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07/7/12/main" val="0"/>
    </p:ext>
    <p:ext uri="{D31A062A-798A-4329-ABDD-BBA856620510}">
      <p14:defaultImageDpi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52227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3380843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27009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198454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325369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413245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3132043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4225067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357829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72565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211504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27.09.2009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120642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07/7/12/main" val="1534367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Aspose.Slides</dc:creator>
  <cp:lastModifiedBy>Aspose.Slides</cp:lastModifiedBy>
  <cp:revision>1</cp:revision>
  <dcterms:created xsi:type="dcterms:W3CDTF">2009-09-27T15:47:33Z</dcterms:created>
  <dcterms:modified xsi:type="dcterms:W3CDTF">2009-09-27T15:49:05Z</dcterms:modified>
</cp:coreProperties>
</file>