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7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84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4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9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5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4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6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9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5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4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2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367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Aspose.Slides</dc:creator>
  <cp:lastModifiedBy>Aspose.Slides</cp:lastModifiedBy>
  <cp:revision>1</cp:revision>
  <dcterms:created xsi:type="dcterms:W3CDTF">2009-09-27T15:47:33Z</dcterms:created>
  <dcterms:modified xsi:type="dcterms:W3CDTF">2009-09-27T15:49:05Z</dcterms:modified>
</cp:coreProperties>
</file>