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9" r:id="rId2"/>
    <p:sldId id="257" r:id="rId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680" y="-27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35E66C-02C2-4153-A091-EC89A2C28881}" type="datetimeFigureOut">
              <a:rPr lang="de-DE" smtClean="0"/>
              <a:t>17.03.2012</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25B8D3-5077-4EF7-86A1-A1412715B33D}" type="slidenum">
              <a:rPr lang="de-DE" smtClean="0"/>
              <a:t>‹Nr.›</a:t>
            </a:fld>
            <a:endParaRPr lang="de-DE"/>
          </a:p>
        </p:txBody>
      </p:sp>
    </p:spTree>
    <p:extLst>
      <p:ext uri="{BB962C8B-B14F-4D97-AF65-F5344CB8AC3E}">
        <p14:creationId xmlns:p14="http://schemas.microsoft.com/office/powerpoint/2010/main" val="1259394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FC52C84A-3DE6-4E71-A760-D0CCFFDE88EA}" type="slidenum">
              <a:rPr lang="de-DE" smtClean="0"/>
              <a:t>1</a:t>
            </a:fld>
            <a:endParaRPr lang="de-DE"/>
          </a:p>
        </p:txBody>
      </p:sp>
    </p:spTree>
    <p:extLst>
      <p:ext uri="{BB962C8B-B14F-4D97-AF65-F5344CB8AC3E}">
        <p14:creationId xmlns:p14="http://schemas.microsoft.com/office/powerpoint/2010/main" val="18799041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FC52C84A-3DE6-4E71-A760-D0CCFFDE88EA}" type="slidenum">
              <a:rPr lang="de-DE" smtClean="0"/>
              <a:t>2</a:t>
            </a:fld>
            <a:endParaRPr lang="de-DE"/>
          </a:p>
        </p:txBody>
      </p:sp>
    </p:spTree>
    <p:extLst>
      <p:ext uri="{BB962C8B-B14F-4D97-AF65-F5344CB8AC3E}">
        <p14:creationId xmlns:p14="http://schemas.microsoft.com/office/powerpoint/2010/main" val="39881618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AD998FDD-5635-4138-9B5B-1142C339DAEF}" type="datetimeFigureOut">
              <a:rPr lang="de-DE" smtClean="0"/>
              <a:t>17.03.2012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EFF13069-204C-455B-9C05-5B52C2548106}" type="slidenum">
              <a:rPr lang="de-DE" smtClean="0"/>
              <a:t>‹Nr.›</a:t>
            </a:fld>
            <a:endParaRPr lang="de-DE"/>
          </a:p>
        </p:txBody>
      </p:sp>
    </p:spTree>
    <p:extLst>
      <p:ext uri="{BB962C8B-B14F-4D97-AF65-F5344CB8AC3E}">
        <p14:creationId xmlns:p14="http://schemas.microsoft.com/office/powerpoint/2010/main" val="7811883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D998FDD-5635-4138-9B5B-1142C339DAEF}" type="datetimeFigureOut">
              <a:rPr lang="de-DE" smtClean="0"/>
              <a:t>17.03.2012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EFF13069-204C-455B-9C05-5B52C2548106}" type="slidenum">
              <a:rPr lang="de-DE" smtClean="0"/>
              <a:t>‹Nr.›</a:t>
            </a:fld>
            <a:endParaRPr lang="de-DE"/>
          </a:p>
        </p:txBody>
      </p:sp>
    </p:spTree>
    <p:extLst>
      <p:ext uri="{BB962C8B-B14F-4D97-AF65-F5344CB8AC3E}">
        <p14:creationId xmlns:p14="http://schemas.microsoft.com/office/powerpoint/2010/main" val="607252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D998FDD-5635-4138-9B5B-1142C339DAEF}" type="datetimeFigureOut">
              <a:rPr lang="de-DE" smtClean="0"/>
              <a:t>17.03.2012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EFF13069-204C-455B-9C05-5B52C2548106}" type="slidenum">
              <a:rPr lang="de-DE" smtClean="0"/>
              <a:t>‹Nr.›</a:t>
            </a:fld>
            <a:endParaRPr lang="de-DE"/>
          </a:p>
        </p:txBody>
      </p:sp>
    </p:spTree>
    <p:extLst>
      <p:ext uri="{BB962C8B-B14F-4D97-AF65-F5344CB8AC3E}">
        <p14:creationId xmlns:p14="http://schemas.microsoft.com/office/powerpoint/2010/main" val="1070523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D998FDD-5635-4138-9B5B-1142C339DAEF}" type="datetimeFigureOut">
              <a:rPr lang="de-DE" smtClean="0"/>
              <a:t>17.03.2012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EFF13069-204C-455B-9C05-5B52C2548106}" type="slidenum">
              <a:rPr lang="de-DE" smtClean="0"/>
              <a:t>‹Nr.›</a:t>
            </a:fld>
            <a:endParaRPr lang="de-DE"/>
          </a:p>
        </p:txBody>
      </p:sp>
    </p:spTree>
    <p:extLst>
      <p:ext uri="{BB962C8B-B14F-4D97-AF65-F5344CB8AC3E}">
        <p14:creationId xmlns:p14="http://schemas.microsoft.com/office/powerpoint/2010/main" val="566829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AD998FDD-5635-4138-9B5B-1142C339DAEF}" type="datetimeFigureOut">
              <a:rPr lang="de-DE" smtClean="0"/>
              <a:t>17.03.2012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EFF13069-204C-455B-9C05-5B52C2548106}" type="slidenum">
              <a:rPr lang="de-DE" smtClean="0"/>
              <a:t>‹Nr.›</a:t>
            </a:fld>
            <a:endParaRPr lang="de-DE"/>
          </a:p>
        </p:txBody>
      </p:sp>
    </p:spTree>
    <p:extLst>
      <p:ext uri="{BB962C8B-B14F-4D97-AF65-F5344CB8AC3E}">
        <p14:creationId xmlns:p14="http://schemas.microsoft.com/office/powerpoint/2010/main" val="3435892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AD998FDD-5635-4138-9B5B-1142C339DAEF}" type="datetimeFigureOut">
              <a:rPr lang="de-DE" smtClean="0"/>
              <a:t>17.03.2012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EFF13069-204C-455B-9C05-5B52C2548106}" type="slidenum">
              <a:rPr lang="de-DE" smtClean="0"/>
              <a:t>‹Nr.›</a:t>
            </a:fld>
            <a:endParaRPr lang="de-DE"/>
          </a:p>
        </p:txBody>
      </p:sp>
    </p:spTree>
    <p:extLst>
      <p:ext uri="{BB962C8B-B14F-4D97-AF65-F5344CB8AC3E}">
        <p14:creationId xmlns:p14="http://schemas.microsoft.com/office/powerpoint/2010/main" val="7883296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AD998FDD-5635-4138-9B5B-1142C339DAEF}" type="datetimeFigureOut">
              <a:rPr lang="de-DE" smtClean="0"/>
              <a:t>17.03.2012</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EFF13069-204C-455B-9C05-5B52C2548106}" type="slidenum">
              <a:rPr lang="de-DE" smtClean="0"/>
              <a:t>‹Nr.›</a:t>
            </a:fld>
            <a:endParaRPr lang="de-DE"/>
          </a:p>
        </p:txBody>
      </p:sp>
    </p:spTree>
    <p:extLst>
      <p:ext uri="{BB962C8B-B14F-4D97-AF65-F5344CB8AC3E}">
        <p14:creationId xmlns:p14="http://schemas.microsoft.com/office/powerpoint/2010/main" val="224857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AD998FDD-5635-4138-9B5B-1142C339DAEF}" type="datetimeFigureOut">
              <a:rPr lang="de-DE" smtClean="0"/>
              <a:t>17.03.2012</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EFF13069-204C-455B-9C05-5B52C2548106}" type="slidenum">
              <a:rPr lang="de-DE" smtClean="0"/>
              <a:t>‹Nr.›</a:t>
            </a:fld>
            <a:endParaRPr lang="de-DE"/>
          </a:p>
        </p:txBody>
      </p:sp>
    </p:spTree>
    <p:extLst>
      <p:ext uri="{BB962C8B-B14F-4D97-AF65-F5344CB8AC3E}">
        <p14:creationId xmlns:p14="http://schemas.microsoft.com/office/powerpoint/2010/main" val="773842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AD998FDD-5635-4138-9B5B-1142C339DAEF}" type="datetimeFigureOut">
              <a:rPr lang="de-DE" smtClean="0"/>
              <a:t>17.03.2012</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EFF13069-204C-455B-9C05-5B52C2548106}" type="slidenum">
              <a:rPr lang="de-DE" smtClean="0"/>
              <a:t>‹Nr.›</a:t>
            </a:fld>
            <a:endParaRPr lang="de-DE"/>
          </a:p>
        </p:txBody>
      </p:sp>
    </p:spTree>
    <p:extLst>
      <p:ext uri="{BB962C8B-B14F-4D97-AF65-F5344CB8AC3E}">
        <p14:creationId xmlns:p14="http://schemas.microsoft.com/office/powerpoint/2010/main" val="39310061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AD998FDD-5635-4138-9B5B-1142C339DAEF}" type="datetimeFigureOut">
              <a:rPr lang="de-DE" smtClean="0"/>
              <a:t>17.03.2012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EFF13069-204C-455B-9C05-5B52C2548106}" type="slidenum">
              <a:rPr lang="de-DE" smtClean="0"/>
              <a:t>‹Nr.›</a:t>
            </a:fld>
            <a:endParaRPr lang="de-DE"/>
          </a:p>
        </p:txBody>
      </p:sp>
    </p:spTree>
    <p:extLst>
      <p:ext uri="{BB962C8B-B14F-4D97-AF65-F5344CB8AC3E}">
        <p14:creationId xmlns:p14="http://schemas.microsoft.com/office/powerpoint/2010/main" val="2150081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AD998FDD-5635-4138-9B5B-1142C339DAEF}" type="datetimeFigureOut">
              <a:rPr lang="de-DE" smtClean="0"/>
              <a:t>17.03.2012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EFF13069-204C-455B-9C05-5B52C2548106}" type="slidenum">
              <a:rPr lang="de-DE" smtClean="0"/>
              <a:t>‹Nr.›</a:t>
            </a:fld>
            <a:endParaRPr lang="de-DE"/>
          </a:p>
        </p:txBody>
      </p:sp>
    </p:spTree>
    <p:extLst>
      <p:ext uri="{BB962C8B-B14F-4D97-AF65-F5344CB8AC3E}">
        <p14:creationId xmlns:p14="http://schemas.microsoft.com/office/powerpoint/2010/main" val="29356536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998FDD-5635-4138-9B5B-1142C339DAEF}" type="datetimeFigureOut">
              <a:rPr lang="de-DE" smtClean="0"/>
              <a:t>17.03.2012</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F13069-204C-455B-9C05-5B52C2548106}" type="slidenum">
              <a:rPr lang="de-DE" smtClean="0"/>
              <a:t>‹Nr.›</a:t>
            </a:fld>
            <a:endParaRPr lang="de-DE"/>
          </a:p>
        </p:txBody>
      </p:sp>
    </p:spTree>
    <p:extLst>
      <p:ext uri="{BB962C8B-B14F-4D97-AF65-F5344CB8AC3E}">
        <p14:creationId xmlns:p14="http://schemas.microsoft.com/office/powerpoint/2010/main" val="40706033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2.xml"/><Relationship Id="rId3" Type="http://schemas.openxmlformats.org/officeDocument/2006/relationships/tags" Target="../tags/tag3.xml"/><Relationship Id="rId7" Type="http://schemas.openxmlformats.org/officeDocument/2006/relationships/slideLayout" Target="../slideLayouts/slideLayout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stallwanger_it.dev_1"/>
          <p:cNvSpPr/>
          <p:nvPr/>
        </p:nvSpPr>
        <p:spPr>
          <a:xfrm>
            <a:off x="0" y="0"/>
            <a:ext cx="9144000" cy="884324"/>
          </a:xfrm>
          <a:custGeom>
            <a:avLst/>
            <a:gdLst/>
            <a:ahLst/>
            <a:cxnLst/>
            <a:rect l="l" t="t" r="r" b="b"/>
            <a:pathLst>
              <a:path w="1270000" h="863123">
                <a:moveTo>
                  <a:pt x="63500" y="0"/>
                </a:moveTo>
                <a:lnTo>
                  <a:pt x="1206500" y="0"/>
                </a:lnTo>
                <a:cubicBezTo>
                  <a:pt x="1241570" y="0"/>
                  <a:pt x="1270000" y="28430"/>
                  <a:pt x="1270000" y="63500"/>
                </a:cubicBezTo>
                <a:lnTo>
                  <a:pt x="1270000" y="863123"/>
                </a:lnTo>
                <a:cubicBezTo>
                  <a:pt x="1109345" y="457191"/>
                  <a:pt x="687807" y="168148"/>
                  <a:pt x="193294" y="168148"/>
                </a:cubicBezTo>
                <a:cubicBezTo>
                  <a:pt x="127356" y="168148"/>
                  <a:pt x="62715" y="173287"/>
                  <a:pt x="0" y="184342"/>
                </a:cubicBezTo>
                <a:lnTo>
                  <a:pt x="0" y="63500"/>
                </a:lnTo>
                <a:cubicBezTo>
                  <a:pt x="0" y="28430"/>
                  <a:pt x="28430" y="0"/>
                  <a:pt x="63500" y="0"/>
                </a:cubicBezTo>
                <a:close/>
              </a:path>
            </a:pathLst>
          </a:custGeom>
          <a:solidFill>
            <a:schemeClr val="bg1">
              <a:lumMod val="95000"/>
              <a:alpha val="20000"/>
            </a:schemeClr>
          </a:solidFill>
          <a:ln w="0" cap="flat" cmpd="sng" algn="ctr">
            <a:noFill/>
            <a:prstDash val="solid"/>
          </a:ln>
          <a:effectLst>
            <a:reflection blurRad="6350" stA="50000" endA="300" endPos="55000" dir="5400000" sy="-100000" algn="bl" rotWithShape="0"/>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55" name="stallwanger_it.dev_1"/>
          <p:cNvSpPr/>
          <p:nvPr/>
        </p:nvSpPr>
        <p:spPr>
          <a:xfrm>
            <a:off x="1" y="5762026"/>
            <a:ext cx="9144000" cy="1095974"/>
          </a:xfrm>
          <a:custGeom>
            <a:avLst/>
            <a:gdLst>
              <a:gd name="connsiteX0" fmla="*/ 1270000 w 1270000"/>
              <a:gd name="connsiteY0" fmla="*/ 0 h 471557"/>
              <a:gd name="connsiteX1" fmla="*/ 1270000 w 1270000"/>
              <a:gd name="connsiteY1" fmla="*/ 408057 h 471557"/>
              <a:gd name="connsiteX2" fmla="*/ 1206500 w 1270000"/>
              <a:gd name="connsiteY2" fmla="*/ 471557 h 471557"/>
              <a:gd name="connsiteX3" fmla="*/ 0 w 1270000"/>
              <a:gd name="connsiteY3" fmla="*/ 408057 h 471557"/>
              <a:gd name="connsiteX4" fmla="*/ 0 w 1270000"/>
              <a:gd name="connsiteY4" fmla="*/ 78476 h 471557"/>
              <a:gd name="connsiteX5" fmla="*/ 520573 w 1270000"/>
              <a:gd name="connsiteY5" fmla="*/ 144584 h 471557"/>
              <a:gd name="connsiteX6" fmla="*/ 1270000 w 1270000"/>
              <a:gd name="connsiteY6" fmla="*/ 0 h 471557"/>
              <a:gd name="connsiteX0" fmla="*/ 1270000 w 1270000"/>
              <a:gd name="connsiteY0" fmla="*/ 0 h 454288"/>
              <a:gd name="connsiteX1" fmla="*/ 1270000 w 1270000"/>
              <a:gd name="connsiteY1" fmla="*/ 408057 h 454288"/>
              <a:gd name="connsiteX2" fmla="*/ 0 w 1270000"/>
              <a:gd name="connsiteY2" fmla="*/ 408057 h 454288"/>
              <a:gd name="connsiteX3" fmla="*/ 0 w 1270000"/>
              <a:gd name="connsiteY3" fmla="*/ 78476 h 454288"/>
              <a:gd name="connsiteX4" fmla="*/ 520573 w 1270000"/>
              <a:gd name="connsiteY4" fmla="*/ 144584 h 454288"/>
              <a:gd name="connsiteX5" fmla="*/ 1270000 w 1270000"/>
              <a:gd name="connsiteY5" fmla="*/ 0 h 454288"/>
              <a:gd name="connsiteX0" fmla="*/ 1270000 w 1270000"/>
              <a:gd name="connsiteY0" fmla="*/ 0 h 496573"/>
              <a:gd name="connsiteX1" fmla="*/ 1270000 w 1270000"/>
              <a:gd name="connsiteY1" fmla="*/ 469381 h 496573"/>
              <a:gd name="connsiteX2" fmla="*/ 0 w 1270000"/>
              <a:gd name="connsiteY2" fmla="*/ 408057 h 496573"/>
              <a:gd name="connsiteX3" fmla="*/ 0 w 1270000"/>
              <a:gd name="connsiteY3" fmla="*/ 78476 h 496573"/>
              <a:gd name="connsiteX4" fmla="*/ 520573 w 1270000"/>
              <a:gd name="connsiteY4" fmla="*/ 144584 h 496573"/>
              <a:gd name="connsiteX5" fmla="*/ 1270000 w 1270000"/>
              <a:gd name="connsiteY5" fmla="*/ 0 h 496573"/>
              <a:gd name="connsiteX0" fmla="*/ 1270000 w 1270000"/>
              <a:gd name="connsiteY0" fmla="*/ 0 h 520635"/>
              <a:gd name="connsiteX1" fmla="*/ 1270000 w 1270000"/>
              <a:gd name="connsiteY1" fmla="*/ 469381 h 520635"/>
              <a:gd name="connsiteX2" fmla="*/ 0 w 1270000"/>
              <a:gd name="connsiteY2" fmla="*/ 479602 h 520635"/>
              <a:gd name="connsiteX3" fmla="*/ 0 w 1270000"/>
              <a:gd name="connsiteY3" fmla="*/ 78476 h 520635"/>
              <a:gd name="connsiteX4" fmla="*/ 520573 w 1270000"/>
              <a:gd name="connsiteY4" fmla="*/ 144584 h 520635"/>
              <a:gd name="connsiteX5" fmla="*/ 1270000 w 1270000"/>
              <a:gd name="connsiteY5" fmla="*/ 0 h 520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70000" h="520635">
                <a:moveTo>
                  <a:pt x="1270000" y="0"/>
                </a:moveTo>
                <a:lnTo>
                  <a:pt x="1270000" y="469381"/>
                </a:lnTo>
                <a:cubicBezTo>
                  <a:pt x="1058333" y="537390"/>
                  <a:pt x="211667" y="534532"/>
                  <a:pt x="0" y="479602"/>
                </a:cubicBezTo>
                <a:lnTo>
                  <a:pt x="0" y="78476"/>
                </a:lnTo>
                <a:cubicBezTo>
                  <a:pt x="154888" y="121661"/>
                  <a:pt x="332285" y="144584"/>
                  <a:pt x="520573" y="144584"/>
                </a:cubicBezTo>
                <a:cubicBezTo>
                  <a:pt x="809472" y="144584"/>
                  <a:pt x="1072734" y="90618"/>
                  <a:pt x="1270000" y="0"/>
                </a:cubicBezTo>
                <a:close/>
              </a:path>
            </a:pathLst>
          </a:custGeom>
          <a:solidFill>
            <a:schemeClr val="bg1">
              <a:lumMod val="95000"/>
              <a:alpha val="20000"/>
            </a:schemeClr>
          </a:solidFill>
          <a:ln w="0" cap="flat" cmpd="sng" algn="ctr">
            <a:noFill/>
            <a:prstDash val="solid"/>
          </a:ln>
          <a:effectLst>
            <a:reflection blurRad="6350" stA="50000" endA="300" endPos="55000" dir="5400000" sy="-100000" algn="bl" rotWithShape="0"/>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052" name="Beginn"/>
          <p:cNvSpPr txBox="1">
            <a:spLocks noChangeArrowheads="1"/>
          </p:cNvSpPr>
          <p:nvPr/>
        </p:nvSpPr>
        <p:spPr bwMode="auto">
          <a:xfrm>
            <a:off x="1600200" y="1968500"/>
            <a:ext cx="1066800" cy="234950"/>
          </a:xfrm>
          <a:prstGeom prst="rect">
            <a:avLst/>
          </a:prstGeom>
          <a:noFill/>
          <a:ln w="9525">
            <a:solidFill>
              <a:srgbClr val="777777"/>
            </a:solidFill>
            <a:miter lim="800000"/>
            <a:headEnd/>
            <a:tailEnd/>
          </a:ln>
          <a:extLst>
            <a:ext uri="{909E8E84-426E-40DD-AFC4-6F175D3DCCD1}">
              <a14:hiddenFill xmlns:a14="http://schemas.microsoft.com/office/drawing/2010/main">
                <a:solidFill>
                  <a:srgbClr val="FFFFFF"/>
                </a:solidFill>
              </a14:hiddenFill>
            </a:ext>
          </a:extLst>
        </p:spPr>
        <p:txBody>
          <a:bodyPr tIns="36000" bIns="36000">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de-DE" sz="1000" smtClean="0">
                <a:solidFill>
                  <a:srgbClr val="B2B2B2"/>
                </a:solidFill>
              </a:rPr>
              <a:t>01.01.2010</a:t>
            </a:r>
            <a:endParaRPr lang="de-DE" sz="1000">
              <a:solidFill>
                <a:srgbClr val="B2B2B2"/>
              </a:solidFill>
            </a:endParaRPr>
          </a:p>
        </p:txBody>
      </p:sp>
      <p:sp>
        <p:nvSpPr>
          <p:cNvPr id="2053" name="Ende"/>
          <p:cNvSpPr txBox="1">
            <a:spLocks noChangeArrowheads="1"/>
          </p:cNvSpPr>
          <p:nvPr/>
        </p:nvSpPr>
        <p:spPr bwMode="auto">
          <a:xfrm>
            <a:off x="1600200" y="2273300"/>
            <a:ext cx="1066800" cy="227013"/>
          </a:xfrm>
          <a:prstGeom prst="rect">
            <a:avLst/>
          </a:prstGeom>
          <a:noFill/>
          <a:ln w="9525">
            <a:solidFill>
              <a:srgbClr val="777777"/>
            </a:solidFill>
            <a:miter lim="800000"/>
            <a:headEnd/>
            <a:tailEnd/>
          </a:ln>
          <a:extLst>
            <a:ext uri="{909E8E84-426E-40DD-AFC4-6F175D3DCCD1}">
              <a14:hiddenFill xmlns:a14="http://schemas.microsoft.com/office/drawing/2010/main">
                <a:solidFill>
                  <a:srgbClr val="FFFFFF"/>
                </a:solidFill>
              </a14:hiddenFill>
            </a:ext>
          </a:extLst>
        </p:spPr>
        <p:txBody>
          <a:bodyPr tIns="36000" bIns="36000">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de-DE" sz="1000" smtClean="0">
                <a:solidFill>
                  <a:srgbClr val="B2B2B2"/>
                </a:solidFill>
              </a:rPr>
              <a:t>31.12.2010</a:t>
            </a:r>
            <a:endParaRPr lang="de-DE" sz="1000">
              <a:solidFill>
                <a:srgbClr val="B2B2B2"/>
              </a:solidFill>
            </a:endParaRPr>
          </a:p>
        </p:txBody>
      </p:sp>
      <p:sp>
        <p:nvSpPr>
          <p:cNvPr id="2054" name="Typ"/>
          <p:cNvSpPr txBox="1">
            <a:spLocks noChangeArrowheads="1"/>
          </p:cNvSpPr>
          <p:nvPr/>
        </p:nvSpPr>
        <p:spPr bwMode="auto">
          <a:xfrm>
            <a:off x="1600200" y="2578100"/>
            <a:ext cx="1066800" cy="234950"/>
          </a:xfrm>
          <a:prstGeom prst="rect">
            <a:avLst/>
          </a:prstGeom>
          <a:noFill/>
          <a:ln w="9525">
            <a:solidFill>
              <a:srgbClr val="777777"/>
            </a:solidFill>
            <a:miter lim="800000"/>
            <a:headEnd/>
            <a:tailEnd/>
          </a:ln>
          <a:extLst>
            <a:ext uri="{909E8E84-426E-40DD-AFC4-6F175D3DCCD1}">
              <a14:hiddenFill xmlns:a14="http://schemas.microsoft.com/office/drawing/2010/main">
                <a:solidFill>
                  <a:srgbClr val="FFFFFF"/>
                </a:solidFill>
              </a14:hiddenFill>
            </a:ext>
          </a:extLst>
        </p:spPr>
        <p:txBody>
          <a:bodyPr tIns="36000" bIns="36000">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de-DE" sz="1000" smtClean="0">
                <a:solidFill>
                  <a:srgbClr val="B2B2B2"/>
                </a:solidFill>
              </a:rPr>
              <a:t>m</a:t>
            </a:r>
            <a:endParaRPr lang="de-DE" sz="1000">
              <a:solidFill>
                <a:srgbClr val="B2B2B2"/>
              </a:solidFill>
            </a:endParaRPr>
          </a:p>
        </p:txBody>
      </p:sp>
      <p:sp>
        <p:nvSpPr>
          <p:cNvPr id="2055" name="Darstellung"/>
          <p:cNvSpPr txBox="1">
            <a:spLocks noChangeArrowheads="1"/>
          </p:cNvSpPr>
          <p:nvPr/>
        </p:nvSpPr>
        <p:spPr bwMode="auto">
          <a:xfrm>
            <a:off x="1600200" y="3035300"/>
            <a:ext cx="1066800" cy="234950"/>
          </a:xfrm>
          <a:prstGeom prst="rect">
            <a:avLst/>
          </a:prstGeom>
          <a:noFill/>
          <a:ln w="9525">
            <a:solidFill>
              <a:srgbClr val="777777"/>
            </a:solidFill>
            <a:miter lim="800000"/>
            <a:headEnd/>
            <a:tailEnd/>
          </a:ln>
          <a:extLst>
            <a:ext uri="{909E8E84-426E-40DD-AFC4-6F175D3DCCD1}">
              <a14:hiddenFill xmlns:a14="http://schemas.microsoft.com/office/drawing/2010/main">
                <a:solidFill>
                  <a:srgbClr val="FFFFFF"/>
                </a:solidFill>
              </a14:hiddenFill>
            </a:ext>
          </a:extLst>
        </p:spPr>
        <p:txBody>
          <a:bodyPr tIns="36000" bIns="36000">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de-DE" sz="1000" smtClean="0">
                <a:solidFill>
                  <a:srgbClr val="B2B2B2"/>
                </a:solidFill>
              </a:rPr>
              <a:t>n</a:t>
            </a:r>
            <a:endParaRPr lang="de-DE" sz="1000">
              <a:solidFill>
                <a:srgbClr val="B2B2B2"/>
              </a:solidFill>
            </a:endParaRPr>
          </a:p>
        </p:txBody>
      </p:sp>
      <p:sp>
        <p:nvSpPr>
          <p:cNvPr id="2056" name="Anzahl"/>
          <p:cNvSpPr txBox="1">
            <a:spLocks noChangeArrowheads="1"/>
          </p:cNvSpPr>
          <p:nvPr/>
        </p:nvSpPr>
        <p:spPr bwMode="auto">
          <a:xfrm>
            <a:off x="1600200" y="3432175"/>
            <a:ext cx="1066800" cy="234950"/>
          </a:xfrm>
          <a:prstGeom prst="rect">
            <a:avLst/>
          </a:prstGeom>
          <a:noFill/>
          <a:ln w="9525">
            <a:solidFill>
              <a:srgbClr val="777777"/>
            </a:solidFill>
            <a:miter lim="800000"/>
            <a:headEnd/>
            <a:tailEnd/>
          </a:ln>
          <a:extLst>
            <a:ext uri="{909E8E84-426E-40DD-AFC4-6F175D3DCCD1}">
              <a14:hiddenFill xmlns:a14="http://schemas.microsoft.com/office/drawing/2010/main">
                <a:solidFill>
                  <a:srgbClr val="FFFFFF"/>
                </a:solidFill>
              </a14:hiddenFill>
            </a:ext>
          </a:extLst>
        </p:spPr>
        <p:txBody>
          <a:bodyPr tIns="36000" bIns="36000">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de-DE" sz="1000" smtClean="0">
                <a:solidFill>
                  <a:srgbClr val="B2B2B2"/>
                </a:solidFill>
              </a:rPr>
              <a:t>20</a:t>
            </a:r>
            <a:endParaRPr lang="de-DE" sz="1000">
              <a:solidFill>
                <a:srgbClr val="B2B2B2"/>
              </a:solidFill>
            </a:endParaRPr>
          </a:p>
        </p:txBody>
      </p:sp>
      <p:sp>
        <p:nvSpPr>
          <p:cNvPr id="2057" name="Tagesgenau"/>
          <p:cNvSpPr txBox="1">
            <a:spLocks noChangeArrowheads="1"/>
          </p:cNvSpPr>
          <p:nvPr/>
        </p:nvSpPr>
        <p:spPr bwMode="auto">
          <a:xfrm>
            <a:off x="1600200" y="3795713"/>
            <a:ext cx="1066800" cy="234950"/>
          </a:xfrm>
          <a:prstGeom prst="rect">
            <a:avLst/>
          </a:prstGeom>
          <a:noFill/>
          <a:ln w="9525">
            <a:solidFill>
              <a:srgbClr val="777777"/>
            </a:solidFill>
            <a:miter lim="800000"/>
            <a:headEnd/>
            <a:tailEnd/>
          </a:ln>
          <a:extLst>
            <a:ext uri="{909E8E84-426E-40DD-AFC4-6F175D3DCCD1}">
              <a14:hiddenFill xmlns:a14="http://schemas.microsoft.com/office/drawing/2010/main">
                <a:solidFill>
                  <a:srgbClr val="FFFFFF"/>
                </a:solidFill>
              </a14:hiddenFill>
            </a:ext>
          </a:extLst>
        </p:spPr>
        <p:txBody>
          <a:bodyPr tIns="36000" bIns="36000">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de-DE" sz="1000" smtClean="0">
                <a:solidFill>
                  <a:srgbClr val="B2B2B2"/>
                </a:solidFill>
              </a:rPr>
              <a:t>j</a:t>
            </a:r>
            <a:endParaRPr lang="de-DE" sz="1000">
              <a:solidFill>
                <a:srgbClr val="B2B2B2"/>
              </a:solidFill>
            </a:endParaRPr>
          </a:p>
        </p:txBody>
      </p:sp>
      <p:sp>
        <p:nvSpPr>
          <p:cNvPr id="2059" name="Text Box 22"/>
          <p:cNvSpPr txBox="1">
            <a:spLocks noChangeArrowheads="1"/>
          </p:cNvSpPr>
          <p:nvPr/>
        </p:nvSpPr>
        <p:spPr bwMode="auto">
          <a:xfrm>
            <a:off x="276890" y="282714"/>
            <a:ext cx="3611886" cy="707886"/>
          </a:xfrm>
          <a:prstGeom prst="rect">
            <a:avLst/>
          </a:prstGeom>
          <a:noFill/>
          <a:ln>
            <a:noFill/>
          </a:ln>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de-DE" sz="4000" b="1" noProof="1" smtClean="0">
                <a:solidFill>
                  <a:schemeClr val="tx2">
                    <a:lumMod val="60000"/>
                    <a:lumOff val="40000"/>
                  </a:schemeClr>
                </a:solidFill>
                <a:effectLst>
                  <a:reflection blurRad="6350" stA="55000" endA="300" endPos="45500" dir="5400000" sy="-100000" algn="bl" rotWithShape="0"/>
                </a:effectLst>
                <a:latin typeface="Candara" pitchFamily="34" charset="0"/>
              </a:rPr>
              <a:t>GanttChart</a:t>
            </a:r>
            <a:r>
              <a:rPr lang="de-DE" sz="3600" noProof="1" smtClean="0">
                <a:latin typeface="Candara" pitchFamily="34" charset="0"/>
              </a:rPr>
              <a:t> </a:t>
            </a:r>
            <a:r>
              <a:rPr lang="de-DE" sz="1600" noProof="1" smtClean="0">
                <a:latin typeface="Candara" pitchFamily="34" charset="0"/>
              </a:rPr>
              <a:t>Generator</a:t>
            </a:r>
            <a:r>
              <a:rPr lang="de-DE" i="1" noProof="1" smtClean="0">
                <a:latin typeface="Candara" pitchFamily="34" charset="0"/>
              </a:rPr>
              <a:t> </a:t>
            </a:r>
          </a:p>
        </p:txBody>
      </p:sp>
      <p:sp>
        <p:nvSpPr>
          <p:cNvPr id="2" name="Zeitraum"/>
          <p:cNvSpPr txBox="1">
            <a:spLocks noChangeArrowheads="1"/>
          </p:cNvSpPr>
          <p:nvPr/>
        </p:nvSpPr>
        <p:spPr bwMode="auto">
          <a:xfrm>
            <a:off x="1600200" y="4879975"/>
            <a:ext cx="1066800" cy="234950"/>
          </a:xfrm>
          <a:prstGeom prst="rect">
            <a:avLst/>
          </a:prstGeom>
          <a:noFill/>
          <a:ln w="9525">
            <a:solidFill>
              <a:srgbClr val="777777"/>
            </a:solidFill>
            <a:miter lim="800000"/>
            <a:headEnd/>
            <a:tailEnd/>
          </a:ln>
          <a:extLst>
            <a:ext uri="{909E8E84-426E-40DD-AFC4-6F175D3DCCD1}">
              <a14:hiddenFill xmlns:a14="http://schemas.microsoft.com/office/drawing/2010/main">
                <a:solidFill>
                  <a:srgbClr val="FFFFFF"/>
                </a:solidFill>
              </a14:hiddenFill>
            </a:ext>
          </a:extLst>
        </p:spPr>
        <p:txBody>
          <a:bodyPr tIns="36000" bIns="36000">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de-DE" sz="1000" smtClean="0">
                <a:solidFill>
                  <a:srgbClr val="B2B2B2"/>
                </a:solidFill>
              </a:rPr>
              <a:t>j</a:t>
            </a:r>
            <a:endParaRPr lang="de-DE" sz="1000">
              <a:solidFill>
                <a:srgbClr val="B2B2B2"/>
              </a:solidFill>
            </a:endParaRPr>
          </a:p>
        </p:txBody>
      </p:sp>
      <p:sp>
        <p:nvSpPr>
          <p:cNvPr id="2060" name="Dauer"/>
          <p:cNvSpPr txBox="1">
            <a:spLocks noChangeArrowheads="1"/>
          </p:cNvSpPr>
          <p:nvPr/>
        </p:nvSpPr>
        <p:spPr bwMode="auto">
          <a:xfrm>
            <a:off x="1600200" y="5184775"/>
            <a:ext cx="1066800" cy="234950"/>
          </a:xfrm>
          <a:prstGeom prst="rect">
            <a:avLst/>
          </a:prstGeom>
          <a:noFill/>
          <a:ln w="9525">
            <a:solidFill>
              <a:srgbClr val="777777"/>
            </a:solidFill>
            <a:miter lim="800000"/>
            <a:headEnd/>
            <a:tailEnd/>
          </a:ln>
          <a:extLst>
            <a:ext uri="{909E8E84-426E-40DD-AFC4-6F175D3DCCD1}">
              <a14:hiddenFill xmlns:a14="http://schemas.microsoft.com/office/drawing/2010/main">
                <a:solidFill>
                  <a:srgbClr val="FFFFFF"/>
                </a:solidFill>
              </a14:hiddenFill>
            </a:ext>
          </a:extLst>
        </p:spPr>
        <p:txBody>
          <a:bodyPr tIns="36000" bIns="36000">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de-DE" sz="1000" smtClean="0">
                <a:solidFill>
                  <a:srgbClr val="B2B2B2"/>
                </a:solidFill>
              </a:rPr>
              <a:t>n</a:t>
            </a:r>
            <a:endParaRPr lang="de-DE" sz="1000">
              <a:solidFill>
                <a:srgbClr val="B2B2B2"/>
              </a:solidFill>
            </a:endParaRPr>
          </a:p>
        </p:txBody>
      </p:sp>
      <p:sp>
        <p:nvSpPr>
          <p:cNvPr id="2061" name="FormatDauer"/>
          <p:cNvSpPr txBox="1">
            <a:spLocks noChangeArrowheads="1"/>
          </p:cNvSpPr>
          <p:nvPr/>
        </p:nvSpPr>
        <p:spPr bwMode="auto">
          <a:xfrm>
            <a:off x="1600200" y="5489575"/>
            <a:ext cx="1066800" cy="234950"/>
          </a:xfrm>
          <a:prstGeom prst="rect">
            <a:avLst/>
          </a:prstGeom>
          <a:noFill/>
          <a:ln w="9525">
            <a:solidFill>
              <a:srgbClr val="777777"/>
            </a:solidFill>
            <a:miter lim="800000"/>
            <a:headEnd/>
            <a:tailEnd/>
          </a:ln>
          <a:extLst>
            <a:ext uri="{909E8E84-426E-40DD-AFC4-6F175D3DCCD1}">
              <a14:hiddenFill xmlns:a14="http://schemas.microsoft.com/office/drawing/2010/main">
                <a:solidFill>
                  <a:srgbClr val="FFFFFF"/>
                </a:solidFill>
              </a14:hiddenFill>
            </a:ext>
          </a:extLst>
        </p:spPr>
        <p:txBody>
          <a:bodyPr tIns="36000" bIns="36000">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de-DE" sz="1000" smtClean="0">
                <a:solidFill>
                  <a:srgbClr val="B2B2B2"/>
                </a:solidFill>
              </a:rPr>
              <a:t>m</a:t>
            </a:r>
            <a:endParaRPr lang="de-DE" sz="1000">
              <a:solidFill>
                <a:srgbClr val="B2B2B2"/>
              </a:solidFill>
            </a:endParaRPr>
          </a:p>
        </p:txBody>
      </p:sp>
      <p:sp>
        <p:nvSpPr>
          <p:cNvPr id="2062" name="Resource"/>
          <p:cNvSpPr txBox="1">
            <a:spLocks noChangeArrowheads="1"/>
          </p:cNvSpPr>
          <p:nvPr/>
        </p:nvSpPr>
        <p:spPr bwMode="auto">
          <a:xfrm>
            <a:off x="1600200" y="5876925"/>
            <a:ext cx="1066800" cy="234950"/>
          </a:xfrm>
          <a:prstGeom prst="rect">
            <a:avLst/>
          </a:prstGeom>
          <a:noFill/>
          <a:ln w="9525">
            <a:solidFill>
              <a:srgbClr val="777777"/>
            </a:solidFill>
            <a:miter lim="800000"/>
            <a:headEnd/>
            <a:tailEnd/>
          </a:ln>
          <a:extLst>
            <a:ext uri="{909E8E84-426E-40DD-AFC4-6F175D3DCCD1}">
              <a14:hiddenFill xmlns:a14="http://schemas.microsoft.com/office/drawing/2010/main">
                <a:solidFill>
                  <a:srgbClr val="FFFFFF"/>
                </a:solidFill>
              </a14:hiddenFill>
            </a:ext>
          </a:extLst>
        </p:spPr>
        <p:txBody>
          <a:bodyPr tIns="36000" bIns="36000">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de-DE" sz="1000" smtClean="0">
                <a:solidFill>
                  <a:srgbClr val="B2B2B2"/>
                </a:solidFill>
              </a:rPr>
              <a:t>j</a:t>
            </a:r>
            <a:endParaRPr lang="de-DE" sz="1000">
              <a:solidFill>
                <a:srgbClr val="B2B2B2"/>
              </a:solidFill>
            </a:endParaRPr>
          </a:p>
        </p:txBody>
      </p:sp>
      <p:sp>
        <p:nvSpPr>
          <p:cNvPr id="2063" name="Text Box 45"/>
          <p:cNvSpPr txBox="1">
            <a:spLocks noChangeArrowheads="1"/>
          </p:cNvSpPr>
          <p:nvPr/>
        </p:nvSpPr>
        <p:spPr bwMode="auto">
          <a:xfrm>
            <a:off x="304800" y="1952625"/>
            <a:ext cx="838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800">
                <a:latin typeface="Verdana" pitchFamily="34" charset="0"/>
              </a:rPr>
              <a:t>Start</a:t>
            </a:r>
          </a:p>
        </p:txBody>
      </p:sp>
      <p:sp>
        <p:nvSpPr>
          <p:cNvPr id="2064" name="Text Box 47"/>
          <p:cNvSpPr txBox="1">
            <a:spLocks noChangeArrowheads="1"/>
          </p:cNvSpPr>
          <p:nvPr/>
        </p:nvSpPr>
        <p:spPr bwMode="auto">
          <a:xfrm>
            <a:off x="304800" y="2257425"/>
            <a:ext cx="838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800">
                <a:latin typeface="Verdana" pitchFamily="34" charset="0"/>
              </a:rPr>
              <a:t>End</a:t>
            </a:r>
          </a:p>
        </p:txBody>
      </p:sp>
      <p:sp>
        <p:nvSpPr>
          <p:cNvPr id="2065" name="Text Box 48"/>
          <p:cNvSpPr txBox="1">
            <a:spLocks noChangeArrowheads="1"/>
          </p:cNvSpPr>
          <p:nvPr/>
        </p:nvSpPr>
        <p:spPr bwMode="auto">
          <a:xfrm>
            <a:off x="2743200" y="1952625"/>
            <a:ext cx="30099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800">
                <a:latin typeface="Verdana" pitchFamily="34" charset="0"/>
              </a:rPr>
              <a:t>(dd.mm.yy, According to system settings table)</a:t>
            </a:r>
          </a:p>
        </p:txBody>
      </p:sp>
      <p:sp>
        <p:nvSpPr>
          <p:cNvPr id="2066" name="Text Box 49"/>
          <p:cNvSpPr txBox="1">
            <a:spLocks noChangeArrowheads="1"/>
          </p:cNvSpPr>
          <p:nvPr/>
        </p:nvSpPr>
        <p:spPr bwMode="auto">
          <a:xfrm>
            <a:off x="2743200" y="2257425"/>
            <a:ext cx="914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800">
                <a:latin typeface="Verdana" pitchFamily="34" charset="0"/>
              </a:rPr>
              <a:t>(dd.mm.yy)</a:t>
            </a:r>
          </a:p>
        </p:txBody>
      </p:sp>
      <p:sp>
        <p:nvSpPr>
          <p:cNvPr id="2067" name="Text Box 51"/>
          <p:cNvSpPr txBox="1">
            <a:spLocks noChangeArrowheads="1"/>
          </p:cNvSpPr>
          <p:nvPr/>
        </p:nvSpPr>
        <p:spPr bwMode="auto">
          <a:xfrm>
            <a:off x="304800" y="2562225"/>
            <a:ext cx="838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800">
                <a:latin typeface="Verdana" pitchFamily="34" charset="0"/>
              </a:rPr>
              <a:t>Type</a:t>
            </a:r>
          </a:p>
        </p:txBody>
      </p:sp>
      <p:sp>
        <p:nvSpPr>
          <p:cNvPr id="2068" name="Text Box 52"/>
          <p:cNvSpPr txBox="1">
            <a:spLocks noChangeArrowheads="1"/>
          </p:cNvSpPr>
          <p:nvPr/>
        </p:nvSpPr>
        <p:spPr bwMode="auto">
          <a:xfrm>
            <a:off x="2743200" y="2562225"/>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800">
                <a:latin typeface="Verdana" pitchFamily="34" charset="0"/>
              </a:rPr>
              <a:t>(d: day | w: week | m: month | y: year)</a:t>
            </a:r>
          </a:p>
        </p:txBody>
      </p:sp>
      <p:sp>
        <p:nvSpPr>
          <p:cNvPr id="2069" name="Text Box 51"/>
          <p:cNvSpPr txBox="1">
            <a:spLocks noChangeArrowheads="1"/>
          </p:cNvSpPr>
          <p:nvPr/>
        </p:nvSpPr>
        <p:spPr bwMode="auto">
          <a:xfrm>
            <a:off x="304800" y="3035300"/>
            <a:ext cx="1295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800">
                <a:latin typeface="Verdana" pitchFamily="34" charset="0"/>
              </a:rPr>
              <a:t>Axis Lables</a:t>
            </a:r>
          </a:p>
        </p:txBody>
      </p:sp>
      <p:sp>
        <p:nvSpPr>
          <p:cNvPr id="2070" name="Text Box 52"/>
          <p:cNvSpPr txBox="1">
            <a:spLocks noChangeArrowheads="1"/>
          </p:cNvSpPr>
          <p:nvPr/>
        </p:nvSpPr>
        <p:spPr bwMode="auto">
          <a:xfrm>
            <a:off x="2743200" y="3035300"/>
            <a:ext cx="39084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800">
                <a:latin typeface="Verdana" pitchFamily="34" charset="0"/>
              </a:rPr>
              <a:t>(Visualize of Day /Month by  (z = Number | n = Names)</a:t>
            </a:r>
          </a:p>
        </p:txBody>
      </p:sp>
      <p:sp>
        <p:nvSpPr>
          <p:cNvPr id="2071" name="Text Box 51"/>
          <p:cNvSpPr txBox="1">
            <a:spLocks noChangeArrowheads="1"/>
          </p:cNvSpPr>
          <p:nvPr/>
        </p:nvSpPr>
        <p:spPr bwMode="auto">
          <a:xfrm>
            <a:off x="304800" y="3422650"/>
            <a:ext cx="1295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800">
                <a:latin typeface="Verdana" pitchFamily="34" charset="0"/>
              </a:rPr>
              <a:t>Rows Counts</a:t>
            </a:r>
          </a:p>
        </p:txBody>
      </p:sp>
      <p:sp>
        <p:nvSpPr>
          <p:cNvPr id="2072" name="Text Box 52"/>
          <p:cNvSpPr txBox="1">
            <a:spLocks noChangeArrowheads="1"/>
          </p:cNvSpPr>
          <p:nvPr/>
        </p:nvSpPr>
        <p:spPr bwMode="auto">
          <a:xfrm>
            <a:off x="2743200" y="3422650"/>
            <a:ext cx="2057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800">
                <a:latin typeface="Verdana" pitchFamily="34" charset="0"/>
              </a:rPr>
              <a:t>(Max. Count of Rows per Slide)</a:t>
            </a:r>
          </a:p>
        </p:txBody>
      </p:sp>
      <p:sp>
        <p:nvSpPr>
          <p:cNvPr id="2073" name="Text Box 51"/>
          <p:cNvSpPr txBox="1">
            <a:spLocks noChangeArrowheads="1"/>
          </p:cNvSpPr>
          <p:nvPr/>
        </p:nvSpPr>
        <p:spPr bwMode="auto">
          <a:xfrm>
            <a:off x="304800" y="3779838"/>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800">
                <a:latin typeface="Verdana" pitchFamily="34" charset="0"/>
              </a:rPr>
              <a:t>To the  day</a:t>
            </a:r>
          </a:p>
        </p:txBody>
      </p:sp>
      <p:sp>
        <p:nvSpPr>
          <p:cNvPr id="2074" name="Text Box 52"/>
          <p:cNvSpPr txBox="1">
            <a:spLocks noChangeArrowheads="1"/>
          </p:cNvSpPr>
          <p:nvPr/>
        </p:nvSpPr>
        <p:spPr bwMode="auto">
          <a:xfrm>
            <a:off x="2743200" y="3779838"/>
            <a:ext cx="37338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800" b="1">
                <a:latin typeface="Verdana" pitchFamily="34" charset="0"/>
              </a:rPr>
              <a:t>j: </a:t>
            </a:r>
            <a:r>
              <a:rPr lang="en-US" sz="800">
                <a:latin typeface="Verdana" pitchFamily="34" charset="0"/>
              </a:rPr>
              <a:t/>
            </a:r>
            <a:br>
              <a:rPr lang="en-US" sz="800">
                <a:latin typeface="Verdana" pitchFamily="34" charset="0"/>
              </a:rPr>
            </a:br>
            <a:r>
              <a:rPr lang="en-US" sz="800">
                <a:latin typeface="Verdana" pitchFamily="34" charset="0"/>
              </a:rPr>
              <a:t/>
            </a:r>
            <a:br>
              <a:rPr lang="en-US" sz="800">
                <a:latin typeface="Verdana" pitchFamily="34" charset="0"/>
              </a:rPr>
            </a:br>
            <a:r>
              <a:rPr lang="en-US" sz="800">
                <a:latin typeface="Verdana" pitchFamily="34" charset="0"/>
              </a:rPr>
              <a:t>For Day-Views – each Shape width is exactly for each hours </a:t>
            </a:r>
            <a:br>
              <a:rPr lang="en-US" sz="800">
                <a:latin typeface="Verdana" pitchFamily="34" charset="0"/>
              </a:rPr>
            </a:br>
            <a:r>
              <a:rPr lang="en-US" sz="800">
                <a:latin typeface="Verdana" pitchFamily="34" charset="0"/>
              </a:rPr>
              <a:t>For Week-Views – each Shape width is exactly for each days</a:t>
            </a:r>
            <a:br>
              <a:rPr lang="en-US" sz="800">
                <a:latin typeface="Verdana" pitchFamily="34" charset="0"/>
              </a:rPr>
            </a:br>
            <a:r>
              <a:rPr lang="en-US" sz="800">
                <a:latin typeface="Verdana" pitchFamily="34" charset="0"/>
              </a:rPr>
              <a:t>For Month-Views - each Shape width is exactly for each days</a:t>
            </a:r>
            <a:br>
              <a:rPr lang="en-US" sz="800">
                <a:latin typeface="Verdana" pitchFamily="34" charset="0"/>
              </a:rPr>
            </a:br>
            <a:r>
              <a:rPr lang="en-US" sz="800">
                <a:latin typeface="Verdana" pitchFamily="34" charset="0"/>
              </a:rPr>
              <a:t>For Year-Views - each Shape width is exactly for each month</a:t>
            </a:r>
          </a:p>
        </p:txBody>
      </p:sp>
      <p:sp>
        <p:nvSpPr>
          <p:cNvPr id="2075" name="Text Box 45"/>
          <p:cNvSpPr txBox="1">
            <a:spLocks noChangeArrowheads="1"/>
          </p:cNvSpPr>
          <p:nvPr/>
        </p:nvSpPr>
        <p:spPr bwMode="auto">
          <a:xfrm>
            <a:off x="304800" y="4848225"/>
            <a:ext cx="11430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800">
                <a:latin typeface="Verdana" pitchFamily="34" charset="0"/>
              </a:rPr>
              <a:t>View Values</a:t>
            </a:r>
          </a:p>
        </p:txBody>
      </p:sp>
      <p:sp>
        <p:nvSpPr>
          <p:cNvPr id="2076" name="Text Box 47"/>
          <p:cNvSpPr txBox="1">
            <a:spLocks noChangeArrowheads="1"/>
          </p:cNvSpPr>
          <p:nvPr/>
        </p:nvSpPr>
        <p:spPr bwMode="auto">
          <a:xfrm>
            <a:off x="304800" y="5203825"/>
            <a:ext cx="1295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800">
                <a:latin typeface="Verdana" pitchFamily="34" charset="0"/>
              </a:rPr>
              <a:t>Create Date-Diff.</a:t>
            </a:r>
          </a:p>
        </p:txBody>
      </p:sp>
      <p:sp>
        <p:nvSpPr>
          <p:cNvPr id="2077" name="Text Box 48"/>
          <p:cNvSpPr txBox="1">
            <a:spLocks noChangeArrowheads="1"/>
          </p:cNvSpPr>
          <p:nvPr/>
        </p:nvSpPr>
        <p:spPr bwMode="auto">
          <a:xfrm>
            <a:off x="2743200" y="4848225"/>
            <a:ext cx="3200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800">
                <a:latin typeface="Verdana" pitchFamily="34" charset="0"/>
              </a:rPr>
              <a:t>(View values – Start and End-dates  j=yes, n=no)</a:t>
            </a:r>
          </a:p>
        </p:txBody>
      </p:sp>
      <p:sp>
        <p:nvSpPr>
          <p:cNvPr id="2078" name="Text Box 49"/>
          <p:cNvSpPr txBox="1">
            <a:spLocks noChangeArrowheads="1"/>
          </p:cNvSpPr>
          <p:nvPr/>
        </p:nvSpPr>
        <p:spPr bwMode="auto">
          <a:xfrm>
            <a:off x="2743200" y="5168900"/>
            <a:ext cx="45720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800">
                <a:latin typeface="Verdana" pitchFamily="34" charset="0"/>
              </a:rPr>
              <a:t>(View Gap-Dates (Enddates – Start-Dates in Format Dates), j=yes, n=no)</a:t>
            </a:r>
          </a:p>
        </p:txBody>
      </p:sp>
      <p:sp>
        <p:nvSpPr>
          <p:cNvPr id="2079" name="Text Box 51"/>
          <p:cNvSpPr txBox="1">
            <a:spLocks noChangeArrowheads="1"/>
          </p:cNvSpPr>
          <p:nvPr/>
        </p:nvSpPr>
        <p:spPr bwMode="auto">
          <a:xfrm>
            <a:off x="304800" y="5508625"/>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800">
                <a:latin typeface="Verdana" pitchFamily="34" charset="0"/>
              </a:rPr>
              <a:t>Format Dates</a:t>
            </a:r>
          </a:p>
        </p:txBody>
      </p:sp>
      <p:sp>
        <p:nvSpPr>
          <p:cNvPr id="2080" name="Text Box 52"/>
          <p:cNvSpPr txBox="1">
            <a:spLocks noChangeArrowheads="1"/>
          </p:cNvSpPr>
          <p:nvPr/>
        </p:nvSpPr>
        <p:spPr bwMode="auto">
          <a:xfrm>
            <a:off x="2743200" y="5457825"/>
            <a:ext cx="2743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800">
                <a:latin typeface="Verdana" pitchFamily="34" charset="0"/>
              </a:rPr>
              <a:t>(d: Tag | m: Month | y: Year)</a:t>
            </a:r>
          </a:p>
        </p:txBody>
      </p:sp>
      <p:sp>
        <p:nvSpPr>
          <p:cNvPr id="2081" name="Text Box 51"/>
          <p:cNvSpPr txBox="1">
            <a:spLocks noChangeArrowheads="1"/>
          </p:cNvSpPr>
          <p:nvPr/>
        </p:nvSpPr>
        <p:spPr bwMode="auto">
          <a:xfrm>
            <a:off x="304800" y="5876925"/>
            <a:ext cx="12192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800">
                <a:latin typeface="Verdana" pitchFamily="34" charset="0"/>
              </a:rPr>
              <a:t>Resources</a:t>
            </a:r>
          </a:p>
        </p:txBody>
      </p:sp>
      <p:sp>
        <p:nvSpPr>
          <p:cNvPr id="2082" name="Text Box 52"/>
          <p:cNvSpPr txBox="1">
            <a:spLocks noChangeArrowheads="1"/>
          </p:cNvSpPr>
          <p:nvPr/>
        </p:nvSpPr>
        <p:spPr bwMode="auto">
          <a:xfrm>
            <a:off x="2743200" y="5876925"/>
            <a:ext cx="13716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800">
                <a:latin typeface="Verdana" pitchFamily="34" charset="0"/>
              </a:rPr>
              <a:t>( j=yes, n=no)</a:t>
            </a:r>
          </a:p>
        </p:txBody>
      </p:sp>
      <p:sp>
        <p:nvSpPr>
          <p:cNvPr id="2084" name="Text Box 53"/>
          <p:cNvSpPr txBox="1">
            <a:spLocks noChangeArrowheads="1"/>
          </p:cNvSpPr>
          <p:nvPr/>
        </p:nvSpPr>
        <p:spPr bwMode="auto">
          <a:xfrm>
            <a:off x="2743200" y="1500515"/>
            <a:ext cx="27432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1100" i="1" dirty="0" smtClean="0"/>
              <a:t>Start the Macro Name </a:t>
            </a:r>
            <a:r>
              <a:rPr lang="en-US" sz="1200" b="1" dirty="0" smtClean="0">
                <a:solidFill>
                  <a:schemeClr val="tx2">
                    <a:lumMod val="60000"/>
                    <a:lumOff val="40000"/>
                  </a:schemeClr>
                </a:solidFill>
                <a:effectLst>
                  <a:reflection blurRad="6350" stA="55000" endA="300" endPos="45500" dir="5400000" sy="-100000" algn="bl" rotWithShape="0"/>
                </a:effectLst>
                <a:latin typeface="Candara" pitchFamily="34" charset="0"/>
              </a:rPr>
              <a:t>Add_GanttChart</a:t>
            </a:r>
            <a:endParaRPr lang="en-US" sz="2800" b="1" dirty="0" smtClean="0">
              <a:solidFill>
                <a:schemeClr val="tx2">
                  <a:lumMod val="60000"/>
                  <a:lumOff val="40000"/>
                </a:schemeClr>
              </a:solidFill>
              <a:effectLst>
                <a:reflection blurRad="6350" stA="55000" endA="300" endPos="45500" dir="5400000" sy="-100000" algn="bl" rotWithShape="0"/>
              </a:effectLst>
              <a:latin typeface="Candara" pitchFamily="34" charset="0"/>
            </a:endParaRPr>
          </a:p>
        </p:txBody>
      </p:sp>
      <p:sp>
        <p:nvSpPr>
          <p:cNvPr id="3" name="ConnectEvents"/>
          <p:cNvSpPr txBox="1">
            <a:spLocks noChangeArrowheads="1"/>
          </p:cNvSpPr>
          <p:nvPr/>
        </p:nvSpPr>
        <p:spPr bwMode="auto">
          <a:xfrm>
            <a:off x="1600200" y="6165850"/>
            <a:ext cx="1066800" cy="234950"/>
          </a:xfrm>
          <a:prstGeom prst="rect">
            <a:avLst/>
          </a:prstGeom>
          <a:noFill/>
          <a:ln w="9525">
            <a:solidFill>
              <a:srgbClr val="777777"/>
            </a:solidFill>
            <a:miter lim="800000"/>
            <a:headEnd/>
            <a:tailEnd/>
          </a:ln>
          <a:extLst>
            <a:ext uri="{909E8E84-426E-40DD-AFC4-6F175D3DCCD1}">
              <a14:hiddenFill xmlns:a14="http://schemas.microsoft.com/office/drawing/2010/main">
                <a:solidFill>
                  <a:srgbClr val="FFFFFF"/>
                </a:solidFill>
              </a14:hiddenFill>
            </a:ext>
          </a:extLst>
        </p:spPr>
        <p:txBody>
          <a:bodyPr tIns="36000" bIns="36000">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de-DE" sz="1000" smtClean="0">
                <a:solidFill>
                  <a:srgbClr val="B2B2B2"/>
                </a:solidFill>
              </a:rPr>
              <a:t>j</a:t>
            </a:r>
            <a:endParaRPr lang="de-DE" sz="1000">
              <a:solidFill>
                <a:srgbClr val="B2B2B2"/>
              </a:solidFill>
            </a:endParaRPr>
          </a:p>
        </p:txBody>
      </p:sp>
      <p:sp>
        <p:nvSpPr>
          <p:cNvPr id="2085" name="Text Box 51"/>
          <p:cNvSpPr txBox="1">
            <a:spLocks noChangeArrowheads="1"/>
          </p:cNvSpPr>
          <p:nvPr/>
        </p:nvSpPr>
        <p:spPr bwMode="auto">
          <a:xfrm>
            <a:off x="304800" y="6165850"/>
            <a:ext cx="11430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800">
                <a:latin typeface="Verdana" pitchFamily="34" charset="0"/>
              </a:rPr>
              <a:t>Connect Events</a:t>
            </a:r>
          </a:p>
        </p:txBody>
      </p:sp>
      <p:sp>
        <p:nvSpPr>
          <p:cNvPr id="2086" name="Text Box 52"/>
          <p:cNvSpPr txBox="1">
            <a:spLocks noChangeArrowheads="1"/>
          </p:cNvSpPr>
          <p:nvPr/>
        </p:nvSpPr>
        <p:spPr bwMode="auto">
          <a:xfrm>
            <a:off x="2743200" y="6165850"/>
            <a:ext cx="13716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800">
                <a:latin typeface="Verdana" pitchFamily="34" charset="0"/>
              </a:rPr>
              <a:t>( j=yes, n=no)</a:t>
            </a:r>
          </a:p>
        </p:txBody>
      </p:sp>
      <p:sp>
        <p:nvSpPr>
          <p:cNvPr id="2087" name="Text Box 53"/>
          <p:cNvSpPr txBox="1">
            <a:spLocks noChangeArrowheads="1"/>
          </p:cNvSpPr>
          <p:nvPr/>
        </p:nvSpPr>
        <p:spPr bwMode="auto">
          <a:xfrm>
            <a:off x="304800" y="1500188"/>
            <a:ext cx="18288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100" b="1">
                <a:latin typeface="Verdana" pitchFamily="34" charset="0"/>
              </a:rPr>
              <a:t>Setup</a:t>
            </a:r>
          </a:p>
        </p:txBody>
      </p:sp>
      <p:sp>
        <p:nvSpPr>
          <p:cNvPr id="2088" name="Rechteck 1"/>
          <p:cNvSpPr>
            <a:spLocks noChangeArrowheads="1"/>
          </p:cNvSpPr>
          <p:nvPr/>
        </p:nvSpPr>
        <p:spPr bwMode="auto">
          <a:xfrm>
            <a:off x="6400800" y="3779838"/>
            <a:ext cx="24384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en-US" sz="800" b="1">
                <a:latin typeface="Verdana" pitchFamily="34" charset="0"/>
              </a:rPr>
              <a:t>n: </a:t>
            </a:r>
            <a:r>
              <a:rPr lang="en-US" sz="800">
                <a:latin typeface="Verdana" pitchFamily="34" charset="0"/>
              </a:rPr>
              <a:t/>
            </a:r>
            <a:br>
              <a:rPr lang="en-US" sz="800">
                <a:latin typeface="Verdana" pitchFamily="34" charset="0"/>
              </a:rPr>
            </a:br>
            <a:r>
              <a:rPr lang="en-US" sz="800">
                <a:latin typeface="Verdana" pitchFamily="34" charset="0"/>
              </a:rPr>
              <a:t/>
            </a:r>
            <a:br>
              <a:rPr lang="en-US" sz="800">
                <a:latin typeface="Verdana" pitchFamily="34" charset="0"/>
              </a:rPr>
            </a:br>
            <a:r>
              <a:rPr lang="en-US" sz="800">
                <a:latin typeface="Verdana" pitchFamily="34" charset="0"/>
              </a:rPr>
              <a:t>Each Shape with Start from the middle of the columns. By splitting the beginning or end up splitting when the event involves only one period or the beginning or the end of the displayed period is out of range.</a:t>
            </a:r>
          </a:p>
        </p:txBody>
      </p:sp>
      <p:sp>
        <p:nvSpPr>
          <p:cNvPr id="2089" name="Line 6"/>
          <p:cNvSpPr>
            <a:spLocks noChangeShapeType="1"/>
          </p:cNvSpPr>
          <p:nvPr/>
        </p:nvSpPr>
        <p:spPr bwMode="auto">
          <a:xfrm>
            <a:off x="381000" y="4733925"/>
            <a:ext cx="8610600"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2090" name="Line 6"/>
          <p:cNvSpPr>
            <a:spLocks noChangeShapeType="1"/>
          </p:cNvSpPr>
          <p:nvPr/>
        </p:nvSpPr>
        <p:spPr bwMode="auto">
          <a:xfrm>
            <a:off x="381000" y="2905125"/>
            <a:ext cx="8610600"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87" name="Textfeld 86"/>
          <p:cNvSpPr txBox="1"/>
          <p:nvPr/>
        </p:nvSpPr>
        <p:spPr>
          <a:xfrm>
            <a:off x="7523788" y="391180"/>
            <a:ext cx="1544012" cy="523220"/>
          </a:xfrm>
          <a:prstGeom prst="rect">
            <a:avLst/>
          </a:prstGeom>
          <a:noFill/>
        </p:spPr>
        <p:txBody>
          <a:bodyPr wrap="none">
            <a:spAutoFit/>
          </a:bodyPr>
          <a:lstStyle/>
          <a:p>
            <a:pPr fontAlgn="auto">
              <a:spcBef>
                <a:spcPts val="0"/>
              </a:spcBef>
              <a:spcAft>
                <a:spcPts val="0"/>
              </a:spcAft>
              <a:defRPr/>
            </a:pPr>
            <a:r>
              <a:rPr lang="de-DE" sz="2000" b="1" dirty="0">
                <a:solidFill>
                  <a:schemeClr val="tx2">
                    <a:lumMod val="60000"/>
                    <a:lumOff val="40000"/>
                  </a:schemeClr>
                </a:solidFill>
                <a:effectLst>
                  <a:reflection blurRad="6350" stA="55000" endA="300" endPos="45500" dir="5400000" sy="-100000" algn="bl" rotWithShape="0"/>
                </a:effectLst>
                <a:latin typeface="Candara" pitchFamily="34" charset="0"/>
              </a:rPr>
              <a:t>PPT-TO-GO</a:t>
            </a:r>
            <a:r>
              <a:rPr lang="de-DE" sz="800" dirty="0">
                <a:latin typeface="+mn-lt"/>
              </a:rPr>
              <a:t/>
            </a:r>
            <a:br>
              <a:rPr lang="de-DE" sz="800" dirty="0">
                <a:latin typeface="+mn-lt"/>
              </a:rPr>
            </a:br>
            <a:r>
              <a:rPr lang="en-US" sz="800" dirty="0">
                <a:latin typeface="+mn-lt"/>
              </a:rPr>
              <a:t> business slides for professionals</a:t>
            </a:r>
          </a:p>
        </p:txBody>
      </p:sp>
      <p:sp>
        <p:nvSpPr>
          <p:cNvPr id="2092" name="Textfeld 4"/>
          <p:cNvSpPr txBox="1">
            <a:spLocks noChangeArrowheads="1"/>
          </p:cNvSpPr>
          <p:nvPr/>
        </p:nvSpPr>
        <p:spPr bwMode="auto">
          <a:xfrm>
            <a:off x="2819400" y="381000"/>
            <a:ext cx="73501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de-DE" sz="1000" b="1">
                <a:solidFill>
                  <a:srgbClr val="777777"/>
                </a:solidFill>
              </a:rPr>
              <a:t>7.0 </a:t>
            </a:r>
            <a:r>
              <a:rPr lang="de-DE" sz="400">
                <a:solidFill>
                  <a:srgbClr val="777777"/>
                </a:solidFill>
              </a:rPr>
              <a:t>US</a:t>
            </a:r>
            <a:endParaRPr lang="de-DE" sz="1000">
              <a:solidFill>
                <a:srgbClr val="777777"/>
              </a:solidFill>
            </a:endParaRPr>
          </a:p>
        </p:txBody>
      </p:sp>
    </p:spTree>
    <p:extLst>
      <p:ext uri="{BB962C8B-B14F-4D97-AF65-F5344CB8AC3E}">
        <p14:creationId xmlns:p14="http://schemas.microsoft.com/office/powerpoint/2010/main" val="3923209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txBox="1"/>
          <p:nvPr/>
        </p:nvSpPr>
        <p:spPr>
          <a:xfrm>
            <a:off x="330200" y="711200"/>
            <a:ext cx="2032000" cy="292100"/>
          </a:xfrm>
          <a:prstGeom prst="rect">
            <a:avLst/>
          </a:prstGeom>
          <a:gradFill flip="none" rotWithShape="1">
            <a:gsLst>
              <a:gs pos="0">
                <a:srgbClr val="000000"/>
              </a:gs>
              <a:gs pos="100000">
                <a:srgbClr val="000000">
                  <a:tint val="32000"/>
                </a:srgbClr>
              </a:gs>
            </a:gsLst>
            <a:lin ang="16200000" scaled="1"/>
            <a:tileRect/>
          </a:gradFill>
          <a:ln/>
        </p:spPr>
        <p:txBody>
          <a:bodyPr vert="horz" wrap="none" rtlCol="0">
            <a:normAutofit/>
          </a:bodyPr>
          <a:lstStyle/>
          <a:p>
            <a:r>
              <a:rPr lang="de-DE" sz="1000" b="1" smtClean="0">
                <a:solidFill>
                  <a:srgbClr val="FFFFFF"/>
                </a:solidFill>
                <a:latin typeface="Calibri"/>
              </a:rPr>
              <a:t>Task</a:t>
            </a:r>
            <a:endParaRPr lang="de-DE" sz="1000" b="1">
              <a:solidFill>
                <a:srgbClr val="FFFFFF"/>
              </a:solidFill>
              <a:latin typeface="Calibri"/>
            </a:endParaRPr>
          </a:p>
        </p:txBody>
      </p:sp>
      <p:sp>
        <p:nvSpPr>
          <p:cNvPr id="3" name="Resource"/>
          <p:cNvSpPr txBox="1"/>
          <p:nvPr/>
        </p:nvSpPr>
        <p:spPr>
          <a:xfrm>
            <a:off x="2374900" y="711200"/>
            <a:ext cx="1016000" cy="292100"/>
          </a:xfrm>
          <a:prstGeom prst="rect">
            <a:avLst/>
          </a:prstGeom>
          <a:gradFill flip="none" rotWithShape="1">
            <a:gsLst>
              <a:gs pos="0">
                <a:srgbClr val="000000"/>
              </a:gs>
              <a:gs pos="100000">
                <a:srgbClr val="000000">
                  <a:tint val="32000"/>
                </a:srgbClr>
              </a:gs>
            </a:gsLst>
            <a:lin ang="16200000" scaled="1"/>
            <a:tileRect/>
          </a:gradFill>
          <a:ln/>
        </p:spPr>
        <p:txBody>
          <a:bodyPr vert="horz" wrap="none" rtlCol="0">
            <a:normAutofit/>
          </a:bodyPr>
          <a:lstStyle/>
          <a:p>
            <a:r>
              <a:rPr lang="de-DE" sz="1000" b="1" smtClean="0">
                <a:solidFill>
                  <a:srgbClr val="FFFFFF"/>
                </a:solidFill>
                <a:latin typeface="Calibri"/>
              </a:rPr>
              <a:t>Ressource</a:t>
            </a:r>
            <a:endParaRPr lang="de-DE" sz="1000" b="1">
              <a:solidFill>
                <a:srgbClr val="FFFFFF"/>
              </a:solidFill>
              <a:latin typeface="Calibri"/>
            </a:endParaRPr>
          </a:p>
        </p:txBody>
      </p:sp>
      <p:sp>
        <p:nvSpPr>
          <p:cNvPr id="4" name="Beginn"/>
          <p:cNvSpPr txBox="1"/>
          <p:nvPr/>
        </p:nvSpPr>
        <p:spPr>
          <a:xfrm>
            <a:off x="3403600" y="711200"/>
            <a:ext cx="647700" cy="292100"/>
          </a:xfrm>
          <a:prstGeom prst="rect">
            <a:avLst/>
          </a:prstGeom>
          <a:gradFill flip="none" rotWithShape="1">
            <a:gsLst>
              <a:gs pos="0">
                <a:srgbClr val="000000"/>
              </a:gs>
              <a:gs pos="100000">
                <a:srgbClr val="000000">
                  <a:tint val="32000"/>
                </a:srgbClr>
              </a:gs>
            </a:gsLst>
            <a:lin ang="16200000" scaled="1"/>
            <a:tileRect/>
          </a:gradFill>
          <a:ln/>
        </p:spPr>
        <p:txBody>
          <a:bodyPr vert="horz" wrap="none" rtlCol="0">
            <a:normAutofit/>
          </a:bodyPr>
          <a:lstStyle/>
          <a:p>
            <a:r>
              <a:rPr lang="de-DE" sz="1000" b="1" smtClean="0">
                <a:solidFill>
                  <a:srgbClr val="FFFFFF"/>
                </a:solidFill>
                <a:latin typeface="Calibri"/>
              </a:rPr>
              <a:t>Begin</a:t>
            </a:r>
            <a:endParaRPr lang="de-DE" sz="1000" b="1">
              <a:solidFill>
                <a:srgbClr val="FFFFFF"/>
              </a:solidFill>
              <a:latin typeface="Calibri"/>
            </a:endParaRPr>
          </a:p>
        </p:txBody>
      </p:sp>
      <p:sp>
        <p:nvSpPr>
          <p:cNvPr id="5" name="Ende"/>
          <p:cNvSpPr txBox="1"/>
          <p:nvPr/>
        </p:nvSpPr>
        <p:spPr>
          <a:xfrm>
            <a:off x="4064000" y="711200"/>
            <a:ext cx="647700" cy="292100"/>
          </a:xfrm>
          <a:prstGeom prst="rect">
            <a:avLst/>
          </a:prstGeom>
          <a:gradFill flip="none" rotWithShape="1">
            <a:gsLst>
              <a:gs pos="0">
                <a:srgbClr val="000000"/>
              </a:gs>
              <a:gs pos="100000">
                <a:srgbClr val="000000">
                  <a:tint val="32000"/>
                </a:srgbClr>
              </a:gs>
            </a:gsLst>
            <a:lin ang="16200000" scaled="1"/>
            <a:tileRect/>
          </a:gradFill>
          <a:ln/>
        </p:spPr>
        <p:txBody>
          <a:bodyPr vert="horz" wrap="none" rtlCol="0">
            <a:normAutofit/>
          </a:bodyPr>
          <a:lstStyle/>
          <a:p>
            <a:r>
              <a:rPr lang="de-DE" sz="1000" b="1" smtClean="0">
                <a:solidFill>
                  <a:srgbClr val="FFFFFF"/>
                </a:solidFill>
                <a:latin typeface="Calibri"/>
              </a:rPr>
              <a:t>End</a:t>
            </a:r>
            <a:endParaRPr lang="de-DE" sz="1000" b="1">
              <a:solidFill>
                <a:srgbClr val="FFFFFF"/>
              </a:solidFill>
              <a:latin typeface="Calibri"/>
            </a:endParaRPr>
          </a:p>
        </p:txBody>
      </p:sp>
      <p:sp>
        <p:nvSpPr>
          <p:cNvPr id="6" name="d01.01.10"/>
          <p:cNvSpPr txBox="1"/>
          <p:nvPr/>
        </p:nvSpPr>
        <p:spPr>
          <a:xfrm>
            <a:off x="4724400" y="711200"/>
            <a:ext cx="320675" cy="292100"/>
          </a:xfrm>
          <a:prstGeom prst="rect">
            <a:avLst/>
          </a:prstGeom>
          <a:gradFill flip="none" rotWithShape="1">
            <a:gsLst>
              <a:gs pos="0">
                <a:srgbClr val="000000"/>
              </a:gs>
              <a:gs pos="100000">
                <a:srgbClr val="000000">
                  <a:tint val="32000"/>
                </a:srgbClr>
              </a:gs>
            </a:gsLst>
            <a:lin ang="16200000" scaled="1"/>
            <a:tileRect/>
          </a:gradFill>
          <a:ln/>
        </p:spPr>
        <p:txBody>
          <a:bodyPr vert="horz" wrap="none" rtlCol="0">
            <a:normAutofit/>
          </a:bodyPr>
          <a:lstStyle/>
          <a:p>
            <a:pPr algn="ctr"/>
            <a:r>
              <a:rPr lang="de-DE" sz="1000" b="1" smtClean="0">
                <a:solidFill>
                  <a:srgbClr val="FFFFFF"/>
                </a:solidFill>
                <a:latin typeface="Calibri"/>
              </a:rPr>
              <a:t>Jan</a:t>
            </a:r>
            <a:endParaRPr lang="de-DE" sz="1000" b="1">
              <a:solidFill>
                <a:srgbClr val="FFFFFF"/>
              </a:solidFill>
              <a:latin typeface="Calibri"/>
            </a:endParaRPr>
          </a:p>
        </p:txBody>
      </p:sp>
      <p:sp>
        <p:nvSpPr>
          <p:cNvPr id="7" name="d01.02.10"/>
          <p:cNvSpPr txBox="1"/>
          <p:nvPr/>
        </p:nvSpPr>
        <p:spPr>
          <a:xfrm>
            <a:off x="5057775" y="711200"/>
            <a:ext cx="320675" cy="292100"/>
          </a:xfrm>
          <a:prstGeom prst="rect">
            <a:avLst/>
          </a:prstGeom>
          <a:gradFill flip="none" rotWithShape="1">
            <a:gsLst>
              <a:gs pos="0">
                <a:srgbClr val="000000"/>
              </a:gs>
              <a:gs pos="100000">
                <a:srgbClr val="000000">
                  <a:tint val="32000"/>
                </a:srgbClr>
              </a:gs>
            </a:gsLst>
            <a:lin ang="16200000" scaled="1"/>
            <a:tileRect/>
          </a:gradFill>
          <a:ln/>
        </p:spPr>
        <p:txBody>
          <a:bodyPr vert="horz" wrap="none" rtlCol="0">
            <a:normAutofit/>
          </a:bodyPr>
          <a:lstStyle/>
          <a:p>
            <a:pPr algn="ctr"/>
            <a:r>
              <a:rPr lang="de-DE" sz="1000" b="1" smtClean="0">
                <a:solidFill>
                  <a:srgbClr val="FFFFFF"/>
                </a:solidFill>
                <a:latin typeface="Calibri"/>
              </a:rPr>
              <a:t>Feb</a:t>
            </a:r>
            <a:endParaRPr lang="de-DE" sz="1000" b="1">
              <a:solidFill>
                <a:srgbClr val="FFFFFF"/>
              </a:solidFill>
              <a:latin typeface="Calibri"/>
            </a:endParaRPr>
          </a:p>
        </p:txBody>
      </p:sp>
      <p:sp>
        <p:nvSpPr>
          <p:cNvPr id="8" name="d01.03.10"/>
          <p:cNvSpPr txBox="1"/>
          <p:nvPr/>
        </p:nvSpPr>
        <p:spPr>
          <a:xfrm>
            <a:off x="5391150" y="711200"/>
            <a:ext cx="320675" cy="292100"/>
          </a:xfrm>
          <a:prstGeom prst="rect">
            <a:avLst/>
          </a:prstGeom>
          <a:gradFill flip="none" rotWithShape="1">
            <a:gsLst>
              <a:gs pos="0">
                <a:srgbClr val="000000"/>
              </a:gs>
              <a:gs pos="100000">
                <a:srgbClr val="000000">
                  <a:tint val="32000"/>
                </a:srgbClr>
              </a:gs>
            </a:gsLst>
            <a:lin ang="16200000" scaled="1"/>
            <a:tileRect/>
          </a:gradFill>
          <a:ln/>
        </p:spPr>
        <p:txBody>
          <a:bodyPr vert="horz" wrap="none" rtlCol="0">
            <a:normAutofit/>
          </a:bodyPr>
          <a:lstStyle/>
          <a:p>
            <a:pPr algn="ctr"/>
            <a:r>
              <a:rPr lang="de-DE" sz="1000" b="1" smtClean="0">
                <a:solidFill>
                  <a:srgbClr val="FFFFFF"/>
                </a:solidFill>
                <a:latin typeface="Calibri"/>
              </a:rPr>
              <a:t>Mrz</a:t>
            </a:r>
            <a:endParaRPr lang="de-DE" sz="1000" b="1">
              <a:solidFill>
                <a:srgbClr val="FFFFFF"/>
              </a:solidFill>
              <a:latin typeface="Calibri"/>
            </a:endParaRPr>
          </a:p>
        </p:txBody>
      </p:sp>
      <p:sp>
        <p:nvSpPr>
          <p:cNvPr id="9" name="d01.04.10"/>
          <p:cNvSpPr txBox="1"/>
          <p:nvPr/>
        </p:nvSpPr>
        <p:spPr>
          <a:xfrm>
            <a:off x="5724525" y="711200"/>
            <a:ext cx="320675" cy="292100"/>
          </a:xfrm>
          <a:prstGeom prst="rect">
            <a:avLst/>
          </a:prstGeom>
          <a:gradFill flip="none" rotWithShape="1">
            <a:gsLst>
              <a:gs pos="0">
                <a:srgbClr val="000000"/>
              </a:gs>
              <a:gs pos="100000">
                <a:srgbClr val="000000">
                  <a:tint val="32000"/>
                </a:srgbClr>
              </a:gs>
            </a:gsLst>
            <a:lin ang="16200000" scaled="1"/>
            <a:tileRect/>
          </a:gradFill>
          <a:ln/>
        </p:spPr>
        <p:txBody>
          <a:bodyPr vert="horz" wrap="none" rtlCol="0">
            <a:normAutofit/>
          </a:bodyPr>
          <a:lstStyle/>
          <a:p>
            <a:pPr algn="ctr"/>
            <a:r>
              <a:rPr lang="de-DE" sz="1000" b="1" smtClean="0">
                <a:solidFill>
                  <a:srgbClr val="FFFFFF"/>
                </a:solidFill>
                <a:latin typeface="Calibri"/>
              </a:rPr>
              <a:t>Apr</a:t>
            </a:r>
            <a:endParaRPr lang="de-DE" sz="1000" b="1">
              <a:solidFill>
                <a:srgbClr val="FFFFFF"/>
              </a:solidFill>
              <a:latin typeface="Calibri"/>
            </a:endParaRPr>
          </a:p>
        </p:txBody>
      </p:sp>
      <p:sp>
        <p:nvSpPr>
          <p:cNvPr id="10" name="d01.05.10"/>
          <p:cNvSpPr txBox="1"/>
          <p:nvPr/>
        </p:nvSpPr>
        <p:spPr>
          <a:xfrm>
            <a:off x="6057900" y="711200"/>
            <a:ext cx="320675" cy="292100"/>
          </a:xfrm>
          <a:prstGeom prst="rect">
            <a:avLst/>
          </a:prstGeom>
          <a:gradFill flip="none" rotWithShape="1">
            <a:gsLst>
              <a:gs pos="0">
                <a:srgbClr val="000000"/>
              </a:gs>
              <a:gs pos="100000">
                <a:srgbClr val="000000">
                  <a:tint val="32000"/>
                </a:srgbClr>
              </a:gs>
            </a:gsLst>
            <a:lin ang="16200000" scaled="1"/>
            <a:tileRect/>
          </a:gradFill>
          <a:ln/>
        </p:spPr>
        <p:txBody>
          <a:bodyPr vert="horz" wrap="none" rtlCol="0">
            <a:normAutofit/>
          </a:bodyPr>
          <a:lstStyle/>
          <a:p>
            <a:pPr algn="ctr"/>
            <a:r>
              <a:rPr lang="de-DE" sz="1000" b="1" smtClean="0">
                <a:solidFill>
                  <a:srgbClr val="FFFFFF"/>
                </a:solidFill>
                <a:latin typeface="Calibri"/>
              </a:rPr>
              <a:t>Mai</a:t>
            </a:r>
            <a:endParaRPr lang="de-DE" sz="1000" b="1">
              <a:solidFill>
                <a:srgbClr val="FFFFFF"/>
              </a:solidFill>
              <a:latin typeface="Calibri"/>
            </a:endParaRPr>
          </a:p>
        </p:txBody>
      </p:sp>
      <p:sp>
        <p:nvSpPr>
          <p:cNvPr id="11" name="d01.06.10"/>
          <p:cNvSpPr txBox="1"/>
          <p:nvPr/>
        </p:nvSpPr>
        <p:spPr>
          <a:xfrm>
            <a:off x="6391275" y="711200"/>
            <a:ext cx="320675" cy="292100"/>
          </a:xfrm>
          <a:prstGeom prst="rect">
            <a:avLst/>
          </a:prstGeom>
          <a:gradFill flip="none" rotWithShape="1">
            <a:gsLst>
              <a:gs pos="0">
                <a:srgbClr val="000000"/>
              </a:gs>
              <a:gs pos="100000">
                <a:srgbClr val="000000">
                  <a:tint val="32000"/>
                </a:srgbClr>
              </a:gs>
            </a:gsLst>
            <a:lin ang="16200000" scaled="1"/>
            <a:tileRect/>
          </a:gradFill>
          <a:ln/>
        </p:spPr>
        <p:txBody>
          <a:bodyPr vert="horz" wrap="none" rtlCol="0">
            <a:normAutofit/>
          </a:bodyPr>
          <a:lstStyle/>
          <a:p>
            <a:pPr algn="ctr"/>
            <a:r>
              <a:rPr lang="de-DE" sz="1000" b="1" smtClean="0">
                <a:solidFill>
                  <a:srgbClr val="FFFFFF"/>
                </a:solidFill>
                <a:latin typeface="Calibri"/>
              </a:rPr>
              <a:t>Jun</a:t>
            </a:r>
            <a:endParaRPr lang="de-DE" sz="1000" b="1">
              <a:solidFill>
                <a:srgbClr val="FFFFFF"/>
              </a:solidFill>
              <a:latin typeface="Calibri"/>
            </a:endParaRPr>
          </a:p>
        </p:txBody>
      </p:sp>
      <p:sp>
        <p:nvSpPr>
          <p:cNvPr id="12" name="d01.07.10"/>
          <p:cNvSpPr txBox="1"/>
          <p:nvPr/>
        </p:nvSpPr>
        <p:spPr>
          <a:xfrm>
            <a:off x="6724650" y="711200"/>
            <a:ext cx="320675" cy="292100"/>
          </a:xfrm>
          <a:prstGeom prst="rect">
            <a:avLst/>
          </a:prstGeom>
          <a:gradFill flip="none" rotWithShape="1">
            <a:gsLst>
              <a:gs pos="0">
                <a:srgbClr val="000000"/>
              </a:gs>
              <a:gs pos="100000">
                <a:srgbClr val="000000">
                  <a:tint val="32000"/>
                </a:srgbClr>
              </a:gs>
            </a:gsLst>
            <a:lin ang="16200000" scaled="1"/>
            <a:tileRect/>
          </a:gradFill>
          <a:ln/>
        </p:spPr>
        <p:txBody>
          <a:bodyPr vert="horz" wrap="none" rtlCol="0">
            <a:normAutofit/>
          </a:bodyPr>
          <a:lstStyle/>
          <a:p>
            <a:pPr algn="ctr"/>
            <a:r>
              <a:rPr lang="de-DE" sz="1000" b="1" smtClean="0">
                <a:solidFill>
                  <a:srgbClr val="FFFFFF"/>
                </a:solidFill>
                <a:latin typeface="Calibri"/>
              </a:rPr>
              <a:t>Jul</a:t>
            </a:r>
            <a:endParaRPr lang="de-DE" sz="1000" b="1">
              <a:solidFill>
                <a:srgbClr val="FFFFFF"/>
              </a:solidFill>
              <a:latin typeface="Calibri"/>
            </a:endParaRPr>
          </a:p>
        </p:txBody>
      </p:sp>
      <p:sp>
        <p:nvSpPr>
          <p:cNvPr id="13" name="d01.08.10"/>
          <p:cNvSpPr txBox="1"/>
          <p:nvPr/>
        </p:nvSpPr>
        <p:spPr>
          <a:xfrm>
            <a:off x="7058025" y="711200"/>
            <a:ext cx="320675" cy="292100"/>
          </a:xfrm>
          <a:prstGeom prst="rect">
            <a:avLst/>
          </a:prstGeom>
          <a:gradFill flip="none" rotWithShape="1">
            <a:gsLst>
              <a:gs pos="0">
                <a:srgbClr val="000000"/>
              </a:gs>
              <a:gs pos="100000">
                <a:srgbClr val="000000">
                  <a:tint val="32000"/>
                </a:srgbClr>
              </a:gs>
            </a:gsLst>
            <a:lin ang="16200000" scaled="1"/>
            <a:tileRect/>
          </a:gradFill>
          <a:ln/>
        </p:spPr>
        <p:txBody>
          <a:bodyPr vert="horz" wrap="none" rtlCol="0">
            <a:normAutofit/>
          </a:bodyPr>
          <a:lstStyle/>
          <a:p>
            <a:pPr algn="ctr"/>
            <a:r>
              <a:rPr lang="de-DE" sz="1000" b="1" smtClean="0">
                <a:solidFill>
                  <a:srgbClr val="FFFFFF"/>
                </a:solidFill>
                <a:latin typeface="Calibri"/>
              </a:rPr>
              <a:t>Aug</a:t>
            </a:r>
            <a:endParaRPr lang="de-DE" sz="1000" b="1">
              <a:solidFill>
                <a:srgbClr val="FFFFFF"/>
              </a:solidFill>
              <a:latin typeface="Calibri"/>
            </a:endParaRPr>
          </a:p>
        </p:txBody>
      </p:sp>
      <p:sp>
        <p:nvSpPr>
          <p:cNvPr id="14" name="d01.09.10"/>
          <p:cNvSpPr txBox="1"/>
          <p:nvPr/>
        </p:nvSpPr>
        <p:spPr>
          <a:xfrm>
            <a:off x="7391400" y="711200"/>
            <a:ext cx="320675" cy="292100"/>
          </a:xfrm>
          <a:prstGeom prst="rect">
            <a:avLst/>
          </a:prstGeom>
          <a:gradFill flip="none" rotWithShape="1">
            <a:gsLst>
              <a:gs pos="0">
                <a:srgbClr val="000000"/>
              </a:gs>
              <a:gs pos="100000">
                <a:srgbClr val="000000">
                  <a:tint val="32000"/>
                </a:srgbClr>
              </a:gs>
            </a:gsLst>
            <a:lin ang="16200000" scaled="1"/>
            <a:tileRect/>
          </a:gradFill>
          <a:ln/>
        </p:spPr>
        <p:txBody>
          <a:bodyPr vert="horz" wrap="none" rtlCol="0">
            <a:normAutofit/>
          </a:bodyPr>
          <a:lstStyle/>
          <a:p>
            <a:pPr algn="ctr"/>
            <a:r>
              <a:rPr lang="de-DE" sz="1000" b="1" smtClean="0">
                <a:solidFill>
                  <a:srgbClr val="FFFFFF"/>
                </a:solidFill>
                <a:latin typeface="Calibri"/>
              </a:rPr>
              <a:t>Sep</a:t>
            </a:r>
            <a:endParaRPr lang="de-DE" sz="1000" b="1">
              <a:solidFill>
                <a:srgbClr val="FFFFFF"/>
              </a:solidFill>
              <a:latin typeface="Calibri"/>
            </a:endParaRPr>
          </a:p>
        </p:txBody>
      </p:sp>
      <p:sp>
        <p:nvSpPr>
          <p:cNvPr id="15" name="d01.10.10"/>
          <p:cNvSpPr txBox="1"/>
          <p:nvPr/>
        </p:nvSpPr>
        <p:spPr>
          <a:xfrm>
            <a:off x="7724775" y="711200"/>
            <a:ext cx="320675" cy="292100"/>
          </a:xfrm>
          <a:prstGeom prst="rect">
            <a:avLst/>
          </a:prstGeom>
          <a:gradFill flip="none" rotWithShape="1">
            <a:gsLst>
              <a:gs pos="0">
                <a:srgbClr val="000000"/>
              </a:gs>
              <a:gs pos="100000">
                <a:srgbClr val="000000">
                  <a:tint val="32000"/>
                </a:srgbClr>
              </a:gs>
            </a:gsLst>
            <a:lin ang="16200000" scaled="1"/>
            <a:tileRect/>
          </a:gradFill>
          <a:ln/>
        </p:spPr>
        <p:txBody>
          <a:bodyPr vert="horz" wrap="none" rtlCol="0">
            <a:normAutofit/>
          </a:bodyPr>
          <a:lstStyle/>
          <a:p>
            <a:pPr algn="ctr"/>
            <a:r>
              <a:rPr lang="de-DE" sz="1000" b="1" smtClean="0">
                <a:solidFill>
                  <a:srgbClr val="FFFFFF"/>
                </a:solidFill>
                <a:latin typeface="Calibri"/>
              </a:rPr>
              <a:t>Okt</a:t>
            </a:r>
            <a:endParaRPr lang="de-DE" sz="1000" b="1">
              <a:solidFill>
                <a:srgbClr val="FFFFFF"/>
              </a:solidFill>
              <a:latin typeface="Calibri"/>
            </a:endParaRPr>
          </a:p>
        </p:txBody>
      </p:sp>
      <p:sp>
        <p:nvSpPr>
          <p:cNvPr id="16" name="d01.11.10"/>
          <p:cNvSpPr txBox="1"/>
          <p:nvPr/>
        </p:nvSpPr>
        <p:spPr>
          <a:xfrm>
            <a:off x="8058150" y="711200"/>
            <a:ext cx="320675" cy="292100"/>
          </a:xfrm>
          <a:prstGeom prst="rect">
            <a:avLst/>
          </a:prstGeom>
          <a:gradFill flip="none" rotWithShape="1">
            <a:gsLst>
              <a:gs pos="0">
                <a:srgbClr val="000000"/>
              </a:gs>
              <a:gs pos="100000">
                <a:srgbClr val="000000">
                  <a:tint val="32000"/>
                </a:srgbClr>
              </a:gs>
            </a:gsLst>
            <a:lin ang="16200000" scaled="1"/>
            <a:tileRect/>
          </a:gradFill>
          <a:ln/>
        </p:spPr>
        <p:txBody>
          <a:bodyPr vert="horz" wrap="none" rtlCol="0">
            <a:normAutofit/>
          </a:bodyPr>
          <a:lstStyle/>
          <a:p>
            <a:pPr algn="ctr"/>
            <a:r>
              <a:rPr lang="de-DE" sz="1000" b="1" smtClean="0">
                <a:solidFill>
                  <a:srgbClr val="FFFFFF"/>
                </a:solidFill>
                <a:latin typeface="Calibri"/>
              </a:rPr>
              <a:t>Nov</a:t>
            </a:r>
            <a:endParaRPr lang="de-DE" sz="1000" b="1">
              <a:solidFill>
                <a:srgbClr val="FFFFFF"/>
              </a:solidFill>
              <a:latin typeface="Calibri"/>
            </a:endParaRPr>
          </a:p>
        </p:txBody>
      </p:sp>
      <p:sp>
        <p:nvSpPr>
          <p:cNvPr id="17" name="d01.12.10"/>
          <p:cNvSpPr txBox="1"/>
          <p:nvPr/>
        </p:nvSpPr>
        <p:spPr>
          <a:xfrm>
            <a:off x="8391525" y="711200"/>
            <a:ext cx="320675" cy="292100"/>
          </a:xfrm>
          <a:prstGeom prst="rect">
            <a:avLst/>
          </a:prstGeom>
          <a:gradFill flip="none" rotWithShape="1">
            <a:gsLst>
              <a:gs pos="0">
                <a:srgbClr val="000000"/>
              </a:gs>
              <a:gs pos="100000">
                <a:srgbClr val="000000">
                  <a:tint val="32000"/>
                </a:srgbClr>
              </a:gs>
            </a:gsLst>
            <a:lin ang="16200000" scaled="1"/>
            <a:tileRect/>
          </a:gradFill>
          <a:ln/>
        </p:spPr>
        <p:txBody>
          <a:bodyPr vert="horz" wrap="none" rtlCol="0">
            <a:normAutofit/>
          </a:bodyPr>
          <a:lstStyle/>
          <a:p>
            <a:pPr algn="ctr"/>
            <a:r>
              <a:rPr lang="de-DE" sz="1000" b="1" smtClean="0">
                <a:solidFill>
                  <a:srgbClr val="FFFFFF"/>
                </a:solidFill>
                <a:latin typeface="Calibri"/>
              </a:rPr>
              <a:t>Dez</a:t>
            </a:r>
            <a:endParaRPr lang="de-DE" sz="1000" b="1">
              <a:solidFill>
                <a:srgbClr val="FFFFFF"/>
              </a:solidFill>
              <a:latin typeface="Calibri"/>
            </a:endParaRPr>
          </a:p>
        </p:txBody>
      </p:sp>
      <p:sp>
        <p:nvSpPr>
          <p:cNvPr id="18" name="Row1"/>
          <p:cNvSpPr txBox="1"/>
          <p:nvPr/>
        </p:nvSpPr>
        <p:spPr>
          <a:xfrm>
            <a:off x="330200" y="1016001"/>
            <a:ext cx="2032000" cy="226695"/>
          </a:xfrm>
          <a:prstGeom prst="rect">
            <a:avLst/>
          </a:prstGeom>
          <a:solidFill>
            <a:schemeClr val="tx2">
              <a:lumMod val="40000"/>
              <a:lumOff val="60000"/>
            </a:schemeClr>
          </a:solidFill>
        </p:spPr>
        <p:txBody>
          <a:bodyPr vert="horz" rtlCol="0" anchor="ctr">
            <a:normAutofit fontScale="92500" lnSpcReduction="10000"/>
          </a:bodyPr>
          <a:lstStyle/>
          <a:p>
            <a:r>
              <a:rPr lang="de-DE" sz="1000" b="1" smtClean="0">
                <a:solidFill>
                  <a:srgbClr val="FFFFFF"/>
                </a:solidFill>
                <a:latin typeface="Verdana"/>
              </a:rPr>
              <a:t>stallwanger it.dev</a:t>
            </a:r>
            <a:endParaRPr lang="de-DE" sz="1000" b="1">
              <a:solidFill>
                <a:srgbClr val="FFFFFF"/>
              </a:solidFill>
              <a:latin typeface="Verdana"/>
            </a:endParaRPr>
          </a:p>
        </p:txBody>
      </p:sp>
      <p:sp>
        <p:nvSpPr>
          <p:cNvPr id="19" name="Resource1"/>
          <p:cNvSpPr txBox="1"/>
          <p:nvPr/>
        </p:nvSpPr>
        <p:spPr>
          <a:xfrm>
            <a:off x="2374900" y="1016001"/>
            <a:ext cx="1016000" cy="226695"/>
          </a:xfrm>
          <a:prstGeom prst="rect">
            <a:avLst/>
          </a:prstGeom>
          <a:solidFill>
            <a:srgbClr val="EEEEEE"/>
          </a:solidFill>
        </p:spPr>
        <p:txBody>
          <a:bodyPr vert="horz" rtlCol="0" anchor="ctr">
            <a:normAutofit fontScale="92500" lnSpcReduction="10000"/>
          </a:bodyPr>
          <a:lstStyle/>
          <a:p>
            <a:endParaRPr lang="de-DE" sz="1000">
              <a:solidFill>
                <a:srgbClr val="000000"/>
              </a:solidFill>
            </a:endParaRPr>
          </a:p>
        </p:txBody>
      </p:sp>
      <p:sp>
        <p:nvSpPr>
          <p:cNvPr id="20" name="Beginn1"/>
          <p:cNvSpPr txBox="1"/>
          <p:nvPr/>
        </p:nvSpPr>
        <p:spPr>
          <a:xfrm>
            <a:off x="3403600" y="1016001"/>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01.01.2009</a:t>
            </a:r>
            <a:endParaRPr lang="de-DE" sz="1000">
              <a:solidFill>
                <a:srgbClr val="000000"/>
              </a:solidFill>
            </a:endParaRPr>
          </a:p>
        </p:txBody>
      </p:sp>
      <p:sp>
        <p:nvSpPr>
          <p:cNvPr id="21" name="Ende1"/>
          <p:cNvSpPr txBox="1"/>
          <p:nvPr/>
        </p:nvSpPr>
        <p:spPr>
          <a:xfrm>
            <a:off x="4064000" y="1016001"/>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31.12.2009</a:t>
            </a:r>
            <a:endParaRPr lang="de-DE" sz="1000">
              <a:solidFill>
                <a:srgbClr val="000000"/>
              </a:solidFill>
            </a:endParaRPr>
          </a:p>
        </p:txBody>
      </p:sp>
      <p:sp>
        <p:nvSpPr>
          <p:cNvPr id="22" name="Rechteck 21"/>
          <p:cNvSpPr/>
          <p:nvPr/>
        </p:nvSpPr>
        <p:spPr>
          <a:xfrm>
            <a:off x="4737100" y="101600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Rechteck 22"/>
          <p:cNvSpPr/>
          <p:nvPr/>
        </p:nvSpPr>
        <p:spPr>
          <a:xfrm>
            <a:off x="5070475" y="101600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Rechteck 23"/>
          <p:cNvSpPr/>
          <p:nvPr/>
        </p:nvSpPr>
        <p:spPr>
          <a:xfrm>
            <a:off x="5403850" y="101600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Rechteck 24"/>
          <p:cNvSpPr/>
          <p:nvPr/>
        </p:nvSpPr>
        <p:spPr>
          <a:xfrm>
            <a:off x="5737225" y="101600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Rechteck 25"/>
          <p:cNvSpPr/>
          <p:nvPr/>
        </p:nvSpPr>
        <p:spPr>
          <a:xfrm>
            <a:off x="6070600" y="101600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Rechteck 26"/>
          <p:cNvSpPr/>
          <p:nvPr/>
        </p:nvSpPr>
        <p:spPr>
          <a:xfrm>
            <a:off x="6403975" y="101600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Rechteck 27"/>
          <p:cNvSpPr/>
          <p:nvPr/>
        </p:nvSpPr>
        <p:spPr>
          <a:xfrm>
            <a:off x="6737350" y="101600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Rechteck 28"/>
          <p:cNvSpPr/>
          <p:nvPr/>
        </p:nvSpPr>
        <p:spPr>
          <a:xfrm>
            <a:off x="7070725" y="101600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Rechteck 29"/>
          <p:cNvSpPr/>
          <p:nvPr/>
        </p:nvSpPr>
        <p:spPr>
          <a:xfrm>
            <a:off x="7404100" y="101600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Rechteck 30"/>
          <p:cNvSpPr/>
          <p:nvPr/>
        </p:nvSpPr>
        <p:spPr>
          <a:xfrm>
            <a:off x="7737475" y="101600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Rechteck 31"/>
          <p:cNvSpPr/>
          <p:nvPr/>
        </p:nvSpPr>
        <p:spPr>
          <a:xfrm>
            <a:off x="8070850" y="101600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Rechteck 32"/>
          <p:cNvSpPr/>
          <p:nvPr/>
        </p:nvSpPr>
        <p:spPr>
          <a:xfrm>
            <a:off x="8404225" y="101600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Row2"/>
          <p:cNvSpPr txBox="1"/>
          <p:nvPr/>
        </p:nvSpPr>
        <p:spPr>
          <a:xfrm>
            <a:off x="330200" y="1255396"/>
            <a:ext cx="2032000" cy="226695"/>
          </a:xfrm>
          <a:prstGeom prst="rect">
            <a:avLst/>
          </a:prstGeom>
          <a:solidFill>
            <a:srgbClr val="EEEEEE"/>
          </a:solidFill>
        </p:spPr>
        <p:txBody>
          <a:bodyPr vert="horz" rtlCol="0" anchor="ctr">
            <a:normAutofit fontScale="92500" lnSpcReduction="10000"/>
          </a:bodyPr>
          <a:lstStyle/>
          <a:p>
            <a:r>
              <a:rPr lang="de-DE" sz="1000" smtClean="0">
                <a:solidFill>
                  <a:srgbClr val="000000"/>
                </a:solidFill>
                <a:latin typeface="Verdana"/>
              </a:rPr>
              <a:t>Finanierungsplan</a:t>
            </a:r>
            <a:endParaRPr lang="de-DE" sz="1000">
              <a:solidFill>
                <a:srgbClr val="000000"/>
              </a:solidFill>
              <a:latin typeface="Verdana"/>
            </a:endParaRPr>
          </a:p>
        </p:txBody>
      </p:sp>
      <p:sp>
        <p:nvSpPr>
          <p:cNvPr id="35" name="Resource2"/>
          <p:cNvSpPr txBox="1"/>
          <p:nvPr/>
        </p:nvSpPr>
        <p:spPr>
          <a:xfrm>
            <a:off x="2374900" y="1255396"/>
            <a:ext cx="1016000" cy="226695"/>
          </a:xfrm>
          <a:prstGeom prst="rect">
            <a:avLst/>
          </a:prstGeom>
          <a:solidFill>
            <a:srgbClr val="EEEEEE"/>
          </a:solidFill>
        </p:spPr>
        <p:txBody>
          <a:bodyPr vert="horz" rtlCol="0" anchor="ctr">
            <a:normAutofit fontScale="92500" lnSpcReduction="10000"/>
          </a:bodyPr>
          <a:lstStyle/>
          <a:p>
            <a:r>
              <a:rPr lang="de-DE" sz="1000" smtClean="0">
                <a:solidFill>
                  <a:srgbClr val="000000"/>
                </a:solidFill>
              </a:rPr>
              <a:t>it.dev</a:t>
            </a:r>
            <a:endParaRPr lang="de-DE" sz="1000">
              <a:solidFill>
                <a:srgbClr val="000000"/>
              </a:solidFill>
            </a:endParaRPr>
          </a:p>
        </p:txBody>
      </p:sp>
      <p:sp>
        <p:nvSpPr>
          <p:cNvPr id="36" name="Beginn2"/>
          <p:cNvSpPr txBox="1"/>
          <p:nvPr/>
        </p:nvSpPr>
        <p:spPr>
          <a:xfrm>
            <a:off x="3403600" y="1255396"/>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05.01.2009</a:t>
            </a:r>
            <a:endParaRPr lang="de-DE" sz="1000">
              <a:solidFill>
                <a:srgbClr val="000000"/>
              </a:solidFill>
            </a:endParaRPr>
          </a:p>
        </p:txBody>
      </p:sp>
      <p:sp>
        <p:nvSpPr>
          <p:cNvPr id="37" name="Ende2"/>
          <p:cNvSpPr txBox="1"/>
          <p:nvPr/>
        </p:nvSpPr>
        <p:spPr>
          <a:xfrm>
            <a:off x="4064000" y="1255396"/>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16.01.2009</a:t>
            </a:r>
            <a:endParaRPr lang="de-DE" sz="1000">
              <a:solidFill>
                <a:srgbClr val="000000"/>
              </a:solidFill>
            </a:endParaRPr>
          </a:p>
        </p:txBody>
      </p:sp>
      <p:sp>
        <p:nvSpPr>
          <p:cNvPr id="38" name="Rechteck 37"/>
          <p:cNvSpPr/>
          <p:nvPr/>
        </p:nvSpPr>
        <p:spPr>
          <a:xfrm>
            <a:off x="4737100" y="125539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Rechteck 38"/>
          <p:cNvSpPr/>
          <p:nvPr/>
        </p:nvSpPr>
        <p:spPr>
          <a:xfrm>
            <a:off x="5070475" y="125539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0" name="Rechteck 39"/>
          <p:cNvSpPr/>
          <p:nvPr/>
        </p:nvSpPr>
        <p:spPr>
          <a:xfrm>
            <a:off x="5403850" y="125539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Rechteck 40"/>
          <p:cNvSpPr/>
          <p:nvPr/>
        </p:nvSpPr>
        <p:spPr>
          <a:xfrm>
            <a:off x="5737225" y="125539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2" name="Rechteck 41"/>
          <p:cNvSpPr/>
          <p:nvPr/>
        </p:nvSpPr>
        <p:spPr>
          <a:xfrm>
            <a:off x="6070600" y="125539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Rechteck 42"/>
          <p:cNvSpPr/>
          <p:nvPr/>
        </p:nvSpPr>
        <p:spPr>
          <a:xfrm>
            <a:off x="6403975" y="125539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Rechteck 43"/>
          <p:cNvSpPr/>
          <p:nvPr/>
        </p:nvSpPr>
        <p:spPr>
          <a:xfrm>
            <a:off x="6737350" y="125539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Rechteck 44"/>
          <p:cNvSpPr/>
          <p:nvPr/>
        </p:nvSpPr>
        <p:spPr>
          <a:xfrm>
            <a:off x="7070725" y="125539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6" name="Rechteck 45"/>
          <p:cNvSpPr/>
          <p:nvPr/>
        </p:nvSpPr>
        <p:spPr>
          <a:xfrm>
            <a:off x="7404100" y="125539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7" name="Rechteck 46"/>
          <p:cNvSpPr/>
          <p:nvPr/>
        </p:nvSpPr>
        <p:spPr>
          <a:xfrm>
            <a:off x="7737475" y="125539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8" name="Rechteck 47"/>
          <p:cNvSpPr/>
          <p:nvPr/>
        </p:nvSpPr>
        <p:spPr>
          <a:xfrm>
            <a:off x="8070850" y="125539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9" name="Rechteck 48"/>
          <p:cNvSpPr/>
          <p:nvPr/>
        </p:nvSpPr>
        <p:spPr>
          <a:xfrm>
            <a:off x="8404225" y="125539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0" name="Row3"/>
          <p:cNvSpPr txBox="1"/>
          <p:nvPr/>
        </p:nvSpPr>
        <p:spPr>
          <a:xfrm>
            <a:off x="330200" y="1494791"/>
            <a:ext cx="2032000" cy="226695"/>
          </a:xfrm>
          <a:prstGeom prst="rect">
            <a:avLst/>
          </a:prstGeom>
          <a:solidFill>
            <a:srgbClr val="EEEEEE"/>
          </a:solidFill>
        </p:spPr>
        <p:txBody>
          <a:bodyPr vert="horz" rtlCol="0" anchor="ctr">
            <a:normAutofit fontScale="92500" lnSpcReduction="10000"/>
          </a:bodyPr>
          <a:lstStyle/>
          <a:p>
            <a:r>
              <a:rPr lang="de-DE" sz="1000" i="1" smtClean="0">
                <a:solidFill>
                  <a:srgbClr val="000000"/>
                </a:solidFill>
                <a:latin typeface="Verdana"/>
              </a:rPr>
              <a:t>Bank</a:t>
            </a:r>
            <a:endParaRPr lang="de-DE" sz="1000" i="1">
              <a:solidFill>
                <a:srgbClr val="000000"/>
              </a:solidFill>
              <a:latin typeface="Verdana"/>
            </a:endParaRPr>
          </a:p>
        </p:txBody>
      </p:sp>
      <p:sp>
        <p:nvSpPr>
          <p:cNvPr id="51" name="Resource3"/>
          <p:cNvSpPr txBox="1"/>
          <p:nvPr/>
        </p:nvSpPr>
        <p:spPr>
          <a:xfrm>
            <a:off x="2374900" y="1494790"/>
            <a:ext cx="1016000" cy="226695"/>
          </a:xfrm>
          <a:prstGeom prst="rect">
            <a:avLst/>
          </a:prstGeom>
          <a:solidFill>
            <a:srgbClr val="EEEEEE"/>
          </a:solidFill>
        </p:spPr>
        <p:txBody>
          <a:bodyPr vert="horz" rtlCol="0" anchor="ctr">
            <a:normAutofit fontScale="92500" lnSpcReduction="10000"/>
          </a:bodyPr>
          <a:lstStyle/>
          <a:p>
            <a:r>
              <a:rPr lang="de-DE" sz="1000" smtClean="0">
                <a:solidFill>
                  <a:srgbClr val="000000"/>
                </a:solidFill>
              </a:rPr>
              <a:t>stallwanger</a:t>
            </a:r>
            <a:endParaRPr lang="de-DE" sz="1000">
              <a:solidFill>
                <a:srgbClr val="000000"/>
              </a:solidFill>
            </a:endParaRPr>
          </a:p>
        </p:txBody>
      </p:sp>
      <p:sp>
        <p:nvSpPr>
          <p:cNvPr id="52" name="Beginn3"/>
          <p:cNvSpPr txBox="1"/>
          <p:nvPr/>
        </p:nvSpPr>
        <p:spPr>
          <a:xfrm>
            <a:off x="3403600" y="1494791"/>
            <a:ext cx="647700" cy="226695"/>
          </a:xfrm>
          <a:prstGeom prst="rect">
            <a:avLst/>
          </a:prstGeom>
          <a:solidFill>
            <a:srgbClr val="EEEEEE"/>
          </a:solidFill>
        </p:spPr>
        <p:txBody>
          <a:bodyPr vert="horz" rtlCol="0" anchor="ctr">
            <a:normAutofit fontScale="92500" lnSpcReduction="10000"/>
          </a:bodyPr>
          <a:lstStyle/>
          <a:p>
            <a:endParaRPr lang="de-DE" sz="1000">
              <a:solidFill>
                <a:srgbClr val="000000"/>
              </a:solidFill>
            </a:endParaRPr>
          </a:p>
        </p:txBody>
      </p:sp>
      <p:sp>
        <p:nvSpPr>
          <p:cNvPr id="53" name="Ende3"/>
          <p:cNvSpPr txBox="1"/>
          <p:nvPr/>
        </p:nvSpPr>
        <p:spPr>
          <a:xfrm>
            <a:off x="4064000" y="1494791"/>
            <a:ext cx="647700" cy="226695"/>
          </a:xfrm>
          <a:prstGeom prst="rect">
            <a:avLst/>
          </a:prstGeom>
          <a:solidFill>
            <a:srgbClr val="EEEEEE"/>
          </a:solidFill>
        </p:spPr>
        <p:txBody>
          <a:bodyPr vert="horz" rtlCol="0" anchor="ctr">
            <a:normAutofit fontScale="92500" lnSpcReduction="10000"/>
          </a:bodyPr>
          <a:lstStyle/>
          <a:p>
            <a:endParaRPr lang="de-DE" sz="1000">
              <a:solidFill>
                <a:srgbClr val="000000"/>
              </a:solidFill>
            </a:endParaRPr>
          </a:p>
        </p:txBody>
      </p:sp>
      <p:sp>
        <p:nvSpPr>
          <p:cNvPr id="54" name="Rechteck 53"/>
          <p:cNvSpPr/>
          <p:nvPr/>
        </p:nvSpPr>
        <p:spPr>
          <a:xfrm>
            <a:off x="4737100" y="149479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5" name="Rechteck 54"/>
          <p:cNvSpPr/>
          <p:nvPr/>
        </p:nvSpPr>
        <p:spPr>
          <a:xfrm>
            <a:off x="5070475" y="149479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6" name="Rechteck 55"/>
          <p:cNvSpPr/>
          <p:nvPr/>
        </p:nvSpPr>
        <p:spPr>
          <a:xfrm>
            <a:off x="5403850" y="149479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7" name="Rechteck 56"/>
          <p:cNvSpPr/>
          <p:nvPr/>
        </p:nvSpPr>
        <p:spPr>
          <a:xfrm>
            <a:off x="5737225" y="149479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8" name="Rechteck 57"/>
          <p:cNvSpPr/>
          <p:nvPr/>
        </p:nvSpPr>
        <p:spPr>
          <a:xfrm>
            <a:off x="6070600" y="149479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9" name="Rechteck 58"/>
          <p:cNvSpPr/>
          <p:nvPr/>
        </p:nvSpPr>
        <p:spPr>
          <a:xfrm>
            <a:off x="6403975" y="149479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0" name="Rechteck 59"/>
          <p:cNvSpPr/>
          <p:nvPr/>
        </p:nvSpPr>
        <p:spPr>
          <a:xfrm>
            <a:off x="6737350" y="149479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1" name="Rechteck 60"/>
          <p:cNvSpPr/>
          <p:nvPr/>
        </p:nvSpPr>
        <p:spPr>
          <a:xfrm>
            <a:off x="7070725" y="149479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2" name="Rechteck 61"/>
          <p:cNvSpPr/>
          <p:nvPr/>
        </p:nvSpPr>
        <p:spPr>
          <a:xfrm>
            <a:off x="7404100" y="149479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3" name="Rechteck 62"/>
          <p:cNvSpPr/>
          <p:nvPr/>
        </p:nvSpPr>
        <p:spPr>
          <a:xfrm>
            <a:off x="7737475" y="149479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4" name="Rechteck 63"/>
          <p:cNvSpPr/>
          <p:nvPr/>
        </p:nvSpPr>
        <p:spPr>
          <a:xfrm>
            <a:off x="8070850" y="149479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5" name="Rechteck 64"/>
          <p:cNvSpPr/>
          <p:nvPr/>
        </p:nvSpPr>
        <p:spPr>
          <a:xfrm>
            <a:off x="8404225" y="149479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6" name="Row4"/>
          <p:cNvSpPr txBox="1"/>
          <p:nvPr/>
        </p:nvSpPr>
        <p:spPr>
          <a:xfrm>
            <a:off x="330200" y="1734186"/>
            <a:ext cx="2032000" cy="226695"/>
          </a:xfrm>
          <a:prstGeom prst="rect">
            <a:avLst/>
          </a:prstGeom>
          <a:solidFill>
            <a:srgbClr val="EEEEEE"/>
          </a:solidFill>
        </p:spPr>
        <p:txBody>
          <a:bodyPr vert="horz" rtlCol="0" anchor="ctr">
            <a:normAutofit fontScale="92500" lnSpcReduction="10000"/>
          </a:bodyPr>
          <a:lstStyle/>
          <a:p>
            <a:r>
              <a:rPr lang="de-DE" sz="1000" u="sng" smtClean="0">
                <a:solidFill>
                  <a:srgbClr val="000000"/>
                </a:solidFill>
                <a:latin typeface="Verdana"/>
              </a:rPr>
              <a:t>Darlehenslaufzeit</a:t>
            </a:r>
            <a:endParaRPr lang="de-DE" sz="1000" u="sng">
              <a:solidFill>
                <a:srgbClr val="000000"/>
              </a:solidFill>
              <a:latin typeface="Verdana"/>
            </a:endParaRPr>
          </a:p>
        </p:txBody>
      </p:sp>
      <p:sp>
        <p:nvSpPr>
          <p:cNvPr id="67" name="Resource4"/>
          <p:cNvSpPr txBox="1"/>
          <p:nvPr/>
        </p:nvSpPr>
        <p:spPr>
          <a:xfrm>
            <a:off x="2374900" y="1734186"/>
            <a:ext cx="1016000" cy="226695"/>
          </a:xfrm>
          <a:prstGeom prst="rect">
            <a:avLst/>
          </a:prstGeom>
          <a:solidFill>
            <a:srgbClr val="EEEEEE"/>
          </a:solidFill>
        </p:spPr>
        <p:txBody>
          <a:bodyPr vert="horz" rtlCol="0" anchor="ctr">
            <a:normAutofit fontScale="92500" lnSpcReduction="10000"/>
          </a:bodyPr>
          <a:lstStyle/>
          <a:p>
            <a:r>
              <a:rPr lang="de-DE" sz="1000" smtClean="0">
                <a:solidFill>
                  <a:srgbClr val="000000"/>
                </a:solidFill>
              </a:rPr>
              <a:t>Bank</a:t>
            </a:r>
            <a:endParaRPr lang="de-DE" sz="1000">
              <a:solidFill>
                <a:srgbClr val="000000"/>
              </a:solidFill>
            </a:endParaRPr>
          </a:p>
        </p:txBody>
      </p:sp>
      <p:sp>
        <p:nvSpPr>
          <p:cNvPr id="68" name="Beginn4"/>
          <p:cNvSpPr txBox="1"/>
          <p:nvPr/>
        </p:nvSpPr>
        <p:spPr>
          <a:xfrm>
            <a:off x="3403600" y="1734186"/>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22.01.2009</a:t>
            </a:r>
            <a:endParaRPr lang="de-DE" sz="1000">
              <a:solidFill>
                <a:srgbClr val="000000"/>
              </a:solidFill>
            </a:endParaRPr>
          </a:p>
        </p:txBody>
      </p:sp>
      <p:sp>
        <p:nvSpPr>
          <p:cNvPr id="69" name="Ende4"/>
          <p:cNvSpPr txBox="1"/>
          <p:nvPr/>
        </p:nvSpPr>
        <p:spPr>
          <a:xfrm>
            <a:off x="4064000" y="1734186"/>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15.06.2009</a:t>
            </a:r>
            <a:endParaRPr lang="de-DE" sz="1000">
              <a:solidFill>
                <a:srgbClr val="000000"/>
              </a:solidFill>
            </a:endParaRPr>
          </a:p>
        </p:txBody>
      </p:sp>
      <p:sp>
        <p:nvSpPr>
          <p:cNvPr id="70" name="Rechteck 69"/>
          <p:cNvSpPr/>
          <p:nvPr/>
        </p:nvSpPr>
        <p:spPr>
          <a:xfrm>
            <a:off x="4737100" y="173418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1" name="Rechteck 70"/>
          <p:cNvSpPr/>
          <p:nvPr/>
        </p:nvSpPr>
        <p:spPr>
          <a:xfrm>
            <a:off x="5070475" y="173418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2" name="Rechteck 71"/>
          <p:cNvSpPr/>
          <p:nvPr/>
        </p:nvSpPr>
        <p:spPr>
          <a:xfrm>
            <a:off x="5403850" y="173418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3" name="Rechteck 72"/>
          <p:cNvSpPr/>
          <p:nvPr/>
        </p:nvSpPr>
        <p:spPr>
          <a:xfrm>
            <a:off x="5737225" y="173418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4" name="Rechteck 73"/>
          <p:cNvSpPr/>
          <p:nvPr/>
        </p:nvSpPr>
        <p:spPr>
          <a:xfrm>
            <a:off x="6070600" y="173418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5" name="Rechteck 74"/>
          <p:cNvSpPr/>
          <p:nvPr/>
        </p:nvSpPr>
        <p:spPr>
          <a:xfrm>
            <a:off x="6403975" y="173418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6" name="Rechteck 75"/>
          <p:cNvSpPr/>
          <p:nvPr/>
        </p:nvSpPr>
        <p:spPr>
          <a:xfrm>
            <a:off x="6737350" y="173418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7" name="Rechteck 76"/>
          <p:cNvSpPr/>
          <p:nvPr/>
        </p:nvSpPr>
        <p:spPr>
          <a:xfrm>
            <a:off x="7070725" y="173418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8" name="Rechteck 77"/>
          <p:cNvSpPr/>
          <p:nvPr/>
        </p:nvSpPr>
        <p:spPr>
          <a:xfrm>
            <a:off x="7404100" y="173418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9" name="Rechteck 78"/>
          <p:cNvSpPr/>
          <p:nvPr/>
        </p:nvSpPr>
        <p:spPr>
          <a:xfrm>
            <a:off x="7737475" y="173418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0" name="Rechteck 79"/>
          <p:cNvSpPr/>
          <p:nvPr/>
        </p:nvSpPr>
        <p:spPr>
          <a:xfrm>
            <a:off x="8070850" y="173418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1" name="Rechteck 80"/>
          <p:cNvSpPr/>
          <p:nvPr/>
        </p:nvSpPr>
        <p:spPr>
          <a:xfrm>
            <a:off x="8404225" y="173418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2" name="Row5"/>
          <p:cNvSpPr txBox="1"/>
          <p:nvPr/>
        </p:nvSpPr>
        <p:spPr>
          <a:xfrm>
            <a:off x="330200" y="1973581"/>
            <a:ext cx="2032000" cy="226695"/>
          </a:xfrm>
          <a:prstGeom prst="rect">
            <a:avLst/>
          </a:prstGeom>
          <a:solidFill>
            <a:schemeClr val="tx2">
              <a:lumMod val="75000"/>
            </a:schemeClr>
          </a:solidFill>
        </p:spPr>
        <p:txBody>
          <a:bodyPr vert="horz" rtlCol="0" anchor="ctr">
            <a:normAutofit fontScale="92500" lnSpcReduction="10000"/>
          </a:bodyPr>
          <a:lstStyle/>
          <a:p>
            <a:r>
              <a:rPr lang="de-DE" sz="1000" b="1" smtClean="0">
                <a:solidFill>
                  <a:srgbClr val="FFFFFF"/>
                </a:solidFill>
                <a:latin typeface="Verdana"/>
              </a:rPr>
              <a:t>it.dev | project</a:t>
            </a:r>
            <a:endParaRPr lang="de-DE" sz="1000" b="1">
              <a:solidFill>
                <a:srgbClr val="FFFFFF"/>
              </a:solidFill>
              <a:latin typeface="Verdana"/>
            </a:endParaRPr>
          </a:p>
        </p:txBody>
      </p:sp>
      <p:sp>
        <p:nvSpPr>
          <p:cNvPr id="83" name="Resource5"/>
          <p:cNvSpPr txBox="1"/>
          <p:nvPr/>
        </p:nvSpPr>
        <p:spPr>
          <a:xfrm>
            <a:off x="2374900" y="1973581"/>
            <a:ext cx="1016000" cy="226695"/>
          </a:xfrm>
          <a:prstGeom prst="rect">
            <a:avLst/>
          </a:prstGeom>
          <a:solidFill>
            <a:srgbClr val="EEEEEE"/>
          </a:solidFill>
        </p:spPr>
        <p:txBody>
          <a:bodyPr vert="horz" rtlCol="0" anchor="ctr">
            <a:normAutofit fontScale="92500" lnSpcReduction="10000"/>
          </a:bodyPr>
          <a:lstStyle/>
          <a:p>
            <a:endParaRPr lang="de-DE" sz="1000">
              <a:solidFill>
                <a:srgbClr val="000000"/>
              </a:solidFill>
            </a:endParaRPr>
          </a:p>
        </p:txBody>
      </p:sp>
      <p:sp>
        <p:nvSpPr>
          <p:cNvPr id="84" name="Beginn5"/>
          <p:cNvSpPr txBox="1"/>
          <p:nvPr/>
        </p:nvSpPr>
        <p:spPr>
          <a:xfrm>
            <a:off x="3403600" y="1973581"/>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06.02.2009</a:t>
            </a:r>
            <a:endParaRPr lang="de-DE" sz="1000">
              <a:solidFill>
                <a:srgbClr val="000000"/>
              </a:solidFill>
            </a:endParaRPr>
          </a:p>
        </p:txBody>
      </p:sp>
      <p:sp>
        <p:nvSpPr>
          <p:cNvPr id="85" name="Ende5"/>
          <p:cNvSpPr txBox="1"/>
          <p:nvPr/>
        </p:nvSpPr>
        <p:spPr>
          <a:xfrm>
            <a:off x="4064000" y="1973581"/>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24.03.2009</a:t>
            </a:r>
            <a:endParaRPr lang="de-DE" sz="1000">
              <a:solidFill>
                <a:srgbClr val="000000"/>
              </a:solidFill>
            </a:endParaRPr>
          </a:p>
        </p:txBody>
      </p:sp>
      <p:sp>
        <p:nvSpPr>
          <p:cNvPr id="86" name="Rechteck 85"/>
          <p:cNvSpPr/>
          <p:nvPr/>
        </p:nvSpPr>
        <p:spPr>
          <a:xfrm>
            <a:off x="4737100" y="197358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7" name="Rechteck 86"/>
          <p:cNvSpPr/>
          <p:nvPr/>
        </p:nvSpPr>
        <p:spPr>
          <a:xfrm>
            <a:off x="5070475" y="197358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8" name="Rechteck 87"/>
          <p:cNvSpPr/>
          <p:nvPr/>
        </p:nvSpPr>
        <p:spPr>
          <a:xfrm>
            <a:off x="5403850" y="197358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9" name="Rechteck 88"/>
          <p:cNvSpPr/>
          <p:nvPr/>
        </p:nvSpPr>
        <p:spPr>
          <a:xfrm>
            <a:off x="5737225" y="197358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0" name="Rechteck 89"/>
          <p:cNvSpPr/>
          <p:nvPr/>
        </p:nvSpPr>
        <p:spPr>
          <a:xfrm>
            <a:off x="6070600" y="197358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1" name="Rechteck 90"/>
          <p:cNvSpPr/>
          <p:nvPr/>
        </p:nvSpPr>
        <p:spPr>
          <a:xfrm>
            <a:off x="6403975" y="197358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2" name="Rechteck 91"/>
          <p:cNvSpPr/>
          <p:nvPr/>
        </p:nvSpPr>
        <p:spPr>
          <a:xfrm>
            <a:off x="6737350" y="197358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3" name="Rechteck 92"/>
          <p:cNvSpPr/>
          <p:nvPr/>
        </p:nvSpPr>
        <p:spPr>
          <a:xfrm>
            <a:off x="7070725" y="197358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4" name="Rechteck 93"/>
          <p:cNvSpPr/>
          <p:nvPr/>
        </p:nvSpPr>
        <p:spPr>
          <a:xfrm>
            <a:off x="7404100" y="197358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5" name="Rechteck 94"/>
          <p:cNvSpPr/>
          <p:nvPr/>
        </p:nvSpPr>
        <p:spPr>
          <a:xfrm>
            <a:off x="7737475" y="197358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6" name="Rechteck 95"/>
          <p:cNvSpPr/>
          <p:nvPr/>
        </p:nvSpPr>
        <p:spPr>
          <a:xfrm>
            <a:off x="8070850" y="197358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7" name="Rechteck 96"/>
          <p:cNvSpPr/>
          <p:nvPr/>
        </p:nvSpPr>
        <p:spPr>
          <a:xfrm>
            <a:off x="8404225" y="197358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8" name="Row6"/>
          <p:cNvSpPr txBox="1"/>
          <p:nvPr/>
        </p:nvSpPr>
        <p:spPr>
          <a:xfrm>
            <a:off x="330200" y="2212975"/>
            <a:ext cx="2032000" cy="226695"/>
          </a:xfrm>
          <a:prstGeom prst="rect">
            <a:avLst/>
          </a:prstGeom>
          <a:solidFill>
            <a:srgbClr val="EEEEEE"/>
          </a:solidFill>
        </p:spPr>
        <p:txBody>
          <a:bodyPr vert="horz" rtlCol="0" anchor="ctr">
            <a:normAutofit fontScale="92500" lnSpcReduction="10000"/>
          </a:bodyPr>
          <a:lstStyle/>
          <a:p>
            <a:r>
              <a:rPr lang="de-DE" sz="1000" smtClean="0">
                <a:solidFill>
                  <a:srgbClr val="000000"/>
                </a:solidFill>
                <a:latin typeface="Verdana"/>
              </a:rPr>
              <a:t>www.stallwanger.net</a:t>
            </a:r>
            <a:endParaRPr lang="de-DE" sz="1000">
              <a:solidFill>
                <a:srgbClr val="000000"/>
              </a:solidFill>
              <a:latin typeface="Verdana"/>
            </a:endParaRPr>
          </a:p>
        </p:txBody>
      </p:sp>
      <p:sp>
        <p:nvSpPr>
          <p:cNvPr id="99" name="Resource6"/>
          <p:cNvSpPr txBox="1"/>
          <p:nvPr/>
        </p:nvSpPr>
        <p:spPr>
          <a:xfrm>
            <a:off x="2374900" y="2212975"/>
            <a:ext cx="1016000" cy="226695"/>
          </a:xfrm>
          <a:prstGeom prst="rect">
            <a:avLst/>
          </a:prstGeom>
          <a:solidFill>
            <a:srgbClr val="EEEEEE"/>
          </a:solidFill>
        </p:spPr>
        <p:txBody>
          <a:bodyPr vert="horz" rtlCol="0" anchor="ctr">
            <a:normAutofit fontScale="92500" lnSpcReduction="10000"/>
          </a:bodyPr>
          <a:lstStyle/>
          <a:p>
            <a:r>
              <a:rPr lang="de-DE" sz="1000" smtClean="0">
                <a:solidFill>
                  <a:srgbClr val="000000"/>
                </a:solidFill>
              </a:rPr>
              <a:t>web-team</a:t>
            </a:r>
            <a:endParaRPr lang="de-DE" sz="1000">
              <a:solidFill>
                <a:srgbClr val="000000"/>
              </a:solidFill>
            </a:endParaRPr>
          </a:p>
        </p:txBody>
      </p:sp>
      <p:sp>
        <p:nvSpPr>
          <p:cNvPr id="100" name="Beginn6"/>
          <p:cNvSpPr txBox="1"/>
          <p:nvPr/>
        </p:nvSpPr>
        <p:spPr>
          <a:xfrm>
            <a:off x="3403600" y="2212976"/>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07.03.2009</a:t>
            </a:r>
            <a:endParaRPr lang="de-DE" sz="1000">
              <a:solidFill>
                <a:srgbClr val="000000"/>
              </a:solidFill>
            </a:endParaRPr>
          </a:p>
        </p:txBody>
      </p:sp>
      <p:sp>
        <p:nvSpPr>
          <p:cNvPr id="101" name="Ende6"/>
          <p:cNvSpPr txBox="1"/>
          <p:nvPr/>
        </p:nvSpPr>
        <p:spPr>
          <a:xfrm>
            <a:off x="4064000" y="2212976"/>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29.03.2009</a:t>
            </a:r>
            <a:endParaRPr lang="de-DE" sz="1000">
              <a:solidFill>
                <a:srgbClr val="000000"/>
              </a:solidFill>
            </a:endParaRPr>
          </a:p>
        </p:txBody>
      </p:sp>
      <p:sp>
        <p:nvSpPr>
          <p:cNvPr id="102" name="Rechteck 101"/>
          <p:cNvSpPr/>
          <p:nvPr/>
        </p:nvSpPr>
        <p:spPr>
          <a:xfrm>
            <a:off x="4737100" y="221297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3" name="Rechteck 102"/>
          <p:cNvSpPr/>
          <p:nvPr/>
        </p:nvSpPr>
        <p:spPr>
          <a:xfrm>
            <a:off x="5070475" y="221297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4" name="Rechteck 103"/>
          <p:cNvSpPr/>
          <p:nvPr/>
        </p:nvSpPr>
        <p:spPr>
          <a:xfrm>
            <a:off x="5403850" y="221297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5" name="Rechteck 104"/>
          <p:cNvSpPr/>
          <p:nvPr/>
        </p:nvSpPr>
        <p:spPr>
          <a:xfrm>
            <a:off x="5737225" y="221297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6" name="Rechteck 105"/>
          <p:cNvSpPr/>
          <p:nvPr/>
        </p:nvSpPr>
        <p:spPr>
          <a:xfrm>
            <a:off x="6070600" y="221297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7" name="Rechteck 106"/>
          <p:cNvSpPr/>
          <p:nvPr/>
        </p:nvSpPr>
        <p:spPr>
          <a:xfrm>
            <a:off x="6403975" y="221297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8" name="Rechteck 107"/>
          <p:cNvSpPr/>
          <p:nvPr/>
        </p:nvSpPr>
        <p:spPr>
          <a:xfrm>
            <a:off x="6737350" y="221297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9" name="Rechteck 108"/>
          <p:cNvSpPr/>
          <p:nvPr/>
        </p:nvSpPr>
        <p:spPr>
          <a:xfrm>
            <a:off x="7070725" y="221297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0" name="Rechteck 109"/>
          <p:cNvSpPr/>
          <p:nvPr/>
        </p:nvSpPr>
        <p:spPr>
          <a:xfrm>
            <a:off x="7404100" y="221297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1" name="Rechteck 110"/>
          <p:cNvSpPr/>
          <p:nvPr/>
        </p:nvSpPr>
        <p:spPr>
          <a:xfrm>
            <a:off x="7737475" y="221297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2" name="Rechteck 111"/>
          <p:cNvSpPr/>
          <p:nvPr/>
        </p:nvSpPr>
        <p:spPr>
          <a:xfrm>
            <a:off x="8070850" y="221297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3" name="Rechteck 112"/>
          <p:cNvSpPr/>
          <p:nvPr/>
        </p:nvSpPr>
        <p:spPr>
          <a:xfrm>
            <a:off x="8404225" y="221297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4" name="Row7"/>
          <p:cNvSpPr txBox="1"/>
          <p:nvPr/>
        </p:nvSpPr>
        <p:spPr>
          <a:xfrm>
            <a:off x="330200" y="2452370"/>
            <a:ext cx="2032000" cy="226695"/>
          </a:xfrm>
          <a:prstGeom prst="rect">
            <a:avLst/>
          </a:prstGeom>
          <a:solidFill>
            <a:srgbClr val="EEEEEE"/>
          </a:solidFill>
        </p:spPr>
        <p:txBody>
          <a:bodyPr vert="horz" rtlCol="0" anchor="ctr">
            <a:normAutofit fontScale="92500" lnSpcReduction="10000"/>
          </a:bodyPr>
          <a:lstStyle/>
          <a:p>
            <a:r>
              <a:rPr lang="de-DE" sz="1000" smtClean="0">
                <a:solidFill>
                  <a:srgbClr val="000000"/>
                </a:solidFill>
                <a:latin typeface="Verdana"/>
              </a:rPr>
              <a:t>www.personal-money.de</a:t>
            </a:r>
            <a:endParaRPr lang="de-DE" sz="1000">
              <a:solidFill>
                <a:srgbClr val="000000"/>
              </a:solidFill>
              <a:latin typeface="Verdana"/>
            </a:endParaRPr>
          </a:p>
        </p:txBody>
      </p:sp>
      <p:sp>
        <p:nvSpPr>
          <p:cNvPr id="115" name="Resource7"/>
          <p:cNvSpPr txBox="1"/>
          <p:nvPr/>
        </p:nvSpPr>
        <p:spPr>
          <a:xfrm>
            <a:off x="2374900" y="2452370"/>
            <a:ext cx="1016000" cy="226695"/>
          </a:xfrm>
          <a:prstGeom prst="rect">
            <a:avLst/>
          </a:prstGeom>
          <a:solidFill>
            <a:srgbClr val="EEEEEE"/>
          </a:solidFill>
        </p:spPr>
        <p:txBody>
          <a:bodyPr vert="horz" rtlCol="0" anchor="ctr">
            <a:normAutofit fontScale="92500" lnSpcReduction="10000"/>
          </a:bodyPr>
          <a:lstStyle/>
          <a:p>
            <a:r>
              <a:rPr lang="de-DE" sz="1000" smtClean="0">
                <a:solidFill>
                  <a:srgbClr val="000000"/>
                </a:solidFill>
              </a:rPr>
              <a:t>web-team</a:t>
            </a:r>
            <a:endParaRPr lang="de-DE" sz="1000">
              <a:solidFill>
                <a:srgbClr val="000000"/>
              </a:solidFill>
            </a:endParaRPr>
          </a:p>
        </p:txBody>
      </p:sp>
      <p:sp>
        <p:nvSpPr>
          <p:cNvPr id="116" name="Beginn7"/>
          <p:cNvSpPr txBox="1"/>
          <p:nvPr/>
        </p:nvSpPr>
        <p:spPr>
          <a:xfrm>
            <a:off x="3403600" y="2452371"/>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09.06.2009</a:t>
            </a:r>
            <a:endParaRPr lang="de-DE" sz="1000">
              <a:solidFill>
                <a:srgbClr val="000000"/>
              </a:solidFill>
            </a:endParaRPr>
          </a:p>
        </p:txBody>
      </p:sp>
      <p:sp>
        <p:nvSpPr>
          <p:cNvPr id="117" name="Ende7"/>
          <p:cNvSpPr txBox="1"/>
          <p:nvPr/>
        </p:nvSpPr>
        <p:spPr>
          <a:xfrm>
            <a:off x="4064000" y="2452371"/>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08.09.2009</a:t>
            </a:r>
            <a:endParaRPr lang="de-DE" sz="1000">
              <a:solidFill>
                <a:srgbClr val="000000"/>
              </a:solidFill>
            </a:endParaRPr>
          </a:p>
        </p:txBody>
      </p:sp>
      <p:sp>
        <p:nvSpPr>
          <p:cNvPr id="118" name="Rechteck 117"/>
          <p:cNvSpPr/>
          <p:nvPr/>
        </p:nvSpPr>
        <p:spPr>
          <a:xfrm>
            <a:off x="4737100" y="245237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9" name="Rechteck 118"/>
          <p:cNvSpPr/>
          <p:nvPr/>
        </p:nvSpPr>
        <p:spPr>
          <a:xfrm>
            <a:off x="5070475" y="245237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0" name="Rechteck 119"/>
          <p:cNvSpPr/>
          <p:nvPr/>
        </p:nvSpPr>
        <p:spPr>
          <a:xfrm>
            <a:off x="5403850" y="245237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1" name="Rechteck 120"/>
          <p:cNvSpPr/>
          <p:nvPr/>
        </p:nvSpPr>
        <p:spPr>
          <a:xfrm>
            <a:off x="5737225" y="245237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2" name="Rechteck 121"/>
          <p:cNvSpPr/>
          <p:nvPr/>
        </p:nvSpPr>
        <p:spPr>
          <a:xfrm>
            <a:off x="6070600" y="245237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3" name="Rechteck 122"/>
          <p:cNvSpPr/>
          <p:nvPr/>
        </p:nvSpPr>
        <p:spPr>
          <a:xfrm>
            <a:off x="6403975" y="245237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4" name="Rechteck 123"/>
          <p:cNvSpPr/>
          <p:nvPr/>
        </p:nvSpPr>
        <p:spPr>
          <a:xfrm>
            <a:off x="6737350" y="245237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5" name="Rechteck 124"/>
          <p:cNvSpPr/>
          <p:nvPr/>
        </p:nvSpPr>
        <p:spPr>
          <a:xfrm>
            <a:off x="7070725" y="245237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6" name="Rechteck 125"/>
          <p:cNvSpPr/>
          <p:nvPr/>
        </p:nvSpPr>
        <p:spPr>
          <a:xfrm>
            <a:off x="7404100" y="245237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7" name="Rechteck 126"/>
          <p:cNvSpPr/>
          <p:nvPr/>
        </p:nvSpPr>
        <p:spPr>
          <a:xfrm>
            <a:off x="7737475" y="245237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8" name="Rechteck 127"/>
          <p:cNvSpPr/>
          <p:nvPr/>
        </p:nvSpPr>
        <p:spPr>
          <a:xfrm>
            <a:off x="8070850" y="245237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9" name="Rechteck 128"/>
          <p:cNvSpPr/>
          <p:nvPr/>
        </p:nvSpPr>
        <p:spPr>
          <a:xfrm>
            <a:off x="8404225" y="245237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0" name="Row8"/>
          <p:cNvSpPr txBox="1"/>
          <p:nvPr/>
        </p:nvSpPr>
        <p:spPr>
          <a:xfrm>
            <a:off x="330200" y="2691766"/>
            <a:ext cx="2032000" cy="226695"/>
          </a:xfrm>
          <a:prstGeom prst="rect">
            <a:avLst/>
          </a:prstGeom>
          <a:solidFill>
            <a:srgbClr val="EEEEEE"/>
          </a:solidFill>
        </p:spPr>
        <p:txBody>
          <a:bodyPr vert="horz" rtlCol="0" anchor="ctr">
            <a:normAutofit fontScale="92500" lnSpcReduction="20000"/>
          </a:bodyPr>
          <a:lstStyle/>
          <a:p>
            <a:r>
              <a:rPr lang="de-DE" sz="1100" smtClean="0">
                <a:solidFill>
                  <a:srgbClr val="000000"/>
                </a:solidFill>
                <a:latin typeface="Verdana"/>
              </a:rPr>
              <a:t>New Webseite</a:t>
            </a:r>
            <a:endParaRPr lang="de-DE" sz="1100">
              <a:solidFill>
                <a:srgbClr val="000000"/>
              </a:solidFill>
              <a:latin typeface="Verdana"/>
            </a:endParaRPr>
          </a:p>
        </p:txBody>
      </p:sp>
      <p:sp>
        <p:nvSpPr>
          <p:cNvPr id="131" name="Resource8"/>
          <p:cNvSpPr txBox="1"/>
          <p:nvPr/>
        </p:nvSpPr>
        <p:spPr>
          <a:xfrm>
            <a:off x="2374900" y="2691766"/>
            <a:ext cx="1016000" cy="226695"/>
          </a:xfrm>
          <a:prstGeom prst="rect">
            <a:avLst/>
          </a:prstGeom>
          <a:solidFill>
            <a:srgbClr val="EEEEEE"/>
          </a:solidFill>
        </p:spPr>
        <p:txBody>
          <a:bodyPr vert="horz" rtlCol="0" anchor="ctr">
            <a:normAutofit fontScale="92500" lnSpcReduction="10000"/>
          </a:bodyPr>
          <a:lstStyle/>
          <a:p>
            <a:endParaRPr lang="de-DE" sz="1000">
              <a:solidFill>
                <a:srgbClr val="000000"/>
              </a:solidFill>
            </a:endParaRPr>
          </a:p>
        </p:txBody>
      </p:sp>
      <p:sp>
        <p:nvSpPr>
          <p:cNvPr id="132" name="Beginn8"/>
          <p:cNvSpPr txBox="1"/>
          <p:nvPr/>
        </p:nvSpPr>
        <p:spPr>
          <a:xfrm>
            <a:off x="3403600" y="2691766"/>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12.11.2009</a:t>
            </a:r>
            <a:endParaRPr lang="de-DE" sz="1000">
              <a:solidFill>
                <a:srgbClr val="000000"/>
              </a:solidFill>
            </a:endParaRPr>
          </a:p>
        </p:txBody>
      </p:sp>
      <p:sp>
        <p:nvSpPr>
          <p:cNvPr id="133" name="Ende8"/>
          <p:cNvSpPr txBox="1"/>
          <p:nvPr/>
        </p:nvSpPr>
        <p:spPr>
          <a:xfrm>
            <a:off x="4064000" y="2691766"/>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03.12.2010</a:t>
            </a:r>
            <a:endParaRPr lang="de-DE" sz="1000">
              <a:solidFill>
                <a:srgbClr val="000000"/>
              </a:solidFill>
            </a:endParaRPr>
          </a:p>
        </p:txBody>
      </p:sp>
      <p:sp>
        <p:nvSpPr>
          <p:cNvPr id="134" name="Rechteck 133"/>
          <p:cNvSpPr/>
          <p:nvPr/>
        </p:nvSpPr>
        <p:spPr>
          <a:xfrm>
            <a:off x="4737100" y="269176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5" name="Rechteck 134"/>
          <p:cNvSpPr/>
          <p:nvPr/>
        </p:nvSpPr>
        <p:spPr>
          <a:xfrm>
            <a:off x="5070475" y="269176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6" name="Rechteck 135"/>
          <p:cNvSpPr/>
          <p:nvPr/>
        </p:nvSpPr>
        <p:spPr>
          <a:xfrm>
            <a:off x="5403850" y="269176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7" name="Rechteck 136"/>
          <p:cNvSpPr/>
          <p:nvPr/>
        </p:nvSpPr>
        <p:spPr>
          <a:xfrm>
            <a:off x="5737225" y="269176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8" name="Rechteck 137"/>
          <p:cNvSpPr/>
          <p:nvPr/>
        </p:nvSpPr>
        <p:spPr>
          <a:xfrm>
            <a:off x="6070600" y="269176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9" name="Rechteck 138"/>
          <p:cNvSpPr/>
          <p:nvPr/>
        </p:nvSpPr>
        <p:spPr>
          <a:xfrm>
            <a:off x="6403975" y="269176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0" name="Rechteck 139"/>
          <p:cNvSpPr/>
          <p:nvPr/>
        </p:nvSpPr>
        <p:spPr>
          <a:xfrm>
            <a:off x="6737350" y="269176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1" name="Rechteck 140"/>
          <p:cNvSpPr/>
          <p:nvPr/>
        </p:nvSpPr>
        <p:spPr>
          <a:xfrm>
            <a:off x="7070725" y="269176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2" name="Rechteck 141"/>
          <p:cNvSpPr/>
          <p:nvPr/>
        </p:nvSpPr>
        <p:spPr>
          <a:xfrm>
            <a:off x="7404100" y="269176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3" name="Rechteck 142"/>
          <p:cNvSpPr/>
          <p:nvPr/>
        </p:nvSpPr>
        <p:spPr>
          <a:xfrm>
            <a:off x="7737475" y="269176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4" name="Rechteck 143"/>
          <p:cNvSpPr/>
          <p:nvPr/>
        </p:nvSpPr>
        <p:spPr>
          <a:xfrm>
            <a:off x="8070850" y="269176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5" name="Rechteck 144"/>
          <p:cNvSpPr/>
          <p:nvPr/>
        </p:nvSpPr>
        <p:spPr>
          <a:xfrm>
            <a:off x="8404225" y="269176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6" name="B_8"/>
          <p:cNvSpPr/>
          <p:nvPr>
            <p:custDataLst>
              <p:tags r:id="rId1"/>
            </p:custDataLst>
          </p:nvPr>
        </p:nvSpPr>
        <p:spPr>
          <a:xfrm>
            <a:off x="4724400" y="2748439"/>
            <a:ext cx="3698158" cy="113347"/>
          </a:xfrm>
          <a:prstGeom prst="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7" name="Row9"/>
          <p:cNvSpPr txBox="1"/>
          <p:nvPr/>
        </p:nvSpPr>
        <p:spPr>
          <a:xfrm>
            <a:off x="330200" y="2931161"/>
            <a:ext cx="2032000" cy="226695"/>
          </a:xfrm>
          <a:prstGeom prst="rect">
            <a:avLst/>
          </a:prstGeom>
          <a:solidFill>
            <a:srgbClr val="EEEEEE"/>
          </a:solidFill>
        </p:spPr>
        <p:txBody>
          <a:bodyPr vert="horz" rtlCol="0" anchor="ctr">
            <a:normAutofit fontScale="92500" lnSpcReduction="20000"/>
          </a:bodyPr>
          <a:lstStyle/>
          <a:p>
            <a:r>
              <a:rPr lang="de-DE" sz="1100" smtClean="0">
                <a:solidFill>
                  <a:srgbClr val="000000"/>
                </a:solidFill>
                <a:latin typeface="Verdana"/>
              </a:rPr>
              <a:t>Color-Manager</a:t>
            </a:r>
            <a:endParaRPr lang="de-DE" sz="1100">
              <a:solidFill>
                <a:srgbClr val="000000"/>
              </a:solidFill>
              <a:latin typeface="Verdana"/>
            </a:endParaRPr>
          </a:p>
        </p:txBody>
      </p:sp>
      <p:sp>
        <p:nvSpPr>
          <p:cNvPr id="148" name="Resource9"/>
          <p:cNvSpPr txBox="1"/>
          <p:nvPr/>
        </p:nvSpPr>
        <p:spPr>
          <a:xfrm>
            <a:off x="2374900" y="2931160"/>
            <a:ext cx="1016000" cy="226695"/>
          </a:xfrm>
          <a:prstGeom prst="rect">
            <a:avLst/>
          </a:prstGeom>
          <a:solidFill>
            <a:srgbClr val="EEEEEE"/>
          </a:solidFill>
        </p:spPr>
        <p:txBody>
          <a:bodyPr vert="horz" rtlCol="0" anchor="ctr">
            <a:normAutofit fontScale="92500" lnSpcReduction="10000"/>
          </a:bodyPr>
          <a:lstStyle/>
          <a:p>
            <a:r>
              <a:rPr lang="de-DE" sz="1000" smtClean="0">
                <a:solidFill>
                  <a:srgbClr val="000000"/>
                </a:solidFill>
              </a:rPr>
              <a:t>geo-team</a:t>
            </a:r>
            <a:endParaRPr lang="de-DE" sz="1000">
              <a:solidFill>
                <a:srgbClr val="000000"/>
              </a:solidFill>
            </a:endParaRPr>
          </a:p>
        </p:txBody>
      </p:sp>
      <p:sp>
        <p:nvSpPr>
          <p:cNvPr id="149" name="Beginn9"/>
          <p:cNvSpPr txBox="1"/>
          <p:nvPr/>
        </p:nvSpPr>
        <p:spPr>
          <a:xfrm>
            <a:off x="3403600" y="2931161"/>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13.06.2009</a:t>
            </a:r>
            <a:endParaRPr lang="de-DE" sz="1000">
              <a:solidFill>
                <a:srgbClr val="000000"/>
              </a:solidFill>
            </a:endParaRPr>
          </a:p>
        </p:txBody>
      </p:sp>
      <p:sp>
        <p:nvSpPr>
          <p:cNvPr id="150" name="Ende9"/>
          <p:cNvSpPr txBox="1"/>
          <p:nvPr/>
        </p:nvSpPr>
        <p:spPr>
          <a:xfrm>
            <a:off x="4064000" y="2931161"/>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13.06.2009</a:t>
            </a:r>
            <a:endParaRPr lang="de-DE" sz="1000">
              <a:solidFill>
                <a:srgbClr val="000000"/>
              </a:solidFill>
            </a:endParaRPr>
          </a:p>
        </p:txBody>
      </p:sp>
      <p:sp>
        <p:nvSpPr>
          <p:cNvPr id="151" name="Rechteck 150"/>
          <p:cNvSpPr/>
          <p:nvPr/>
        </p:nvSpPr>
        <p:spPr>
          <a:xfrm>
            <a:off x="4737100" y="293116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2" name="Rechteck 151"/>
          <p:cNvSpPr/>
          <p:nvPr/>
        </p:nvSpPr>
        <p:spPr>
          <a:xfrm>
            <a:off x="5070475" y="293116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3" name="Rechteck 152"/>
          <p:cNvSpPr/>
          <p:nvPr/>
        </p:nvSpPr>
        <p:spPr>
          <a:xfrm>
            <a:off x="5403850" y="293116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4" name="Rechteck 153"/>
          <p:cNvSpPr/>
          <p:nvPr/>
        </p:nvSpPr>
        <p:spPr>
          <a:xfrm>
            <a:off x="5737225" y="293116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5" name="Rechteck 154"/>
          <p:cNvSpPr/>
          <p:nvPr/>
        </p:nvSpPr>
        <p:spPr>
          <a:xfrm>
            <a:off x="6070600" y="293116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6" name="Rechteck 155"/>
          <p:cNvSpPr/>
          <p:nvPr/>
        </p:nvSpPr>
        <p:spPr>
          <a:xfrm>
            <a:off x="6403975" y="293116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7" name="Rechteck 156"/>
          <p:cNvSpPr/>
          <p:nvPr/>
        </p:nvSpPr>
        <p:spPr>
          <a:xfrm>
            <a:off x="6737350" y="293116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8" name="Rechteck 157"/>
          <p:cNvSpPr/>
          <p:nvPr/>
        </p:nvSpPr>
        <p:spPr>
          <a:xfrm>
            <a:off x="7070725" y="293116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9" name="Rechteck 158"/>
          <p:cNvSpPr/>
          <p:nvPr/>
        </p:nvSpPr>
        <p:spPr>
          <a:xfrm>
            <a:off x="7404100" y="293116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0" name="Rechteck 159"/>
          <p:cNvSpPr/>
          <p:nvPr/>
        </p:nvSpPr>
        <p:spPr>
          <a:xfrm>
            <a:off x="7737475" y="293116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1" name="Rechteck 160"/>
          <p:cNvSpPr/>
          <p:nvPr/>
        </p:nvSpPr>
        <p:spPr>
          <a:xfrm>
            <a:off x="8070850" y="293116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2" name="Rechteck 161"/>
          <p:cNvSpPr/>
          <p:nvPr/>
        </p:nvSpPr>
        <p:spPr>
          <a:xfrm>
            <a:off x="8404225" y="293116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3" name="Row10"/>
          <p:cNvSpPr txBox="1"/>
          <p:nvPr/>
        </p:nvSpPr>
        <p:spPr>
          <a:xfrm>
            <a:off x="330200" y="3170556"/>
            <a:ext cx="2032000" cy="226695"/>
          </a:xfrm>
          <a:prstGeom prst="rect">
            <a:avLst/>
          </a:prstGeom>
          <a:solidFill>
            <a:srgbClr val="EEEEEE"/>
          </a:solidFill>
        </p:spPr>
        <p:txBody>
          <a:bodyPr vert="horz" rtlCol="0" anchor="ctr">
            <a:normAutofit fontScale="92500" lnSpcReduction="20000"/>
          </a:bodyPr>
          <a:lstStyle/>
          <a:p>
            <a:r>
              <a:rPr lang="de-DE" sz="1100" dirty="0" smtClean="0">
                <a:solidFill>
                  <a:srgbClr val="000000"/>
                </a:solidFill>
                <a:latin typeface="Verdana"/>
              </a:rPr>
              <a:t>Gantt-Chart</a:t>
            </a:r>
            <a:endParaRPr lang="de-DE" sz="1100" dirty="0">
              <a:solidFill>
                <a:srgbClr val="000000"/>
              </a:solidFill>
              <a:latin typeface="Verdana"/>
            </a:endParaRPr>
          </a:p>
        </p:txBody>
      </p:sp>
      <p:sp>
        <p:nvSpPr>
          <p:cNvPr id="164" name="Resource10"/>
          <p:cNvSpPr txBox="1"/>
          <p:nvPr/>
        </p:nvSpPr>
        <p:spPr>
          <a:xfrm>
            <a:off x="2374900" y="3170555"/>
            <a:ext cx="1016000" cy="226695"/>
          </a:xfrm>
          <a:prstGeom prst="rect">
            <a:avLst/>
          </a:prstGeom>
          <a:solidFill>
            <a:srgbClr val="EEEEEE"/>
          </a:solidFill>
        </p:spPr>
        <p:txBody>
          <a:bodyPr vert="horz" rtlCol="0" anchor="ctr">
            <a:normAutofit fontScale="92500" lnSpcReduction="10000"/>
          </a:bodyPr>
          <a:lstStyle/>
          <a:p>
            <a:r>
              <a:rPr lang="de-DE" sz="1000" smtClean="0">
                <a:solidFill>
                  <a:srgbClr val="000000"/>
                </a:solidFill>
              </a:rPr>
              <a:t>geo-team</a:t>
            </a:r>
            <a:endParaRPr lang="de-DE" sz="1000">
              <a:solidFill>
                <a:srgbClr val="000000"/>
              </a:solidFill>
            </a:endParaRPr>
          </a:p>
        </p:txBody>
      </p:sp>
      <p:sp>
        <p:nvSpPr>
          <p:cNvPr id="165" name="Beginn10"/>
          <p:cNvSpPr txBox="1"/>
          <p:nvPr/>
        </p:nvSpPr>
        <p:spPr>
          <a:xfrm>
            <a:off x="3403600" y="3170556"/>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01.04.2010</a:t>
            </a:r>
            <a:endParaRPr lang="de-DE" sz="1000">
              <a:solidFill>
                <a:srgbClr val="000000"/>
              </a:solidFill>
            </a:endParaRPr>
          </a:p>
        </p:txBody>
      </p:sp>
      <p:sp>
        <p:nvSpPr>
          <p:cNvPr id="166" name="Ende10"/>
          <p:cNvSpPr txBox="1"/>
          <p:nvPr/>
        </p:nvSpPr>
        <p:spPr>
          <a:xfrm>
            <a:off x="4064000" y="3170556"/>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20.07.2010</a:t>
            </a:r>
            <a:endParaRPr lang="de-DE" sz="1000">
              <a:solidFill>
                <a:srgbClr val="000000"/>
              </a:solidFill>
            </a:endParaRPr>
          </a:p>
        </p:txBody>
      </p:sp>
      <p:sp>
        <p:nvSpPr>
          <p:cNvPr id="167" name="Rechteck 166"/>
          <p:cNvSpPr/>
          <p:nvPr/>
        </p:nvSpPr>
        <p:spPr>
          <a:xfrm>
            <a:off x="4737100" y="317055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8" name="Rechteck 167"/>
          <p:cNvSpPr/>
          <p:nvPr/>
        </p:nvSpPr>
        <p:spPr>
          <a:xfrm>
            <a:off x="5070475" y="317055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9" name="Rechteck 168"/>
          <p:cNvSpPr/>
          <p:nvPr/>
        </p:nvSpPr>
        <p:spPr>
          <a:xfrm>
            <a:off x="5403850" y="317055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0" name="Rechteck 169"/>
          <p:cNvSpPr/>
          <p:nvPr/>
        </p:nvSpPr>
        <p:spPr>
          <a:xfrm>
            <a:off x="5737225" y="317055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1" name="Rechteck 170"/>
          <p:cNvSpPr/>
          <p:nvPr/>
        </p:nvSpPr>
        <p:spPr>
          <a:xfrm>
            <a:off x="6070600" y="317055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2" name="Rechteck 171"/>
          <p:cNvSpPr/>
          <p:nvPr/>
        </p:nvSpPr>
        <p:spPr>
          <a:xfrm>
            <a:off x="6403975" y="317055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3" name="Rechteck 172"/>
          <p:cNvSpPr/>
          <p:nvPr/>
        </p:nvSpPr>
        <p:spPr>
          <a:xfrm>
            <a:off x="6737350" y="317055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4" name="Rechteck 173"/>
          <p:cNvSpPr/>
          <p:nvPr/>
        </p:nvSpPr>
        <p:spPr>
          <a:xfrm>
            <a:off x="7070725" y="317055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5" name="Rechteck 174"/>
          <p:cNvSpPr/>
          <p:nvPr/>
        </p:nvSpPr>
        <p:spPr>
          <a:xfrm>
            <a:off x="7404100" y="317055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6" name="Rechteck 175"/>
          <p:cNvSpPr/>
          <p:nvPr/>
        </p:nvSpPr>
        <p:spPr>
          <a:xfrm>
            <a:off x="7737475" y="317055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7" name="Rechteck 176"/>
          <p:cNvSpPr/>
          <p:nvPr/>
        </p:nvSpPr>
        <p:spPr>
          <a:xfrm>
            <a:off x="8070850" y="317055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8" name="Rechteck 177"/>
          <p:cNvSpPr/>
          <p:nvPr/>
        </p:nvSpPr>
        <p:spPr>
          <a:xfrm>
            <a:off x="8404225" y="317055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9" name="B_10"/>
          <p:cNvSpPr/>
          <p:nvPr>
            <p:custDataLst>
              <p:tags r:id="rId2"/>
            </p:custDataLst>
          </p:nvPr>
        </p:nvSpPr>
        <p:spPr>
          <a:xfrm>
            <a:off x="5735214" y="3227229"/>
            <a:ext cx="1196323" cy="113347"/>
          </a:xfrm>
          <a:prstGeom prst="rect">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de-DE"/>
          </a:p>
        </p:txBody>
      </p:sp>
      <p:sp>
        <p:nvSpPr>
          <p:cNvPr id="180" name="Row11"/>
          <p:cNvSpPr txBox="1"/>
          <p:nvPr/>
        </p:nvSpPr>
        <p:spPr>
          <a:xfrm>
            <a:off x="330200" y="3409951"/>
            <a:ext cx="2032000" cy="226695"/>
          </a:xfrm>
          <a:prstGeom prst="rect">
            <a:avLst/>
          </a:prstGeom>
          <a:solidFill>
            <a:srgbClr val="EEEEEE"/>
          </a:solidFill>
        </p:spPr>
        <p:txBody>
          <a:bodyPr vert="horz" rtlCol="0" anchor="ctr">
            <a:normAutofit fontScale="92500" lnSpcReduction="20000"/>
          </a:bodyPr>
          <a:lstStyle/>
          <a:p>
            <a:r>
              <a:rPr lang="de-DE" sz="1100" smtClean="0">
                <a:solidFill>
                  <a:srgbClr val="000000"/>
                </a:solidFill>
                <a:latin typeface="Verdana"/>
              </a:rPr>
              <a:t>Org-Chart</a:t>
            </a:r>
            <a:endParaRPr lang="de-DE" sz="1100">
              <a:solidFill>
                <a:srgbClr val="000000"/>
              </a:solidFill>
              <a:latin typeface="Verdana"/>
            </a:endParaRPr>
          </a:p>
        </p:txBody>
      </p:sp>
      <p:sp>
        <p:nvSpPr>
          <p:cNvPr id="181" name="Resource11"/>
          <p:cNvSpPr txBox="1"/>
          <p:nvPr/>
        </p:nvSpPr>
        <p:spPr>
          <a:xfrm>
            <a:off x="2374900" y="3409950"/>
            <a:ext cx="1016000" cy="226695"/>
          </a:xfrm>
          <a:prstGeom prst="rect">
            <a:avLst/>
          </a:prstGeom>
          <a:solidFill>
            <a:srgbClr val="EEEEEE"/>
          </a:solidFill>
        </p:spPr>
        <p:txBody>
          <a:bodyPr vert="horz" rtlCol="0" anchor="ctr">
            <a:normAutofit fontScale="92500" lnSpcReduction="10000"/>
          </a:bodyPr>
          <a:lstStyle/>
          <a:p>
            <a:r>
              <a:rPr lang="de-DE" sz="1000" smtClean="0">
                <a:solidFill>
                  <a:srgbClr val="000000"/>
                </a:solidFill>
              </a:rPr>
              <a:t>geo-team</a:t>
            </a:r>
            <a:endParaRPr lang="de-DE" sz="1000">
              <a:solidFill>
                <a:srgbClr val="000000"/>
              </a:solidFill>
            </a:endParaRPr>
          </a:p>
        </p:txBody>
      </p:sp>
      <p:sp>
        <p:nvSpPr>
          <p:cNvPr id="182" name="Beginn11"/>
          <p:cNvSpPr txBox="1"/>
          <p:nvPr/>
        </p:nvSpPr>
        <p:spPr>
          <a:xfrm>
            <a:off x="3403600" y="3409951"/>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01.06.2010</a:t>
            </a:r>
            <a:endParaRPr lang="de-DE" sz="1000">
              <a:solidFill>
                <a:srgbClr val="000000"/>
              </a:solidFill>
            </a:endParaRPr>
          </a:p>
        </p:txBody>
      </p:sp>
      <p:sp>
        <p:nvSpPr>
          <p:cNvPr id="183" name="Ende11"/>
          <p:cNvSpPr txBox="1"/>
          <p:nvPr/>
        </p:nvSpPr>
        <p:spPr>
          <a:xfrm>
            <a:off x="4064000" y="3409951"/>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01.09.2010</a:t>
            </a:r>
            <a:endParaRPr lang="de-DE" sz="1000">
              <a:solidFill>
                <a:srgbClr val="000000"/>
              </a:solidFill>
            </a:endParaRPr>
          </a:p>
        </p:txBody>
      </p:sp>
      <p:sp>
        <p:nvSpPr>
          <p:cNvPr id="184" name="Rechteck 183"/>
          <p:cNvSpPr/>
          <p:nvPr/>
        </p:nvSpPr>
        <p:spPr>
          <a:xfrm>
            <a:off x="4737100" y="340995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5" name="Rechteck 184"/>
          <p:cNvSpPr/>
          <p:nvPr/>
        </p:nvSpPr>
        <p:spPr>
          <a:xfrm>
            <a:off x="5070475" y="340995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6" name="Rechteck 185"/>
          <p:cNvSpPr/>
          <p:nvPr/>
        </p:nvSpPr>
        <p:spPr>
          <a:xfrm>
            <a:off x="5403850" y="340995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7" name="Rechteck 186"/>
          <p:cNvSpPr/>
          <p:nvPr/>
        </p:nvSpPr>
        <p:spPr>
          <a:xfrm>
            <a:off x="5737225" y="340995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8" name="Rechteck 187"/>
          <p:cNvSpPr/>
          <p:nvPr/>
        </p:nvSpPr>
        <p:spPr>
          <a:xfrm>
            <a:off x="6070600" y="340995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9" name="Rechteck 188"/>
          <p:cNvSpPr/>
          <p:nvPr/>
        </p:nvSpPr>
        <p:spPr>
          <a:xfrm>
            <a:off x="6403975" y="340995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0" name="Rechteck 189"/>
          <p:cNvSpPr/>
          <p:nvPr/>
        </p:nvSpPr>
        <p:spPr>
          <a:xfrm>
            <a:off x="6737350" y="340995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1" name="Rechteck 190"/>
          <p:cNvSpPr/>
          <p:nvPr/>
        </p:nvSpPr>
        <p:spPr>
          <a:xfrm>
            <a:off x="7070725" y="340995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2" name="Rechteck 191"/>
          <p:cNvSpPr/>
          <p:nvPr/>
        </p:nvSpPr>
        <p:spPr>
          <a:xfrm>
            <a:off x="7404100" y="340995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3" name="Rechteck 192"/>
          <p:cNvSpPr/>
          <p:nvPr/>
        </p:nvSpPr>
        <p:spPr>
          <a:xfrm>
            <a:off x="7737475" y="340995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4" name="Rechteck 193"/>
          <p:cNvSpPr/>
          <p:nvPr/>
        </p:nvSpPr>
        <p:spPr>
          <a:xfrm>
            <a:off x="8070850" y="340995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5" name="Rechteck 194"/>
          <p:cNvSpPr/>
          <p:nvPr/>
        </p:nvSpPr>
        <p:spPr>
          <a:xfrm>
            <a:off x="8404225" y="340995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6" name="B_11"/>
          <p:cNvSpPr/>
          <p:nvPr>
            <p:custDataLst>
              <p:tags r:id="rId3"/>
            </p:custDataLst>
          </p:nvPr>
        </p:nvSpPr>
        <p:spPr>
          <a:xfrm>
            <a:off x="6401964" y="3466624"/>
            <a:ext cx="656061" cy="113347"/>
          </a:xfrm>
          <a:prstGeom prst="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de-DE"/>
          </a:p>
        </p:txBody>
      </p:sp>
      <p:sp>
        <p:nvSpPr>
          <p:cNvPr id="197" name="Row12"/>
          <p:cNvSpPr txBox="1"/>
          <p:nvPr/>
        </p:nvSpPr>
        <p:spPr>
          <a:xfrm>
            <a:off x="330200" y="3649346"/>
            <a:ext cx="2032000" cy="226695"/>
          </a:xfrm>
          <a:prstGeom prst="rect">
            <a:avLst/>
          </a:prstGeom>
          <a:solidFill>
            <a:srgbClr val="FFC000">
              <a:alpha val="51000"/>
            </a:srgbClr>
          </a:solidFill>
        </p:spPr>
        <p:txBody>
          <a:bodyPr vert="horz" rtlCol="0" anchor="ctr">
            <a:normAutofit fontScale="92500" lnSpcReduction="10000"/>
          </a:bodyPr>
          <a:lstStyle/>
          <a:p>
            <a:r>
              <a:rPr lang="de-DE" sz="1000" b="1" smtClean="0">
                <a:solidFill>
                  <a:srgbClr val="000000"/>
                </a:solidFill>
                <a:latin typeface="Verdana"/>
              </a:rPr>
              <a:t>HR-Reporting</a:t>
            </a:r>
            <a:endParaRPr lang="de-DE" sz="1000" b="1">
              <a:solidFill>
                <a:srgbClr val="000000"/>
              </a:solidFill>
              <a:latin typeface="Verdana"/>
            </a:endParaRPr>
          </a:p>
        </p:txBody>
      </p:sp>
      <p:sp>
        <p:nvSpPr>
          <p:cNvPr id="198" name="Resource12"/>
          <p:cNvSpPr txBox="1"/>
          <p:nvPr/>
        </p:nvSpPr>
        <p:spPr>
          <a:xfrm>
            <a:off x="2374900" y="3649345"/>
            <a:ext cx="1016000" cy="226695"/>
          </a:xfrm>
          <a:prstGeom prst="rect">
            <a:avLst/>
          </a:prstGeom>
          <a:solidFill>
            <a:srgbClr val="EEEEEE"/>
          </a:solidFill>
        </p:spPr>
        <p:txBody>
          <a:bodyPr vert="horz" rtlCol="0" anchor="ctr">
            <a:normAutofit fontScale="92500" lnSpcReduction="10000"/>
          </a:bodyPr>
          <a:lstStyle/>
          <a:p>
            <a:r>
              <a:rPr lang="de-DE" sz="1000" smtClean="0">
                <a:solidFill>
                  <a:srgbClr val="000000"/>
                </a:solidFill>
              </a:rPr>
              <a:t>Project-ID-123</a:t>
            </a:r>
            <a:endParaRPr lang="de-DE" sz="1000">
              <a:solidFill>
                <a:srgbClr val="000000"/>
              </a:solidFill>
            </a:endParaRPr>
          </a:p>
        </p:txBody>
      </p:sp>
      <p:sp>
        <p:nvSpPr>
          <p:cNvPr id="199" name="Beginn12"/>
          <p:cNvSpPr txBox="1"/>
          <p:nvPr/>
        </p:nvSpPr>
        <p:spPr>
          <a:xfrm>
            <a:off x="3403600" y="3649346"/>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15.09.2009</a:t>
            </a:r>
            <a:endParaRPr lang="de-DE" sz="1000">
              <a:solidFill>
                <a:srgbClr val="000000"/>
              </a:solidFill>
            </a:endParaRPr>
          </a:p>
        </p:txBody>
      </p:sp>
      <p:sp>
        <p:nvSpPr>
          <p:cNvPr id="200" name="Ende12"/>
          <p:cNvSpPr txBox="1"/>
          <p:nvPr/>
        </p:nvSpPr>
        <p:spPr>
          <a:xfrm>
            <a:off x="4064000" y="3649346"/>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15.09.2009</a:t>
            </a:r>
            <a:endParaRPr lang="de-DE" sz="1000">
              <a:solidFill>
                <a:srgbClr val="000000"/>
              </a:solidFill>
            </a:endParaRPr>
          </a:p>
        </p:txBody>
      </p:sp>
      <p:sp>
        <p:nvSpPr>
          <p:cNvPr id="201" name="Rechteck 200"/>
          <p:cNvSpPr/>
          <p:nvPr/>
        </p:nvSpPr>
        <p:spPr>
          <a:xfrm>
            <a:off x="4737100" y="364934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2" name="Rechteck 201"/>
          <p:cNvSpPr/>
          <p:nvPr/>
        </p:nvSpPr>
        <p:spPr>
          <a:xfrm>
            <a:off x="5070475" y="364934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3" name="Rechteck 202"/>
          <p:cNvSpPr/>
          <p:nvPr/>
        </p:nvSpPr>
        <p:spPr>
          <a:xfrm>
            <a:off x="5403850" y="364934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4" name="Rechteck 203"/>
          <p:cNvSpPr/>
          <p:nvPr/>
        </p:nvSpPr>
        <p:spPr>
          <a:xfrm>
            <a:off x="5737225" y="364934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5" name="Rechteck 204"/>
          <p:cNvSpPr/>
          <p:nvPr/>
        </p:nvSpPr>
        <p:spPr>
          <a:xfrm>
            <a:off x="6070600" y="364934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6" name="Rechteck 205"/>
          <p:cNvSpPr/>
          <p:nvPr/>
        </p:nvSpPr>
        <p:spPr>
          <a:xfrm>
            <a:off x="6403975" y="364934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7" name="Rechteck 206"/>
          <p:cNvSpPr/>
          <p:nvPr/>
        </p:nvSpPr>
        <p:spPr>
          <a:xfrm>
            <a:off x="6737350" y="364934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8" name="Rechteck 207"/>
          <p:cNvSpPr/>
          <p:nvPr/>
        </p:nvSpPr>
        <p:spPr>
          <a:xfrm>
            <a:off x="7070725" y="364934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9" name="Rechteck 208"/>
          <p:cNvSpPr/>
          <p:nvPr/>
        </p:nvSpPr>
        <p:spPr>
          <a:xfrm>
            <a:off x="7404100" y="364934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0" name="Rechteck 209"/>
          <p:cNvSpPr/>
          <p:nvPr/>
        </p:nvSpPr>
        <p:spPr>
          <a:xfrm>
            <a:off x="7737475" y="364934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1" name="Rechteck 210"/>
          <p:cNvSpPr/>
          <p:nvPr/>
        </p:nvSpPr>
        <p:spPr>
          <a:xfrm>
            <a:off x="8070850" y="364934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2" name="Rechteck 211"/>
          <p:cNvSpPr/>
          <p:nvPr/>
        </p:nvSpPr>
        <p:spPr>
          <a:xfrm>
            <a:off x="8404225" y="364934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3" name="Row13"/>
          <p:cNvSpPr txBox="1"/>
          <p:nvPr/>
        </p:nvSpPr>
        <p:spPr>
          <a:xfrm>
            <a:off x="330200" y="3888741"/>
            <a:ext cx="2032000" cy="226695"/>
          </a:xfrm>
          <a:prstGeom prst="rect">
            <a:avLst/>
          </a:prstGeom>
          <a:solidFill>
            <a:srgbClr val="EEEEEE"/>
          </a:solidFill>
        </p:spPr>
        <p:txBody>
          <a:bodyPr vert="horz" rtlCol="0" anchor="ctr">
            <a:normAutofit fontScale="92500" lnSpcReduction="10000"/>
          </a:bodyPr>
          <a:lstStyle/>
          <a:p>
            <a:r>
              <a:rPr lang="de-DE" sz="1000" smtClean="0">
                <a:solidFill>
                  <a:srgbClr val="000000"/>
                </a:solidFill>
                <a:latin typeface="Verdana"/>
              </a:rPr>
              <a:t>KPI-Report</a:t>
            </a:r>
            <a:endParaRPr lang="de-DE" sz="1000">
              <a:solidFill>
                <a:srgbClr val="000000"/>
              </a:solidFill>
              <a:latin typeface="Verdana"/>
            </a:endParaRPr>
          </a:p>
        </p:txBody>
      </p:sp>
      <p:sp>
        <p:nvSpPr>
          <p:cNvPr id="214" name="Resource13"/>
          <p:cNvSpPr txBox="1"/>
          <p:nvPr/>
        </p:nvSpPr>
        <p:spPr>
          <a:xfrm>
            <a:off x="2374900" y="3888740"/>
            <a:ext cx="1016000" cy="226695"/>
          </a:xfrm>
          <a:prstGeom prst="rect">
            <a:avLst/>
          </a:prstGeom>
          <a:solidFill>
            <a:srgbClr val="EEEEEE"/>
          </a:solidFill>
        </p:spPr>
        <p:txBody>
          <a:bodyPr vert="horz" rtlCol="0" anchor="ctr">
            <a:normAutofit fontScale="92500" lnSpcReduction="10000"/>
          </a:bodyPr>
          <a:lstStyle/>
          <a:p>
            <a:r>
              <a:rPr lang="de-DE" sz="1000" smtClean="0">
                <a:solidFill>
                  <a:srgbClr val="000000"/>
                </a:solidFill>
              </a:rPr>
              <a:t>Ausgabe 08/09</a:t>
            </a:r>
            <a:endParaRPr lang="de-DE" sz="1000">
              <a:solidFill>
                <a:srgbClr val="000000"/>
              </a:solidFill>
            </a:endParaRPr>
          </a:p>
        </p:txBody>
      </p:sp>
      <p:sp>
        <p:nvSpPr>
          <p:cNvPr id="215" name="Beginn13"/>
          <p:cNvSpPr txBox="1"/>
          <p:nvPr/>
        </p:nvSpPr>
        <p:spPr>
          <a:xfrm>
            <a:off x="3403600" y="3888741"/>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01.08.2009</a:t>
            </a:r>
            <a:endParaRPr lang="de-DE" sz="1000">
              <a:solidFill>
                <a:srgbClr val="000000"/>
              </a:solidFill>
            </a:endParaRPr>
          </a:p>
        </p:txBody>
      </p:sp>
      <p:sp>
        <p:nvSpPr>
          <p:cNvPr id="216" name="Ende13"/>
          <p:cNvSpPr txBox="1"/>
          <p:nvPr/>
        </p:nvSpPr>
        <p:spPr>
          <a:xfrm>
            <a:off x="4064000" y="3888741"/>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01.08.2009</a:t>
            </a:r>
            <a:endParaRPr lang="de-DE" sz="1000">
              <a:solidFill>
                <a:srgbClr val="000000"/>
              </a:solidFill>
            </a:endParaRPr>
          </a:p>
        </p:txBody>
      </p:sp>
      <p:sp>
        <p:nvSpPr>
          <p:cNvPr id="217" name="Rechteck 216"/>
          <p:cNvSpPr/>
          <p:nvPr/>
        </p:nvSpPr>
        <p:spPr>
          <a:xfrm>
            <a:off x="4737100" y="388874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8" name="Rechteck 217"/>
          <p:cNvSpPr/>
          <p:nvPr/>
        </p:nvSpPr>
        <p:spPr>
          <a:xfrm>
            <a:off x="5070475" y="388874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9" name="Rechteck 218"/>
          <p:cNvSpPr/>
          <p:nvPr/>
        </p:nvSpPr>
        <p:spPr>
          <a:xfrm>
            <a:off x="5403850" y="388874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0" name="Rechteck 219"/>
          <p:cNvSpPr/>
          <p:nvPr/>
        </p:nvSpPr>
        <p:spPr>
          <a:xfrm>
            <a:off x="5737225" y="388874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1" name="Rechteck 220"/>
          <p:cNvSpPr/>
          <p:nvPr/>
        </p:nvSpPr>
        <p:spPr>
          <a:xfrm>
            <a:off x="6070600" y="388874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2" name="Rechteck 221"/>
          <p:cNvSpPr/>
          <p:nvPr/>
        </p:nvSpPr>
        <p:spPr>
          <a:xfrm>
            <a:off x="6403975" y="388874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3" name="Rechteck 222"/>
          <p:cNvSpPr/>
          <p:nvPr/>
        </p:nvSpPr>
        <p:spPr>
          <a:xfrm>
            <a:off x="6737350" y="388874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4" name="Rechteck 223"/>
          <p:cNvSpPr/>
          <p:nvPr/>
        </p:nvSpPr>
        <p:spPr>
          <a:xfrm>
            <a:off x="7070725" y="388874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5" name="Rechteck 224"/>
          <p:cNvSpPr/>
          <p:nvPr/>
        </p:nvSpPr>
        <p:spPr>
          <a:xfrm>
            <a:off x="7404100" y="388874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6" name="Rechteck 225"/>
          <p:cNvSpPr/>
          <p:nvPr/>
        </p:nvSpPr>
        <p:spPr>
          <a:xfrm>
            <a:off x="7737475" y="388874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7" name="Rechteck 226"/>
          <p:cNvSpPr/>
          <p:nvPr/>
        </p:nvSpPr>
        <p:spPr>
          <a:xfrm>
            <a:off x="8070850" y="388874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8" name="Rechteck 227"/>
          <p:cNvSpPr/>
          <p:nvPr/>
        </p:nvSpPr>
        <p:spPr>
          <a:xfrm>
            <a:off x="8404225" y="388874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9" name="Row14"/>
          <p:cNvSpPr txBox="1"/>
          <p:nvPr/>
        </p:nvSpPr>
        <p:spPr>
          <a:xfrm>
            <a:off x="330200" y="4128136"/>
            <a:ext cx="2032000" cy="226695"/>
          </a:xfrm>
          <a:prstGeom prst="rect">
            <a:avLst/>
          </a:prstGeom>
          <a:solidFill>
            <a:srgbClr val="EEEEEE"/>
          </a:solidFill>
        </p:spPr>
        <p:txBody>
          <a:bodyPr vert="horz" rtlCol="0" anchor="ctr">
            <a:normAutofit/>
          </a:bodyPr>
          <a:lstStyle/>
          <a:p>
            <a:r>
              <a:rPr lang="de-DE" sz="800" smtClean="0">
                <a:solidFill>
                  <a:srgbClr val="000000"/>
                </a:solidFill>
                <a:latin typeface="Verdana"/>
              </a:rPr>
              <a:t>Managementlist</a:t>
            </a:r>
            <a:endParaRPr lang="de-DE" sz="800">
              <a:solidFill>
                <a:srgbClr val="000000"/>
              </a:solidFill>
              <a:latin typeface="Verdana"/>
            </a:endParaRPr>
          </a:p>
        </p:txBody>
      </p:sp>
      <p:sp>
        <p:nvSpPr>
          <p:cNvPr id="230" name="Resource14"/>
          <p:cNvSpPr txBox="1"/>
          <p:nvPr/>
        </p:nvSpPr>
        <p:spPr>
          <a:xfrm>
            <a:off x="2374900" y="4128135"/>
            <a:ext cx="1016000" cy="226695"/>
          </a:xfrm>
          <a:prstGeom prst="rect">
            <a:avLst/>
          </a:prstGeom>
          <a:solidFill>
            <a:srgbClr val="EEEEEE"/>
          </a:solidFill>
        </p:spPr>
        <p:txBody>
          <a:bodyPr vert="horz" rtlCol="0" anchor="ctr">
            <a:normAutofit fontScale="92500" lnSpcReduction="10000"/>
          </a:bodyPr>
          <a:lstStyle/>
          <a:p>
            <a:r>
              <a:rPr lang="de-DE" sz="1000" smtClean="0">
                <a:solidFill>
                  <a:srgbClr val="000000"/>
                </a:solidFill>
              </a:rPr>
              <a:t>Ausgabe 09/09</a:t>
            </a:r>
            <a:endParaRPr lang="de-DE" sz="1000">
              <a:solidFill>
                <a:srgbClr val="000000"/>
              </a:solidFill>
            </a:endParaRPr>
          </a:p>
        </p:txBody>
      </p:sp>
      <p:sp>
        <p:nvSpPr>
          <p:cNvPr id="231" name="Beginn14"/>
          <p:cNvSpPr txBox="1"/>
          <p:nvPr/>
        </p:nvSpPr>
        <p:spPr>
          <a:xfrm>
            <a:off x="3403600" y="4128136"/>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01.09.2009</a:t>
            </a:r>
            <a:endParaRPr lang="de-DE" sz="1000">
              <a:solidFill>
                <a:srgbClr val="000000"/>
              </a:solidFill>
            </a:endParaRPr>
          </a:p>
        </p:txBody>
      </p:sp>
      <p:sp>
        <p:nvSpPr>
          <p:cNvPr id="232" name="Ende14"/>
          <p:cNvSpPr txBox="1"/>
          <p:nvPr/>
        </p:nvSpPr>
        <p:spPr>
          <a:xfrm>
            <a:off x="4064000" y="4128136"/>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01.09.2009</a:t>
            </a:r>
            <a:endParaRPr lang="de-DE" sz="1000">
              <a:solidFill>
                <a:srgbClr val="000000"/>
              </a:solidFill>
            </a:endParaRPr>
          </a:p>
        </p:txBody>
      </p:sp>
      <p:sp>
        <p:nvSpPr>
          <p:cNvPr id="233" name="Rechteck 232"/>
          <p:cNvSpPr/>
          <p:nvPr/>
        </p:nvSpPr>
        <p:spPr>
          <a:xfrm>
            <a:off x="4737100" y="412813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4" name="Rechteck 233"/>
          <p:cNvSpPr/>
          <p:nvPr/>
        </p:nvSpPr>
        <p:spPr>
          <a:xfrm>
            <a:off x="5070475" y="412813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5" name="Rechteck 234"/>
          <p:cNvSpPr/>
          <p:nvPr/>
        </p:nvSpPr>
        <p:spPr>
          <a:xfrm>
            <a:off x="5403850" y="412813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6" name="Rechteck 235"/>
          <p:cNvSpPr/>
          <p:nvPr/>
        </p:nvSpPr>
        <p:spPr>
          <a:xfrm>
            <a:off x="5737225" y="412813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7" name="Rechteck 236"/>
          <p:cNvSpPr/>
          <p:nvPr/>
        </p:nvSpPr>
        <p:spPr>
          <a:xfrm>
            <a:off x="6070600" y="412813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8" name="Rechteck 237"/>
          <p:cNvSpPr/>
          <p:nvPr/>
        </p:nvSpPr>
        <p:spPr>
          <a:xfrm>
            <a:off x="6403975" y="412813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9" name="Rechteck 238"/>
          <p:cNvSpPr/>
          <p:nvPr/>
        </p:nvSpPr>
        <p:spPr>
          <a:xfrm>
            <a:off x="6737350" y="412813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0" name="Rechteck 239"/>
          <p:cNvSpPr/>
          <p:nvPr/>
        </p:nvSpPr>
        <p:spPr>
          <a:xfrm>
            <a:off x="7070725" y="412813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1" name="Rechteck 240"/>
          <p:cNvSpPr/>
          <p:nvPr/>
        </p:nvSpPr>
        <p:spPr>
          <a:xfrm>
            <a:off x="7404100" y="412813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2" name="Rechteck 241"/>
          <p:cNvSpPr/>
          <p:nvPr/>
        </p:nvSpPr>
        <p:spPr>
          <a:xfrm>
            <a:off x="7737475" y="412813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3" name="Rechteck 242"/>
          <p:cNvSpPr/>
          <p:nvPr/>
        </p:nvSpPr>
        <p:spPr>
          <a:xfrm>
            <a:off x="8070850" y="412813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4" name="Rechteck 243"/>
          <p:cNvSpPr/>
          <p:nvPr/>
        </p:nvSpPr>
        <p:spPr>
          <a:xfrm>
            <a:off x="8404225" y="412813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5" name="Row15"/>
          <p:cNvSpPr txBox="1"/>
          <p:nvPr/>
        </p:nvSpPr>
        <p:spPr>
          <a:xfrm>
            <a:off x="330200" y="4367531"/>
            <a:ext cx="2032000" cy="226695"/>
          </a:xfrm>
          <a:prstGeom prst="rect">
            <a:avLst/>
          </a:prstGeom>
          <a:solidFill>
            <a:srgbClr val="EEEEEE"/>
          </a:solidFill>
        </p:spPr>
        <p:txBody>
          <a:bodyPr vert="horz" rtlCol="0" anchor="ctr">
            <a:normAutofit/>
          </a:bodyPr>
          <a:lstStyle/>
          <a:p>
            <a:r>
              <a:rPr lang="de-DE" sz="800" smtClean="0">
                <a:solidFill>
                  <a:srgbClr val="000000"/>
                </a:solidFill>
                <a:latin typeface="Verdana"/>
              </a:rPr>
              <a:t>Profil</a:t>
            </a:r>
            <a:endParaRPr lang="de-DE" sz="800">
              <a:solidFill>
                <a:srgbClr val="000000"/>
              </a:solidFill>
              <a:latin typeface="Verdana"/>
            </a:endParaRPr>
          </a:p>
        </p:txBody>
      </p:sp>
      <p:sp>
        <p:nvSpPr>
          <p:cNvPr id="246" name="Resource15"/>
          <p:cNvSpPr txBox="1"/>
          <p:nvPr/>
        </p:nvSpPr>
        <p:spPr>
          <a:xfrm>
            <a:off x="2374900" y="4367530"/>
            <a:ext cx="1016000" cy="226695"/>
          </a:xfrm>
          <a:prstGeom prst="rect">
            <a:avLst/>
          </a:prstGeom>
          <a:solidFill>
            <a:srgbClr val="EEEEEE"/>
          </a:solidFill>
        </p:spPr>
        <p:txBody>
          <a:bodyPr vert="horz" rtlCol="0" anchor="ctr">
            <a:normAutofit fontScale="92500" lnSpcReduction="10000"/>
          </a:bodyPr>
          <a:lstStyle/>
          <a:p>
            <a:r>
              <a:rPr lang="de-DE" sz="1000" smtClean="0">
                <a:solidFill>
                  <a:srgbClr val="000000"/>
                </a:solidFill>
              </a:rPr>
              <a:t>Ausgabe 10/09</a:t>
            </a:r>
            <a:endParaRPr lang="de-DE" sz="1000">
              <a:solidFill>
                <a:srgbClr val="000000"/>
              </a:solidFill>
            </a:endParaRPr>
          </a:p>
        </p:txBody>
      </p:sp>
      <p:sp>
        <p:nvSpPr>
          <p:cNvPr id="247" name="Beginn15"/>
          <p:cNvSpPr txBox="1"/>
          <p:nvPr/>
        </p:nvSpPr>
        <p:spPr>
          <a:xfrm>
            <a:off x="3403600" y="4367531"/>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01.10.2010</a:t>
            </a:r>
            <a:endParaRPr lang="de-DE" sz="1000">
              <a:solidFill>
                <a:srgbClr val="000000"/>
              </a:solidFill>
            </a:endParaRPr>
          </a:p>
        </p:txBody>
      </p:sp>
      <p:sp>
        <p:nvSpPr>
          <p:cNvPr id="248" name="Ende15"/>
          <p:cNvSpPr txBox="1"/>
          <p:nvPr/>
        </p:nvSpPr>
        <p:spPr>
          <a:xfrm>
            <a:off x="4064000" y="4367531"/>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01.10.2010</a:t>
            </a:r>
            <a:endParaRPr lang="de-DE" sz="1000">
              <a:solidFill>
                <a:srgbClr val="000000"/>
              </a:solidFill>
            </a:endParaRPr>
          </a:p>
        </p:txBody>
      </p:sp>
      <p:sp>
        <p:nvSpPr>
          <p:cNvPr id="249" name="Rechteck 248"/>
          <p:cNvSpPr/>
          <p:nvPr/>
        </p:nvSpPr>
        <p:spPr>
          <a:xfrm>
            <a:off x="4737100" y="436753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0" name="Rechteck 249"/>
          <p:cNvSpPr/>
          <p:nvPr/>
        </p:nvSpPr>
        <p:spPr>
          <a:xfrm>
            <a:off x="5070475" y="436753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1" name="Rechteck 250"/>
          <p:cNvSpPr/>
          <p:nvPr/>
        </p:nvSpPr>
        <p:spPr>
          <a:xfrm>
            <a:off x="5403850" y="436753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2" name="Rechteck 251"/>
          <p:cNvSpPr/>
          <p:nvPr/>
        </p:nvSpPr>
        <p:spPr>
          <a:xfrm>
            <a:off x="5737225" y="436753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3" name="Rechteck 252"/>
          <p:cNvSpPr/>
          <p:nvPr/>
        </p:nvSpPr>
        <p:spPr>
          <a:xfrm>
            <a:off x="6070600" y="436753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4" name="Rechteck 253"/>
          <p:cNvSpPr/>
          <p:nvPr/>
        </p:nvSpPr>
        <p:spPr>
          <a:xfrm>
            <a:off x="6403975" y="436753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5" name="Rechteck 254"/>
          <p:cNvSpPr/>
          <p:nvPr/>
        </p:nvSpPr>
        <p:spPr>
          <a:xfrm>
            <a:off x="6737350" y="436753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6" name="Rechteck 255"/>
          <p:cNvSpPr/>
          <p:nvPr/>
        </p:nvSpPr>
        <p:spPr>
          <a:xfrm>
            <a:off x="7070725" y="436753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7" name="Rechteck 256"/>
          <p:cNvSpPr/>
          <p:nvPr/>
        </p:nvSpPr>
        <p:spPr>
          <a:xfrm>
            <a:off x="7404100" y="436753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8" name="Rechteck 257"/>
          <p:cNvSpPr/>
          <p:nvPr/>
        </p:nvSpPr>
        <p:spPr>
          <a:xfrm>
            <a:off x="7737475" y="436753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9" name="Rechteck 258"/>
          <p:cNvSpPr/>
          <p:nvPr/>
        </p:nvSpPr>
        <p:spPr>
          <a:xfrm>
            <a:off x="8070850" y="436753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0" name="Rechteck 259"/>
          <p:cNvSpPr/>
          <p:nvPr/>
        </p:nvSpPr>
        <p:spPr>
          <a:xfrm>
            <a:off x="8404225" y="436753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1" name="Raute 260"/>
          <p:cNvSpPr/>
          <p:nvPr/>
        </p:nvSpPr>
        <p:spPr>
          <a:xfrm>
            <a:off x="7828438" y="4424204"/>
            <a:ext cx="113348" cy="113347"/>
          </a:xfrm>
          <a:prstGeom prst="diamond">
            <a:avLst/>
          </a:prstGeom>
          <a:solidFill>
            <a:schemeClr val="tx2">
              <a:lumMod val="60000"/>
              <a:lumOff val="40000"/>
            </a:schemeClr>
          </a:solidFill>
          <a:ln>
            <a:solidFill>
              <a:schemeClr val="tx2">
                <a:lumMod val="60000"/>
                <a:lumOff val="4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2" name="Row16"/>
          <p:cNvSpPr txBox="1"/>
          <p:nvPr/>
        </p:nvSpPr>
        <p:spPr>
          <a:xfrm>
            <a:off x="330200" y="4606926"/>
            <a:ext cx="2032000" cy="226695"/>
          </a:xfrm>
          <a:prstGeom prst="rect">
            <a:avLst/>
          </a:prstGeom>
          <a:solidFill>
            <a:srgbClr val="EEEEEE"/>
          </a:solidFill>
        </p:spPr>
        <p:txBody>
          <a:bodyPr vert="horz" rtlCol="0" anchor="ctr">
            <a:normAutofit/>
          </a:bodyPr>
          <a:lstStyle/>
          <a:p>
            <a:r>
              <a:rPr lang="de-DE" sz="800" smtClean="0">
                <a:solidFill>
                  <a:srgbClr val="000000"/>
                </a:solidFill>
                <a:latin typeface="Trajan Pro"/>
              </a:rPr>
              <a:t>Anual Salary</a:t>
            </a:r>
            <a:endParaRPr lang="de-DE" sz="800">
              <a:solidFill>
                <a:srgbClr val="000000"/>
              </a:solidFill>
              <a:latin typeface="Trajan Pro"/>
            </a:endParaRPr>
          </a:p>
        </p:txBody>
      </p:sp>
      <p:sp>
        <p:nvSpPr>
          <p:cNvPr id="263" name="Resource16"/>
          <p:cNvSpPr txBox="1"/>
          <p:nvPr/>
        </p:nvSpPr>
        <p:spPr>
          <a:xfrm>
            <a:off x="2374900" y="4606925"/>
            <a:ext cx="1016000" cy="226695"/>
          </a:xfrm>
          <a:prstGeom prst="rect">
            <a:avLst/>
          </a:prstGeom>
          <a:solidFill>
            <a:srgbClr val="EEEEEE"/>
          </a:solidFill>
        </p:spPr>
        <p:txBody>
          <a:bodyPr vert="horz" rtlCol="0" anchor="ctr">
            <a:normAutofit fontScale="92500" lnSpcReduction="10000"/>
          </a:bodyPr>
          <a:lstStyle/>
          <a:p>
            <a:r>
              <a:rPr lang="de-DE" sz="1000" smtClean="0">
                <a:solidFill>
                  <a:srgbClr val="000000"/>
                </a:solidFill>
              </a:rPr>
              <a:t>Ausgabe 11/09</a:t>
            </a:r>
            <a:endParaRPr lang="de-DE" sz="1000">
              <a:solidFill>
                <a:srgbClr val="000000"/>
              </a:solidFill>
            </a:endParaRPr>
          </a:p>
        </p:txBody>
      </p:sp>
      <p:sp>
        <p:nvSpPr>
          <p:cNvPr id="264" name="Beginn16"/>
          <p:cNvSpPr txBox="1"/>
          <p:nvPr/>
        </p:nvSpPr>
        <p:spPr>
          <a:xfrm>
            <a:off x="3403600" y="4606926"/>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01.11.2010</a:t>
            </a:r>
            <a:endParaRPr lang="de-DE" sz="1000">
              <a:solidFill>
                <a:srgbClr val="000000"/>
              </a:solidFill>
            </a:endParaRPr>
          </a:p>
        </p:txBody>
      </p:sp>
      <p:sp>
        <p:nvSpPr>
          <p:cNvPr id="265" name="Ende16"/>
          <p:cNvSpPr txBox="1"/>
          <p:nvPr/>
        </p:nvSpPr>
        <p:spPr>
          <a:xfrm>
            <a:off x="4064000" y="4606926"/>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01.12.2010</a:t>
            </a:r>
            <a:endParaRPr lang="de-DE" sz="1000">
              <a:solidFill>
                <a:srgbClr val="000000"/>
              </a:solidFill>
            </a:endParaRPr>
          </a:p>
        </p:txBody>
      </p:sp>
      <p:sp>
        <p:nvSpPr>
          <p:cNvPr id="266" name="Rechteck 265"/>
          <p:cNvSpPr/>
          <p:nvPr/>
        </p:nvSpPr>
        <p:spPr>
          <a:xfrm>
            <a:off x="4737100" y="460692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7" name="Rechteck 266"/>
          <p:cNvSpPr/>
          <p:nvPr/>
        </p:nvSpPr>
        <p:spPr>
          <a:xfrm>
            <a:off x="5070475" y="460692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8" name="Rechteck 267"/>
          <p:cNvSpPr/>
          <p:nvPr/>
        </p:nvSpPr>
        <p:spPr>
          <a:xfrm>
            <a:off x="5403850" y="460692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9" name="Rechteck 268"/>
          <p:cNvSpPr/>
          <p:nvPr/>
        </p:nvSpPr>
        <p:spPr>
          <a:xfrm>
            <a:off x="5737225" y="460692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0" name="Rechteck 269"/>
          <p:cNvSpPr/>
          <p:nvPr/>
        </p:nvSpPr>
        <p:spPr>
          <a:xfrm>
            <a:off x="6070600" y="460692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1" name="Rechteck 270"/>
          <p:cNvSpPr/>
          <p:nvPr/>
        </p:nvSpPr>
        <p:spPr>
          <a:xfrm>
            <a:off x="6403975" y="460692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2" name="Rechteck 271"/>
          <p:cNvSpPr/>
          <p:nvPr/>
        </p:nvSpPr>
        <p:spPr>
          <a:xfrm>
            <a:off x="6737350" y="460692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3" name="Rechteck 272"/>
          <p:cNvSpPr/>
          <p:nvPr/>
        </p:nvSpPr>
        <p:spPr>
          <a:xfrm>
            <a:off x="7070725" y="460692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4" name="Rechteck 273"/>
          <p:cNvSpPr/>
          <p:nvPr/>
        </p:nvSpPr>
        <p:spPr>
          <a:xfrm>
            <a:off x="7404100" y="460692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5" name="Rechteck 274"/>
          <p:cNvSpPr/>
          <p:nvPr/>
        </p:nvSpPr>
        <p:spPr>
          <a:xfrm>
            <a:off x="7737475" y="460692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6" name="Rechteck 275"/>
          <p:cNvSpPr/>
          <p:nvPr/>
        </p:nvSpPr>
        <p:spPr>
          <a:xfrm>
            <a:off x="8070850" y="460692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7" name="Rechteck 276"/>
          <p:cNvSpPr/>
          <p:nvPr/>
        </p:nvSpPr>
        <p:spPr>
          <a:xfrm>
            <a:off x="8404225" y="460692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8" name="B_16"/>
          <p:cNvSpPr/>
          <p:nvPr>
            <p:custDataLst>
              <p:tags r:id="rId4"/>
            </p:custDataLst>
          </p:nvPr>
        </p:nvSpPr>
        <p:spPr>
          <a:xfrm>
            <a:off x="8068839" y="4663599"/>
            <a:ext cx="333030" cy="113347"/>
          </a:xfrm>
          <a:prstGeom prst="rect">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de-DE"/>
          </a:p>
        </p:txBody>
      </p:sp>
      <p:sp>
        <p:nvSpPr>
          <p:cNvPr id="279" name="Row17"/>
          <p:cNvSpPr txBox="1"/>
          <p:nvPr/>
        </p:nvSpPr>
        <p:spPr>
          <a:xfrm>
            <a:off x="330200" y="4846321"/>
            <a:ext cx="2032000" cy="226695"/>
          </a:xfrm>
          <a:prstGeom prst="rect">
            <a:avLst/>
          </a:prstGeom>
          <a:solidFill>
            <a:srgbClr val="C00000"/>
          </a:solidFill>
        </p:spPr>
        <p:txBody>
          <a:bodyPr vert="horz" rtlCol="0" anchor="ctr">
            <a:normAutofit/>
          </a:bodyPr>
          <a:lstStyle/>
          <a:p>
            <a:r>
              <a:rPr lang="de-DE" sz="800" smtClean="0">
                <a:solidFill>
                  <a:srgbClr val="FFFFFF"/>
                </a:solidFill>
                <a:latin typeface="Verdana"/>
              </a:rPr>
              <a:t>GEO-Chart </a:t>
            </a:r>
            <a:endParaRPr lang="de-DE" sz="800">
              <a:solidFill>
                <a:srgbClr val="FFFFFF"/>
              </a:solidFill>
              <a:latin typeface="Verdana"/>
            </a:endParaRPr>
          </a:p>
        </p:txBody>
      </p:sp>
      <p:sp>
        <p:nvSpPr>
          <p:cNvPr id="280" name="Resource17"/>
          <p:cNvSpPr txBox="1"/>
          <p:nvPr/>
        </p:nvSpPr>
        <p:spPr>
          <a:xfrm>
            <a:off x="2374900" y="4846320"/>
            <a:ext cx="1016000" cy="226695"/>
          </a:xfrm>
          <a:prstGeom prst="rect">
            <a:avLst/>
          </a:prstGeom>
          <a:solidFill>
            <a:srgbClr val="EEEEEE"/>
          </a:solidFill>
        </p:spPr>
        <p:txBody>
          <a:bodyPr vert="horz" rtlCol="0" anchor="ctr">
            <a:normAutofit fontScale="92500" lnSpcReduction="10000"/>
          </a:bodyPr>
          <a:lstStyle/>
          <a:p>
            <a:r>
              <a:rPr lang="de-DE" sz="1000" smtClean="0">
                <a:solidFill>
                  <a:srgbClr val="000000"/>
                </a:solidFill>
              </a:rPr>
              <a:t>Ausgabe 12/09</a:t>
            </a:r>
            <a:endParaRPr lang="de-DE" sz="1000">
              <a:solidFill>
                <a:srgbClr val="000000"/>
              </a:solidFill>
            </a:endParaRPr>
          </a:p>
        </p:txBody>
      </p:sp>
      <p:sp>
        <p:nvSpPr>
          <p:cNvPr id="281" name="Beginn17"/>
          <p:cNvSpPr txBox="1"/>
          <p:nvPr/>
        </p:nvSpPr>
        <p:spPr>
          <a:xfrm>
            <a:off x="3403600" y="4846321"/>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01.12.2010</a:t>
            </a:r>
            <a:endParaRPr lang="de-DE" sz="1000">
              <a:solidFill>
                <a:srgbClr val="000000"/>
              </a:solidFill>
            </a:endParaRPr>
          </a:p>
        </p:txBody>
      </p:sp>
      <p:sp>
        <p:nvSpPr>
          <p:cNvPr id="282" name="Ende17"/>
          <p:cNvSpPr txBox="1"/>
          <p:nvPr/>
        </p:nvSpPr>
        <p:spPr>
          <a:xfrm>
            <a:off x="4064000" y="4846321"/>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01.12.2010</a:t>
            </a:r>
            <a:endParaRPr lang="de-DE" sz="1000">
              <a:solidFill>
                <a:srgbClr val="000000"/>
              </a:solidFill>
            </a:endParaRPr>
          </a:p>
        </p:txBody>
      </p:sp>
      <p:sp>
        <p:nvSpPr>
          <p:cNvPr id="283" name="Rechteck 282"/>
          <p:cNvSpPr/>
          <p:nvPr/>
        </p:nvSpPr>
        <p:spPr>
          <a:xfrm>
            <a:off x="4737100" y="484632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4" name="Rechteck 283"/>
          <p:cNvSpPr/>
          <p:nvPr/>
        </p:nvSpPr>
        <p:spPr>
          <a:xfrm>
            <a:off x="5070475" y="484632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5" name="Rechteck 284"/>
          <p:cNvSpPr/>
          <p:nvPr/>
        </p:nvSpPr>
        <p:spPr>
          <a:xfrm>
            <a:off x="5403850" y="484632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6" name="Rechteck 285"/>
          <p:cNvSpPr/>
          <p:nvPr/>
        </p:nvSpPr>
        <p:spPr>
          <a:xfrm>
            <a:off x="5737225" y="484632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7" name="Rechteck 286"/>
          <p:cNvSpPr/>
          <p:nvPr/>
        </p:nvSpPr>
        <p:spPr>
          <a:xfrm>
            <a:off x="6070600" y="484632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8" name="Rechteck 287"/>
          <p:cNvSpPr/>
          <p:nvPr/>
        </p:nvSpPr>
        <p:spPr>
          <a:xfrm>
            <a:off x="6403975" y="484632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9" name="Rechteck 288"/>
          <p:cNvSpPr/>
          <p:nvPr/>
        </p:nvSpPr>
        <p:spPr>
          <a:xfrm>
            <a:off x="6737350" y="484632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0" name="Rechteck 289"/>
          <p:cNvSpPr/>
          <p:nvPr/>
        </p:nvSpPr>
        <p:spPr>
          <a:xfrm>
            <a:off x="7070725" y="484632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1" name="Rechteck 290"/>
          <p:cNvSpPr/>
          <p:nvPr/>
        </p:nvSpPr>
        <p:spPr>
          <a:xfrm>
            <a:off x="7404100" y="484632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2" name="Rechteck 291"/>
          <p:cNvSpPr/>
          <p:nvPr/>
        </p:nvSpPr>
        <p:spPr>
          <a:xfrm>
            <a:off x="7737475" y="484632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3" name="Rechteck 292"/>
          <p:cNvSpPr/>
          <p:nvPr/>
        </p:nvSpPr>
        <p:spPr>
          <a:xfrm>
            <a:off x="8070850" y="484632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4" name="Rechteck 293"/>
          <p:cNvSpPr/>
          <p:nvPr/>
        </p:nvSpPr>
        <p:spPr>
          <a:xfrm>
            <a:off x="8404225" y="484632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5" name="Raute 294"/>
          <p:cNvSpPr/>
          <p:nvPr/>
        </p:nvSpPr>
        <p:spPr>
          <a:xfrm>
            <a:off x="8495188" y="4902994"/>
            <a:ext cx="113348" cy="113347"/>
          </a:xfrm>
          <a:prstGeom prst="diamond">
            <a:avLst/>
          </a:prstGeom>
          <a:solidFill>
            <a:schemeClr val="tx2">
              <a:lumMod val="60000"/>
              <a:lumOff val="40000"/>
            </a:schemeClr>
          </a:solidFill>
          <a:ln>
            <a:solidFill>
              <a:schemeClr val="tx2">
                <a:lumMod val="60000"/>
                <a:lumOff val="4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6" name="Row18"/>
          <p:cNvSpPr txBox="1"/>
          <p:nvPr/>
        </p:nvSpPr>
        <p:spPr>
          <a:xfrm>
            <a:off x="330200" y="5085715"/>
            <a:ext cx="2032000" cy="226695"/>
          </a:xfrm>
          <a:prstGeom prst="rect">
            <a:avLst/>
          </a:prstGeom>
          <a:solidFill>
            <a:srgbClr val="EEEEEE"/>
          </a:solidFill>
        </p:spPr>
        <p:txBody>
          <a:bodyPr vert="horz" rtlCol="0" anchor="ctr">
            <a:normAutofit/>
          </a:bodyPr>
          <a:lstStyle/>
          <a:p>
            <a:r>
              <a:rPr lang="de-DE" sz="800" smtClean="0">
                <a:solidFill>
                  <a:srgbClr val="000000"/>
                </a:solidFill>
                <a:latin typeface="Verdana"/>
              </a:rPr>
              <a:t>Austria EXCEL-File</a:t>
            </a:r>
            <a:endParaRPr lang="de-DE" sz="800">
              <a:solidFill>
                <a:srgbClr val="000000"/>
              </a:solidFill>
              <a:latin typeface="Verdana"/>
            </a:endParaRPr>
          </a:p>
        </p:txBody>
      </p:sp>
      <p:sp>
        <p:nvSpPr>
          <p:cNvPr id="297" name="Resource18"/>
          <p:cNvSpPr txBox="1"/>
          <p:nvPr/>
        </p:nvSpPr>
        <p:spPr>
          <a:xfrm>
            <a:off x="2374900" y="5085715"/>
            <a:ext cx="1016000" cy="226695"/>
          </a:xfrm>
          <a:prstGeom prst="rect">
            <a:avLst/>
          </a:prstGeom>
          <a:solidFill>
            <a:srgbClr val="EEEEEE"/>
          </a:solidFill>
        </p:spPr>
        <p:txBody>
          <a:bodyPr vert="horz" rtlCol="0" anchor="ctr">
            <a:normAutofit fontScale="92500" lnSpcReduction="10000"/>
          </a:bodyPr>
          <a:lstStyle/>
          <a:p>
            <a:r>
              <a:rPr lang="de-DE" sz="1000" smtClean="0">
                <a:solidFill>
                  <a:srgbClr val="000000"/>
                </a:solidFill>
              </a:rPr>
              <a:t>Ausgabe 12/09</a:t>
            </a:r>
            <a:endParaRPr lang="de-DE" sz="1000">
              <a:solidFill>
                <a:srgbClr val="000000"/>
              </a:solidFill>
            </a:endParaRPr>
          </a:p>
        </p:txBody>
      </p:sp>
      <p:sp>
        <p:nvSpPr>
          <p:cNvPr id="298" name="Beginn18"/>
          <p:cNvSpPr txBox="1"/>
          <p:nvPr/>
        </p:nvSpPr>
        <p:spPr>
          <a:xfrm>
            <a:off x="3403600" y="5085716"/>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01.01.2010</a:t>
            </a:r>
            <a:endParaRPr lang="de-DE" sz="1000">
              <a:solidFill>
                <a:srgbClr val="000000"/>
              </a:solidFill>
            </a:endParaRPr>
          </a:p>
        </p:txBody>
      </p:sp>
      <p:sp>
        <p:nvSpPr>
          <p:cNvPr id="299" name="Ende18"/>
          <p:cNvSpPr txBox="1"/>
          <p:nvPr/>
        </p:nvSpPr>
        <p:spPr>
          <a:xfrm>
            <a:off x="4064000" y="5085716"/>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31.12.2010</a:t>
            </a:r>
            <a:endParaRPr lang="de-DE" sz="1000">
              <a:solidFill>
                <a:srgbClr val="000000"/>
              </a:solidFill>
            </a:endParaRPr>
          </a:p>
        </p:txBody>
      </p:sp>
      <p:sp>
        <p:nvSpPr>
          <p:cNvPr id="300" name="Rechteck 299"/>
          <p:cNvSpPr/>
          <p:nvPr/>
        </p:nvSpPr>
        <p:spPr>
          <a:xfrm>
            <a:off x="4737100" y="508571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1" name="Rechteck 300"/>
          <p:cNvSpPr/>
          <p:nvPr/>
        </p:nvSpPr>
        <p:spPr>
          <a:xfrm>
            <a:off x="5070475" y="508571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2" name="Rechteck 301"/>
          <p:cNvSpPr/>
          <p:nvPr/>
        </p:nvSpPr>
        <p:spPr>
          <a:xfrm>
            <a:off x="5403850" y="508571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3" name="Rechteck 302"/>
          <p:cNvSpPr/>
          <p:nvPr/>
        </p:nvSpPr>
        <p:spPr>
          <a:xfrm>
            <a:off x="5737225" y="508571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4" name="Rechteck 303"/>
          <p:cNvSpPr/>
          <p:nvPr/>
        </p:nvSpPr>
        <p:spPr>
          <a:xfrm>
            <a:off x="6070600" y="508571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5" name="Rechteck 304"/>
          <p:cNvSpPr/>
          <p:nvPr/>
        </p:nvSpPr>
        <p:spPr>
          <a:xfrm>
            <a:off x="6403975" y="508571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6" name="Rechteck 305"/>
          <p:cNvSpPr/>
          <p:nvPr/>
        </p:nvSpPr>
        <p:spPr>
          <a:xfrm>
            <a:off x="6737350" y="508571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7" name="Rechteck 306"/>
          <p:cNvSpPr/>
          <p:nvPr/>
        </p:nvSpPr>
        <p:spPr>
          <a:xfrm>
            <a:off x="7070725" y="508571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8" name="Rechteck 307"/>
          <p:cNvSpPr/>
          <p:nvPr/>
        </p:nvSpPr>
        <p:spPr>
          <a:xfrm>
            <a:off x="7404100" y="508571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9" name="Rechteck 308"/>
          <p:cNvSpPr/>
          <p:nvPr/>
        </p:nvSpPr>
        <p:spPr>
          <a:xfrm>
            <a:off x="7737475" y="508571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0" name="Rechteck 309"/>
          <p:cNvSpPr/>
          <p:nvPr/>
        </p:nvSpPr>
        <p:spPr>
          <a:xfrm>
            <a:off x="8070850" y="5085715"/>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1" name="Rechteck 310"/>
          <p:cNvSpPr/>
          <p:nvPr/>
        </p:nvSpPr>
        <p:spPr>
          <a:xfrm>
            <a:off x="8404225" y="5085715"/>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2" name="B_18"/>
          <p:cNvSpPr/>
          <p:nvPr>
            <p:custDataLst>
              <p:tags r:id="rId5"/>
            </p:custDataLst>
          </p:nvPr>
        </p:nvSpPr>
        <p:spPr>
          <a:xfrm>
            <a:off x="4734744" y="5142389"/>
            <a:ext cx="3977456" cy="113347"/>
          </a:xfrm>
          <a:prstGeom prst="rect">
            <a:avLst/>
          </a:prstGeom>
          <a:ln/>
        </p:spPr>
        <p:style>
          <a:lnRef idx="1">
            <a:schemeClr val="accent6"/>
          </a:lnRef>
          <a:fillRef idx="3">
            <a:schemeClr val="accent6"/>
          </a:fillRef>
          <a:effectRef idx="2">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13" name="Row19"/>
          <p:cNvSpPr txBox="1"/>
          <p:nvPr/>
        </p:nvSpPr>
        <p:spPr>
          <a:xfrm>
            <a:off x="330200" y="5325110"/>
            <a:ext cx="2032000" cy="226695"/>
          </a:xfrm>
          <a:prstGeom prst="rect">
            <a:avLst/>
          </a:prstGeom>
          <a:solidFill>
            <a:srgbClr val="EEEEEE"/>
          </a:solidFill>
        </p:spPr>
        <p:txBody>
          <a:bodyPr vert="horz" rtlCol="0" anchor="ctr">
            <a:normAutofit fontScale="92500" lnSpcReduction="10000"/>
          </a:bodyPr>
          <a:lstStyle/>
          <a:p>
            <a:r>
              <a:rPr lang="de-DE" sz="1000" smtClean="0">
                <a:solidFill>
                  <a:srgbClr val="000000"/>
                </a:solidFill>
                <a:latin typeface="Verdana"/>
              </a:rPr>
              <a:t>Germany-Excel-File</a:t>
            </a:r>
            <a:endParaRPr lang="de-DE" sz="1000">
              <a:solidFill>
                <a:srgbClr val="000000"/>
              </a:solidFill>
              <a:latin typeface="Verdana"/>
            </a:endParaRPr>
          </a:p>
        </p:txBody>
      </p:sp>
      <p:sp>
        <p:nvSpPr>
          <p:cNvPr id="314" name="Resource19"/>
          <p:cNvSpPr txBox="1"/>
          <p:nvPr/>
        </p:nvSpPr>
        <p:spPr>
          <a:xfrm>
            <a:off x="2374900" y="5325110"/>
            <a:ext cx="1016000" cy="226695"/>
          </a:xfrm>
          <a:prstGeom prst="rect">
            <a:avLst/>
          </a:prstGeom>
          <a:solidFill>
            <a:srgbClr val="EEEEEE"/>
          </a:solidFill>
        </p:spPr>
        <p:txBody>
          <a:bodyPr vert="horz" rtlCol="0" anchor="ctr">
            <a:normAutofit fontScale="92500" lnSpcReduction="10000"/>
          </a:bodyPr>
          <a:lstStyle/>
          <a:p>
            <a:r>
              <a:rPr lang="de-DE" sz="1000" smtClean="0">
                <a:solidFill>
                  <a:srgbClr val="000000"/>
                </a:solidFill>
              </a:rPr>
              <a:t>Ausgabe 01/10</a:t>
            </a:r>
            <a:endParaRPr lang="de-DE" sz="1000">
              <a:solidFill>
                <a:srgbClr val="000000"/>
              </a:solidFill>
            </a:endParaRPr>
          </a:p>
        </p:txBody>
      </p:sp>
      <p:sp>
        <p:nvSpPr>
          <p:cNvPr id="315" name="Beginn19"/>
          <p:cNvSpPr txBox="1"/>
          <p:nvPr/>
        </p:nvSpPr>
        <p:spPr>
          <a:xfrm>
            <a:off x="3403600" y="5325111"/>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01.01.2010</a:t>
            </a:r>
            <a:endParaRPr lang="de-DE" sz="1000">
              <a:solidFill>
                <a:srgbClr val="000000"/>
              </a:solidFill>
            </a:endParaRPr>
          </a:p>
        </p:txBody>
      </p:sp>
      <p:sp>
        <p:nvSpPr>
          <p:cNvPr id="316" name="Ende19"/>
          <p:cNvSpPr txBox="1"/>
          <p:nvPr/>
        </p:nvSpPr>
        <p:spPr>
          <a:xfrm>
            <a:off x="4064000" y="5325111"/>
            <a:ext cx="647700" cy="226695"/>
          </a:xfrm>
          <a:prstGeom prst="rect">
            <a:avLst/>
          </a:prstGeom>
          <a:solidFill>
            <a:srgbClr val="EEEEEE"/>
          </a:solidFill>
        </p:spPr>
        <p:txBody>
          <a:bodyPr vert="horz" rtlCol="0" anchor="ctr">
            <a:normAutofit fontScale="77500" lnSpcReduction="20000"/>
          </a:bodyPr>
          <a:lstStyle/>
          <a:p>
            <a:r>
              <a:rPr lang="de-DE" sz="1000" smtClean="0">
                <a:solidFill>
                  <a:srgbClr val="000000"/>
                </a:solidFill>
              </a:rPr>
              <a:t>31.01.2010</a:t>
            </a:r>
            <a:endParaRPr lang="de-DE" sz="1000">
              <a:solidFill>
                <a:srgbClr val="000000"/>
              </a:solidFill>
            </a:endParaRPr>
          </a:p>
        </p:txBody>
      </p:sp>
      <p:sp>
        <p:nvSpPr>
          <p:cNvPr id="317" name="Rechteck 316"/>
          <p:cNvSpPr/>
          <p:nvPr/>
        </p:nvSpPr>
        <p:spPr>
          <a:xfrm>
            <a:off x="4737100" y="532511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8" name="Rechteck 317"/>
          <p:cNvSpPr/>
          <p:nvPr/>
        </p:nvSpPr>
        <p:spPr>
          <a:xfrm>
            <a:off x="5070475" y="532511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9" name="Rechteck 318"/>
          <p:cNvSpPr/>
          <p:nvPr/>
        </p:nvSpPr>
        <p:spPr>
          <a:xfrm>
            <a:off x="5403850" y="532511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0" name="Rechteck 319"/>
          <p:cNvSpPr/>
          <p:nvPr/>
        </p:nvSpPr>
        <p:spPr>
          <a:xfrm>
            <a:off x="5737225" y="532511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1" name="Rechteck 320"/>
          <p:cNvSpPr/>
          <p:nvPr/>
        </p:nvSpPr>
        <p:spPr>
          <a:xfrm>
            <a:off x="6070600" y="532511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2" name="Rechteck 321"/>
          <p:cNvSpPr/>
          <p:nvPr/>
        </p:nvSpPr>
        <p:spPr>
          <a:xfrm>
            <a:off x="6403975" y="532511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3" name="Rechteck 322"/>
          <p:cNvSpPr/>
          <p:nvPr/>
        </p:nvSpPr>
        <p:spPr>
          <a:xfrm>
            <a:off x="6737350" y="532511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4" name="Rechteck 323"/>
          <p:cNvSpPr/>
          <p:nvPr/>
        </p:nvSpPr>
        <p:spPr>
          <a:xfrm>
            <a:off x="7070725" y="532511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5" name="Rechteck 324"/>
          <p:cNvSpPr/>
          <p:nvPr/>
        </p:nvSpPr>
        <p:spPr>
          <a:xfrm>
            <a:off x="7404100" y="532511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6" name="Rechteck 325"/>
          <p:cNvSpPr/>
          <p:nvPr/>
        </p:nvSpPr>
        <p:spPr>
          <a:xfrm>
            <a:off x="7737475" y="532511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7" name="Rechteck 326"/>
          <p:cNvSpPr/>
          <p:nvPr/>
        </p:nvSpPr>
        <p:spPr>
          <a:xfrm>
            <a:off x="8070850" y="5325110"/>
            <a:ext cx="320675" cy="226695"/>
          </a:xfrm>
          <a:prstGeom prst="rect">
            <a:avLst/>
          </a:prstGeom>
          <a:solidFill>
            <a:srgbClr val="F5F5F5"/>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8" name="Rechteck 327"/>
          <p:cNvSpPr/>
          <p:nvPr/>
        </p:nvSpPr>
        <p:spPr>
          <a:xfrm>
            <a:off x="8404225" y="5325110"/>
            <a:ext cx="320675" cy="226695"/>
          </a:xfrm>
          <a:prstGeom prst="rect">
            <a:avLst/>
          </a:prstGeom>
          <a:solidFill>
            <a:srgbClr val="EEEEEE"/>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9" name="B_19"/>
          <p:cNvSpPr/>
          <p:nvPr>
            <p:custDataLst>
              <p:tags r:id="rId6"/>
            </p:custDataLst>
          </p:nvPr>
        </p:nvSpPr>
        <p:spPr>
          <a:xfrm>
            <a:off x="4734744" y="5381784"/>
            <a:ext cx="310331" cy="113347"/>
          </a:xfrm>
          <a:prstGeom prst="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cxnSp>
        <p:nvCxnSpPr>
          <p:cNvPr id="330" name="c_B_10-B_11"/>
          <p:cNvCxnSpPr>
            <a:stCxn id="179" idx="3"/>
            <a:endCxn id="196" idx="0"/>
          </p:cNvCxnSpPr>
          <p:nvPr/>
        </p:nvCxnSpPr>
        <p:spPr>
          <a:xfrm flipH="1">
            <a:off x="6729995" y="3283903"/>
            <a:ext cx="201542" cy="182721"/>
          </a:xfrm>
          <a:prstGeom prst="bentConnector4">
            <a:avLst>
              <a:gd name="adj1" fmla="val -113425"/>
              <a:gd name="adj2" fmla="val 65508"/>
            </a:avLst>
          </a:prstGeom>
          <a:ln w="19050">
            <a:solidFill>
              <a:schemeClr val="accent2"/>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331" name="c_B_11-B_16"/>
          <p:cNvCxnSpPr>
            <a:stCxn id="196" idx="3"/>
            <a:endCxn id="278" idx="1"/>
          </p:cNvCxnSpPr>
          <p:nvPr/>
        </p:nvCxnSpPr>
        <p:spPr>
          <a:xfrm>
            <a:off x="7058025" y="3523298"/>
            <a:ext cx="1010814" cy="1196975"/>
          </a:xfrm>
          <a:prstGeom prst="bentConnector3">
            <a:avLst>
              <a:gd name="adj1" fmla="val 50000"/>
            </a:avLst>
          </a:prstGeom>
          <a:ln w="19050">
            <a:solidFill>
              <a:schemeClr val="accent2"/>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333" name="sw_copyright"/>
          <p:cNvSpPr txBox="1"/>
          <p:nvPr/>
        </p:nvSpPr>
        <p:spPr>
          <a:xfrm>
            <a:off x="381000" y="6491224"/>
            <a:ext cx="9144000" cy="215444"/>
          </a:xfrm>
          <a:prstGeom prst="rect">
            <a:avLst/>
          </a:prstGeom>
          <a:noFill/>
        </p:spPr>
        <p:txBody>
          <a:bodyPr vert="horz" rtlCol="0">
            <a:spAutoFit/>
          </a:bodyPr>
          <a:lstStyle/>
          <a:p>
            <a:r>
              <a:rPr lang="en-US" sz="800" smtClean="0">
                <a:solidFill>
                  <a:srgbClr val="808080"/>
                </a:solidFill>
                <a:latin typeface="Arial"/>
              </a:rPr>
              <a:t> (c) by stallwanger it.dev | www.stallwanger.net :: company license </a:t>
            </a:r>
            <a:endParaRPr lang="de-DE" sz="800">
              <a:solidFill>
                <a:srgbClr val="808080"/>
              </a:solidFill>
              <a:latin typeface="Arial"/>
            </a:endParaRPr>
          </a:p>
        </p:txBody>
      </p:sp>
      <p:cxnSp>
        <p:nvCxnSpPr>
          <p:cNvPr id="334" name="Gerade Verbindung 333"/>
          <p:cNvCxnSpPr/>
          <p:nvPr/>
        </p:nvCxnSpPr>
        <p:spPr>
          <a:xfrm>
            <a:off x="406400" y="6477000"/>
            <a:ext cx="8737600" cy="0"/>
          </a:xfrm>
          <a:prstGeom prst="line">
            <a:avLst/>
          </a:prstGeom>
          <a:ln>
            <a:solidFill>
              <a:srgbClr val="808080"/>
            </a:solidFill>
          </a:ln>
        </p:spPr>
        <p:style>
          <a:lnRef idx="1">
            <a:schemeClr val="accent1"/>
          </a:lnRef>
          <a:fillRef idx="0">
            <a:schemeClr val="accent1"/>
          </a:fillRef>
          <a:effectRef idx="0">
            <a:schemeClr val="accent1"/>
          </a:effectRef>
          <a:fontRef idx="minor">
            <a:schemeClr val="tx1"/>
          </a:fontRef>
        </p:style>
      </p:cxnSp>
      <p:sp>
        <p:nvSpPr>
          <p:cNvPr id="335" name="txtP"/>
          <p:cNvSpPr txBox="1"/>
          <p:nvPr/>
        </p:nvSpPr>
        <p:spPr>
          <a:xfrm>
            <a:off x="6936740" y="189230"/>
            <a:ext cx="1717040" cy="215444"/>
          </a:xfrm>
          <a:prstGeom prst="rect">
            <a:avLst/>
          </a:prstGeom>
          <a:noFill/>
        </p:spPr>
        <p:txBody>
          <a:bodyPr vert="horz" rtlCol="0">
            <a:spAutoFit/>
          </a:bodyPr>
          <a:lstStyle/>
          <a:p>
            <a:r>
              <a:rPr lang="de-DE" sz="800" smtClean="0">
                <a:solidFill>
                  <a:srgbClr val="292929"/>
                </a:solidFill>
                <a:latin typeface="Arial"/>
              </a:rPr>
              <a:t>Project: 01.01.2010 - 31.12.2010</a:t>
            </a:r>
            <a:endParaRPr lang="de-DE" sz="800">
              <a:solidFill>
                <a:srgbClr val="292929"/>
              </a:solidFill>
              <a:latin typeface="Arial"/>
            </a:endParaRPr>
          </a:p>
        </p:txBody>
      </p:sp>
      <p:sp>
        <p:nvSpPr>
          <p:cNvPr id="336" name="txtSource"/>
          <p:cNvSpPr txBox="1"/>
          <p:nvPr/>
        </p:nvSpPr>
        <p:spPr>
          <a:xfrm>
            <a:off x="211709" y="189230"/>
            <a:ext cx="2540000" cy="215444"/>
          </a:xfrm>
          <a:prstGeom prst="rect">
            <a:avLst/>
          </a:prstGeom>
          <a:noFill/>
        </p:spPr>
        <p:txBody>
          <a:bodyPr vert="horz" rtlCol="0">
            <a:spAutoFit/>
          </a:bodyPr>
          <a:lstStyle/>
          <a:p>
            <a:r>
              <a:rPr lang="de-DE" sz="800" smtClean="0">
                <a:solidFill>
                  <a:srgbClr val="777777"/>
                </a:solidFill>
                <a:latin typeface="Arial"/>
              </a:rPr>
              <a:t>Source: gantt_2.xlsx</a:t>
            </a:r>
            <a:endParaRPr lang="de-DE" sz="800">
              <a:solidFill>
                <a:srgbClr val="777777"/>
              </a:solidFill>
              <a:latin typeface="Arial"/>
            </a:endParaRPr>
          </a:p>
        </p:txBody>
      </p:sp>
      <p:sp>
        <p:nvSpPr>
          <p:cNvPr id="337" name="stallwanger_it.dev_1"/>
          <p:cNvSpPr/>
          <p:nvPr/>
        </p:nvSpPr>
        <p:spPr>
          <a:xfrm>
            <a:off x="304800" y="707266"/>
            <a:ext cx="2070100" cy="740534"/>
          </a:xfrm>
          <a:custGeom>
            <a:avLst/>
            <a:gdLst/>
            <a:ahLst/>
            <a:cxnLst/>
            <a:rect l="l" t="t" r="r" b="b"/>
            <a:pathLst>
              <a:path w="1270000" h="740534">
                <a:moveTo>
                  <a:pt x="63500" y="0"/>
                </a:moveTo>
                <a:lnTo>
                  <a:pt x="1206500" y="0"/>
                </a:lnTo>
                <a:cubicBezTo>
                  <a:pt x="1241570" y="0"/>
                  <a:pt x="1270000" y="28430"/>
                  <a:pt x="1270000" y="63500"/>
                </a:cubicBezTo>
                <a:lnTo>
                  <a:pt x="1270000" y="277799"/>
                </a:lnTo>
                <a:cubicBezTo>
                  <a:pt x="689988" y="279087"/>
                  <a:pt x="195282" y="470516"/>
                  <a:pt x="0" y="740534"/>
                </a:cubicBezTo>
                <a:lnTo>
                  <a:pt x="0" y="63500"/>
                </a:lnTo>
                <a:cubicBezTo>
                  <a:pt x="0" y="28430"/>
                  <a:pt x="28430" y="0"/>
                  <a:pt x="63500" y="0"/>
                </a:cubicBezTo>
                <a:close/>
              </a:path>
            </a:pathLst>
          </a:custGeom>
          <a:solidFill>
            <a:srgbClr val="F2F2F2">
              <a:alpha val="25000"/>
            </a:srgbClr>
          </a:solidFill>
          <a:ln w="0" cap="flat" cmpd="sng" algn="ctr">
            <a:noFill/>
            <a:prstDash val="solid"/>
          </a:ln>
          <a:effectLst>
            <a:reflection blurRad="6350" stA="50000" endA="300" endPos="55000" dir="5400000" sy="-100000" algn="bl" rotWithShape="0"/>
          </a:effectLst>
          <a:extLst>
            <a:ext uri="{91240B29-F687-4F45-9708-019B960494DF}">
              <a14:hiddenLine xmlns:a14="http://schemas.microsoft.com/office/drawing/2010/main" w="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8" name="stallwanger_it.dev_1"/>
          <p:cNvSpPr/>
          <p:nvPr/>
        </p:nvSpPr>
        <p:spPr>
          <a:xfrm>
            <a:off x="76200" y="1621666"/>
            <a:ext cx="2133600" cy="740534"/>
          </a:xfrm>
          <a:custGeom>
            <a:avLst/>
            <a:gdLst/>
            <a:ahLst/>
            <a:cxnLst/>
            <a:rect l="l" t="t" r="r" b="b"/>
            <a:pathLst>
              <a:path w="1270000" h="740534">
                <a:moveTo>
                  <a:pt x="63500" y="0"/>
                </a:moveTo>
                <a:lnTo>
                  <a:pt x="1206500" y="0"/>
                </a:lnTo>
                <a:cubicBezTo>
                  <a:pt x="1241570" y="0"/>
                  <a:pt x="1270000" y="28430"/>
                  <a:pt x="1270000" y="63500"/>
                </a:cubicBezTo>
                <a:lnTo>
                  <a:pt x="1270000" y="277799"/>
                </a:lnTo>
                <a:cubicBezTo>
                  <a:pt x="689988" y="279087"/>
                  <a:pt x="195282" y="470516"/>
                  <a:pt x="0" y="740534"/>
                </a:cubicBezTo>
                <a:lnTo>
                  <a:pt x="0" y="63500"/>
                </a:lnTo>
                <a:cubicBezTo>
                  <a:pt x="0" y="28430"/>
                  <a:pt x="28430" y="0"/>
                  <a:pt x="63500" y="0"/>
                </a:cubicBezTo>
                <a:close/>
              </a:path>
            </a:pathLst>
          </a:custGeom>
          <a:solidFill>
            <a:srgbClr val="F2F2F2">
              <a:alpha val="25000"/>
            </a:srgbClr>
          </a:solidFill>
          <a:ln w="0" cap="flat" cmpd="sng" algn="ctr">
            <a:noFill/>
            <a:prstDash val="solid"/>
          </a:ln>
          <a:effectLst>
            <a:reflection blurRad="6350" stA="50000" endA="300" endPos="55000" dir="5400000" sy="-100000" algn="bl" rotWithShape="0"/>
          </a:effectLst>
          <a:extLst>
            <a:ext uri="{91240B29-F687-4F45-9708-019B960494DF}">
              <a14:hiddenLine xmlns:a14="http://schemas.microsoft.com/office/drawing/2010/main" w="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9" name="stallwanger_it.dev_1"/>
          <p:cNvSpPr/>
          <p:nvPr/>
        </p:nvSpPr>
        <p:spPr>
          <a:xfrm>
            <a:off x="304800" y="4441066"/>
            <a:ext cx="2133600" cy="740534"/>
          </a:xfrm>
          <a:custGeom>
            <a:avLst/>
            <a:gdLst/>
            <a:ahLst/>
            <a:cxnLst/>
            <a:rect l="l" t="t" r="r" b="b"/>
            <a:pathLst>
              <a:path w="1270000" h="740534">
                <a:moveTo>
                  <a:pt x="63500" y="0"/>
                </a:moveTo>
                <a:lnTo>
                  <a:pt x="1206500" y="0"/>
                </a:lnTo>
                <a:cubicBezTo>
                  <a:pt x="1241570" y="0"/>
                  <a:pt x="1270000" y="28430"/>
                  <a:pt x="1270000" y="63500"/>
                </a:cubicBezTo>
                <a:lnTo>
                  <a:pt x="1270000" y="277799"/>
                </a:lnTo>
                <a:cubicBezTo>
                  <a:pt x="689988" y="279087"/>
                  <a:pt x="195282" y="470516"/>
                  <a:pt x="0" y="740534"/>
                </a:cubicBezTo>
                <a:lnTo>
                  <a:pt x="0" y="63500"/>
                </a:lnTo>
                <a:cubicBezTo>
                  <a:pt x="0" y="28430"/>
                  <a:pt x="28430" y="0"/>
                  <a:pt x="63500" y="0"/>
                </a:cubicBezTo>
                <a:close/>
              </a:path>
            </a:pathLst>
          </a:custGeom>
          <a:solidFill>
            <a:srgbClr val="F2F2F2">
              <a:alpha val="25000"/>
            </a:srgbClr>
          </a:solidFill>
          <a:ln w="0" cap="flat" cmpd="sng" algn="ctr">
            <a:noFill/>
            <a:prstDash val="solid"/>
          </a:ln>
          <a:effectLst>
            <a:reflection blurRad="6350" stA="50000" endA="300" endPos="55000" dir="5400000" sy="-100000" algn="bl" rotWithShape="0"/>
          </a:effectLst>
          <a:extLst>
            <a:ext uri="{91240B29-F687-4F45-9708-019B960494DF}">
              <a14:hiddenLine xmlns:a14="http://schemas.microsoft.com/office/drawing/2010/main" w="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0" name="stallwanger_it.dev_1"/>
          <p:cNvSpPr/>
          <p:nvPr/>
        </p:nvSpPr>
        <p:spPr>
          <a:xfrm>
            <a:off x="4572000" y="2434784"/>
            <a:ext cx="3632200" cy="460816"/>
          </a:xfrm>
          <a:custGeom>
            <a:avLst/>
            <a:gdLst/>
            <a:ahLst/>
            <a:cxnLst/>
            <a:rect l="l" t="t" r="r" b="b"/>
            <a:pathLst>
              <a:path w="1270000" h="740534">
                <a:moveTo>
                  <a:pt x="63500" y="0"/>
                </a:moveTo>
                <a:lnTo>
                  <a:pt x="1206500" y="0"/>
                </a:lnTo>
                <a:cubicBezTo>
                  <a:pt x="1241570" y="0"/>
                  <a:pt x="1270000" y="28430"/>
                  <a:pt x="1270000" y="63500"/>
                </a:cubicBezTo>
                <a:lnTo>
                  <a:pt x="1270000" y="277799"/>
                </a:lnTo>
                <a:cubicBezTo>
                  <a:pt x="689988" y="279087"/>
                  <a:pt x="195282" y="470516"/>
                  <a:pt x="0" y="740534"/>
                </a:cubicBezTo>
                <a:lnTo>
                  <a:pt x="0" y="63500"/>
                </a:lnTo>
                <a:cubicBezTo>
                  <a:pt x="0" y="28430"/>
                  <a:pt x="28430" y="0"/>
                  <a:pt x="63500" y="0"/>
                </a:cubicBezTo>
                <a:close/>
              </a:path>
            </a:pathLst>
          </a:custGeom>
          <a:solidFill>
            <a:srgbClr val="F2F2F2">
              <a:alpha val="25000"/>
            </a:srgbClr>
          </a:solidFill>
          <a:ln w="0" cap="flat" cmpd="sng" algn="ctr">
            <a:noFill/>
            <a:prstDash val="solid"/>
          </a:ln>
          <a:effectLst>
            <a:reflection blurRad="6350" stA="50000" endA="300" endPos="55000" dir="5400000" sy="-100000" algn="bl" rotWithShape="0"/>
          </a:effectLst>
          <a:extLst>
            <a:ext uri="{91240B29-F687-4F45-9708-019B960494DF}">
              <a14:hiddenLine xmlns:a14="http://schemas.microsoft.com/office/drawing/2010/main" w="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1" name="stallwanger_it.dev_1"/>
          <p:cNvSpPr/>
          <p:nvPr/>
        </p:nvSpPr>
        <p:spPr>
          <a:xfrm>
            <a:off x="5334000" y="2917066"/>
            <a:ext cx="1270000" cy="740534"/>
          </a:xfrm>
          <a:custGeom>
            <a:avLst/>
            <a:gdLst/>
            <a:ahLst/>
            <a:cxnLst/>
            <a:rect l="l" t="t" r="r" b="b"/>
            <a:pathLst>
              <a:path w="1270000" h="740534">
                <a:moveTo>
                  <a:pt x="63500" y="0"/>
                </a:moveTo>
                <a:lnTo>
                  <a:pt x="1206500" y="0"/>
                </a:lnTo>
                <a:cubicBezTo>
                  <a:pt x="1241570" y="0"/>
                  <a:pt x="1270000" y="28430"/>
                  <a:pt x="1270000" y="63500"/>
                </a:cubicBezTo>
                <a:lnTo>
                  <a:pt x="1270000" y="277799"/>
                </a:lnTo>
                <a:cubicBezTo>
                  <a:pt x="689988" y="279087"/>
                  <a:pt x="195282" y="470516"/>
                  <a:pt x="0" y="740534"/>
                </a:cubicBezTo>
                <a:lnTo>
                  <a:pt x="0" y="63500"/>
                </a:lnTo>
                <a:cubicBezTo>
                  <a:pt x="0" y="28430"/>
                  <a:pt x="28430" y="0"/>
                  <a:pt x="63500" y="0"/>
                </a:cubicBezTo>
                <a:close/>
              </a:path>
            </a:pathLst>
          </a:custGeom>
          <a:solidFill>
            <a:srgbClr val="F2F2F2">
              <a:alpha val="25000"/>
            </a:srgbClr>
          </a:solidFill>
          <a:ln w="0" cap="flat" cmpd="sng" algn="ctr">
            <a:noFill/>
            <a:prstDash val="solid"/>
          </a:ln>
          <a:effectLst>
            <a:reflection blurRad="6350" stA="50000" endA="300" endPos="55000" dir="5400000" sy="-100000" algn="bl" rotWithShape="0"/>
          </a:effectLst>
          <a:extLst>
            <a:ext uri="{91240B29-F687-4F45-9708-019B960494DF}">
              <a14:hiddenLine xmlns:a14="http://schemas.microsoft.com/office/drawing/2010/main" w="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2" name="stallwanger_it.dev_1"/>
          <p:cNvSpPr/>
          <p:nvPr/>
        </p:nvSpPr>
        <p:spPr>
          <a:xfrm>
            <a:off x="6403975" y="3466624"/>
            <a:ext cx="666750" cy="106392"/>
          </a:xfrm>
          <a:custGeom>
            <a:avLst/>
            <a:gdLst/>
            <a:ahLst/>
            <a:cxnLst/>
            <a:rect l="l" t="t" r="r" b="b"/>
            <a:pathLst>
              <a:path w="1270000" h="740534">
                <a:moveTo>
                  <a:pt x="63500" y="0"/>
                </a:moveTo>
                <a:lnTo>
                  <a:pt x="1206500" y="0"/>
                </a:lnTo>
                <a:cubicBezTo>
                  <a:pt x="1241570" y="0"/>
                  <a:pt x="1270000" y="28430"/>
                  <a:pt x="1270000" y="63500"/>
                </a:cubicBezTo>
                <a:lnTo>
                  <a:pt x="1270000" y="277799"/>
                </a:lnTo>
                <a:cubicBezTo>
                  <a:pt x="689988" y="279087"/>
                  <a:pt x="195282" y="470516"/>
                  <a:pt x="0" y="740534"/>
                </a:cubicBezTo>
                <a:lnTo>
                  <a:pt x="0" y="63500"/>
                </a:lnTo>
                <a:cubicBezTo>
                  <a:pt x="0" y="28430"/>
                  <a:pt x="28430" y="0"/>
                  <a:pt x="63500" y="0"/>
                </a:cubicBezTo>
                <a:close/>
              </a:path>
            </a:pathLst>
          </a:custGeom>
          <a:solidFill>
            <a:srgbClr val="F2F2F2">
              <a:alpha val="25000"/>
            </a:srgbClr>
          </a:solidFill>
          <a:ln w="0" cap="flat" cmpd="sng" algn="ctr">
            <a:noFill/>
            <a:prstDash val="solid"/>
          </a:ln>
          <a:effectLst>
            <a:reflection blurRad="6350" stA="50000" endA="300" endPos="55000" dir="5400000" sy="-100000" algn="bl" rotWithShape="0"/>
          </a:effectLst>
          <a:extLst>
            <a:ext uri="{91240B29-F687-4F45-9708-019B960494DF}">
              <a14:hiddenLine xmlns:a14="http://schemas.microsoft.com/office/drawing/2010/main" w="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3" name="stallwanger_it.dev_1"/>
          <p:cNvSpPr/>
          <p:nvPr/>
        </p:nvSpPr>
        <p:spPr>
          <a:xfrm>
            <a:off x="4648200" y="4848706"/>
            <a:ext cx="1270000" cy="740534"/>
          </a:xfrm>
          <a:custGeom>
            <a:avLst/>
            <a:gdLst/>
            <a:ahLst/>
            <a:cxnLst/>
            <a:rect l="l" t="t" r="r" b="b"/>
            <a:pathLst>
              <a:path w="1270000" h="740534">
                <a:moveTo>
                  <a:pt x="63500" y="0"/>
                </a:moveTo>
                <a:lnTo>
                  <a:pt x="1206500" y="0"/>
                </a:lnTo>
                <a:cubicBezTo>
                  <a:pt x="1241570" y="0"/>
                  <a:pt x="1270000" y="28430"/>
                  <a:pt x="1270000" y="63500"/>
                </a:cubicBezTo>
                <a:lnTo>
                  <a:pt x="1270000" y="277799"/>
                </a:lnTo>
                <a:cubicBezTo>
                  <a:pt x="689988" y="279087"/>
                  <a:pt x="195282" y="470516"/>
                  <a:pt x="0" y="740534"/>
                </a:cubicBezTo>
                <a:lnTo>
                  <a:pt x="0" y="63500"/>
                </a:lnTo>
                <a:cubicBezTo>
                  <a:pt x="0" y="28430"/>
                  <a:pt x="28430" y="0"/>
                  <a:pt x="63500" y="0"/>
                </a:cubicBezTo>
                <a:close/>
              </a:path>
            </a:pathLst>
          </a:custGeom>
          <a:solidFill>
            <a:srgbClr val="F2F2F2">
              <a:alpha val="25000"/>
            </a:srgbClr>
          </a:solidFill>
          <a:ln w="0" cap="flat" cmpd="sng" algn="ctr">
            <a:noFill/>
            <a:prstDash val="solid"/>
          </a:ln>
          <a:effectLst>
            <a:reflection blurRad="6350" stA="50000" endA="300" endPos="55000" dir="5400000" sy="-100000" algn="bl" rotWithShape="0"/>
          </a:effectLst>
          <a:extLst>
            <a:ext uri="{91240B29-F687-4F45-9708-019B960494DF}">
              <a14:hiddenLine xmlns:a14="http://schemas.microsoft.com/office/drawing/2010/main" w="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4" name="stallwanger_it.dev_1"/>
          <p:cNvSpPr/>
          <p:nvPr/>
        </p:nvSpPr>
        <p:spPr>
          <a:xfrm>
            <a:off x="7645400" y="4343400"/>
            <a:ext cx="1270000" cy="740534"/>
          </a:xfrm>
          <a:custGeom>
            <a:avLst/>
            <a:gdLst/>
            <a:ahLst/>
            <a:cxnLst/>
            <a:rect l="l" t="t" r="r" b="b"/>
            <a:pathLst>
              <a:path w="1270000" h="740534">
                <a:moveTo>
                  <a:pt x="63500" y="0"/>
                </a:moveTo>
                <a:lnTo>
                  <a:pt x="1206500" y="0"/>
                </a:lnTo>
                <a:cubicBezTo>
                  <a:pt x="1241570" y="0"/>
                  <a:pt x="1270000" y="28430"/>
                  <a:pt x="1270000" y="63500"/>
                </a:cubicBezTo>
                <a:lnTo>
                  <a:pt x="1270000" y="277799"/>
                </a:lnTo>
                <a:cubicBezTo>
                  <a:pt x="689988" y="279087"/>
                  <a:pt x="195282" y="470516"/>
                  <a:pt x="0" y="740534"/>
                </a:cubicBezTo>
                <a:lnTo>
                  <a:pt x="0" y="63500"/>
                </a:lnTo>
                <a:cubicBezTo>
                  <a:pt x="0" y="28430"/>
                  <a:pt x="28430" y="0"/>
                  <a:pt x="63500" y="0"/>
                </a:cubicBezTo>
                <a:close/>
              </a:path>
            </a:pathLst>
          </a:custGeom>
          <a:solidFill>
            <a:srgbClr val="F2F2F2">
              <a:alpha val="25000"/>
            </a:srgbClr>
          </a:solidFill>
          <a:ln w="0" cap="flat" cmpd="sng" algn="ctr">
            <a:noFill/>
            <a:prstDash val="solid"/>
          </a:ln>
          <a:effectLst>
            <a:reflection blurRad="6350" stA="50000" endA="300" endPos="55000" dir="5400000" sy="-100000" algn="bl" rotWithShape="0"/>
          </a:effectLst>
          <a:extLst>
            <a:ext uri="{91240B29-F687-4F45-9708-019B960494DF}">
              <a14:hiddenLine xmlns:a14="http://schemas.microsoft.com/office/drawing/2010/main" w="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29189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grpId="0" nodeType="clickEffect">
                                  <p:stCondLst>
                                    <p:cond delay="0"/>
                                  </p:stCondLst>
                                  <p:childTnLst>
                                    <p:set>
                                      <p:cBhvr>
                                        <p:cTn id="6" dur="1" fill="hold">
                                          <p:stCondLst>
                                            <p:cond delay="0"/>
                                          </p:stCondLst>
                                        </p:cTn>
                                        <p:tgtEl>
                                          <p:spTgt spid="179"/>
                                        </p:tgtEl>
                                        <p:attrNameLst>
                                          <p:attrName>style.visibility</p:attrName>
                                        </p:attrNameLst>
                                      </p:cBhvr>
                                      <p:to>
                                        <p:strVal val="visible"/>
                                      </p:to>
                                    </p:set>
                                    <p:anim calcmode="lin" valueType="num">
                                      <p:cBhvr>
                                        <p:cTn id="7" dur="500" fill="hold"/>
                                        <p:tgtEl>
                                          <p:spTgt spid="179"/>
                                        </p:tgtEl>
                                        <p:attrNameLst>
                                          <p:attrName>ppt_x</p:attrName>
                                        </p:attrNameLst>
                                      </p:cBhvr>
                                      <p:tavLst>
                                        <p:tav tm="0">
                                          <p:val>
                                            <p:strVal val="#ppt_x-#ppt_w/2"/>
                                          </p:val>
                                        </p:tav>
                                        <p:tav tm="100000">
                                          <p:val>
                                            <p:strVal val="#ppt_x"/>
                                          </p:val>
                                        </p:tav>
                                      </p:tavLst>
                                    </p:anim>
                                    <p:anim calcmode="lin" valueType="num">
                                      <p:cBhvr>
                                        <p:cTn id="8" dur="500" fill="hold"/>
                                        <p:tgtEl>
                                          <p:spTgt spid="179"/>
                                        </p:tgtEl>
                                        <p:attrNameLst>
                                          <p:attrName>ppt_y</p:attrName>
                                        </p:attrNameLst>
                                      </p:cBhvr>
                                      <p:tavLst>
                                        <p:tav tm="0">
                                          <p:val>
                                            <p:strVal val="#ppt_y"/>
                                          </p:val>
                                        </p:tav>
                                        <p:tav tm="100000">
                                          <p:val>
                                            <p:strVal val="#ppt_y"/>
                                          </p:val>
                                        </p:tav>
                                      </p:tavLst>
                                    </p:anim>
                                    <p:anim calcmode="lin" valueType="num">
                                      <p:cBhvr>
                                        <p:cTn id="9" dur="500" fill="hold"/>
                                        <p:tgtEl>
                                          <p:spTgt spid="179"/>
                                        </p:tgtEl>
                                        <p:attrNameLst>
                                          <p:attrName>ppt_w</p:attrName>
                                        </p:attrNameLst>
                                      </p:cBhvr>
                                      <p:tavLst>
                                        <p:tav tm="0">
                                          <p:val>
                                            <p:fltVal val="0"/>
                                          </p:val>
                                        </p:tav>
                                        <p:tav tm="100000">
                                          <p:val>
                                            <p:strVal val="#ppt_w"/>
                                          </p:val>
                                        </p:tav>
                                      </p:tavLst>
                                    </p:anim>
                                    <p:anim calcmode="lin" valueType="num">
                                      <p:cBhvr>
                                        <p:cTn id="10" dur="500" fill="hold"/>
                                        <p:tgtEl>
                                          <p:spTgt spid="179"/>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grpId="0" nodeType="clickEffect">
                                  <p:stCondLst>
                                    <p:cond delay="0"/>
                                  </p:stCondLst>
                                  <p:childTnLst>
                                    <p:set>
                                      <p:cBhvr>
                                        <p:cTn id="14" dur="1" fill="hold">
                                          <p:stCondLst>
                                            <p:cond delay="0"/>
                                          </p:stCondLst>
                                        </p:cTn>
                                        <p:tgtEl>
                                          <p:spTgt spid="261"/>
                                        </p:tgtEl>
                                        <p:attrNameLst>
                                          <p:attrName>style.visibility</p:attrName>
                                        </p:attrNameLst>
                                      </p:cBhvr>
                                      <p:to>
                                        <p:strVal val="visible"/>
                                      </p:to>
                                    </p:set>
                                    <p:anim calcmode="lin" valueType="num">
                                      <p:cBhvr>
                                        <p:cTn id="15" dur="500" fill="hold"/>
                                        <p:tgtEl>
                                          <p:spTgt spid="261"/>
                                        </p:tgtEl>
                                        <p:attrNameLst>
                                          <p:attrName>ppt_w</p:attrName>
                                        </p:attrNameLst>
                                      </p:cBhvr>
                                      <p:tavLst>
                                        <p:tav tm="0">
                                          <p:val>
                                            <p:fltVal val="0"/>
                                          </p:val>
                                        </p:tav>
                                        <p:tav tm="100000">
                                          <p:val>
                                            <p:strVal val="#ppt_w"/>
                                          </p:val>
                                        </p:tav>
                                      </p:tavLst>
                                    </p:anim>
                                    <p:anim calcmode="lin" valueType="num">
                                      <p:cBhvr>
                                        <p:cTn id="16" dur="500" fill="hold"/>
                                        <p:tgtEl>
                                          <p:spTgt spid="261"/>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7" presetClass="entr" presetSubtype="8" fill="hold" grpId="0" nodeType="clickEffect">
                                  <p:stCondLst>
                                    <p:cond delay="0"/>
                                  </p:stCondLst>
                                  <p:childTnLst>
                                    <p:set>
                                      <p:cBhvr>
                                        <p:cTn id="20" dur="1" fill="hold">
                                          <p:stCondLst>
                                            <p:cond delay="0"/>
                                          </p:stCondLst>
                                        </p:cTn>
                                        <p:tgtEl>
                                          <p:spTgt spid="312"/>
                                        </p:tgtEl>
                                        <p:attrNameLst>
                                          <p:attrName>style.visibility</p:attrName>
                                        </p:attrNameLst>
                                      </p:cBhvr>
                                      <p:to>
                                        <p:strVal val="visible"/>
                                      </p:to>
                                    </p:set>
                                    <p:anim calcmode="lin" valueType="num">
                                      <p:cBhvr>
                                        <p:cTn id="21" dur="500" fill="hold"/>
                                        <p:tgtEl>
                                          <p:spTgt spid="312"/>
                                        </p:tgtEl>
                                        <p:attrNameLst>
                                          <p:attrName>ppt_x</p:attrName>
                                        </p:attrNameLst>
                                      </p:cBhvr>
                                      <p:tavLst>
                                        <p:tav tm="0">
                                          <p:val>
                                            <p:strVal val="#ppt_x-#ppt_w/2"/>
                                          </p:val>
                                        </p:tav>
                                        <p:tav tm="100000">
                                          <p:val>
                                            <p:strVal val="#ppt_x"/>
                                          </p:val>
                                        </p:tav>
                                      </p:tavLst>
                                    </p:anim>
                                    <p:anim calcmode="lin" valueType="num">
                                      <p:cBhvr>
                                        <p:cTn id="22" dur="500" fill="hold"/>
                                        <p:tgtEl>
                                          <p:spTgt spid="312"/>
                                        </p:tgtEl>
                                        <p:attrNameLst>
                                          <p:attrName>ppt_y</p:attrName>
                                        </p:attrNameLst>
                                      </p:cBhvr>
                                      <p:tavLst>
                                        <p:tav tm="0">
                                          <p:val>
                                            <p:strVal val="#ppt_y"/>
                                          </p:val>
                                        </p:tav>
                                        <p:tav tm="100000">
                                          <p:val>
                                            <p:strVal val="#ppt_y"/>
                                          </p:val>
                                        </p:tav>
                                      </p:tavLst>
                                    </p:anim>
                                    <p:anim calcmode="lin" valueType="num">
                                      <p:cBhvr>
                                        <p:cTn id="23" dur="500" fill="hold"/>
                                        <p:tgtEl>
                                          <p:spTgt spid="312"/>
                                        </p:tgtEl>
                                        <p:attrNameLst>
                                          <p:attrName>ppt_w</p:attrName>
                                        </p:attrNameLst>
                                      </p:cBhvr>
                                      <p:tavLst>
                                        <p:tav tm="0">
                                          <p:val>
                                            <p:fltVal val="0"/>
                                          </p:val>
                                        </p:tav>
                                        <p:tav tm="100000">
                                          <p:val>
                                            <p:strVal val="#ppt_w"/>
                                          </p:val>
                                        </p:tav>
                                      </p:tavLst>
                                    </p:anim>
                                    <p:anim calcmode="lin" valueType="num">
                                      <p:cBhvr>
                                        <p:cTn id="24" dur="500" fill="hold"/>
                                        <p:tgtEl>
                                          <p:spTgt spid="31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 grpId="0" animBg="1" autoUpdateAnimBg="0"/>
      <p:bldP spid="261" grpId="0" animBg="1" autoUpdateAnimBg="0"/>
      <p:bldP spid="312" grpId="0" animBg="1"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LEFT" val="366"/>
  <p:tag name="RIGHT" val="657,1935"/>
  <p:tag name="TOP" val="210,4125"/>
  <p:tag name="HEIGHT" val="8,924961"/>
  <p:tag name="BEGIN" val="12.11.2009"/>
  <p:tag name="END" val="03.12.2010"/>
</p:tagLst>
</file>

<file path=ppt/tags/tag2.xml><?xml version="1.0" encoding="utf-8"?>
<p:tagLst xmlns:a="http://schemas.openxmlformats.org/drawingml/2006/main" xmlns:r="http://schemas.openxmlformats.org/officeDocument/2006/relationships" xmlns:p="http://schemas.openxmlformats.org/presentationml/2006/main">
  <p:tag name="LEFT" val="445,5916"/>
  <p:tag name="RIGHT" val="539,7903"/>
  <p:tag name="TOP" val="248,1125"/>
  <p:tag name="HEIGHT" val="8,924961"/>
  <p:tag name="BEGIN" val="01.04.2010"/>
  <p:tag name="END" val="20.07.2010"/>
</p:tagLst>
</file>

<file path=ppt/tags/tag3.xml><?xml version="1.0" encoding="utf-8"?>
<p:tagLst xmlns:a="http://schemas.openxmlformats.org/drawingml/2006/main" xmlns:r="http://schemas.openxmlformats.org/officeDocument/2006/relationships" xmlns:p="http://schemas.openxmlformats.org/presentationml/2006/main">
  <p:tag name="LEFT" val="498,0916"/>
  <p:tag name="RIGHT" val="576,8417"/>
  <p:tag name="TOP" val="266,9625"/>
  <p:tag name="HEIGHT" val="8,924961"/>
  <p:tag name="BEGIN" val="01.06.2010"/>
  <p:tag name="END" val="01.09.2010"/>
</p:tagLst>
</file>

<file path=ppt/tags/tag4.xml><?xml version="1.0" encoding="utf-8"?>
<p:tagLst xmlns:a="http://schemas.openxmlformats.org/drawingml/2006/main" xmlns:r="http://schemas.openxmlformats.org/officeDocument/2006/relationships" xmlns:p="http://schemas.openxmlformats.org/presentationml/2006/main">
  <p:tag name="LEFT" val="629,3417"/>
  <p:tag name="RIGHT" val="655,5645"/>
  <p:tag name="TOP" val="361,2125"/>
  <p:tag name="HEIGHT" val="8,924961"/>
  <p:tag name="BEGIN" val="01.11.2010"/>
  <p:tag name="END" val="01.12.2010"/>
</p:tagLst>
</file>

<file path=ppt/tags/tag5.xml><?xml version="1.0" encoding="utf-8"?>
<p:tagLst xmlns:a="http://schemas.openxmlformats.org/drawingml/2006/main" xmlns:r="http://schemas.openxmlformats.org/officeDocument/2006/relationships" xmlns:p="http://schemas.openxmlformats.org/presentationml/2006/main">
  <p:tag name="LEFT" val="366,8145"/>
  <p:tag name="RIGHT" val="680"/>
  <p:tag name="TOP" val="398,9125"/>
  <p:tag name="HEIGHT" val="8,924961"/>
  <p:tag name="BEGIN" val="01.01.2010"/>
  <p:tag name="END" val="31.12.2010"/>
</p:tagLst>
</file>

<file path=ppt/tags/tag6.xml><?xml version="1.0" encoding="utf-8"?>
<p:tagLst xmlns:a="http://schemas.openxmlformats.org/drawingml/2006/main" xmlns:r="http://schemas.openxmlformats.org/officeDocument/2006/relationships" xmlns:p="http://schemas.openxmlformats.org/presentationml/2006/main">
  <p:tag name="LEFT" val="366,8145"/>
  <p:tag name="RIGHT" val="391,25"/>
  <p:tag name="TOP" val="417,7625"/>
  <p:tag name="HEIGHT" val="8,924961"/>
  <p:tag name="BEGIN" val="01.01.2010"/>
  <p:tag name="END" val="31.01.2010"/>
</p:tagLst>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271</Words>
  <Application>Microsoft Office PowerPoint</Application>
  <PresentationFormat>Bildschirmpräsentation (4:3)</PresentationFormat>
  <Paragraphs>131</Paragraphs>
  <Slides>2</Slides>
  <Notes>2</Notes>
  <HiddenSlides>0</HiddenSlides>
  <MMClips>0</MMClips>
  <ScaleCrop>false</ScaleCrop>
  <HeadingPairs>
    <vt:vector size="4" baseType="variant">
      <vt:variant>
        <vt:lpstr>Design</vt:lpstr>
      </vt:variant>
      <vt:variant>
        <vt:i4>1</vt:i4>
      </vt:variant>
      <vt:variant>
        <vt:lpstr>Folientitel</vt:lpstr>
      </vt:variant>
      <vt:variant>
        <vt:i4>2</vt:i4>
      </vt:variant>
    </vt:vector>
  </HeadingPairs>
  <TitlesOfParts>
    <vt:vector size="3" baseType="lpstr">
      <vt:lpstr>Larissa</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stallwanger it.dev</dc:creator>
  <cp:lastModifiedBy>stallwanger it.dev</cp:lastModifiedBy>
  <cp:revision>1</cp:revision>
  <dcterms:created xsi:type="dcterms:W3CDTF">2012-03-17T02:50:17Z</dcterms:created>
  <dcterms:modified xsi:type="dcterms:W3CDTF">2012-03-17T02:58:20Z</dcterms:modified>
</cp:coreProperties>
</file>