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8F3BF-0681-4A1E-B01E-ED14AFB372E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A376F-5710-49B6-9B5E-DC24295C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18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8F3BF-0681-4A1E-B01E-ED14AFB372E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A376F-5710-49B6-9B5E-DC24295C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373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8F3BF-0681-4A1E-B01E-ED14AFB372E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A376F-5710-49B6-9B5E-DC24295C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830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8F3BF-0681-4A1E-B01E-ED14AFB372E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A376F-5710-49B6-9B5E-DC24295C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92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8F3BF-0681-4A1E-B01E-ED14AFB372E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A376F-5710-49B6-9B5E-DC24295C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050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8F3BF-0681-4A1E-B01E-ED14AFB372E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A376F-5710-49B6-9B5E-DC24295C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920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8F3BF-0681-4A1E-B01E-ED14AFB372E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A376F-5710-49B6-9B5E-DC24295C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50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8F3BF-0681-4A1E-B01E-ED14AFB372E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A376F-5710-49B6-9B5E-DC24295C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949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8F3BF-0681-4A1E-B01E-ED14AFB372E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A376F-5710-49B6-9B5E-DC24295C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32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8F3BF-0681-4A1E-B01E-ED14AFB372E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A376F-5710-49B6-9B5E-DC24295C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603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8F3BF-0681-4A1E-B01E-ED14AFB372E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6A376F-5710-49B6-9B5E-DC24295C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2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8F3BF-0681-4A1E-B01E-ED14AFB372E2}" type="datetimeFigureOut">
              <a:rPr lang="en-US" smtClean="0"/>
              <a:t>2/9/2011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A376F-5710-49B6-9B5E-DC24295C1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05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152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HttpCommander</dc:creator>
  <cp:lastModifiedBy>HttpCommander</cp:lastModifiedBy>
  <cp:revision>1</cp:revision>
  <dcterms:created xsi:type="dcterms:W3CDTF">2011-02-09T06:05:03Z</dcterms:created>
  <dcterms:modified xsi:type="dcterms:W3CDTF">2011-02-09T06:05:21Z</dcterms:modified>
</cp:coreProperties>
</file>