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1.xml" ContentType="application/vnd.openxmlformats-officedocument.themeOverride+xml"/>
  <Override PartName="/ppt/charts/chart6.xml" ContentType="application/vnd.openxmlformats-officedocument.drawingml.chart+xml"/>
  <Override PartName="/ppt/theme/themeOverride2.xml" ContentType="application/vnd.openxmlformats-officedocument.themeOverride+xml"/>
  <Override PartName="/ppt/charts/chart7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3.xml" ContentType="application/vnd.openxmlformats-officedocument.themeOverride+xml"/>
  <Override PartName="/ppt/charts/chart8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4.xml" ContentType="application/vnd.openxmlformats-officedocument.themeOverride+xml"/>
  <Override PartName="/ppt/charts/chart9.xml" ContentType="application/vnd.openxmlformats-officedocument.drawingml.chart+xml"/>
  <Override PartName="/ppt/theme/themeOverride5.xml" ContentType="application/vnd.openxmlformats-officedocument.themeOverride+xml"/>
  <Override PartName="/ppt/charts/chart10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6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80" r:id="rId4"/>
    <p:sldId id="270" r:id="rId5"/>
    <p:sldId id="276" r:id="rId6"/>
    <p:sldId id="277" r:id="rId7"/>
    <p:sldId id="282" r:id="rId8"/>
    <p:sldId id="271" r:id="rId9"/>
    <p:sldId id="273" r:id="rId10"/>
    <p:sldId id="286" r:id="rId11"/>
    <p:sldId id="278" r:id="rId12"/>
    <p:sldId id="285" r:id="rId13"/>
    <p:sldId id="259" r:id="rId14"/>
    <p:sldId id="268" r:id="rId15"/>
    <p:sldId id="265" r:id="rId16"/>
    <p:sldId id="263" r:id="rId17"/>
    <p:sldId id="266" r:id="rId18"/>
    <p:sldId id="261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rr" initials="g" lastIdx="1" clrIdx="0">
    <p:extLst>
      <p:ext uri="{19B8F6BF-5375-455C-9EA6-DF929625EA0E}">
        <p15:presenceInfo xmlns:p15="http://schemas.microsoft.com/office/powerpoint/2012/main" userId="gr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9797"/>
    <a:srgbClr val="FC7108"/>
    <a:srgbClr val="FF0505"/>
    <a:srgbClr val="FF0101"/>
    <a:srgbClr val="CC0000"/>
    <a:srgbClr val="299FC7"/>
    <a:srgbClr val="2693BE"/>
    <a:srgbClr val="6AA343"/>
    <a:srgbClr val="75B44A"/>
    <a:srgbClr val="E0B6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2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package" Target="../embeddings/Microsoft_Excel_Worksheet10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6.xlsx"/><Relationship Id="rId1" Type="http://schemas.openxmlformats.org/officeDocument/2006/relationships/themeOverride" Target="../theme/themeOverride2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9.xlsx"/><Relationship Id="rId1" Type="http://schemas.openxmlformats.org/officeDocument/2006/relationships/themeOverride" Target="../theme/themeOverrid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numRef>
              <c:f>Sheet1!$A$2:$A$18</c:f>
              <c:numCache>
                <c:formatCode>General</c:formatCode>
                <c:ptCount val="1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1991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</c:numCache>
            </c:numRef>
          </c:cat>
          <c:val>
            <c:numRef>
              <c:f>Sheet1!$B$2:$B$18</c:f>
              <c:numCache>
                <c:formatCode>General</c:formatCode>
                <c:ptCount val="17"/>
                <c:pt idx="0">
                  <c:v>15</c:v>
                </c:pt>
                <c:pt idx="1">
                  <c:v>12</c:v>
                </c:pt>
                <c:pt idx="2">
                  <c:v>35</c:v>
                </c:pt>
                <c:pt idx="3">
                  <c:v>56</c:v>
                </c:pt>
                <c:pt idx="4">
                  <c:v>68</c:v>
                </c:pt>
                <c:pt idx="5">
                  <c:v>77</c:v>
                </c:pt>
                <c:pt idx="6">
                  <c:v>89</c:v>
                </c:pt>
                <c:pt idx="7">
                  <c:v>84</c:v>
                </c:pt>
                <c:pt idx="8">
                  <c:v>75</c:v>
                </c:pt>
                <c:pt idx="9">
                  <c:v>65</c:v>
                </c:pt>
                <c:pt idx="10">
                  <c:v>45</c:v>
                </c:pt>
                <c:pt idx="11">
                  <c:v>32</c:v>
                </c:pt>
                <c:pt idx="12">
                  <c:v>24</c:v>
                </c:pt>
                <c:pt idx="13">
                  <c:v>38</c:v>
                </c:pt>
                <c:pt idx="14">
                  <c:v>42</c:v>
                </c:pt>
                <c:pt idx="15">
                  <c:v>53</c:v>
                </c:pt>
                <c:pt idx="16">
                  <c:v>49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5"/>
        <c:overlap val="-27"/>
        <c:axId val="418940832"/>
        <c:axId val="418941392"/>
      </c:barChart>
      <c:catAx>
        <c:axId val="4189408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18941392"/>
        <c:crosses val="autoZero"/>
        <c:auto val="1"/>
        <c:lblAlgn val="ctr"/>
        <c:lblOffset val="100"/>
        <c:noMultiLvlLbl val="0"/>
      </c:catAx>
      <c:valAx>
        <c:axId val="418941392"/>
        <c:scaling>
          <c:orientation val="minMax"/>
          <c:max val="9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1894083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bg2">
                  <a:lumMod val="85000"/>
                </a:schemeClr>
              </a:solidFill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Sheet1!$A$2:$A$17</c:f>
              <c:numCache>
                <c:formatCode>m/d/yyyy</c:formatCode>
                <c:ptCount val="16"/>
                <c:pt idx="0">
                  <c:v>40913</c:v>
                </c:pt>
                <c:pt idx="1">
                  <c:v>41280</c:v>
                </c:pt>
                <c:pt idx="2">
                  <c:v>41646</c:v>
                </c:pt>
                <c:pt idx="3">
                  <c:v>42012</c:v>
                </c:pt>
                <c:pt idx="4">
                  <c:v>42378</c:v>
                </c:pt>
                <c:pt idx="5">
                  <c:v>42744</c:v>
                </c:pt>
                <c:pt idx="6">
                  <c:v>43110</c:v>
                </c:pt>
                <c:pt idx="7">
                  <c:v>43476</c:v>
                </c:pt>
                <c:pt idx="8">
                  <c:v>43842</c:v>
                </c:pt>
                <c:pt idx="9">
                  <c:v>44209</c:v>
                </c:pt>
                <c:pt idx="10">
                  <c:v>44575</c:v>
                </c:pt>
                <c:pt idx="11">
                  <c:v>44941</c:v>
                </c:pt>
                <c:pt idx="12">
                  <c:v>45307</c:v>
                </c:pt>
                <c:pt idx="13">
                  <c:v>45674</c:v>
                </c:pt>
                <c:pt idx="14">
                  <c:v>46040</c:v>
                </c:pt>
                <c:pt idx="15">
                  <c:v>46406</c:v>
                </c:pt>
              </c:numCache>
            </c:numRef>
          </c:cat>
          <c:val>
            <c:numRef>
              <c:f>Sheet1!$B$2:$B$17</c:f>
              <c:numCache>
                <c:formatCode>General</c:formatCode>
                <c:ptCount val="16"/>
                <c:pt idx="0">
                  <c:v>40</c:v>
                </c:pt>
                <c:pt idx="1">
                  <c:v>60</c:v>
                </c:pt>
                <c:pt idx="2">
                  <c:v>95</c:v>
                </c:pt>
                <c:pt idx="3">
                  <c:v>60</c:v>
                </c:pt>
                <c:pt idx="4">
                  <c:v>40</c:v>
                </c:pt>
                <c:pt idx="5">
                  <c:v>30</c:v>
                </c:pt>
                <c:pt idx="6">
                  <c:v>30</c:v>
                </c:pt>
                <c:pt idx="7">
                  <c:v>50</c:v>
                </c:pt>
                <c:pt idx="8">
                  <c:v>20</c:v>
                </c:pt>
                <c:pt idx="9">
                  <c:v>20</c:v>
                </c:pt>
                <c:pt idx="10">
                  <c:v>40</c:v>
                </c:pt>
                <c:pt idx="11">
                  <c:v>40</c:v>
                </c:pt>
                <c:pt idx="12">
                  <c:v>70</c:v>
                </c:pt>
                <c:pt idx="13">
                  <c:v>60</c:v>
                </c:pt>
                <c:pt idx="14">
                  <c:v>40</c:v>
                </c:pt>
                <c:pt idx="15">
                  <c:v>50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accent3">
                  <a:lumMod val="20000"/>
                  <a:lumOff val="80000"/>
                </a:schemeClr>
              </a:solidFill>
              <a:round/>
            </a:ln>
            <a:effectLst/>
          </c:spPr>
        </c:dropLines>
        <c:axId val="196231792"/>
        <c:axId val="196232352"/>
      </c:areaChart>
      <c:dateAx>
        <c:axId val="196231792"/>
        <c:scaling>
          <c:orientation val="minMax"/>
          <c:max val="45676"/>
          <c:min val="40913"/>
        </c:scaling>
        <c:delete val="0"/>
        <c:axPos val="b"/>
        <c:numFmt formatCode="yyyy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96232352"/>
        <c:crosses val="autoZero"/>
        <c:auto val="1"/>
        <c:lblOffset val="100"/>
        <c:baseTimeUnit val="days"/>
        <c:majorUnit val="1"/>
        <c:majorTimeUnit val="years"/>
        <c:minorUnit val="1"/>
        <c:minorTimeUnit val="days"/>
      </c:dateAx>
      <c:valAx>
        <c:axId val="196232352"/>
        <c:scaling>
          <c:orientation val="minMax"/>
          <c:max val="100"/>
          <c:min val="0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96231792"/>
        <c:crosses val="autoZero"/>
        <c:crossBetween val="midCat"/>
        <c:majorUnit val="20"/>
        <c:minorUnit val="2.0000000000000004E-2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2916666666666665E-2"/>
          <c:y val="9.3749999999999997E-3"/>
          <c:w val="0.97499999999999998"/>
          <c:h val="0.84855019685039368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38100" cap="rnd">
              <a:solidFill>
                <a:srgbClr val="EF7B11"/>
              </a:solidFill>
              <a:round/>
            </a:ln>
            <a:effectLst/>
          </c:spPr>
          <c:marker>
            <c:symbol val="none"/>
          </c:marker>
          <c:cat>
            <c:numRef>
              <c:f>Sheet1!$A$2:$A$18</c:f>
              <c:numCache>
                <c:formatCode>General</c:formatCode>
                <c:ptCount val="17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1991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</c:numCache>
            </c:numRef>
          </c:cat>
          <c:val>
            <c:numRef>
              <c:f>Sheet1!$B$2:$B$18</c:f>
              <c:numCache>
                <c:formatCode>General</c:formatCode>
                <c:ptCount val="17"/>
                <c:pt idx="0">
                  <c:v>15</c:v>
                </c:pt>
                <c:pt idx="1">
                  <c:v>12</c:v>
                </c:pt>
                <c:pt idx="2">
                  <c:v>35</c:v>
                </c:pt>
                <c:pt idx="3">
                  <c:v>56</c:v>
                </c:pt>
                <c:pt idx="4">
                  <c:v>68</c:v>
                </c:pt>
                <c:pt idx="5">
                  <c:v>77</c:v>
                </c:pt>
                <c:pt idx="6">
                  <c:v>89</c:v>
                </c:pt>
                <c:pt idx="7">
                  <c:v>84</c:v>
                </c:pt>
                <c:pt idx="8">
                  <c:v>75</c:v>
                </c:pt>
                <c:pt idx="9">
                  <c:v>65</c:v>
                </c:pt>
                <c:pt idx="10">
                  <c:v>45</c:v>
                </c:pt>
                <c:pt idx="11">
                  <c:v>32</c:v>
                </c:pt>
                <c:pt idx="12">
                  <c:v>24</c:v>
                </c:pt>
                <c:pt idx="13">
                  <c:v>38</c:v>
                </c:pt>
                <c:pt idx="14">
                  <c:v>42</c:v>
                </c:pt>
                <c:pt idx="15">
                  <c:v>53</c:v>
                </c:pt>
                <c:pt idx="16">
                  <c:v>49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18943632"/>
        <c:axId val="360102416"/>
      </c:lineChart>
      <c:catAx>
        <c:axId val="41894363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360102416"/>
        <c:crosses val="autoZero"/>
        <c:auto val="1"/>
        <c:lblAlgn val="ctr"/>
        <c:lblOffset val="100"/>
        <c:noMultiLvlLbl val="0"/>
      </c:catAx>
      <c:valAx>
        <c:axId val="360102416"/>
        <c:scaling>
          <c:orientation val="minMax"/>
          <c:max val="90"/>
        </c:scaling>
        <c:delete val="1"/>
        <c:axPos val="l"/>
        <c:numFmt formatCode="General" sourceLinked="1"/>
        <c:majorTickMark val="none"/>
        <c:minorTickMark val="none"/>
        <c:tickLblPos val="nextTo"/>
        <c:crossAx val="4189436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6AA34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Sheet1!$A$2:$A$11</c:f>
              <c:strCache>
                <c:ptCount val="10"/>
                <c:pt idx="0">
                  <c:v>Our organization</c:v>
                </c:pt>
                <c:pt idx="2">
                  <c:v>Co.A</c:v>
                </c:pt>
                <c:pt idx="3">
                  <c:v>Co.B</c:v>
                </c:pt>
                <c:pt idx="4">
                  <c:v>Co.C</c:v>
                </c:pt>
                <c:pt idx="5">
                  <c:v>Co.D</c:v>
                </c:pt>
                <c:pt idx="6">
                  <c:v>Co.E</c:v>
                </c:pt>
                <c:pt idx="7">
                  <c:v>Co.F</c:v>
                </c:pt>
                <c:pt idx="8">
                  <c:v>Co.G</c:v>
                </c:pt>
                <c:pt idx="9">
                  <c:v>Co.H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-1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4</c:v>
                </c:pt>
                <c:pt idx="6">
                  <c:v>5</c:v>
                </c:pt>
                <c:pt idx="7">
                  <c:v>6</c:v>
                </c:pt>
                <c:pt idx="8">
                  <c:v>10</c:v>
                </c:pt>
                <c:pt idx="9">
                  <c:v>14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279DC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Sheet1!$A$2:$A$11</c:f>
              <c:strCache>
                <c:ptCount val="10"/>
                <c:pt idx="0">
                  <c:v>Our organization</c:v>
                </c:pt>
                <c:pt idx="2">
                  <c:v>Co.A</c:v>
                </c:pt>
                <c:pt idx="3">
                  <c:v>Co.B</c:v>
                </c:pt>
                <c:pt idx="4">
                  <c:v>Co.C</c:v>
                </c:pt>
                <c:pt idx="5">
                  <c:v>Co.D</c:v>
                </c:pt>
                <c:pt idx="6">
                  <c:v>Co.E</c:v>
                </c:pt>
                <c:pt idx="7">
                  <c:v>Co.F</c:v>
                </c:pt>
                <c:pt idx="8">
                  <c:v>Co.G</c:v>
                </c:pt>
                <c:pt idx="9">
                  <c:v>Co.H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-17</c:v>
                </c:pt>
                <c:pt idx="2">
                  <c:v>-2</c:v>
                </c:pt>
                <c:pt idx="3">
                  <c:v>-13</c:v>
                </c:pt>
                <c:pt idx="4">
                  <c:v>-12</c:v>
                </c:pt>
                <c:pt idx="5">
                  <c:v>-15</c:v>
                </c:pt>
                <c:pt idx="6">
                  <c:v>-18</c:v>
                </c:pt>
                <c:pt idx="7">
                  <c:v>-20</c:v>
                </c:pt>
                <c:pt idx="8">
                  <c:v>-13</c:v>
                </c:pt>
                <c:pt idx="9">
                  <c:v>-29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Sheet1!$A$2:$A$11</c:f>
              <c:strCache>
                <c:ptCount val="10"/>
                <c:pt idx="0">
                  <c:v>Our organization</c:v>
                </c:pt>
                <c:pt idx="2">
                  <c:v>Co.A</c:v>
                </c:pt>
                <c:pt idx="3">
                  <c:v>Co.B</c:v>
                </c:pt>
                <c:pt idx="4">
                  <c:v>Co.C</c:v>
                </c:pt>
                <c:pt idx="5">
                  <c:v>Co.D</c:v>
                </c:pt>
                <c:pt idx="6">
                  <c:v>Co.E</c:v>
                </c:pt>
                <c:pt idx="7">
                  <c:v>Co.F</c:v>
                </c:pt>
                <c:pt idx="8">
                  <c:v>Co.G</c:v>
                </c:pt>
                <c:pt idx="9">
                  <c:v>Co.H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0"/>
        <c:overlap val="-27"/>
        <c:axId val="459496768"/>
        <c:axId val="459502368"/>
      </c:barChart>
      <c:catAx>
        <c:axId val="45949676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459502368"/>
        <c:crosses val="autoZero"/>
        <c:auto val="1"/>
        <c:lblAlgn val="ctr"/>
        <c:lblOffset val="100"/>
        <c:noMultiLvlLbl val="0"/>
      </c:catAx>
      <c:valAx>
        <c:axId val="4595023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>
                <a:lumMod val="65000"/>
                <a:lumOff val="3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594967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7281631022558805E-2"/>
          <c:y val="6.6209032864704184E-2"/>
          <c:w val="0.9022464719682286"/>
          <c:h val="0.7887429478138222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1978A8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1978A8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1978A8"/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1978A8"/>
              </a:solidFill>
              <a:ln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rgbClr val="1978A8"/>
              </a:solidFill>
              <a:ln>
                <a:noFill/>
              </a:ln>
              <a:effectLst/>
            </c:spPr>
          </c:dPt>
          <c:dPt>
            <c:idx val="4"/>
            <c:invertIfNegative val="0"/>
            <c:bubble3D val="0"/>
            <c:spPr>
              <a:solidFill>
                <a:srgbClr val="1978A8"/>
              </a:solidFill>
              <a:ln>
                <a:noFill/>
              </a:ln>
              <a:effectLst/>
            </c:spPr>
          </c:dPt>
          <c:dPt>
            <c:idx val="5"/>
            <c:invertIfNegative val="0"/>
            <c:bubble3D val="0"/>
            <c:spPr>
              <a:solidFill>
                <a:srgbClr val="1978A8"/>
              </a:solidFill>
              <a:ln>
                <a:noFill/>
              </a:ln>
              <a:effectLst/>
            </c:spPr>
          </c:dPt>
          <c:dPt>
            <c:idx val="6"/>
            <c:invertIfNegative val="0"/>
            <c:bubble3D val="0"/>
            <c:spPr>
              <a:solidFill>
                <a:srgbClr val="1978A8"/>
              </a:solidFill>
              <a:ln>
                <a:noFill/>
              </a:ln>
              <a:effectLst/>
            </c:spPr>
          </c:dPt>
          <c:dPt>
            <c:idx val="7"/>
            <c:invertIfNegative val="0"/>
            <c:bubble3D val="0"/>
            <c:spPr>
              <a:solidFill>
                <a:srgbClr val="1978A8"/>
              </a:solidFill>
              <a:ln>
                <a:noFill/>
              </a:ln>
              <a:effectLst/>
            </c:spPr>
          </c:dPt>
          <c:dPt>
            <c:idx val="8"/>
            <c:invertIfNegative val="0"/>
            <c:bubble3D val="0"/>
            <c:spPr>
              <a:solidFill>
                <a:srgbClr val="1978A8"/>
              </a:solidFill>
              <a:ln>
                <a:noFill/>
              </a:ln>
              <a:effectLst/>
            </c:spPr>
          </c:dPt>
          <c:dPt>
            <c:idx val="9"/>
            <c:invertIfNegative val="0"/>
            <c:bubble3D val="0"/>
            <c:spPr>
              <a:solidFill>
                <a:srgbClr val="1978A8"/>
              </a:solidFill>
              <a:ln>
                <a:noFill/>
              </a:ln>
              <a:effectLst/>
            </c:spPr>
          </c:dPt>
          <c:dPt>
            <c:idx val="10"/>
            <c:invertIfNegative val="0"/>
            <c:bubble3D val="0"/>
            <c:spPr>
              <a:solidFill>
                <a:srgbClr val="1978A8"/>
              </a:solidFill>
              <a:ln>
                <a:noFill/>
              </a:ln>
              <a:effectLst/>
            </c:spPr>
          </c:dPt>
          <c:dPt>
            <c:idx val="11"/>
            <c:invertIfNegative val="0"/>
            <c:bubble3D val="0"/>
            <c:spPr>
              <a:solidFill>
                <a:srgbClr val="1978A8"/>
              </a:solidFill>
              <a:ln>
                <a:noFill/>
              </a:ln>
              <a:effectLst/>
            </c:spPr>
          </c:dPt>
          <c:dPt>
            <c:idx val="12"/>
            <c:invertIfNegative val="0"/>
            <c:bubble3D val="0"/>
            <c:spPr>
              <a:solidFill>
                <a:srgbClr val="1978A8"/>
              </a:solidFill>
              <a:ln>
                <a:noFill/>
              </a:ln>
              <a:effectLst/>
            </c:spPr>
          </c:dPt>
          <c:dPt>
            <c:idx val="13"/>
            <c:invertIfNegative val="0"/>
            <c:bubble3D val="0"/>
            <c:spPr>
              <a:solidFill>
                <a:srgbClr val="1978A8"/>
              </a:solidFill>
              <a:ln>
                <a:noFill/>
              </a:ln>
              <a:effectLst/>
            </c:spPr>
          </c:dPt>
          <c:dPt>
            <c:idx val="14"/>
            <c:invertIfNegative val="0"/>
            <c:bubble3D val="0"/>
            <c:spPr>
              <a:solidFill>
                <a:srgbClr val="1978A8"/>
              </a:solidFill>
              <a:ln>
                <a:noFill/>
              </a:ln>
              <a:effectLst/>
            </c:spPr>
          </c:dPt>
          <c:dPt>
            <c:idx val="15"/>
            <c:invertIfNegative val="0"/>
            <c:bubble3D val="0"/>
            <c:spPr>
              <a:solidFill>
                <a:srgbClr val="1978A8"/>
              </a:solidFill>
              <a:ln>
                <a:noFill/>
              </a:ln>
              <a:effectLst/>
            </c:spPr>
          </c:dPt>
          <c:dPt>
            <c:idx val="16"/>
            <c:invertIfNegative val="0"/>
            <c:bubble3D val="0"/>
            <c:spPr>
              <a:solidFill>
                <a:srgbClr val="1978A8"/>
              </a:solidFill>
              <a:ln>
                <a:noFill/>
              </a:ln>
              <a:effectLst/>
            </c:spPr>
          </c:dPt>
          <c:dPt>
            <c:idx val="17"/>
            <c:invertIfNegative val="0"/>
            <c:bubble3D val="0"/>
            <c:spPr>
              <a:solidFill>
                <a:srgbClr val="1978A8"/>
              </a:solidFill>
              <a:ln>
                <a:noFill/>
              </a:ln>
              <a:effectLst/>
            </c:spPr>
          </c:dPt>
          <c:dPt>
            <c:idx val="18"/>
            <c:invertIfNegative val="0"/>
            <c:bubble3D val="0"/>
            <c:spPr>
              <a:solidFill>
                <a:srgbClr val="1978A8"/>
              </a:solidFill>
              <a:ln>
                <a:noFill/>
              </a:ln>
              <a:effectLst/>
            </c:spPr>
          </c:dPt>
          <c:dPt>
            <c:idx val="19"/>
            <c:invertIfNegative val="0"/>
            <c:bubble3D val="0"/>
            <c:spPr>
              <a:solidFill>
                <a:srgbClr val="1978A8"/>
              </a:solidFill>
              <a:ln>
                <a:noFill/>
              </a:ln>
              <a:effectLst/>
            </c:spPr>
          </c:dPt>
          <c:dPt>
            <c:idx val="20"/>
            <c:invertIfNegative val="0"/>
            <c:bubble3D val="0"/>
            <c:spPr>
              <a:solidFill>
                <a:srgbClr val="1978A8"/>
              </a:solidFill>
              <a:ln>
                <a:noFill/>
              </a:ln>
              <a:effectLst/>
            </c:spPr>
          </c:dPt>
          <c:dPt>
            <c:idx val="21"/>
            <c:invertIfNegative val="0"/>
            <c:bubble3D val="0"/>
            <c:spPr>
              <a:solidFill>
                <a:srgbClr val="1978A8"/>
              </a:solidFill>
              <a:ln>
                <a:noFill/>
              </a:ln>
              <a:effectLst/>
            </c:spPr>
          </c:dPt>
          <c:dPt>
            <c:idx val="22"/>
            <c:invertIfNegative val="0"/>
            <c:bubble3D val="0"/>
            <c:spPr>
              <a:solidFill>
                <a:srgbClr val="1978A8"/>
              </a:solidFill>
              <a:ln>
                <a:noFill/>
              </a:ln>
              <a:effectLst/>
            </c:spPr>
          </c:dPt>
          <c:dPt>
            <c:idx val="23"/>
            <c:invertIfNegative val="0"/>
            <c:bubble3D val="0"/>
            <c:spPr>
              <a:solidFill>
                <a:srgbClr val="1978A8"/>
              </a:solidFill>
              <a:ln>
                <a:noFill/>
              </a:ln>
              <a:effectLst/>
            </c:spPr>
          </c:dPt>
          <c:cat>
            <c:strRef>
              <c:f>Sheet1!$A$2:$A$25</c:f>
              <c:strCache>
                <c:ptCount val="24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  <c:pt idx="12">
                  <c:v>Jan</c:v>
                </c:pt>
                <c:pt idx="13">
                  <c:v>Feb</c:v>
                </c:pt>
                <c:pt idx="14">
                  <c:v>Mar</c:v>
                </c:pt>
                <c:pt idx="15">
                  <c:v>Apr</c:v>
                </c:pt>
                <c:pt idx="16">
                  <c:v>May</c:v>
                </c:pt>
                <c:pt idx="17">
                  <c:v>jun</c:v>
                </c:pt>
                <c:pt idx="18">
                  <c:v>jul</c:v>
                </c:pt>
                <c:pt idx="19">
                  <c:v>Aug</c:v>
                </c:pt>
                <c:pt idx="20">
                  <c:v>Sep</c:v>
                </c:pt>
                <c:pt idx="21">
                  <c:v>Oct</c:v>
                </c:pt>
                <c:pt idx="22">
                  <c:v>Nov</c:v>
                </c:pt>
                <c:pt idx="23">
                  <c:v>Dec</c:v>
                </c:pt>
              </c:strCache>
            </c:strRef>
          </c:cat>
          <c:val>
            <c:numRef>
              <c:f>Sheet1!$B$2:$B$25</c:f>
              <c:numCache>
                <c:formatCode>General</c:formatCode>
                <c:ptCount val="24"/>
                <c:pt idx="0">
                  <c:v>4</c:v>
                </c:pt>
                <c:pt idx="1">
                  <c:v>6</c:v>
                </c:pt>
                <c:pt idx="2">
                  <c:v>8</c:v>
                </c:pt>
                <c:pt idx="3">
                  <c:v>10</c:v>
                </c:pt>
                <c:pt idx="4">
                  <c:v>14</c:v>
                </c:pt>
                <c:pt idx="5">
                  <c:v>17</c:v>
                </c:pt>
                <c:pt idx="6">
                  <c:v>20</c:v>
                </c:pt>
                <c:pt idx="7">
                  <c:v>24</c:v>
                </c:pt>
                <c:pt idx="8">
                  <c:v>27</c:v>
                </c:pt>
                <c:pt idx="9">
                  <c:v>30</c:v>
                </c:pt>
                <c:pt idx="10">
                  <c:v>32</c:v>
                </c:pt>
                <c:pt idx="11">
                  <c:v>38</c:v>
                </c:pt>
                <c:pt idx="12">
                  <c:v>40</c:v>
                </c:pt>
                <c:pt idx="13">
                  <c:v>45</c:v>
                </c:pt>
                <c:pt idx="14">
                  <c:v>50</c:v>
                </c:pt>
                <c:pt idx="15">
                  <c:v>55</c:v>
                </c:pt>
                <c:pt idx="16">
                  <c:v>60</c:v>
                </c:pt>
                <c:pt idx="17">
                  <c:v>65</c:v>
                </c:pt>
                <c:pt idx="18">
                  <c:v>70</c:v>
                </c:pt>
                <c:pt idx="19">
                  <c:v>75</c:v>
                </c:pt>
                <c:pt idx="20">
                  <c:v>80</c:v>
                </c:pt>
                <c:pt idx="21">
                  <c:v>85</c:v>
                </c:pt>
                <c:pt idx="22">
                  <c:v>90</c:v>
                </c:pt>
                <c:pt idx="23">
                  <c:v>97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Sheet1!$A$2:$A$25</c:f>
              <c:strCache>
                <c:ptCount val="24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  <c:pt idx="12">
                  <c:v>Jan</c:v>
                </c:pt>
                <c:pt idx="13">
                  <c:v>Feb</c:v>
                </c:pt>
                <c:pt idx="14">
                  <c:v>Mar</c:v>
                </c:pt>
                <c:pt idx="15">
                  <c:v>Apr</c:v>
                </c:pt>
                <c:pt idx="16">
                  <c:v>May</c:v>
                </c:pt>
                <c:pt idx="17">
                  <c:v>jun</c:v>
                </c:pt>
                <c:pt idx="18">
                  <c:v>jul</c:v>
                </c:pt>
                <c:pt idx="19">
                  <c:v>Aug</c:v>
                </c:pt>
                <c:pt idx="20">
                  <c:v>Sep</c:v>
                </c:pt>
                <c:pt idx="21">
                  <c:v>Oct</c:v>
                </c:pt>
                <c:pt idx="22">
                  <c:v>Nov</c:v>
                </c:pt>
                <c:pt idx="23">
                  <c:v>Dec</c:v>
                </c:pt>
              </c:strCache>
            </c:strRef>
          </c:cat>
          <c:val>
            <c:numRef>
              <c:f>Sheet1!$C$2:$C$25</c:f>
              <c:numCache>
                <c:formatCode>General</c:formatCode>
                <c:ptCount val="24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Sheet1!$A$2:$A$25</c:f>
              <c:strCache>
                <c:ptCount val="24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  <c:pt idx="12">
                  <c:v>Jan</c:v>
                </c:pt>
                <c:pt idx="13">
                  <c:v>Feb</c:v>
                </c:pt>
                <c:pt idx="14">
                  <c:v>Mar</c:v>
                </c:pt>
                <c:pt idx="15">
                  <c:v>Apr</c:v>
                </c:pt>
                <c:pt idx="16">
                  <c:v>May</c:v>
                </c:pt>
                <c:pt idx="17">
                  <c:v>jun</c:v>
                </c:pt>
                <c:pt idx="18">
                  <c:v>jul</c:v>
                </c:pt>
                <c:pt idx="19">
                  <c:v>Aug</c:v>
                </c:pt>
                <c:pt idx="20">
                  <c:v>Sep</c:v>
                </c:pt>
                <c:pt idx="21">
                  <c:v>Oct</c:v>
                </c:pt>
                <c:pt idx="22">
                  <c:v>Nov</c:v>
                </c:pt>
                <c:pt idx="23">
                  <c:v>Dec</c:v>
                </c:pt>
              </c:strCache>
            </c:strRef>
          </c:cat>
          <c:val>
            <c:numRef>
              <c:f>Sheet1!$D$2:$D$25</c:f>
              <c:numCache>
                <c:formatCode>General</c:formatCode>
                <c:ptCount val="2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76"/>
        <c:axId val="200829200"/>
        <c:axId val="200829760"/>
      </c:barChart>
      <c:catAx>
        <c:axId val="2008292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00829760"/>
        <c:crosses val="autoZero"/>
        <c:auto val="1"/>
        <c:lblAlgn val="ctr"/>
        <c:lblOffset val="100"/>
        <c:noMultiLvlLbl val="0"/>
      </c:catAx>
      <c:valAx>
        <c:axId val="200829760"/>
        <c:scaling>
          <c:orientation val="minMax"/>
          <c:max val="10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00829200"/>
        <c:crosses val="autoZero"/>
        <c:crossBetween val="between"/>
        <c:majorUnit val="20"/>
      </c:valAx>
      <c:spPr>
        <a:gradFill flip="none" rotWithShape="1">
          <a:gsLst>
            <a:gs pos="0">
              <a:srgbClr val="5B9BD5">
                <a:lumMod val="5000"/>
                <a:lumOff val="95000"/>
              </a:srgbClr>
            </a:gs>
            <a:gs pos="100000">
              <a:sysClr val="window" lastClr="FFFFFF">
                <a:lumMod val="85000"/>
              </a:sysClr>
            </a:gs>
          </a:gsLst>
          <a:lin ang="5400000" scaled="1"/>
          <a:tileRect/>
        </a:gradFill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5474706640569394E-2"/>
          <c:y val="6.7509945023018811E-2"/>
          <c:w val="0.98452529335943062"/>
          <c:h val="0.8730893743095951"/>
        </c:manualLayout>
      </c:layout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0">
                  <a:schemeClr val="lt1">
                    <a:alpha val="50000"/>
                  </a:schemeClr>
                </a:gs>
                <a:gs pos="100000">
                  <a:schemeClr val="lt1">
                    <a:alpha val="0"/>
                  </a:schemeClr>
                </a:gs>
              </a:gsLst>
              <a:lin ang="5400000" scaled="0"/>
            </a:gradFill>
            <a:ln>
              <a:solidFill>
                <a:schemeClr val="accent1"/>
              </a:solidFill>
            </a:ln>
            <a:effectLst>
              <a:innerShdw dist="38100" dir="16200000">
                <a:schemeClr val="lt1"/>
              </a:innerShdw>
            </a:effectLst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Sheet1!$A$2:$A$20</c:f>
              <c:numCache>
                <c:formatCode>m/d/yyyy</c:formatCode>
                <c:ptCount val="19"/>
                <c:pt idx="0">
                  <c:v>40913</c:v>
                </c:pt>
                <c:pt idx="1">
                  <c:v>41280</c:v>
                </c:pt>
                <c:pt idx="2">
                  <c:v>41646</c:v>
                </c:pt>
                <c:pt idx="3">
                  <c:v>42012</c:v>
                </c:pt>
                <c:pt idx="4">
                  <c:v>42378</c:v>
                </c:pt>
                <c:pt idx="5">
                  <c:v>42744</c:v>
                </c:pt>
                <c:pt idx="6">
                  <c:v>43110</c:v>
                </c:pt>
                <c:pt idx="7">
                  <c:v>43476</c:v>
                </c:pt>
                <c:pt idx="8">
                  <c:v>43842</c:v>
                </c:pt>
                <c:pt idx="9">
                  <c:v>44209</c:v>
                </c:pt>
                <c:pt idx="10">
                  <c:v>44575</c:v>
                </c:pt>
                <c:pt idx="11">
                  <c:v>44941</c:v>
                </c:pt>
                <c:pt idx="12">
                  <c:v>45307</c:v>
                </c:pt>
                <c:pt idx="13">
                  <c:v>45674</c:v>
                </c:pt>
                <c:pt idx="14">
                  <c:v>46040</c:v>
                </c:pt>
                <c:pt idx="15">
                  <c:v>46406</c:v>
                </c:pt>
                <c:pt idx="16">
                  <c:v>46772</c:v>
                </c:pt>
                <c:pt idx="17">
                  <c:v>47139</c:v>
                </c:pt>
                <c:pt idx="18">
                  <c:v>47505</c:v>
                </c:pt>
              </c:numCache>
            </c:numRef>
          </c:cat>
          <c:val>
            <c:numRef>
              <c:f>Sheet1!$B$2:$B$20</c:f>
              <c:numCache>
                <c:formatCode>General</c:formatCode>
                <c:ptCount val="19"/>
                <c:pt idx="0">
                  <c:v>40</c:v>
                </c:pt>
                <c:pt idx="1">
                  <c:v>60</c:v>
                </c:pt>
                <c:pt idx="2">
                  <c:v>95</c:v>
                </c:pt>
                <c:pt idx="3">
                  <c:v>60</c:v>
                </c:pt>
                <c:pt idx="4">
                  <c:v>40</c:v>
                </c:pt>
                <c:pt idx="5">
                  <c:v>30</c:v>
                </c:pt>
                <c:pt idx="6">
                  <c:v>30</c:v>
                </c:pt>
                <c:pt idx="7">
                  <c:v>50</c:v>
                </c:pt>
                <c:pt idx="8">
                  <c:v>20</c:v>
                </c:pt>
                <c:pt idx="9">
                  <c:v>20</c:v>
                </c:pt>
                <c:pt idx="10">
                  <c:v>40</c:v>
                </c:pt>
                <c:pt idx="11">
                  <c:v>40</c:v>
                </c:pt>
                <c:pt idx="12">
                  <c:v>70</c:v>
                </c:pt>
                <c:pt idx="13">
                  <c:v>60</c:v>
                </c:pt>
                <c:pt idx="14">
                  <c:v>40</c:v>
                </c:pt>
                <c:pt idx="15">
                  <c:v>50</c:v>
                </c:pt>
                <c:pt idx="16">
                  <c:v>40</c:v>
                </c:pt>
                <c:pt idx="17">
                  <c:v>40</c:v>
                </c:pt>
                <c:pt idx="18">
                  <c:v>70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gradFill>
                <a:gsLst>
                  <a:gs pos="0">
                    <a:schemeClr val="lt1"/>
                  </a:gs>
                  <a:gs pos="50000">
                    <a:schemeClr val="lt1">
                      <a:alpha val="0"/>
                    </a:schemeClr>
                  </a:gs>
                </a:gsLst>
                <a:lin ang="5400000" scaled="0"/>
              </a:gradFill>
              <a:round/>
            </a:ln>
            <a:effectLst/>
          </c:spPr>
        </c:dropLines>
        <c:axId val="200832000"/>
        <c:axId val="200832560"/>
      </c:areaChart>
      <c:dateAx>
        <c:axId val="200832000"/>
        <c:scaling>
          <c:orientation val="minMax"/>
          <c:max val="47492"/>
          <c:min val="40913"/>
        </c:scaling>
        <c:delete val="1"/>
        <c:axPos val="b"/>
        <c:majorGridlines>
          <c:spPr>
            <a:ln>
              <a:solidFill>
                <a:schemeClr val="accent1">
                  <a:lumMod val="40000"/>
                  <a:lumOff val="60000"/>
                  <a:alpha val="25000"/>
                </a:schemeClr>
              </a:solidFill>
            </a:ln>
            <a:effectLst/>
          </c:spPr>
        </c:majorGridlines>
        <c:numFmt formatCode="yyyy" sourceLinked="0"/>
        <c:majorTickMark val="out"/>
        <c:minorTickMark val="none"/>
        <c:tickLblPos val="nextTo"/>
        <c:crossAx val="200832560"/>
        <c:crosses val="autoZero"/>
        <c:auto val="1"/>
        <c:lblOffset val="100"/>
        <c:baseTimeUnit val="days"/>
        <c:majorUnit val="1"/>
        <c:majorTimeUnit val="years"/>
        <c:minorUnit val="1"/>
        <c:minorTimeUnit val="days"/>
      </c:dateAx>
      <c:valAx>
        <c:axId val="200832560"/>
        <c:scaling>
          <c:orientation val="minMax"/>
          <c:max val="100"/>
          <c:min val="0"/>
        </c:scaling>
        <c:delete val="1"/>
        <c:axPos val="l"/>
        <c:numFmt formatCode="General" sourceLinked="0"/>
        <c:majorTickMark val="out"/>
        <c:minorTickMark val="none"/>
        <c:tickLblPos val="nextTo"/>
        <c:crossAx val="200832000"/>
        <c:crosses val="autoZero"/>
        <c:crossBetween val="midCat"/>
        <c:majorUnit val="20"/>
        <c:minorUnit val="2.0000000000000004E-2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solidFill>
      <a:schemeClr val="accent1"/>
    </a:solidFill>
    <a:ln w="9525" cap="flat" cmpd="sng" algn="ctr">
      <a:solidFill>
        <a:schemeClr val="accent1"/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0"/>
      <c:rotY val="3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/>
      <c:area3D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0">
                  <a:srgbClr val="47B0FF"/>
                </a:gs>
                <a:gs pos="100000">
                  <a:srgbClr val="03A5ED"/>
                </a:gs>
              </a:gsLst>
              <a:lin ang="5400000" scaled="1"/>
            </a:gradFill>
            <a:scene3d>
              <a:camera prst="orthographicFront"/>
              <a:lightRig rig="threePt" dir="t"/>
            </a:scene3d>
            <a:sp3d prstMaterial="metal"/>
          </c:spPr>
          <c:cat>
            <c:numRef>
              <c:f>Sheet1!$A$2:$A$9</c:f>
              <c:numCache>
                <c:formatCode>m/d/yyyy</c:formatCode>
                <c:ptCount val="8"/>
                <c:pt idx="0">
                  <c:v>41279</c:v>
                </c:pt>
                <c:pt idx="1">
                  <c:v>41644</c:v>
                </c:pt>
                <c:pt idx="2">
                  <c:v>42009</c:v>
                </c:pt>
                <c:pt idx="3">
                  <c:v>42374</c:v>
                </c:pt>
                <c:pt idx="4">
                  <c:v>42740</c:v>
                </c:pt>
                <c:pt idx="5">
                  <c:v>43105</c:v>
                </c:pt>
                <c:pt idx="6">
                  <c:v>43470</c:v>
                </c:pt>
                <c:pt idx="7">
                  <c:v>43835</c:v>
                </c:pt>
              </c:numCache>
            </c:numRef>
          </c:cat>
          <c:val>
            <c:numRef>
              <c:f>Sheet1!$B$2:$B$9</c:f>
              <c:numCache>
                <c:formatCode>General</c:formatCode>
                <c:ptCount val="8"/>
                <c:pt idx="0">
                  <c:v>75</c:v>
                </c:pt>
                <c:pt idx="1">
                  <c:v>85</c:v>
                </c:pt>
                <c:pt idx="2">
                  <c:v>50</c:v>
                </c:pt>
                <c:pt idx="3">
                  <c:v>95</c:v>
                </c:pt>
                <c:pt idx="4">
                  <c:v>25</c:v>
                </c:pt>
                <c:pt idx="5">
                  <c:v>42</c:v>
                </c:pt>
                <c:pt idx="6">
                  <c:v>30</c:v>
                </c:pt>
                <c:pt idx="7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0834800"/>
        <c:axId val="200835360"/>
        <c:axId val="0"/>
      </c:area3DChart>
      <c:dateAx>
        <c:axId val="200834800"/>
        <c:scaling>
          <c:orientation val="minMax"/>
          <c:max val="43839"/>
          <c:min val="41279"/>
        </c:scaling>
        <c:delete val="0"/>
        <c:axPos val="b"/>
        <c:numFmt formatCode="yyyy" sourceLinked="0"/>
        <c:majorTickMark val="out"/>
        <c:minorTickMark val="none"/>
        <c:tickLblPos val="nextTo"/>
        <c:txPr>
          <a:bodyPr/>
          <a:lstStyle/>
          <a:p>
            <a:pPr>
              <a:defRPr sz="9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00835360"/>
        <c:crosses val="autoZero"/>
        <c:auto val="1"/>
        <c:lblOffset val="100"/>
        <c:baseTimeUnit val="years"/>
        <c:majorUnit val="1"/>
        <c:majorTimeUnit val="years"/>
        <c:minorUnit val="1"/>
        <c:minorTimeUnit val="days"/>
      </c:dateAx>
      <c:valAx>
        <c:axId val="200835360"/>
        <c:scaling>
          <c:orientation val="minMax"/>
          <c:max val="1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00834800"/>
        <c:crosses val="autoZero"/>
        <c:crossBetween val="midCat"/>
        <c:majorUnit val="20"/>
        <c:minorUnit val="4"/>
      </c:valAx>
    </c:plotArea>
    <c:plotVisOnly val="1"/>
    <c:dispBlanksAs val="zero"/>
    <c:showDLblsOverMax val="0"/>
  </c:chart>
  <c:spPr>
    <a:gradFill>
      <a:gsLst>
        <a:gs pos="0">
          <a:srgbClr val="5B9BD5">
            <a:lumMod val="5000"/>
            <a:lumOff val="95000"/>
          </a:srgbClr>
        </a:gs>
        <a:gs pos="100000">
          <a:sysClr val="window" lastClr="FFFFFF">
            <a:lumMod val="85000"/>
          </a:sysClr>
        </a:gs>
      </a:gsLst>
      <a:lin ang="5400000" scaled="1"/>
    </a:gradFill>
  </c:spPr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 flip="none" rotWithShape="1">
              <a:gsLst>
                <a:gs pos="0">
                  <a:schemeClr val="accent3">
                    <a:alpha val="69000"/>
                  </a:schemeClr>
                </a:gs>
                <a:gs pos="100000">
                  <a:schemeClr val="accent3">
                    <a:lumMod val="60000"/>
                    <a:lumOff val="40000"/>
                    <a:alpha val="58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50800" dir="5400000" algn="ctr" rotWithShape="0">
                <a:srgbClr val="000000">
                  <a:alpha val="43137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5</c:v>
                </c:pt>
                <c:pt idx="1">
                  <c:v>25</c:v>
                </c:pt>
                <c:pt idx="2">
                  <c:v>35</c:v>
                </c:pt>
                <c:pt idx="3">
                  <c:v>25</c:v>
                </c:pt>
                <c:pt idx="4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200552064"/>
        <c:axId val="200552624"/>
      </c:barChart>
      <c:catAx>
        <c:axId val="2005520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00552624"/>
        <c:crosses val="autoZero"/>
        <c:auto val="1"/>
        <c:lblAlgn val="ctr"/>
        <c:lblOffset val="100"/>
        <c:noMultiLvlLbl val="0"/>
      </c:catAx>
      <c:valAx>
        <c:axId val="200552624"/>
        <c:scaling>
          <c:orientation val="minMax"/>
          <c:max val="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00552064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0">
                  <a:srgbClr val="93E2FF"/>
                </a:gs>
                <a:gs pos="100000">
                  <a:srgbClr val="42B5DE"/>
                </a:gs>
              </a:gsLst>
              <a:lin ang="16200000" scaled="1"/>
            </a:gradFill>
            <a:ln>
              <a:noFill/>
            </a:ln>
            <a:effectLst>
              <a:outerShdw blurRad="50800" dir="5400000" algn="ctr" rotWithShape="0">
                <a:srgbClr val="000000">
                  <a:alpha val="43137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  <c:pt idx="6">
                  <c:v>Category 7</c:v>
                </c:pt>
                <c:pt idx="7">
                  <c:v>Category 8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5</c:v>
                </c:pt>
                <c:pt idx="1">
                  <c:v>15</c:v>
                </c:pt>
                <c:pt idx="2">
                  <c:v>25</c:v>
                </c:pt>
                <c:pt idx="3">
                  <c:v>45</c:v>
                </c:pt>
                <c:pt idx="4">
                  <c:v>40</c:v>
                </c:pt>
                <c:pt idx="5">
                  <c:v>35</c:v>
                </c:pt>
                <c:pt idx="6">
                  <c:v>10</c:v>
                </c:pt>
                <c:pt idx="7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"/>
        <c:overlap val="100"/>
        <c:axId val="200554304"/>
        <c:axId val="200554864"/>
      </c:barChart>
      <c:catAx>
        <c:axId val="2005543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00554864"/>
        <c:crosses val="autoZero"/>
        <c:auto val="1"/>
        <c:lblAlgn val="ctr"/>
        <c:lblOffset val="100"/>
        <c:noMultiLvlLbl val="0"/>
      </c:catAx>
      <c:valAx>
        <c:axId val="200554864"/>
        <c:scaling>
          <c:orientation val="minMax"/>
          <c:max val="5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00554304"/>
        <c:crosses val="autoZero"/>
        <c:crossBetween val="between"/>
        <c:majorUnit val="10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  <a:alpha val="25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c:spPr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numRef>
              <c:f>Sheet1!$A$2:$A$8</c:f>
              <c:numCache>
                <c:formatCode>m/d/yyyy</c:formatCode>
                <c:ptCount val="7"/>
                <c:pt idx="0">
                  <c:v>40913</c:v>
                </c:pt>
                <c:pt idx="1">
                  <c:v>41280</c:v>
                </c:pt>
                <c:pt idx="2">
                  <c:v>41646</c:v>
                </c:pt>
                <c:pt idx="3">
                  <c:v>42012</c:v>
                </c:pt>
                <c:pt idx="4">
                  <c:v>42378</c:v>
                </c:pt>
                <c:pt idx="5">
                  <c:v>42745</c:v>
                </c:pt>
                <c:pt idx="6">
                  <c:v>43111</c:v>
                </c:pt>
              </c:numCache>
            </c:numRef>
          </c:cat>
          <c:val>
            <c:numRef>
              <c:f>Sheet1!$B$2:$B$8</c:f>
              <c:numCache>
                <c:formatCode>General</c:formatCode>
                <c:ptCount val="7"/>
                <c:pt idx="0">
                  <c:v>15</c:v>
                </c:pt>
                <c:pt idx="1">
                  <c:v>30</c:v>
                </c:pt>
                <c:pt idx="2">
                  <c:v>25</c:v>
                </c:pt>
                <c:pt idx="3">
                  <c:v>30</c:v>
                </c:pt>
                <c:pt idx="4">
                  <c:v>40</c:v>
                </c:pt>
                <c:pt idx="5">
                  <c:v>5</c:v>
                </c:pt>
                <c:pt idx="6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0557104"/>
        <c:axId val="200557664"/>
      </c:areaChart>
      <c:dateAx>
        <c:axId val="200557104"/>
        <c:scaling>
          <c:orientation val="minMax"/>
          <c:max val="43109"/>
          <c:min val="40913"/>
        </c:scaling>
        <c:delete val="0"/>
        <c:axPos val="b"/>
        <c:majorGridlines>
          <c:spPr>
            <a:ln>
              <a:solidFill>
                <a:schemeClr val="bg2">
                  <a:lumMod val="85000"/>
                </a:schemeClr>
              </a:solidFill>
            </a:ln>
          </c:spPr>
        </c:majorGridlines>
        <c:numFmt formatCode="yyyy" sourceLinked="0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00557664"/>
        <c:crosses val="autoZero"/>
        <c:auto val="1"/>
        <c:lblOffset val="100"/>
        <c:baseTimeUnit val="days"/>
        <c:majorUnit val="1"/>
        <c:majorTimeUnit val="years"/>
        <c:minorUnit val="1"/>
        <c:minorTimeUnit val="days"/>
      </c:dateAx>
      <c:valAx>
        <c:axId val="200557664"/>
        <c:scaling>
          <c:orientation val="minMax"/>
          <c:max val="50"/>
          <c:min val="0"/>
        </c:scaling>
        <c:delete val="0"/>
        <c:axPos val="l"/>
        <c:majorGridlines>
          <c:spPr>
            <a:ln>
              <a:solidFill>
                <a:schemeClr val="bg2">
                  <a:lumMod val="8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00557104"/>
        <c:crosses val="autoZero"/>
        <c:crossBetween val="midCat"/>
        <c:majorUnit val="10"/>
        <c:minorUnit val="2"/>
      </c:valAx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85">
  <cs:axisTitle>
    <cs:lnRef idx="0"/>
    <cs:fillRef idx="0"/>
    <cs:effectRef idx="0"/>
    <cs:fontRef idx="minor">
      <a:schemeClr val="lt1"/>
    </cs:fontRef>
    <cs:defRPr sz="1197" kern="1200"/>
  </cs:axisTitle>
  <cs:categoryAxis>
    <cs:lnRef idx="0">
      <cs:styleClr val="0"/>
    </cs:lnRef>
    <cs:fillRef idx="0"/>
    <cs:effectRef idx="0"/>
    <cs:fontRef idx="minor">
      <a:schemeClr val="lt1"/>
    </cs:fontRef>
    <cs:spPr>
      <a:ln w="9525" cap="flat" cmpd="sng" algn="ctr">
        <a:solidFill>
          <a:schemeClr val="phClr">
            <a:lumMod val="40000"/>
            <a:lumOff val="60000"/>
            <a:alpha val="25000"/>
          </a:schemeClr>
        </a:solidFill>
        <a:round/>
      </a:ln>
    </cs:spPr>
    <cs:defRPr sz="1197" kern="1200"/>
  </cs:categoryAxis>
  <cs:chartArea>
    <cs:lnRef idx="0">
      <cs:styleClr val="0"/>
    </cs:lnRef>
    <cs:fillRef idx="0">
      <cs:styleClr val="0"/>
    </cs:fillRef>
    <cs:effectRef idx="0"/>
    <cs:fontRef idx="minor">
      <a:schemeClr val="lt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/>
    <cs:fontRef idx="minor">
      <a:schemeClr val="tx1"/>
    </cs:fontRef>
    <cs:spPr>
      <a:gradFill>
        <a:gsLst>
          <a:gs pos="0">
            <a:schemeClr val="lt1">
              <a:alpha val="50000"/>
            </a:schemeClr>
          </a:gs>
          <a:gs pos="100000">
            <a:schemeClr val="lt1">
              <a:alpha val="0"/>
            </a:schemeClr>
          </a:gs>
        </a:gsLst>
        <a:lin ang="5400000" scaled="0"/>
      </a:gradFill>
      <a:ln>
        <a:solidFill>
          <a:schemeClr val="phClr"/>
        </a:solidFill>
      </a:ln>
      <a:effectLst>
        <a:innerShdw dist="38100" dir="16200000">
          <a:schemeClr val="lt1"/>
        </a:innerShdw>
      </a:effectLst>
    </cs:spPr>
  </cs:dataPoint>
  <cs:dataPoint3D>
    <cs:lnRef idx="0">
      <cs:styleClr val="auto"/>
    </cs:lnRef>
    <cs:fillRef idx="0"/>
    <cs:effectRef idx="0"/>
    <cs:fontRef idx="minor">
      <a:schemeClr val="lt1"/>
    </cs:fontRef>
    <cs:spPr>
      <a:gradFill>
        <a:gsLst>
          <a:gs pos="0">
            <a:schemeClr val="lt1">
              <a:alpha val="50000"/>
            </a:schemeClr>
          </a:gs>
          <a:gs pos="100000">
            <a:schemeClr val="lt1">
              <a:alpha val="0"/>
            </a:schemeClr>
          </a:gs>
        </a:gsLst>
        <a:lin ang="5400000" scaled="0"/>
      </a:gradFill>
      <a:ln>
        <a:solidFill>
          <a:schemeClr val="phClr"/>
        </a:solidFill>
      </a:ln>
      <a:effectLst>
        <a:innerShdw dist="38100" dir="16200000">
          <a:schemeClr val="lt1"/>
        </a:innerShdw>
      </a:effectLst>
    </cs:spPr>
  </cs:dataPoint3D>
  <cs:dataPointLine>
    <cs:lnRef idx="0">
      <cs:styleClr val="auto"/>
    </cs:lnRef>
    <cs:fillRef idx="0"/>
    <cs:effectRef idx="0">
      <cs:styleClr val="auto"/>
    </cs:effectRef>
    <cs:fontRef idx="minor">
      <a:schemeClr val="lt1"/>
    </cs:fontRef>
    <cs:spPr>
      <a:ln w="34925" cap="rnd">
        <a:solidFill>
          <a:schemeClr val="lt1"/>
        </a:solidFill>
        <a:round/>
      </a:ln>
      <a:effectLst>
        <a:outerShdw dist="25400" dir="2700000" algn="tl" rotWithShape="0">
          <a:schemeClr val="phClr"/>
        </a:outerShdw>
      </a:effectLst>
    </cs:spPr>
  </cs:dataPointLine>
  <cs:dataPointMarker>
    <cs:lnRef idx="0"/>
    <cs:fillRef idx="0">
      <cs:styleClr val="auto"/>
    </cs:fillRef>
    <cs:effectRef idx="0"/>
    <cs:fontRef idx="minor">
      <a:schemeClr val="lt1"/>
    </cs:fontRef>
    <cs:spPr>
      <a:solidFill>
        <a:schemeClr val="phClr"/>
      </a:solidFill>
      <a:ln w="22225">
        <a:solidFill>
          <a:schemeClr val="lt1"/>
        </a:solidFill>
        <a:round/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40000"/>
            <a:lumOff val="60000"/>
            <a:alpha val="25000"/>
          </a:schemeClr>
        </a:solidFill>
      </a:ln>
    </cs:spPr>
    <cs:defRPr sz="1197" kern="1200"/>
  </cs:dataTable>
  <cs:downBar>
    <cs:lnRef idx="0">
      <cs:styleClr val="0"/>
    </cs:lnRef>
    <cs:fillRef idx="0"/>
    <cs:effectRef idx="0"/>
    <cs:fontRef idx="minor">
      <a:schemeClr val="lt1"/>
    </cs:fontRef>
    <cs:spPr>
      <a:solidFill>
        <a:schemeClr val="dk1">
          <a:lumMod val="35000"/>
          <a:lumOff val="6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 cap="flat" cmpd="sng" algn="ctr">
        <a:gradFill>
          <a:gsLst>
            <a:gs pos="0">
              <a:schemeClr val="lt1"/>
            </a:gs>
            <a:gs pos="50000">
              <a:schemeClr val="lt1">
                <a:alpha val="0"/>
              </a:schemeClr>
            </a:gs>
          </a:gsLst>
          <a:lin ang="5400000" scaled="0"/>
        </a:gradFill>
        <a:round/>
      </a:ln>
    </cs:spPr>
  </cs:dropLine>
  <cs:errorBar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60000"/>
            <a:lumOff val="40000"/>
          </a:schemeClr>
        </a:solidFill>
        <a:round/>
      </a:ln>
      <a:effectLst>
        <a:glow rad="25400">
          <a:schemeClr val="lt1"/>
        </a:glow>
      </a:effectLst>
    </cs:spPr>
  </cs:errorBar>
  <cs:floor>
    <cs:lnRef idx="0"/>
    <cs:fillRef idx="0"/>
    <cs:effectRef idx="0"/>
    <cs:fontRef idx="minor">
      <a:schemeClr val="lt1"/>
    </cs:fontRef>
  </cs:floor>
  <cs:gridlineMajor>
    <cs:lnRef idx="0">
      <cs:styleClr val="0"/>
    </cs:lnRef>
    <cs:fillRef idx="0"/>
    <cs:effectRef idx="0"/>
    <cs:fontRef idx="minor">
      <a:schemeClr val="lt1"/>
    </cs:fontRef>
    <cs:spPr>
      <a:ln>
        <a:solidFill>
          <a:schemeClr val="phClr">
            <a:lumMod val="40000"/>
            <a:lumOff val="60000"/>
            <a:alpha val="25000"/>
          </a:schemeClr>
        </a:solidFill>
      </a:ln>
    </cs:spPr>
  </cs:gridlineMajor>
  <cs:gridlineMinor>
    <cs:lnRef idx="0">
      <cs:styleClr val="0"/>
    </cs:lnRef>
    <cs:fillRef idx="0"/>
    <cs:effectRef idx="0"/>
    <cs:fontRef idx="minor">
      <a:schemeClr val="lt1"/>
    </cs:fontRef>
    <cs:spPr>
      <a:ln>
        <a:solidFill>
          <a:schemeClr val="phClr">
            <a:lumMod val="40000"/>
            <a:lumOff val="60000"/>
            <a:alpha val="25000"/>
          </a:schemeClr>
        </a:solidFill>
      </a:ln>
    </cs:spPr>
  </cs:gridlineMinor>
  <cs:hiLoLine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60000"/>
            <a:lumOff val="40000"/>
          </a:schemeClr>
        </a:solidFill>
      </a:ln>
    </cs:spPr>
  </cs:hiLoLine>
  <cs:leaderLine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60000"/>
            <a:lumOff val="40000"/>
          </a:schemeClr>
        </a:solidFill>
      </a:ln>
    </cs:spPr>
  </cs:leaderLine>
  <cs:legend>
    <cs:lnRef idx="0"/>
    <cs:fillRef idx="0"/>
    <cs:effectRef idx="0"/>
    <cs:fontRef idx="minor">
      <a:schemeClr val="lt1"/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>
      <cs:styleClr val="0"/>
    </cs:lnRef>
    <cs:fillRef idx="0"/>
    <cs:effectRef idx="0"/>
    <cs:fontRef idx="minor">
      <a:schemeClr val="lt1"/>
    </cs:fontRef>
    <cs:spPr>
      <a:ln w="9525" cap="flat" cmpd="sng" algn="ctr">
        <a:solidFill>
          <a:schemeClr val="phClr">
            <a:lumMod val="40000"/>
            <a:lumOff val="60000"/>
            <a:alpha val="25000"/>
          </a:schemeClr>
        </a:solidFill>
        <a:round/>
      </a:ln>
    </cs:spPr>
    <cs:defRPr sz="1197" kern="1200"/>
  </cs:seriesAxis>
  <cs:seriesLine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60000"/>
            <a:lumOff val="40000"/>
            <a:tint val="5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lt1"/>
    </cs:fontRef>
    <cs:defRPr sz="1995" b="1" kern="1200" cap="all" spc="100" normalizeH="0" baseline="0"/>
  </cs:title>
  <cs:trendline>
    <cs:lnRef idx="0"/>
    <cs:fillRef idx="0"/>
    <cs:effectRef idx="0"/>
    <cs:fontRef idx="minor">
      <a:schemeClr val="lt1"/>
    </cs:fontRef>
    <cs:spPr>
      <a:ln w="28575" cap="rnd">
        <a:solidFill>
          <a:schemeClr val="lt1">
            <a:alpha val="50000"/>
          </a:schemeClr>
        </a:solidFill>
        <a:round/>
      </a:ln>
    </cs:spPr>
  </cs:trendline>
  <cs:trendlineLabel>
    <cs:lnRef idx="0"/>
    <cs:fillRef idx="0"/>
    <cs:effectRef idx="0"/>
    <cs:fontRef idx="minor">
      <a:schemeClr val="lt1"/>
    </cs:fontRef>
    <cs:defRPr sz="1197" kern="1200"/>
  </cs:trendlineLabel>
  <cs:upBar>
    <cs:lnRef idx="0">
      <cs:styleClr val="0"/>
    </cs:lnRef>
    <cs:fillRef idx="0"/>
    <cs:effectRef idx="0"/>
    <cs:fontRef idx="minor">
      <a:schemeClr val="lt1"/>
    </cs:fontRef>
    <cs:spPr>
      <a:solidFill>
        <a:schemeClr val="lt1">
          <a:lumMod val="9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upBar>
  <cs:valueAxis>
    <cs:lnRef idx="0"/>
    <cs:fillRef idx="0"/>
    <cs:effectRef idx="0"/>
    <cs:fontRef idx="minor">
      <a:schemeClr val="lt1"/>
    </cs:fontRef>
    <cs:defRPr sz="1197" kern="1200"/>
    <cs:bodyPr/>
  </cs:valueAxis>
  <cs:wall>
    <cs:lnRef idx="0"/>
    <cs:fillRef idx="0"/>
    <cs:effectRef idx="0"/>
    <cs:fontRef idx="minor">
      <a:schemeClr val="lt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056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0048265F-4E5E-4B02-99BD-D08567B578CC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9FCC6A9-3F57-4567-ACFC-DE8C841E9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995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0048265F-4E5E-4B02-99BD-D08567B578CC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9FCC6A9-3F57-4567-ACFC-DE8C841E9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417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0048265F-4E5E-4B02-99BD-D08567B578CC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9FCC6A9-3F57-4567-ACFC-DE8C841E9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151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0048265F-4E5E-4B02-99BD-D08567B578CC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9FCC6A9-3F57-4567-ACFC-DE8C841E9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22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0048265F-4E5E-4B02-99BD-D08567B578CC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9FCC6A9-3F57-4567-ACFC-DE8C841E9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756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0048265F-4E5E-4B02-99BD-D08567B578CC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9FCC6A9-3F57-4567-ACFC-DE8C841E9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632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0048265F-4E5E-4B02-99BD-D08567B578CC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9FCC6A9-3F57-4567-ACFC-DE8C841E9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725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0048265F-4E5E-4B02-99BD-D08567B578CC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9FCC6A9-3F57-4567-ACFC-DE8C841E9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096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0048265F-4E5E-4B02-99BD-D08567B578CC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9FCC6A9-3F57-4567-ACFC-DE8C841E9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285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0048265F-4E5E-4B02-99BD-D08567B578CC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9FCC6A9-3F57-4567-ACFC-DE8C841E9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636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4714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0.xml"/><Relationship Id="rId4" Type="http://schemas.openxmlformats.org/officeDocument/2006/relationships/chart" Target="../charts/char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471809" y="2699462"/>
            <a:ext cx="6200382" cy="1459076"/>
            <a:chOff x="651355" y="2467626"/>
            <a:chExt cx="6200382" cy="1459076"/>
          </a:xfrm>
        </p:grpSpPr>
        <p:grpSp>
          <p:nvGrpSpPr>
            <p:cNvPr id="5" name="Group 4"/>
            <p:cNvGrpSpPr/>
            <p:nvPr/>
          </p:nvGrpSpPr>
          <p:grpSpPr>
            <a:xfrm>
              <a:off x="651355" y="2467626"/>
              <a:ext cx="6200382" cy="1459076"/>
              <a:chOff x="651355" y="2467626"/>
              <a:chExt cx="6200382" cy="1459076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701459" y="2467626"/>
                <a:ext cx="6150278" cy="14590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US" sz="8800" b="1" dirty="0" smtClean="0">
                    <a:solidFill>
                      <a:srgbClr val="439FCD"/>
                    </a:solidFill>
                    <a:effectLst>
                      <a:reflection blurRad="25400" stA="26000" endPos="35000" dir="5400000" sy="-100000" algn="bl" rotWithShape="0"/>
                    </a:effectLst>
                    <a:latin typeface="Monotype Corsiva" panose="03010101010201010101" pitchFamily="66" charset="0"/>
                    <a:cs typeface="Adobe Arabic" panose="02040503050201020203" pitchFamily="18" charset="-78"/>
                  </a:rPr>
                  <a:t>Sales Meetings</a:t>
                </a:r>
                <a:endParaRPr lang="en-US" sz="8800" b="1" dirty="0">
                  <a:solidFill>
                    <a:srgbClr val="439FCD"/>
                  </a:solidFill>
                  <a:effectLst>
                    <a:reflection blurRad="25400" stA="26000" endPos="35000" dir="5400000" sy="-100000" algn="bl" rotWithShape="0"/>
                  </a:effectLst>
                  <a:latin typeface="Monotype Corsiva" panose="03010101010201010101" pitchFamily="66" charset="0"/>
                  <a:cs typeface="Adobe Arabic" panose="02040503050201020203" pitchFamily="18" charset="-78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651355" y="2467627"/>
                <a:ext cx="6150278" cy="14590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US" sz="8800" b="1" dirty="0" smtClean="0">
                    <a:solidFill>
                      <a:srgbClr val="205976"/>
                    </a:solidFill>
                    <a:effectLst>
                      <a:reflection blurRad="25400" stA="26000" endPos="35000" dir="5400000" sy="-100000" algn="bl" rotWithShape="0"/>
                    </a:effectLst>
                    <a:latin typeface="Monotype Corsiva" panose="03010101010201010101" pitchFamily="66" charset="0"/>
                    <a:cs typeface="Adobe Arabic" panose="02040503050201020203" pitchFamily="18" charset="-78"/>
                  </a:rPr>
                  <a:t>Sales Meetings</a:t>
                </a:r>
                <a:endParaRPr lang="en-US" sz="8800" b="1" dirty="0">
                  <a:solidFill>
                    <a:srgbClr val="205976"/>
                  </a:solidFill>
                  <a:effectLst>
                    <a:reflection blurRad="25400" stA="26000" endPos="35000" dir="5400000" sy="-100000" algn="bl" rotWithShape="0"/>
                  </a:effectLst>
                  <a:latin typeface="Monotype Corsiva" panose="03010101010201010101" pitchFamily="66" charset="0"/>
                  <a:cs typeface="Adobe Arabic" panose="02040503050201020203" pitchFamily="18" charset="-78"/>
                </a:endParaRPr>
              </a:p>
            </p:txBody>
          </p:sp>
        </p:grpSp>
        <p:cxnSp>
          <p:nvCxnSpPr>
            <p:cNvPr id="6" name="Straight Connector 5"/>
            <p:cNvCxnSpPr/>
            <p:nvPr/>
          </p:nvCxnSpPr>
          <p:spPr>
            <a:xfrm>
              <a:off x="701459" y="3851545"/>
              <a:ext cx="6150278" cy="0"/>
            </a:xfrm>
            <a:prstGeom prst="line">
              <a:avLst/>
            </a:prstGeom>
            <a:ln w="19050">
              <a:solidFill>
                <a:srgbClr val="17405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701459" y="3791003"/>
              <a:ext cx="6150278" cy="0"/>
            </a:xfrm>
            <a:prstGeom prst="line">
              <a:avLst/>
            </a:prstGeom>
            <a:ln w="19050">
              <a:solidFill>
                <a:srgbClr val="3699C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51277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634536" y="1322901"/>
            <a:ext cx="7689400" cy="4982140"/>
            <a:chOff x="803435" y="1190381"/>
            <a:chExt cx="7689400" cy="4982140"/>
          </a:xfrm>
        </p:grpSpPr>
        <p:grpSp>
          <p:nvGrpSpPr>
            <p:cNvPr id="5" name="Group 4"/>
            <p:cNvGrpSpPr/>
            <p:nvPr/>
          </p:nvGrpSpPr>
          <p:grpSpPr>
            <a:xfrm>
              <a:off x="1649244" y="1190381"/>
              <a:ext cx="6843591" cy="4542617"/>
              <a:chOff x="1926336" y="1328928"/>
              <a:chExt cx="6449568" cy="4281074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1926336" y="1328928"/>
                <a:ext cx="6449568" cy="4279392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1B7DAC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" name="Straight Connector 5"/>
              <p:cNvCxnSpPr/>
              <p:nvPr/>
            </p:nvCxnSpPr>
            <p:spPr>
              <a:xfrm>
                <a:off x="6217920" y="1330610"/>
                <a:ext cx="0" cy="4279392"/>
              </a:xfrm>
              <a:prstGeom prst="line">
                <a:avLst/>
              </a:prstGeom>
              <a:ln w="12700">
                <a:solidFill>
                  <a:srgbClr val="1B7DA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>
                <a:off x="1926336" y="2779776"/>
                <a:ext cx="6449568" cy="0"/>
              </a:xfrm>
              <a:prstGeom prst="line">
                <a:avLst/>
              </a:prstGeom>
              <a:ln w="12700">
                <a:solidFill>
                  <a:srgbClr val="1B7DA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1926336" y="4200144"/>
                <a:ext cx="2182368" cy="0"/>
              </a:xfrm>
              <a:prstGeom prst="line">
                <a:avLst/>
              </a:prstGeom>
              <a:ln w="12700">
                <a:solidFill>
                  <a:srgbClr val="1B7DA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 rot="5400000">
                <a:off x="3398556" y="4904394"/>
                <a:ext cx="1408600" cy="0"/>
              </a:xfrm>
              <a:prstGeom prst="line">
                <a:avLst/>
              </a:prstGeom>
              <a:ln w="12700">
                <a:solidFill>
                  <a:srgbClr val="1B7DA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TextBox 9"/>
            <p:cNvSpPr txBox="1"/>
            <p:nvPr/>
          </p:nvSpPr>
          <p:spPr>
            <a:xfrm>
              <a:off x="3419800" y="1749399"/>
              <a:ext cx="171393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Setting </a:t>
              </a:r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Options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091350" y="1753197"/>
              <a:ext cx="62869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Aids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207986" y="3867266"/>
              <a:ext cx="169149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Manifesto Float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302482" y="3867266"/>
              <a:ext cx="216155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Explore Alternatives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677666" y="4420096"/>
              <a:ext cx="94929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Primary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133682" y="4801651"/>
              <a:ext cx="161925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Reinforcement Pitch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2296219" y="2110167"/>
              <a:ext cx="581756" cy="587574"/>
            </a:xfrm>
            <a:prstGeom prst="ellipse">
              <a:avLst/>
            </a:prstGeom>
            <a:solidFill>
              <a:srgbClr val="299FC7"/>
            </a:solidFill>
            <a:ln>
              <a:noFill/>
            </a:ln>
            <a:effectLst/>
            <a:scene3d>
              <a:camera prst="orthographicFront"/>
              <a:lightRig rig="threePt" dir="t">
                <a:rot lat="0" lon="0" rev="10800000"/>
              </a:lightRig>
            </a:scene3d>
            <a:sp3d>
              <a:bevelT w="57150" h="254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5102480" y="3741166"/>
              <a:ext cx="640339" cy="646742"/>
            </a:xfrm>
            <a:prstGeom prst="ellipse">
              <a:avLst/>
            </a:prstGeom>
            <a:solidFill>
              <a:srgbClr val="607CC3"/>
            </a:solidFill>
            <a:ln>
              <a:noFill/>
            </a:ln>
            <a:effectLst/>
            <a:scene3d>
              <a:camera prst="orthographicFront"/>
              <a:lightRig rig="threePt" dir="t">
                <a:rot lat="0" lon="0" rev="11400000"/>
              </a:lightRig>
            </a:scene3d>
            <a:sp3d>
              <a:bevelT w="82550" h="381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6262698" y="2231765"/>
              <a:ext cx="461362" cy="465976"/>
            </a:xfrm>
            <a:prstGeom prst="ellipse">
              <a:avLst/>
            </a:prstGeom>
            <a:solidFill>
              <a:srgbClr val="FF0505"/>
            </a:solidFill>
            <a:ln>
              <a:noFill/>
            </a:ln>
            <a:effectLst/>
            <a:scene3d>
              <a:camera prst="orthographicFront"/>
              <a:lightRig rig="threePt" dir="t">
                <a:rot lat="0" lon="0" rev="10800000"/>
              </a:lightRig>
            </a:scene3d>
            <a:sp3d>
              <a:bevelT w="57150" h="25400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6392198" y="2820643"/>
              <a:ext cx="377629" cy="381405"/>
            </a:xfrm>
            <a:prstGeom prst="ellipse">
              <a:avLst/>
            </a:prstGeom>
            <a:solidFill>
              <a:srgbClr val="FC7108"/>
            </a:solidFill>
            <a:ln>
              <a:noFill/>
            </a:ln>
            <a:effectLst/>
            <a:scene3d>
              <a:camera prst="orthographicFront"/>
              <a:lightRig rig="threePt" dir="t">
                <a:rot lat="0" lon="0" rev="11400000"/>
              </a:lightRig>
            </a:scene3d>
            <a:sp3d>
              <a:bevelT w="82550" h="381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2225128" y="4167002"/>
              <a:ext cx="418201" cy="422383"/>
            </a:xfrm>
            <a:prstGeom prst="ellipse">
              <a:avLst/>
            </a:prstGeom>
            <a:solidFill>
              <a:srgbClr val="E0B606"/>
            </a:solidFill>
            <a:ln>
              <a:noFill/>
            </a:ln>
            <a:effectLst/>
            <a:scene3d>
              <a:camera prst="orthographicFront"/>
              <a:lightRig rig="threePt" dir="t">
                <a:rot lat="0" lon="0" rev="11400000"/>
              </a:lightRig>
            </a:scene3d>
            <a:sp3d>
              <a:bevelT w="82550" h="381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2016027" y="4459148"/>
              <a:ext cx="418201" cy="422383"/>
            </a:xfrm>
            <a:prstGeom prst="ellipse">
              <a:avLst/>
            </a:prstGeom>
            <a:solidFill>
              <a:srgbClr val="6AA343"/>
            </a:solidFill>
            <a:ln>
              <a:noFill/>
            </a:ln>
            <a:effectLst/>
            <a:scene3d>
              <a:camera prst="orthographicFront"/>
              <a:lightRig rig="threePt" dir="t">
                <a:rot lat="0" lon="0" rev="11400000"/>
              </a:lightRig>
            </a:scene3d>
            <a:sp3d>
              <a:bevelT w="82550" h="381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2509573" y="5833967"/>
              <a:ext cx="59503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Low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4614914" y="5833967"/>
              <a:ext cx="9605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Medium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7085738" y="5833967"/>
              <a:ext cx="63992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High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1082712" y="1771613"/>
              <a:ext cx="57357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High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803435" y="3311628"/>
              <a:ext cx="8695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Medium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075560" y="4758650"/>
              <a:ext cx="59503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Low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37633" y="249314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Challenges</a:t>
            </a:r>
          </a:p>
        </p:txBody>
      </p:sp>
    </p:spTree>
    <p:extLst>
      <p:ext uri="{BB962C8B-B14F-4D97-AF65-F5344CB8AC3E}">
        <p14:creationId xmlns:p14="http://schemas.microsoft.com/office/powerpoint/2010/main" val="533750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1335780" y="1067252"/>
            <a:ext cx="6896509" cy="4799255"/>
            <a:chOff x="1783974" y="1201470"/>
            <a:chExt cx="6693684" cy="4704691"/>
          </a:xfrm>
        </p:grpSpPr>
        <p:sp>
          <p:nvSpPr>
            <p:cNvPr id="44" name="Rectangle 43"/>
            <p:cNvSpPr/>
            <p:nvPr/>
          </p:nvSpPr>
          <p:spPr>
            <a:xfrm>
              <a:off x="1783974" y="1622918"/>
              <a:ext cx="6416843" cy="4283243"/>
            </a:xfrm>
            <a:prstGeom prst="rect">
              <a:avLst/>
            </a:prstGeom>
            <a:gradFill flip="none" rotWithShape="1">
              <a:gsLst>
                <a:gs pos="68000">
                  <a:srgbClr val="A4E2FE"/>
                </a:gs>
                <a:gs pos="28000">
                  <a:srgbClr val="F3E182"/>
                </a:gs>
                <a:gs pos="42000">
                  <a:srgbClr val="FBE37D"/>
                </a:gs>
                <a:gs pos="91000">
                  <a:srgbClr val="2DB9F8"/>
                </a:gs>
                <a:gs pos="9000">
                  <a:srgbClr val="31F2C9"/>
                </a:gs>
              </a:gsLst>
              <a:lin ang="8100000" scaled="1"/>
              <a:tileRect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sp>
          <p:nvSpPr>
            <p:cNvPr id="45" name="Oval 44"/>
            <p:cNvSpPr/>
            <p:nvPr/>
          </p:nvSpPr>
          <p:spPr>
            <a:xfrm>
              <a:off x="6373143" y="1928657"/>
              <a:ext cx="616647" cy="604497"/>
            </a:xfrm>
            <a:prstGeom prst="ellipse">
              <a:avLst/>
            </a:prstGeom>
            <a:solidFill>
              <a:srgbClr val="4F6EBD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/>
            <p:cNvSpPr/>
            <p:nvPr/>
          </p:nvSpPr>
          <p:spPr>
            <a:xfrm>
              <a:off x="6885109" y="2117516"/>
              <a:ext cx="278082" cy="275329"/>
            </a:xfrm>
            <a:prstGeom prst="ellipse">
              <a:avLst/>
            </a:prstGeom>
            <a:solidFill>
              <a:srgbClr val="EE863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/>
            <p:cNvSpPr/>
            <p:nvPr/>
          </p:nvSpPr>
          <p:spPr>
            <a:xfrm>
              <a:off x="6348867" y="2601916"/>
              <a:ext cx="410110" cy="406050"/>
            </a:xfrm>
            <a:prstGeom prst="ellipse">
              <a:avLst/>
            </a:prstGeom>
            <a:solidFill>
              <a:srgbClr val="EE863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/>
            <p:cNvSpPr/>
            <p:nvPr/>
          </p:nvSpPr>
          <p:spPr>
            <a:xfrm>
              <a:off x="5913865" y="2942117"/>
              <a:ext cx="304055" cy="301045"/>
            </a:xfrm>
            <a:prstGeom prst="ellipse">
              <a:avLst/>
            </a:prstGeom>
            <a:solidFill>
              <a:srgbClr val="4F6EBD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/>
            <p:cNvSpPr/>
            <p:nvPr/>
          </p:nvSpPr>
          <p:spPr>
            <a:xfrm>
              <a:off x="5222905" y="3328566"/>
              <a:ext cx="264068" cy="261453"/>
            </a:xfrm>
            <a:prstGeom prst="ellipse">
              <a:avLst/>
            </a:prstGeom>
            <a:solidFill>
              <a:srgbClr val="EE863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/>
            <p:cNvSpPr/>
            <p:nvPr/>
          </p:nvSpPr>
          <p:spPr>
            <a:xfrm>
              <a:off x="5717338" y="3524414"/>
              <a:ext cx="381106" cy="377332"/>
            </a:xfrm>
            <a:prstGeom prst="ellipse">
              <a:avLst/>
            </a:prstGeom>
            <a:solidFill>
              <a:srgbClr val="EE863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/>
            <p:cNvSpPr/>
            <p:nvPr/>
          </p:nvSpPr>
          <p:spPr>
            <a:xfrm>
              <a:off x="5134847" y="2334870"/>
              <a:ext cx="319566" cy="316402"/>
            </a:xfrm>
            <a:prstGeom prst="ellipse">
              <a:avLst/>
            </a:prstGeom>
            <a:solidFill>
              <a:srgbClr val="0398D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/>
            <p:cNvSpPr/>
            <p:nvPr/>
          </p:nvSpPr>
          <p:spPr>
            <a:xfrm>
              <a:off x="7301245" y="1744298"/>
              <a:ext cx="187731" cy="185872"/>
            </a:xfrm>
            <a:prstGeom prst="ellipse">
              <a:avLst/>
            </a:prstGeom>
            <a:solidFill>
              <a:srgbClr val="4F6EBD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>
              <a:off x="6460056" y="2449066"/>
              <a:ext cx="215873" cy="213735"/>
            </a:xfrm>
            <a:prstGeom prst="ellipse">
              <a:avLst/>
            </a:prstGeom>
            <a:solidFill>
              <a:srgbClr val="0398D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/>
            <p:cNvSpPr/>
            <p:nvPr/>
          </p:nvSpPr>
          <p:spPr>
            <a:xfrm>
              <a:off x="5847153" y="1710137"/>
              <a:ext cx="218032" cy="215872"/>
            </a:xfrm>
            <a:prstGeom prst="ellipse">
              <a:avLst/>
            </a:prstGeom>
            <a:solidFill>
              <a:srgbClr val="0398D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3554953" y="2834181"/>
              <a:ext cx="218032" cy="215872"/>
            </a:xfrm>
            <a:prstGeom prst="ellipse">
              <a:avLst/>
            </a:prstGeom>
            <a:solidFill>
              <a:srgbClr val="4F6EBD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/>
            <p:cNvSpPr/>
            <p:nvPr/>
          </p:nvSpPr>
          <p:spPr>
            <a:xfrm>
              <a:off x="6158314" y="4366985"/>
              <a:ext cx="381106" cy="377332"/>
            </a:xfrm>
            <a:prstGeom prst="ellipse">
              <a:avLst/>
            </a:prstGeom>
            <a:solidFill>
              <a:srgbClr val="0398D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/>
            <p:cNvSpPr/>
            <p:nvPr/>
          </p:nvSpPr>
          <p:spPr>
            <a:xfrm>
              <a:off x="5592934" y="4750025"/>
              <a:ext cx="337450" cy="337450"/>
            </a:xfrm>
            <a:prstGeom prst="ellipse">
              <a:avLst/>
            </a:prstGeom>
            <a:solidFill>
              <a:srgbClr val="0398D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/>
            <p:cNvSpPr/>
            <p:nvPr/>
          </p:nvSpPr>
          <p:spPr>
            <a:xfrm>
              <a:off x="4744126" y="5169359"/>
              <a:ext cx="264068" cy="261453"/>
            </a:xfrm>
            <a:prstGeom prst="ellipse">
              <a:avLst/>
            </a:prstGeom>
            <a:solidFill>
              <a:srgbClr val="EE863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/>
            <p:cNvSpPr/>
            <p:nvPr/>
          </p:nvSpPr>
          <p:spPr>
            <a:xfrm>
              <a:off x="3105094" y="4697715"/>
              <a:ext cx="502346" cy="497371"/>
            </a:xfrm>
            <a:prstGeom prst="ellipse">
              <a:avLst/>
            </a:prstGeom>
            <a:solidFill>
              <a:srgbClr val="EE863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/>
            <p:cNvSpPr/>
            <p:nvPr/>
          </p:nvSpPr>
          <p:spPr>
            <a:xfrm>
              <a:off x="2683327" y="3892416"/>
              <a:ext cx="381106" cy="377332"/>
            </a:xfrm>
            <a:prstGeom prst="ellipse">
              <a:avLst/>
            </a:prstGeom>
            <a:solidFill>
              <a:srgbClr val="0398D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/>
            <p:cNvSpPr/>
            <p:nvPr/>
          </p:nvSpPr>
          <p:spPr>
            <a:xfrm>
              <a:off x="5901906" y="1201470"/>
              <a:ext cx="2575752" cy="2601510"/>
            </a:xfrm>
            <a:prstGeom prst="ellipse">
              <a:avLst/>
            </a:prstGeom>
            <a:noFill/>
            <a:ln w="50800">
              <a:solidFill>
                <a:srgbClr val="CC00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5121669" y="1755453"/>
              <a:ext cx="784880" cy="2344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Client #01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4911274" y="2594267"/>
              <a:ext cx="761797" cy="2253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Client #03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4475020" y="5438150"/>
              <a:ext cx="761797" cy="2344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Client #04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7406975" y="1689937"/>
              <a:ext cx="84991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Client #05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5710205" y="2425690"/>
              <a:ext cx="78488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Client #06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6252277" y="1703721"/>
              <a:ext cx="84991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Client #11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6179940" y="3024616"/>
              <a:ext cx="754254" cy="2344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Client #10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7055507" y="2115620"/>
              <a:ext cx="84991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Client #17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3293478" y="3018226"/>
              <a:ext cx="761797" cy="2321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Client #08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2489802" y="4224524"/>
              <a:ext cx="761797" cy="2208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Client #16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2969006" y="5142571"/>
              <a:ext cx="800656" cy="2321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Client #18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5388646" y="5062526"/>
              <a:ext cx="777109" cy="2642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Client #09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6010468" y="4699396"/>
              <a:ext cx="746787" cy="2275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Client #14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5577010" y="3843650"/>
              <a:ext cx="746787" cy="2165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Client #02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4947544" y="3544647"/>
              <a:ext cx="761797" cy="218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Client #12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6725970" y="2693382"/>
              <a:ext cx="754254" cy="2208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Client #13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9" name="TextBox 78"/>
          <p:cNvSpPr txBox="1"/>
          <p:nvPr/>
        </p:nvSpPr>
        <p:spPr>
          <a:xfrm>
            <a:off x="1215266" y="6289048"/>
            <a:ext cx="34434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Each circle represents a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Deal Scope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7633" y="249314"/>
            <a:ext cx="29290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Opportunities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54708" y="3320927"/>
            <a:ext cx="8621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Skills for </a:t>
            </a:r>
          </a:p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Success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561200" y="5976900"/>
            <a:ext cx="2074607" cy="2758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Deals Scope Outcome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782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22581" y="1277618"/>
            <a:ext cx="8498839" cy="5099774"/>
            <a:chOff x="339698" y="1012228"/>
            <a:chExt cx="8843926" cy="5577547"/>
          </a:xfrm>
        </p:grpSpPr>
        <p:grpSp>
          <p:nvGrpSpPr>
            <p:cNvPr id="525" name="Group 524"/>
            <p:cNvGrpSpPr/>
            <p:nvPr/>
          </p:nvGrpSpPr>
          <p:grpSpPr>
            <a:xfrm>
              <a:off x="1071523" y="3012633"/>
              <a:ext cx="2156796" cy="3577142"/>
              <a:chOff x="1027113" y="2574942"/>
              <a:chExt cx="2212978" cy="3670323"/>
            </a:xfrm>
            <a:solidFill>
              <a:srgbClr val="029C7B"/>
            </a:solidFill>
          </p:grpSpPr>
          <p:sp>
            <p:nvSpPr>
              <p:cNvPr id="677" name="Freeform 248"/>
              <p:cNvSpPr>
                <a:spLocks/>
              </p:cNvSpPr>
              <p:nvPr/>
            </p:nvSpPr>
            <p:spPr bwMode="auto">
              <a:xfrm>
                <a:off x="1027113" y="2574942"/>
                <a:ext cx="769938" cy="693742"/>
              </a:xfrm>
              <a:custGeom>
                <a:avLst/>
                <a:gdLst/>
                <a:ahLst/>
                <a:cxnLst>
                  <a:cxn ang="0">
                    <a:pos x="43" y="0"/>
                  </a:cxn>
                  <a:cxn ang="0">
                    <a:pos x="186" y="25"/>
                  </a:cxn>
                  <a:cxn ang="0">
                    <a:pos x="199" y="64"/>
                  </a:cxn>
                  <a:cxn ang="0">
                    <a:pos x="218" y="90"/>
                  </a:cxn>
                  <a:cxn ang="0">
                    <a:pos x="254" y="79"/>
                  </a:cxn>
                  <a:cxn ang="0">
                    <a:pos x="307" y="165"/>
                  </a:cxn>
                  <a:cxn ang="0">
                    <a:pos x="285" y="245"/>
                  </a:cxn>
                  <a:cxn ang="0">
                    <a:pos x="331" y="346"/>
                  </a:cxn>
                  <a:cxn ang="0">
                    <a:pos x="383" y="346"/>
                  </a:cxn>
                  <a:cxn ang="0">
                    <a:pos x="383" y="335"/>
                  </a:cxn>
                  <a:cxn ang="0">
                    <a:pos x="417" y="281"/>
                  </a:cxn>
                  <a:cxn ang="0">
                    <a:pos x="485" y="270"/>
                  </a:cxn>
                  <a:cxn ang="0">
                    <a:pos x="447" y="360"/>
                  </a:cxn>
                  <a:cxn ang="0">
                    <a:pos x="429" y="360"/>
                  </a:cxn>
                  <a:cxn ang="0">
                    <a:pos x="383" y="375"/>
                  </a:cxn>
                  <a:cxn ang="0">
                    <a:pos x="383" y="401"/>
                  </a:cxn>
                  <a:cxn ang="0">
                    <a:pos x="331" y="401"/>
                  </a:cxn>
                  <a:cxn ang="0">
                    <a:pos x="285" y="411"/>
                  </a:cxn>
                  <a:cxn ang="0">
                    <a:pos x="208" y="375"/>
                  </a:cxn>
                  <a:cxn ang="0">
                    <a:pos x="163" y="346"/>
                  </a:cxn>
                  <a:cxn ang="0">
                    <a:pos x="131" y="299"/>
                  </a:cxn>
                  <a:cxn ang="0">
                    <a:pos x="141" y="245"/>
                  </a:cxn>
                  <a:cxn ang="0">
                    <a:pos x="86" y="165"/>
                  </a:cxn>
                  <a:cxn ang="0">
                    <a:pos x="76" y="129"/>
                  </a:cxn>
                  <a:cxn ang="0">
                    <a:pos x="64" y="90"/>
                  </a:cxn>
                  <a:cxn ang="0">
                    <a:pos x="55" y="25"/>
                  </a:cxn>
                  <a:cxn ang="0">
                    <a:pos x="21" y="64"/>
                  </a:cxn>
                  <a:cxn ang="0">
                    <a:pos x="64" y="209"/>
                  </a:cxn>
                  <a:cxn ang="0">
                    <a:pos x="64" y="245"/>
                  </a:cxn>
                  <a:cxn ang="0">
                    <a:pos x="31" y="191"/>
                  </a:cxn>
                  <a:cxn ang="0">
                    <a:pos x="43" y="155"/>
                  </a:cxn>
                  <a:cxn ang="0">
                    <a:pos x="0" y="115"/>
                  </a:cxn>
                  <a:cxn ang="0">
                    <a:pos x="21" y="100"/>
                  </a:cxn>
                  <a:cxn ang="0">
                    <a:pos x="0" y="0"/>
                  </a:cxn>
                </a:cxnLst>
                <a:rect l="0" t="0" r="r" b="b"/>
                <a:pathLst>
                  <a:path w="485" h="437">
                    <a:moveTo>
                      <a:pt x="0" y="0"/>
                    </a:moveTo>
                    <a:lnTo>
                      <a:pt x="43" y="0"/>
                    </a:lnTo>
                    <a:lnTo>
                      <a:pt x="98" y="43"/>
                    </a:lnTo>
                    <a:lnTo>
                      <a:pt x="186" y="25"/>
                    </a:lnTo>
                    <a:lnTo>
                      <a:pt x="199" y="54"/>
                    </a:lnTo>
                    <a:lnTo>
                      <a:pt x="199" y="64"/>
                    </a:lnTo>
                    <a:lnTo>
                      <a:pt x="208" y="90"/>
                    </a:lnTo>
                    <a:lnTo>
                      <a:pt x="218" y="90"/>
                    </a:lnTo>
                    <a:lnTo>
                      <a:pt x="230" y="64"/>
                    </a:lnTo>
                    <a:lnTo>
                      <a:pt x="254" y="79"/>
                    </a:lnTo>
                    <a:lnTo>
                      <a:pt x="276" y="155"/>
                    </a:lnTo>
                    <a:lnTo>
                      <a:pt x="307" y="165"/>
                    </a:lnTo>
                    <a:lnTo>
                      <a:pt x="294" y="209"/>
                    </a:lnTo>
                    <a:lnTo>
                      <a:pt x="285" y="245"/>
                    </a:lnTo>
                    <a:lnTo>
                      <a:pt x="307" y="320"/>
                    </a:lnTo>
                    <a:lnTo>
                      <a:pt x="331" y="346"/>
                    </a:lnTo>
                    <a:lnTo>
                      <a:pt x="371" y="346"/>
                    </a:lnTo>
                    <a:lnTo>
                      <a:pt x="383" y="346"/>
                    </a:lnTo>
                    <a:lnTo>
                      <a:pt x="395" y="346"/>
                    </a:lnTo>
                    <a:lnTo>
                      <a:pt x="383" y="335"/>
                    </a:lnTo>
                    <a:lnTo>
                      <a:pt x="408" y="320"/>
                    </a:lnTo>
                    <a:lnTo>
                      <a:pt x="417" y="281"/>
                    </a:lnTo>
                    <a:lnTo>
                      <a:pt x="463" y="270"/>
                    </a:lnTo>
                    <a:lnTo>
                      <a:pt x="485" y="270"/>
                    </a:lnTo>
                    <a:lnTo>
                      <a:pt x="447" y="346"/>
                    </a:lnTo>
                    <a:lnTo>
                      <a:pt x="447" y="360"/>
                    </a:lnTo>
                    <a:lnTo>
                      <a:pt x="439" y="346"/>
                    </a:lnTo>
                    <a:lnTo>
                      <a:pt x="429" y="360"/>
                    </a:lnTo>
                    <a:lnTo>
                      <a:pt x="395" y="360"/>
                    </a:lnTo>
                    <a:lnTo>
                      <a:pt x="383" y="375"/>
                    </a:lnTo>
                    <a:lnTo>
                      <a:pt x="395" y="401"/>
                    </a:lnTo>
                    <a:lnTo>
                      <a:pt x="383" y="401"/>
                    </a:lnTo>
                    <a:lnTo>
                      <a:pt x="362" y="437"/>
                    </a:lnTo>
                    <a:lnTo>
                      <a:pt x="331" y="401"/>
                    </a:lnTo>
                    <a:lnTo>
                      <a:pt x="307" y="401"/>
                    </a:lnTo>
                    <a:lnTo>
                      <a:pt x="285" y="411"/>
                    </a:lnTo>
                    <a:lnTo>
                      <a:pt x="263" y="401"/>
                    </a:lnTo>
                    <a:lnTo>
                      <a:pt x="208" y="375"/>
                    </a:lnTo>
                    <a:lnTo>
                      <a:pt x="199" y="360"/>
                    </a:lnTo>
                    <a:lnTo>
                      <a:pt x="163" y="346"/>
                    </a:lnTo>
                    <a:lnTo>
                      <a:pt x="141" y="310"/>
                    </a:lnTo>
                    <a:lnTo>
                      <a:pt x="131" y="299"/>
                    </a:lnTo>
                    <a:lnTo>
                      <a:pt x="153" y="270"/>
                    </a:lnTo>
                    <a:lnTo>
                      <a:pt x="141" y="245"/>
                    </a:lnTo>
                    <a:lnTo>
                      <a:pt x="107" y="179"/>
                    </a:lnTo>
                    <a:lnTo>
                      <a:pt x="86" y="165"/>
                    </a:lnTo>
                    <a:lnTo>
                      <a:pt x="98" y="155"/>
                    </a:lnTo>
                    <a:lnTo>
                      <a:pt x="76" y="129"/>
                    </a:lnTo>
                    <a:lnTo>
                      <a:pt x="76" y="115"/>
                    </a:lnTo>
                    <a:lnTo>
                      <a:pt x="64" y="90"/>
                    </a:lnTo>
                    <a:lnTo>
                      <a:pt x="55" y="43"/>
                    </a:lnTo>
                    <a:lnTo>
                      <a:pt x="55" y="25"/>
                    </a:lnTo>
                    <a:lnTo>
                      <a:pt x="31" y="25"/>
                    </a:lnTo>
                    <a:lnTo>
                      <a:pt x="21" y="64"/>
                    </a:lnTo>
                    <a:lnTo>
                      <a:pt x="55" y="155"/>
                    </a:lnTo>
                    <a:lnTo>
                      <a:pt x="64" y="209"/>
                    </a:lnTo>
                    <a:lnTo>
                      <a:pt x="76" y="234"/>
                    </a:lnTo>
                    <a:lnTo>
                      <a:pt x="64" y="245"/>
                    </a:lnTo>
                    <a:lnTo>
                      <a:pt x="64" y="220"/>
                    </a:lnTo>
                    <a:lnTo>
                      <a:pt x="31" y="191"/>
                    </a:lnTo>
                    <a:lnTo>
                      <a:pt x="43" y="165"/>
                    </a:lnTo>
                    <a:lnTo>
                      <a:pt x="43" y="155"/>
                    </a:lnTo>
                    <a:lnTo>
                      <a:pt x="9" y="129"/>
                    </a:lnTo>
                    <a:lnTo>
                      <a:pt x="0" y="115"/>
                    </a:lnTo>
                    <a:lnTo>
                      <a:pt x="9" y="115"/>
                    </a:lnTo>
                    <a:lnTo>
                      <a:pt x="21" y="100"/>
                    </a:lnTo>
                    <a:lnTo>
                      <a:pt x="0" y="7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rgbClr val="029C7B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78" name="Freeform 249"/>
              <p:cNvSpPr>
                <a:spLocks/>
              </p:cNvSpPr>
              <p:nvPr/>
            </p:nvSpPr>
            <p:spPr bwMode="auto">
              <a:xfrm>
                <a:off x="1027113" y="2574942"/>
                <a:ext cx="769938" cy="693742"/>
              </a:xfrm>
              <a:custGeom>
                <a:avLst/>
                <a:gdLst/>
                <a:ahLst/>
                <a:cxnLst>
                  <a:cxn ang="0">
                    <a:pos x="43" y="0"/>
                  </a:cxn>
                  <a:cxn ang="0">
                    <a:pos x="186" y="25"/>
                  </a:cxn>
                  <a:cxn ang="0">
                    <a:pos x="199" y="64"/>
                  </a:cxn>
                  <a:cxn ang="0">
                    <a:pos x="218" y="90"/>
                  </a:cxn>
                  <a:cxn ang="0">
                    <a:pos x="254" y="79"/>
                  </a:cxn>
                  <a:cxn ang="0">
                    <a:pos x="307" y="165"/>
                  </a:cxn>
                  <a:cxn ang="0">
                    <a:pos x="285" y="245"/>
                  </a:cxn>
                  <a:cxn ang="0">
                    <a:pos x="331" y="346"/>
                  </a:cxn>
                  <a:cxn ang="0">
                    <a:pos x="383" y="346"/>
                  </a:cxn>
                  <a:cxn ang="0">
                    <a:pos x="383" y="335"/>
                  </a:cxn>
                  <a:cxn ang="0">
                    <a:pos x="417" y="281"/>
                  </a:cxn>
                  <a:cxn ang="0">
                    <a:pos x="485" y="270"/>
                  </a:cxn>
                  <a:cxn ang="0">
                    <a:pos x="447" y="360"/>
                  </a:cxn>
                  <a:cxn ang="0">
                    <a:pos x="429" y="360"/>
                  </a:cxn>
                  <a:cxn ang="0">
                    <a:pos x="383" y="375"/>
                  </a:cxn>
                  <a:cxn ang="0">
                    <a:pos x="383" y="401"/>
                  </a:cxn>
                  <a:cxn ang="0">
                    <a:pos x="331" y="401"/>
                  </a:cxn>
                  <a:cxn ang="0">
                    <a:pos x="285" y="411"/>
                  </a:cxn>
                  <a:cxn ang="0">
                    <a:pos x="208" y="375"/>
                  </a:cxn>
                  <a:cxn ang="0">
                    <a:pos x="163" y="346"/>
                  </a:cxn>
                  <a:cxn ang="0">
                    <a:pos x="131" y="299"/>
                  </a:cxn>
                  <a:cxn ang="0">
                    <a:pos x="141" y="245"/>
                  </a:cxn>
                  <a:cxn ang="0">
                    <a:pos x="86" y="165"/>
                  </a:cxn>
                  <a:cxn ang="0">
                    <a:pos x="76" y="129"/>
                  </a:cxn>
                  <a:cxn ang="0">
                    <a:pos x="64" y="90"/>
                  </a:cxn>
                  <a:cxn ang="0">
                    <a:pos x="55" y="25"/>
                  </a:cxn>
                  <a:cxn ang="0">
                    <a:pos x="21" y="64"/>
                  </a:cxn>
                  <a:cxn ang="0">
                    <a:pos x="64" y="209"/>
                  </a:cxn>
                  <a:cxn ang="0">
                    <a:pos x="64" y="245"/>
                  </a:cxn>
                  <a:cxn ang="0">
                    <a:pos x="31" y="191"/>
                  </a:cxn>
                  <a:cxn ang="0">
                    <a:pos x="43" y="155"/>
                  </a:cxn>
                  <a:cxn ang="0">
                    <a:pos x="0" y="115"/>
                  </a:cxn>
                  <a:cxn ang="0">
                    <a:pos x="21" y="100"/>
                  </a:cxn>
                  <a:cxn ang="0">
                    <a:pos x="0" y="0"/>
                  </a:cxn>
                </a:cxnLst>
                <a:rect l="0" t="0" r="r" b="b"/>
                <a:pathLst>
                  <a:path w="485" h="437">
                    <a:moveTo>
                      <a:pt x="0" y="0"/>
                    </a:moveTo>
                    <a:lnTo>
                      <a:pt x="43" y="0"/>
                    </a:lnTo>
                    <a:lnTo>
                      <a:pt x="98" y="43"/>
                    </a:lnTo>
                    <a:lnTo>
                      <a:pt x="186" y="25"/>
                    </a:lnTo>
                    <a:lnTo>
                      <a:pt x="199" y="54"/>
                    </a:lnTo>
                    <a:lnTo>
                      <a:pt x="199" y="64"/>
                    </a:lnTo>
                    <a:lnTo>
                      <a:pt x="208" y="90"/>
                    </a:lnTo>
                    <a:lnTo>
                      <a:pt x="218" y="90"/>
                    </a:lnTo>
                    <a:lnTo>
                      <a:pt x="230" y="64"/>
                    </a:lnTo>
                    <a:lnTo>
                      <a:pt x="254" y="79"/>
                    </a:lnTo>
                    <a:lnTo>
                      <a:pt x="276" y="155"/>
                    </a:lnTo>
                    <a:lnTo>
                      <a:pt x="307" y="165"/>
                    </a:lnTo>
                    <a:lnTo>
                      <a:pt x="294" y="209"/>
                    </a:lnTo>
                    <a:lnTo>
                      <a:pt x="285" y="245"/>
                    </a:lnTo>
                    <a:lnTo>
                      <a:pt x="307" y="320"/>
                    </a:lnTo>
                    <a:lnTo>
                      <a:pt x="331" y="346"/>
                    </a:lnTo>
                    <a:lnTo>
                      <a:pt x="371" y="346"/>
                    </a:lnTo>
                    <a:lnTo>
                      <a:pt x="383" y="346"/>
                    </a:lnTo>
                    <a:lnTo>
                      <a:pt x="395" y="346"/>
                    </a:lnTo>
                    <a:lnTo>
                      <a:pt x="383" y="335"/>
                    </a:lnTo>
                    <a:lnTo>
                      <a:pt x="408" y="320"/>
                    </a:lnTo>
                    <a:lnTo>
                      <a:pt x="417" y="281"/>
                    </a:lnTo>
                    <a:lnTo>
                      <a:pt x="463" y="270"/>
                    </a:lnTo>
                    <a:lnTo>
                      <a:pt x="485" y="270"/>
                    </a:lnTo>
                    <a:lnTo>
                      <a:pt x="447" y="346"/>
                    </a:lnTo>
                    <a:lnTo>
                      <a:pt x="447" y="360"/>
                    </a:lnTo>
                    <a:lnTo>
                      <a:pt x="439" y="346"/>
                    </a:lnTo>
                    <a:lnTo>
                      <a:pt x="429" y="360"/>
                    </a:lnTo>
                    <a:lnTo>
                      <a:pt x="395" y="360"/>
                    </a:lnTo>
                    <a:lnTo>
                      <a:pt x="383" y="375"/>
                    </a:lnTo>
                    <a:lnTo>
                      <a:pt x="395" y="401"/>
                    </a:lnTo>
                    <a:lnTo>
                      <a:pt x="383" y="401"/>
                    </a:lnTo>
                    <a:lnTo>
                      <a:pt x="362" y="437"/>
                    </a:lnTo>
                    <a:lnTo>
                      <a:pt x="331" y="401"/>
                    </a:lnTo>
                    <a:lnTo>
                      <a:pt x="307" y="401"/>
                    </a:lnTo>
                    <a:lnTo>
                      <a:pt x="285" y="411"/>
                    </a:lnTo>
                    <a:lnTo>
                      <a:pt x="263" y="401"/>
                    </a:lnTo>
                    <a:lnTo>
                      <a:pt x="208" y="375"/>
                    </a:lnTo>
                    <a:lnTo>
                      <a:pt x="199" y="360"/>
                    </a:lnTo>
                    <a:lnTo>
                      <a:pt x="163" y="346"/>
                    </a:lnTo>
                    <a:lnTo>
                      <a:pt x="141" y="310"/>
                    </a:lnTo>
                    <a:lnTo>
                      <a:pt x="131" y="299"/>
                    </a:lnTo>
                    <a:lnTo>
                      <a:pt x="153" y="270"/>
                    </a:lnTo>
                    <a:lnTo>
                      <a:pt x="141" y="245"/>
                    </a:lnTo>
                    <a:lnTo>
                      <a:pt x="107" y="179"/>
                    </a:lnTo>
                    <a:lnTo>
                      <a:pt x="86" y="165"/>
                    </a:lnTo>
                    <a:lnTo>
                      <a:pt x="98" y="155"/>
                    </a:lnTo>
                    <a:lnTo>
                      <a:pt x="76" y="129"/>
                    </a:lnTo>
                    <a:lnTo>
                      <a:pt x="76" y="115"/>
                    </a:lnTo>
                    <a:lnTo>
                      <a:pt x="64" y="90"/>
                    </a:lnTo>
                    <a:lnTo>
                      <a:pt x="55" y="43"/>
                    </a:lnTo>
                    <a:lnTo>
                      <a:pt x="55" y="25"/>
                    </a:lnTo>
                    <a:lnTo>
                      <a:pt x="31" y="25"/>
                    </a:lnTo>
                    <a:lnTo>
                      <a:pt x="21" y="64"/>
                    </a:lnTo>
                    <a:lnTo>
                      <a:pt x="55" y="155"/>
                    </a:lnTo>
                    <a:lnTo>
                      <a:pt x="64" y="209"/>
                    </a:lnTo>
                    <a:lnTo>
                      <a:pt x="76" y="234"/>
                    </a:lnTo>
                    <a:lnTo>
                      <a:pt x="64" y="245"/>
                    </a:lnTo>
                    <a:lnTo>
                      <a:pt x="64" y="220"/>
                    </a:lnTo>
                    <a:lnTo>
                      <a:pt x="31" y="191"/>
                    </a:lnTo>
                    <a:lnTo>
                      <a:pt x="43" y="165"/>
                    </a:lnTo>
                    <a:lnTo>
                      <a:pt x="43" y="155"/>
                    </a:lnTo>
                    <a:lnTo>
                      <a:pt x="9" y="129"/>
                    </a:lnTo>
                    <a:lnTo>
                      <a:pt x="0" y="115"/>
                    </a:lnTo>
                    <a:lnTo>
                      <a:pt x="9" y="115"/>
                    </a:lnTo>
                    <a:lnTo>
                      <a:pt x="21" y="100"/>
                    </a:lnTo>
                    <a:lnTo>
                      <a:pt x="0" y="7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solidFill>
                  <a:srgbClr val="029C7B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79" name="Freeform 252"/>
              <p:cNvSpPr>
                <a:spLocks/>
              </p:cNvSpPr>
              <p:nvPr/>
            </p:nvSpPr>
            <p:spPr bwMode="auto">
              <a:xfrm>
                <a:off x="1603377" y="3149620"/>
                <a:ext cx="120650" cy="166689"/>
              </a:xfrm>
              <a:custGeom>
                <a:avLst/>
                <a:gdLst/>
                <a:ahLst/>
                <a:cxnLst>
                  <a:cxn ang="0">
                    <a:pos x="45" y="76"/>
                  </a:cxn>
                  <a:cxn ang="0">
                    <a:pos x="76" y="50"/>
                  </a:cxn>
                  <a:cxn ang="0">
                    <a:pos x="66" y="50"/>
                  </a:cxn>
                  <a:cxn ang="0">
                    <a:pos x="54" y="40"/>
                  </a:cxn>
                  <a:cxn ang="0">
                    <a:pos x="66" y="0"/>
                  </a:cxn>
                  <a:cxn ang="0">
                    <a:pos x="32" y="0"/>
                  </a:cxn>
                  <a:cxn ang="0">
                    <a:pos x="20" y="14"/>
                  </a:cxn>
                  <a:cxn ang="0">
                    <a:pos x="32" y="40"/>
                  </a:cxn>
                  <a:cxn ang="0">
                    <a:pos x="20" y="40"/>
                  </a:cxn>
                  <a:cxn ang="0">
                    <a:pos x="0" y="76"/>
                  </a:cxn>
                  <a:cxn ang="0">
                    <a:pos x="0" y="90"/>
                  </a:cxn>
                  <a:cxn ang="0">
                    <a:pos x="32" y="105"/>
                  </a:cxn>
                  <a:cxn ang="0">
                    <a:pos x="45" y="76"/>
                  </a:cxn>
                </a:cxnLst>
                <a:rect l="0" t="0" r="r" b="b"/>
                <a:pathLst>
                  <a:path w="76" h="105">
                    <a:moveTo>
                      <a:pt x="45" y="76"/>
                    </a:moveTo>
                    <a:lnTo>
                      <a:pt x="76" y="50"/>
                    </a:lnTo>
                    <a:lnTo>
                      <a:pt x="66" y="50"/>
                    </a:lnTo>
                    <a:lnTo>
                      <a:pt x="54" y="40"/>
                    </a:lnTo>
                    <a:lnTo>
                      <a:pt x="66" y="0"/>
                    </a:lnTo>
                    <a:lnTo>
                      <a:pt x="32" y="0"/>
                    </a:lnTo>
                    <a:lnTo>
                      <a:pt x="20" y="14"/>
                    </a:lnTo>
                    <a:lnTo>
                      <a:pt x="32" y="40"/>
                    </a:lnTo>
                    <a:lnTo>
                      <a:pt x="20" y="40"/>
                    </a:lnTo>
                    <a:lnTo>
                      <a:pt x="0" y="76"/>
                    </a:lnTo>
                    <a:lnTo>
                      <a:pt x="0" y="90"/>
                    </a:lnTo>
                    <a:lnTo>
                      <a:pt x="32" y="105"/>
                    </a:lnTo>
                    <a:lnTo>
                      <a:pt x="45" y="76"/>
                    </a:lnTo>
                    <a:close/>
                  </a:path>
                </a:pathLst>
              </a:custGeom>
              <a:grpFill/>
              <a:ln w="9525">
                <a:solidFill>
                  <a:srgbClr val="029C7B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80" name="Freeform 253"/>
              <p:cNvSpPr>
                <a:spLocks/>
              </p:cNvSpPr>
              <p:nvPr/>
            </p:nvSpPr>
            <p:spPr bwMode="auto">
              <a:xfrm>
                <a:off x="1603377" y="3149620"/>
                <a:ext cx="120650" cy="166689"/>
              </a:xfrm>
              <a:custGeom>
                <a:avLst/>
                <a:gdLst/>
                <a:ahLst/>
                <a:cxnLst>
                  <a:cxn ang="0">
                    <a:pos x="45" y="76"/>
                  </a:cxn>
                  <a:cxn ang="0">
                    <a:pos x="76" y="50"/>
                  </a:cxn>
                  <a:cxn ang="0">
                    <a:pos x="66" y="50"/>
                  </a:cxn>
                  <a:cxn ang="0">
                    <a:pos x="54" y="40"/>
                  </a:cxn>
                  <a:cxn ang="0">
                    <a:pos x="66" y="0"/>
                  </a:cxn>
                  <a:cxn ang="0">
                    <a:pos x="32" y="0"/>
                  </a:cxn>
                  <a:cxn ang="0">
                    <a:pos x="20" y="14"/>
                  </a:cxn>
                  <a:cxn ang="0">
                    <a:pos x="32" y="40"/>
                  </a:cxn>
                  <a:cxn ang="0">
                    <a:pos x="20" y="40"/>
                  </a:cxn>
                  <a:cxn ang="0">
                    <a:pos x="0" y="76"/>
                  </a:cxn>
                  <a:cxn ang="0">
                    <a:pos x="0" y="90"/>
                  </a:cxn>
                  <a:cxn ang="0">
                    <a:pos x="32" y="105"/>
                  </a:cxn>
                  <a:cxn ang="0">
                    <a:pos x="45" y="76"/>
                  </a:cxn>
                </a:cxnLst>
                <a:rect l="0" t="0" r="r" b="b"/>
                <a:pathLst>
                  <a:path w="76" h="105">
                    <a:moveTo>
                      <a:pt x="45" y="76"/>
                    </a:moveTo>
                    <a:lnTo>
                      <a:pt x="76" y="50"/>
                    </a:lnTo>
                    <a:lnTo>
                      <a:pt x="66" y="50"/>
                    </a:lnTo>
                    <a:lnTo>
                      <a:pt x="54" y="40"/>
                    </a:lnTo>
                    <a:lnTo>
                      <a:pt x="66" y="0"/>
                    </a:lnTo>
                    <a:lnTo>
                      <a:pt x="32" y="0"/>
                    </a:lnTo>
                    <a:lnTo>
                      <a:pt x="20" y="14"/>
                    </a:lnTo>
                    <a:lnTo>
                      <a:pt x="32" y="40"/>
                    </a:lnTo>
                    <a:lnTo>
                      <a:pt x="20" y="40"/>
                    </a:lnTo>
                    <a:lnTo>
                      <a:pt x="0" y="76"/>
                    </a:lnTo>
                    <a:lnTo>
                      <a:pt x="0" y="90"/>
                    </a:lnTo>
                    <a:lnTo>
                      <a:pt x="32" y="105"/>
                    </a:lnTo>
                    <a:lnTo>
                      <a:pt x="45" y="76"/>
                    </a:lnTo>
                    <a:close/>
                  </a:path>
                </a:pathLst>
              </a:custGeom>
              <a:grpFill/>
              <a:ln w="9525" cap="flat">
                <a:solidFill>
                  <a:srgbClr val="029C7B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81" name="Freeform 254"/>
              <p:cNvSpPr>
                <a:spLocks/>
              </p:cNvSpPr>
              <p:nvPr/>
            </p:nvSpPr>
            <p:spPr bwMode="auto">
              <a:xfrm>
                <a:off x="1654177" y="3270271"/>
                <a:ext cx="69850" cy="65088"/>
              </a:xfrm>
              <a:custGeom>
                <a:avLst/>
                <a:gdLst/>
                <a:ahLst/>
                <a:cxnLst>
                  <a:cxn ang="0">
                    <a:pos x="44" y="29"/>
                  </a:cxn>
                  <a:cxn ang="0">
                    <a:pos x="44" y="41"/>
                  </a:cxn>
                  <a:cxn ang="0">
                    <a:pos x="12" y="29"/>
                  </a:cxn>
                  <a:cxn ang="0">
                    <a:pos x="0" y="29"/>
                  </a:cxn>
                  <a:cxn ang="0">
                    <a:pos x="12" y="0"/>
                  </a:cxn>
                  <a:cxn ang="0">
                    <a:pos x="44" y="29"/>
                  </a:cxn>
                </a:cxnLst>
                <a:rect l="0" t="0" r="r" b="b"/>
                <a:pathLst>
                  <a:path w="44" h="41">
                    <a:moveTo>
                      <a:pt x="44" y="29"/>
                    </a:moveTo>
                    <a:lnTo>
                      <a:pt x="44" y="41"/>
                    </a:lnTo>
                    <a:lnTo>
                      <a:pt x="12" y="29"/>
                    </a:lnTo>
                    <a:lnTo>
                      <a:pt x="0" y="29"/>
                    </a:lnTo>
                    <a:lnTo>
                      <a:pt x="12" y="0"/>
                    </a:lnTo>
                    <a:lnTo>
                      <a:pt x="44" y="29"/>
                    </a:lnTo>
                    <a:close/>
                  </a:path>
                </a:pathLst>
              </a:custGeom>
              <a:grpFill/>
              <a:ln w="9525">
                <a:solidFill>
                  <a:srgbClr val="029C7B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82" name="Freeform 255"/>
              <p:cNvSpPr>
                <a:spLocks/>
              </p:cNvSpPr>
              <p:nvPr/>
            </p:nvSpPr>
            <p:spPr bwMode="auto">
              <a:xfrm>
                <a:off x="1654177" y="3270271"/>
                <a:ext cx="69850" cy="65088"/>
              </a:xfrm>
              <a:custGeom>
                <a:avLst/>
                <a:gdLst/>
                <a:ahLst/>
                <a:cxnLst>
                  <a:cxn ang="0">
                    <a:pos x="44" y="29"/>
                  </a:cxn>
                  <a:cxn ang="0">
                    <a:pos x="44" y="41"/>
                  </a:cxn>
                  <a:cxn ang="0">
                    <a:pos x="12" y="29"/>
                  </a:cxn>
                  <a:cxn ang="0">
                    <a:pos x="0" y="29"/>
                  </a:cxn>
                  <a:cxn ang="0">
                    <a:pos x="12" y="0"/>
                  </a:cxn>
                  <a:cxn ang="0">
                    <a:pos x="44" y="29"/>
                  </a:cxn>
                </a:cxnLst>
                <a:rect l="0" t="0" r="r" b="b"/>
                <a:pathLst>
                  <a:path w="44" h="41">
                    <a:moveTo>
                      <a:pt x="44" y="29"/>
                    </a:moveTo>
                    <a:lnTo>
                      <a:pt x="44" y="41"/>
                    </a:lnTo>
                    <a:lnTo>
                      <a:pt x="12" y="29"/>
                    </a:lnTo>
                    <a:lnTo>
                      <a:pt x="0" y="29"/>
                    </a:lnTo>
                    <a:lnTo>
                      <a:pt x="12" y="0"/>
                    </a:lnTo>
                    <a:lnTo>
                      <a:pt x="44" y="29"/>
                    </a:lnTo>
                    <a:close/>
                  </a:path>
                </a:pathLst>
              </a:custGeom>
              <a:grpFill/>
              <a:ln w="9525" cap="flat">
                <a:solidFill>
                  <a:srgbClr val="029C7B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83" name="Freeform 256"/>
              <p:cNvSpPr>
                <a:spLocks/>
              </p:cNvSpPr>
              <p:nvPr/>
            </p:nvSpPr>
            <p:spPr bwMode="auto">
              <a:xfrm>
                <a:off x="1944689" y="3478235"/>
                <a:ext cx="73025" cy="80963"/>
              </a:xfrm>
              <a:custGeom>
                <a:avLst/>
                <a:gdLst/>
                <a:ahLst/>
                <a:cxnLst>
                  <a:cxn ang="0">
                    <a:pos x="46" y="25"/>
                  </a:cxn>
                  <a:cxn ang="0">
                    <a:pos x="46" y="39"/>
                  </a:cxn>
                  <a:cxn ang="0">
                    <a:pos x="36" y="51"/>
                  </a:cxn>
                  <a:cxn ang="0">
                    <a:pos x="24" y="39"/>
                  </a:cxn>
                  <a:cxn ang="0">
                    <a:pos x="24" y="25"/>
                  </a:cxn>
                  <a:cxn ang="0">
                    <a:pos x="0" y="14"/>
                  </a:cxn>
                  <a:cxn ang="0">
                    <a:pos x="0" y="0"/>
                  </a:cxn>
                  <a:cxn ang="0">
                    <a:pos x="12" y="0"/>
                  </a:cxn>
                  <a:cxn ang="0">
                    <a:pos x="24" y="0"/>
                  </a:cxn>
                  <a:cxn ang="0">
                    <a:pos x="46" y="25"/>
                  </a:cxn>
                </a:cxnLst>
                <a:rect l="0" t="0" r="r" b="b"/>
                <a:pathLst>
                  <a:path w="46" h="51">
                    <a:moveTo>
                      <a:pt x="46" y="25"/>
                    </a:moveTo>
                    <a:lnTo>
                      <a:pt x="46" y="39"/>
                    </a:lnTo>
                    <a:lnTo>
                      <a:pt x="36" y="51"/>
                    </a:lnTo>
                    <a:lnTo>
                      <a:pt x="24" y="39"/>
                    </a:lnTo>
                    <a:lnTo>
                      <a:pt x="24" y="25"/>
                    </a:lnTo>
                    <a:lnTo>
                      <a:pt x="0" y="14"/>
                    </a:lnTo>
                    <a:lnTo>
                      <a:pt x="0" y="0"/>
                    </a:lnTo>
                    <a:lnTo>
                      <a:pt x="12" y="0"/>
                    </a:lnTo>
                    <a:lnTo>
                      <a:pt x="24" y="0"/>
                    </a:lnTo>
                    <a:lnTo>
                      <a:pt x="46" y="25"/>
                    </a:lnTo>
                    <a:close/>
                  </a:path>
                </a:pathLst>
              </a:custGeom>
              <a:grpFill/>
              <a:ln w="9525">
                <a:solidFill>
                  <a:srgbClr val="029C7B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84" name="Freeform 257"/>
              <p:cNvSpPr>
                <a:spLocks/>
              </p:cNvSpPr>
              <p:nvPr/>
            </p:nvSpPr>
            <p:spPr bwMode="auto">
              <a:xfrm>
                <a:off x="1944689" y="3478235"/>
                <a:ext cx="73025" cy="80963"/>
              </a:xfrm>
              <a:custGeom>
                <a:avLst/>
                <a:gdLst/>
                <a:ahLst/>
                <a:cxnLst>
                  <a:cxn ang="0">
                    <a:pos x="46" y="25"/>
                  </a:cxn>
                  <a:cxn ang="0">
                    <a:pos x="46" y="39"/>
                  </a:cxn>
                  <a:cxn ang="0">
                    <a:pos x="36" y="51"/>
                  </a:cxn>
                  <a:cxn ang="0">
                    <a:pos x="24" y="39"/>
                  </a:cxn>
                  <a:cxn ang="0">
                    <a:pos x="24" y="25"/>
                  </a:cxn>
                  <a:cxn ang="0">
                    <a:pos x="0" y="14"/>
                  </a:cxn>
                  <a:cxn ang="0">
                    <a:pos x="0" y="0"/>
                  </a:cxn>
                  <a:cxn ang="0">
                    <a:pos x="12" y="0"/>
                  </a:cxn>
                  <a:cxn ang="0">
                    <a:pos x="24" y="0"/>
                  </a:cxn>
                  <a:cxn ang="0">
                    <a:pos x="46" y="25"/>
                  </a:cxn>
                </a:cxnLst>
                <a:rect l="0" t="0" r="r" b="b"/>
                <a:pathLst>
                  <a:path w="46" h="51">
                    <a:moveTo>
                      <a:pt x="46" y="25"/>
                    </a:moveTo>
                    <a:lnTo>
                      <a:pt x="46" y="39"/>
                    </a:lnTo>
                    <a:lnTo>
                      <a:pt x="36" y="51"/>
                    </a:lnTo>
                    <a:lnTo>
                      <a:pt x="24" y="39"/>
                    </a:lnTo>
                    <a:lnTo>
                      <a:pt x="24" y="25"/>
                    </a:lnTo>
                    <a:lnTo>
                      <a:pt x="0" y="14"/>
                    </a:lnTo>
                    <a:lnTo>
                      <a:pt x="0" y="0"/>
                    </a:lnTo>
                    <a:lnTo>
                      <a:pt x="12" y="0"/>
                    </a:lnTo>
                    <a:lnTo>
                      <a:pt x="24" y="0"/>
                    </a:lnTo>
                    <a:lnTo>
                      <a:pt x="46" y="25"/>
                    </a:lnTo>
                    <a:close/>
                  </a:path>
                </a:pathLst>
              </a:custGeom>
              <a:grpFill/>
              <a:ln w="9525" cap="flat">
                <a:solidFill>
                  <a:srgbClr val="029C7B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85" name="Freeform 258"/>
              <p:cNvSpPr>
                <a:spLocks/>
              </p:cNvSpPr>
              <p:nvPr/>
            </p:nvSpPr>
            <p:spPr bwMode="auto">
              <a:xfrm>
                <a:off x="1843089" y="3478235"/>
                <a:ext cx="101600" cy="80963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25"/>
                  </a:cxn>
                  <a:cxn ang="0">
                    <a:pos x="34" y="39"/>
                  </a:cxn>
                  <a:cxn ang="0">
                    <a:pos x="46" y="51"/>
                  </a:cxn>
                  <a:cxn ang="0">
                    <a:pos x="54" y="51"/>
                  </a:cxn>
                  <a:cxn ang="0">
                    <a:pos x="46" y="25"/>
                  </a:cxn>
                  <a:cxn ang="0">
                    <a:pos x="64" y="14"/>
                  </a:cxn>
                  <a:cxn ang="0">
                    <a:pos x="54" y="0"/>
                  </a:cxn>
                  <a:cxn ang="0">
                    <a:pos x="34" y="14"/>
                  </a:cxn>
                  <a:cxn ang="0">
                    <a:pos x="24" y="14"/>
                  </a:cxn>
                  <a:cxn ang="0">
                    <a:pos x="9" y="0"/>
                  </a:cxn>
                </a:cxnLst>
                <a:rect l="0" t="0" r="r" b="b"/>
                <a:pathLst>
                  <a:path w="64" h="51">
                    <a:moveTo>
                      <a:pt x="9" y="0"/>
                    </a:moveTo>
                    <a:lnTo>
                      <a:pt x="0" y="25"/>
                    </a:lnTo>
                    <a:lnTo>
                      <a:pt x="34" y="39"/>
                    </a:lnTo>
                    <a:lnTo>
                      <a:pt x="46" y="51"/>
                    </a:lnTo>
                    <a:lnTo>
                      <a:pt x="54" y="51"/>
                    </a:lnTo>
                    <a:lnTo>
                      <a:pt x="46" y="25"/>
                    </a:lnTo>
                    <a:lnTo>
                      <a:pt x="64" y="14"/>
                    </a:lnTo>
                    <a:lnTo>
                      <a:pt x="54" y="0"/>
                    </a:lnTo>
                    <a:lnTo>
                      <a:pt x="34" y="14"/>
                    </a:lnTo>
                    <a:lnTo>
                      <a:pt x="24" y="14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9525">
                <a:solidFill>
                  <a:srgbClr val="029C7B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86" name="Freeform 259"/>
              <p:cNvSpPr>
                <a:spLocks/>
              </p:cNvSpPr>
              <p:nvPr/>
            </p:nvSpPr>
            <p:spPr bwMode="auto">
              <a:xfrm>
                <a:off x="1843089" y="3478235"/>
                <a:ext cx="101600" cy="80963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25"/>
                  </a:cxn>
                  <a:cxn ang="0">
                    <a:pos x="34" y="39"/>
                  </a:cxn>
                  <a:cxn ang="0">
                    <a:pos x="46" y="51"/>
                  </a:cxn>
                  <a:cxn ang="0">
                    <a:pos x="54" y="51"/>
                  </a:cxn>
                  <a:cxn ang="0">
                    <a:pos x="46" y="25"/>
                  </a:cxn>
                  <a:cxn ang="0">
                    <a:pos x="64" y="14"/>
                  </a:cxn>
                  <a:cxn ang="0">
                    <a:pos x="54" y="0"/>
                  </a:cxn>
                  <a:cxn ang="0">
                    <a:pos x="34" y="14"/>
                  </a:cxn>
                  <a:cxn ang="0">
                    <a:pos x="24" y="14"/>
                  </a:cxn>
                  <a:cxn ang="0">
                    <a:pos x="9" y="0"/>
                  </a:cxn>
                </a:cxnLst>
                <a:rect l="0" t="0" r="r" b="b"/>
                <a:pathLst>
                  <a:path w="64" h="51">
                    <a:moveTo>
                      <a:pt x="9" y="0"/>
                    </a:moveTo>
                    <a:lnTo>
                      <a:pt x="0" y="25"/>
                    </a:lnTo>
                    <a:lnTo>
                      <a:pt x="34" y="39"/>
                    </a:lnTo>
                    <a:lnTo>
                      <a:pt x="46" y="51"/>
                    </a:lnTo>
                    <a:lnTo>
                      <a:pt x="54" y="51"/>
                    </a:lnTo>
                    <a:lnTo>
                      <a:pt x="46" y="25"/>
                    </a:lnTo>
                    <a:lnTo>
                      <a:pt x="64" y="14"/>
                    </a:lnTo>
                    <a:lnTo>
                      <a:pt x="54" y="0"/>
                    </a:lnTo>
                    <a:lnTo>
                      <a:pt x="34" y="14"/>
                    </a:lnTo>
                    <a:lnTo>
                      <a:pt x="24" y="14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9525" cap="flat">
                <a:solidFill>
                  <a:srgbClr val="029C7B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87" name="Freeform 260"/>
              <p:cNvSpPr>
                <a:spLocks/>
              </p:cNvSpPr>
              <p:nvPr/>
            </p:nvSpPr>
            <p:spPr bwMode="auto">
              <a:xfrm>
                <a:off x="1776414" y="3416322"/>
                <a:ext cx="82550" cy="101601"/>
              </a:xfrm>
              <a:custGeom>
                <a:avLst/>
                <a:gdLst/>
                <a:ahLst/>
                <a:cxnLst>
                  <a:cxn ang="0">
                    <a:pos x="52" y="38"/>
                  </a:cxn>
                  <a:cxn ang="0">
                    <a:pos x="42" y="64"/>
                  </a:cxn>
                  <a:cxn ang="0">
                    <a:pos x="33" y="64"/>
                  </a:cxn>
                  <a:cxn ang="0">
                    <a:pos x="33" y="52"/>
                  </a:cxn>
                  <a:cxn ang="0">
                    <a:pos x="12" y="28"/>
                  </a:cxn>
                  <a:cxn ang="0">
                    <a:pos x="12" y="38"/>
                  </a:cxn>
                  <a:cxn ang="0">
                    <a:pos x="0" y="28"/>
                  </a:cxn>
                  <a:cxn ang="0">
                    <a:pos x="0" y="0"/>
                  </a:cxn>
                  <a:cxn ang="0">
                    <a:pos x="33" y="0"/>
                  </a:cxn>
                  <a:cxn ang="0">
                    <a:pos x="42" y="28"/>
                  </a:cxn>
                  <a:cxn ang="0">
                    <a:pos x="52" y="38"/>
                  </a:cxn>
                </a:cxnLst>
                <a:rect l="0" t="0" r="r" b="b"/>
                <a:pathLst>
                  <a:path w="52" h="64">
                    <a:moveTo>
                      <a:pt x="52" y="38"/>
                    </a:moveTo>
                    <a:lnTo>
                      <a:pt x="42" y="64"/>
                    </a:lnTo>
                    <a:lnTo>
                      <a:pt x="33" y="64"/>
                    </a:lnTo>
                    <a:lnTo>
                      <a:pt x="33" y="52"/>
                    </a:lnTo>
                    <a:lnTo>
                      <a:pt x="12" y="28"/>
                    </a:lnTo>
                    <a:lnTo>
                      <a:pt x="12" y="38"/>
                    </a:lnTo>
                    <a:lnTo>
                      <a:pt x="0" y="28"/>
                    </a:lnTo>
                    <a:lnTo>
                      <a:pt x="0" y="0"/>
                    </a:lnTo>
                    <a:lnTo>
                      <a:pt x="33" y="0"/>
                    </a:lnTo>
                    <a:lnTo>
                      <a:pt x="42" y="28"/>
                    </a:lnTo>
                    <a:lnTo>
                      <a:pt x="52" y="38"/>
                    </a:lnTo>
                    <a:close/>
                  </a:path>
                </a:pathLst>
              </a:custGeom>
              <a:grpFill/>
              <a:ln w="9525">
                <a:solidFill>
                  <a:srgbClr val="029C7B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88" name="Freeform 261"/>
              <p:cNvSpPr>
                <a:spLocks/>
              </p:cNvSpPr>
              <p:nvPr/>
            </p:nvSpPr>
            <p:spPr bwMode="auto">
              <a:xfrm>
                <a:off x="1776414" y="3416322"/>
                <a:ext cx="82550" cy="101601"/>
              </a:xfrm>
              <a:custGeom>
                <a:avLst/>
                <a:gdLst/>
                <a:ahLst/>
                <a:cxnLst>
                  <a:cxn ang="0">
                    <a:pos x="52" y="38"/>
                  </a:cxn>
                  <a:cxn ang="0">
                    <a:pos x="42" y="64"/>
                  </a:cxn>
                  <a:cxn ang="0">
                    <a:pos x="33" y="64"/>
                  </a:cxn>
                  <a:cxn ang="0">
                    <a:pos x="33" y="52"/>
                  </a:cxn>
                  <a:cxn ang="0">
                    <a:pos x="12" y="28"/>
                  </a:cxn>
                  <a:cxn ang="0">
                    <a:pos x="12" y="38"/>
                  </a:cxn>
                  <a:cxn ang="0">
                    <a:pos x="0" y="28"/>
                  </a:cxn>
                  <a:cxn ang="0">
                    <a:pos x="0" y="0"/>
                  </a:cxn>
                  <a:cxn ang="0">
                    <a:pos x="33" y="0"/>
                  </a:cxn>
                  <a:cxn ang="0">
                    <a:pos x="42" y="28"/>
                  </a:cxn>
                  <a:cxn ang="0">
                    <a:pos x="52" y="38"/>
                  </a:cxn>
                </a:cxnLst>
                <a:rect l="0" t="0" r="r" b="b"/>
                <a:pathLst>
                  <a:path w="52" h="64">
                    <a:moveTo>
                      <a:pt x="52" y="38"/>
                    </a:moveTo>
                    <a:lnTo>
                      <a:pt x="42" y="64"/>
                    </a:lnTo>
                    <a:lnTo>
                      <a:pt x="33" y="64"/>
                    </a:lnTo>
                    <a:lnTo>
                      <a:pt x="33" y="52"/>
                    </a:lnTo>
                    <a:lnTo>
                      <a:pt x="12" y="28"/>
                    </a:lnTo>
                    <a:lnTo>
                      <a:pt x="12" y="38"/>
                    </a:lnTo>
                    <a:lnTo>
                      <a:pt x="0" y="28"/>
                    </a:lnTo>
                    <a:lnTo>
                      <a:pt x="0" y="0"/>
                    </a:lnTo>
                    <a:lnTo>
                      <a:pt x="33" y="0"/>
                    </a:lnTo>
                    <a:lnTo>
                      <a:pt x="42" y="28"/>
                    </a:lnTo>
                    <a:lnTo>
                      <a:pt x="52" y="38"/>
                    </a:lnTo>
                    <a:close/>
                  </a:path>
                </a:pathLst>
              </a:custGeom>
              <a:grpFill/>
              <a:ln w="9525" cap="flat">
                <a:solidFill>
                  <a:srgbClr val="029C7B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89" name="Freeform 262"/>
              <p:cNvSpPr>
                <a:spLocks/>
              </p:cNvSpPr>
              <p:nvPr/>
            </p:nvSpPr>
            <p:spPr bwMode="auto">
              <a:xfrm>
                <a:off x="1736727" y="3252808"/>
                <a:ext cx="122238" cy="161926"/>
              </a:xfrm>
              <a:custGeom>
                <a:avLst/>
                <a:gdLst/>
                <a:ahLst/>
                <a:cxnLst>
                  <a:cxn ang="0">
                    <a:pos x="58" y="102"/>
                  </a:cxn>
                  <a:cxn ang="0">
                    <a:pos x="24" y="102"/>
                  </a:cxn>
                  <a:cxn ang="0">
                    <a:pos x="0" y="64"/>
                  </a:cxn>
                  <a:cxn ang="0">
                    <a:pos x="0" y="50"/>
                  </a:cxn>
                  <a:cxn ang="0">
                    <a:pos x="46" y="11"/>
                  </a:cxn>
                  <a:cxn ang="0">
                    <a:pos x="77" y="0"/>
                  </a:cxn>
                  <a:cxn ang="0">
                    <a:pos x="77" y="25"/>
                  </a:cxn>
                  <a:cxn ang="0">
                    <a:pos x="58" y="102"/>
                  </a:cxn>
                </a:cxnLst>
                <a:rect l="0" t="0" r="r" b="b"/>
                <a:pathLst>
                  <a:path w="77" h="102">
                    <a:moveTo>
                      <a:pt x="58" y="102"/>
                    </a:moveTo>
                    <a:lnTo>
                      <a:pt x="24" y="102"/>
                    </a:lnTo>
                    <a:lnTo>
                      <a:pt x="0" y="64"/>
                    </a:lnTo>
                    <a:lnTo>
                      <a:pt x="0" y="50"/>
                    </a:lnTo>
                    <a:lnTo>
                      <a:pt x="46" y="11"/>
                    </a:lnTo>
                    <a:lnTo>
                      <a:pt x="77" y="0"/>
                    </a:lnTo>
                    <a:lnTo>
                      <a:pt x="77" y="25"/>
                    </a:lnTo>
                    <a:lnTo>
                      <a:pt x="58" y="102"/>
                    </a:lnTo>
                    <a:close/>
                  </a:path>
                </a:pathLst>
              </a:custGeom>
              <a:grpFill/>
              <a:ln w="9525">
                <a:solidFill>
                  <a:srgbClr val="029C7B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90" name="Freeform 263"/>
              <p:cNvSpPr>
                <a:spLocks/>
              </p:cNvSpPr>
              <p:nvPr/>
            </p:nvSpPr>
            <p:spPr bwMode="auto">
              <a:xfrm>
                <a:off x="1736727" y="3252808"/>
                <a:ext cx="122238" cy="161926"/>
              </a:xfrm>
              <a:custGeom>
                <a:avLst/>
                <a:gdLst/>
                <a:ahLst/>
                <a:cxnLst>
                  <a:cxn ang="0">
                    <a:pos x="58" y="102"/>
                  </a:cxn>
                  <a:cxn ang="0">
                    <a:pos x="24" y="102"/>
                  </a:cxn>
                  <a:cxn ang="0">
                    <a:pos x="0" y="64"/>
                  </a:cxn>
                  <a:cxn ang="0">
                    <a:pos x="0" y="50"/>
                  </a:cxn>
                  <a:cxn ang="0">
                    <a:pos x="46" y="11"/>
                  </a:cxn>
                  <a:cxn ang="0">
                    <a:pos x="77" y="0"/>
                  </a:cxn>
                  <a:cxn ang="0">
                    <a:pos x="77" y="25"/>
                  </a:cxn>
                  <a:cxn ang="0">
                    <a:pos x="58" y="102"/>
                  </a:cxn>
                </a:cxnLst>
                <a:rect l="0" t="0" r="r" b="b"/>
                <a:pathLst>
                  <a:path w="77" h="102">
                    <a:moveTo>
                      <a:pt x="58" y="102"/>
                    </a:moveTo>
                    <a:lnTo>
                      <a:pt x="24" y="102"/>
                    </a:lnTo>
                    <a:lnTo>
                      <a:pt x="0" y="64"/>
                    </a:lnTo>
                    <a:lnTo>
                      <a:pt x="0" y="50"/>
                    </a:lnTo>
                    <a:lnTo>
                      <a:pt x="46" y="11"/>
                    </a:lnTo>
                    <a:lnTo>
                      <a:pt x="77" y="0"/>
                    </a:lnTo>
                    <a:lnTo>
                      <a:pt x="77" y="25"/>
                    </a:lnTo>
                    <a:lnTo>
                      <a:pt x="58" y="102"/>
                    </a:lnTo>
                    <a:close/>
                  </a:path>
                </a:pathLst>
              </a:custGeom>
              <a:grpFill/>
              <a:ln w="9525" cap="flat">
                <a:solidFill>
                  <a:srgbClr val="029C7B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91" name="Freeform 264"/>
              <p:cNvSpPr>
                <a:spLocks/>
              </p:cNvSpPr>
              <p:nvPr/>
            </p:nvSpPr>
            <p:spPr bwMode="auto">
              <a:xfrm>
                <a:off x="1674814" y="3228996"/>
                <a:ext cx="184150" cy="103188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0" y="25"/>
                  </a:cxn>
                  <a:cxn ang="0">
                    <a:pos x="31" y="54"/>
                  </a:cxn>
                  <a:cxn ang="0">
                    <a:pos x="39" y="65"/>
                  </a:cxn>
                  <a:cxn ang="0">
                    <a:pos x="85" y="25"/>
                  </a:cxn>
                  <a:cxn ang="0">
                    <a:pos x="116" y="14"/>
                  </a:cxn>
                  <a:cxn ang="0">
                    <a:pos x="85" y="0"/>
                  </a:cxn>
                  <a:cxn ang="0">
                    <a:pos x="31" y="0"/>
                  </a:cxn>
                </a:cxnLst>
                <a:rect l="0" t="0" r="r" b="b"/>
                <a:pathLst>
                  <a:path w="116" h="65">
                    <a:moveTo>
                      <a:pt x="31" y="0"/>
                    </a:moveTo>
                    <a:lnTo>
                      <a:pt x="0" y="25"/>
                    </a:lnTo>
                    <a:lnTo>
                      <a:pt x="31" y="54"/>
                    </a:lnTo>
                    <a:lnTo>
                      <a:pt x="39" y="65"/>
                    </a:lnTo>
                    <a:lnTo>
                      <a:pt x="85" y="25"/>
                    </a:lnTo>
                    <a:lnTo>
                      <a:pt x="116" y="14"/>
                    </a:lnTo>
                    <a:lnTo>
                      <a:pt x="85" y="0"/>
                    </a:lnTo>
                    <a:lnTo>
                      <a:pt x="31" y="0"/>
                    </a:lnTo>
                    <a:close/>
                  </a:path>
                </a:pathLst>
              </a:custGeom>
              <a:grpFill/>
              <a:ln w="9525">
                <a:solidFill>
                  <a:srgbClr val="029C7B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92" name="Freeform 265"/>
              <p:cNvSpPr>
                <a:spLocks/>
              </p:cNvSpPr>
              <p:nvPr/>
            </p:nvSpPr>
            <p:spPr bwMode="auto">
              <a:xfrm>
                <a:off x="1674814" y="3228996"/>
                <a:ext cx="184150" cy="103188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0" y="25"/>
                  </a:cxn>
                  <a:cxn ang="0">
                    <a:pos x="31" y="54"/>
                  </a:cxn>
                  <a:cxn ang="0">
                    <a:pos x="39" y="65"/>
                  </a:cxn>
                  <a:cxn ang="0">
                    <a:pos x="85" y="25"/>
                  </a:cxn>
                  <a:cxn ang="0">
                    <a:pos x="116" y="14"/>
                  </a:cxn>
                  <a:cxn ang="0">
                    <a:pos x="85" y="0"/>
                  </a:cxn>
                  <a:cxn ang="0">
                    <a:pos x="31" y="0"/>
                  </a:cxn>
                </a:cxnLst>
                <a:rect l="0" t="0" r="r" b="b"/>
                <a:pathLst>
                  <a:path w="116" h="65">
                    <a:moveTo>
                      <a:pt x="31" y="0"/>
                    </a:moveTo>
                    <a:lnTo>
                      <a:pt x="0" y="25"/>
                    </a:lnTo>
                    <a:lnTo>
                      <a:pt x="31" y="54"/>
                    </a:lnTo>
                    <a:lnTo>
                      <a:pt x="39" y="65"/>
                    </a:lnTo>
                    <a:lnTo>
                      <a:pt x="85" y="25"/>
                    </a:lnTo>
                    <a:lnTo>
                      <a:pt x="116" y="14"/>
                    </a:lnTo>
                    <a:lnTo>
                      <a:pt x="85" y="0"/>
                    </a:lnTo>
                    <a:lnTo>
                      <a:pt x="31" y="0"/>
                    </a:lnTo>
                    <a:close/>
                  </a:path>
                </a:pathLst>
              </a:custGeom>
              <a:grpFill/>
              <a:ln w="9525" cap="flat">
                <a:solidFill>
                  <a:srgbClr val="029C7B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93" name="Freeform 266"/>
              <p:cNvSpPr>
                <a:spLocks/>
              </p:cNvSpPr>
              <p:nvPr/>
            </p:nvSpPr>
            <p:spPr bwMode="auto">
              <a:xfrm>
                <a:off x="2200277" y="3070245"/>
                <a:ext cx="101600" cy="101601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49"/>
                  </a:cxn>
                  <a:cxn ang="0">
                    <a:pos x="9" y="64"/>
                  </a:cxn>
                  <a:cxn ang="0">
                    <a:pos x="18" y="35"/>
                  </a:cxn>
                  <a:cxn ang="0">
                    <a:pos x="29" y="35"/>
                  </a:cxn>
                  <a:cxn ang="0">
                    <a:pos x="18" y="35"/>
                  </a:cxn>
                  <a:cxn ang="0">
                    <a:pos x="51" y="35"/>
                  </a:cxn>
                  <a:cxn ang="0">
                    <a:pos x="64" y="49"/>
                  </a:cxn>
                  <a:cxn ang="0">
                    <a:pos x="64" y="35"/>
                  </a:cxn>
                  <a:cxn ang="0">
                    <a:pos x="64" y="25"/>
                  </a:cxn>
                  <a:cxn ang="0">
                    <a:pos x="39" y="25"/>
                  </a:cxn>
                  <a:cxn ang="0">
                    <a:pos x="51" y="11"/>
                  </a:cxn>
                  <a:cxn ang="0">
                    <a:pos x="39" y="11"/>
                  </a:cxn>
                  <a:cxn ang="0">
                    <a:pos x="9" y="0"/>
                  </a:cxn>
                </a:cxnLst>
                <a:rect l="0" t="0" r="r" b="b"/>
                <a:pathLst>
                  <a:path w="64" h="64">
                    <a:moveTo>
                      <a:pt x="9" y="0"/>
                    </a:moveTo>
                    <a:lnTo>
                      <a:pt x="0" y="49"/>
                    </a:lnTo>
                    <a:lnTo>
                      <a:pt x="9" y="64"/>
                    </a:lnTo>
                    <a:lnTo>
                      <a:pt x="18" y="35"/>
                    </a:lnTo>
                    <a:lnTo>
                      <a:pt x="29" y="35"/>
                    </a:lnTo>
                    <a:lnTo>
                      <a:pt x="18" y="35"/>
                    </a:lnTo>
                    <a:lnTo>
                      <a:pt x="51" y="35"/>
                    </a:lnTo>
                    <a:lnTo>
                      <a:pt x="64" y="49"/>
                    </a:lnTo>
                    <a:lnTo>
                      <a:pt x="64" y="35"/>
                    </a:lnTo>
                    <a:lnTo>
                      <a:pt x="64" y="25"/>
                    </a:lnTo>
                    <a:lnTo>
                      <a:pt x="39" y="25"/>
                    </a:lnTo>
                    <a:lnTo>
                      <a:pt x="51" y="11"/>
                    </a:lnTo>
                    <a:lnTo>
                      <a:pt x="39" y="11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9525">
                <a:solidFill>
                  <a:srgbClr val="029C7B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94" name="Freeform 267"/>
              <p:cNvSpPr>
                <a:spLocks/>
              </p:cNvSpPr>
              <p:nvPr/>
            </p:nvSpPr>
            <p:spPr bwMode="auto">
              <a:xfrm>
                <a:off x="2200277" y="3070245"/>
                <a:ext cx="101600" cy="101601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49"/>
                  </a:cxn>
                  <a:cxn ang="0">
                    <a:pos x="9" y="64"/>
                  </a:cxn>
                  <a:cxn ang="0">
                    <a:pos x="18" y="35"/>
                  </a:cxn>
                  <a:cxn ang="0">
                    <a:pos x="29" y="35"/>
                  </a:cxn>
                  <a:cxn ang="0">
                    <a:pos x="18" y="35"/>
                  </a:cxn>
                  <a:cxn ang="0">
                    <a:pos x="51" y="35"/>
                  </a:cxn>
                  <a:cxn ang="0">
                    <a:pos x="64" y="49"/>
                  </a:cxn>
                  <a:cxn ang="0">
                    <a:pos x="64" y="35"/>
                  </a:cxn>
                  <a:cxn ang="0">
                    <a:pos x="64" y="25"/>
                  </a:cxn>
                  <a:cxn ang="0">
                    <a:pos x="39" y="25"/>
                  </a:cxn>
                  <a:cxn ang="0">
                    <a:pos x="51" y="11"/>
                  </a:cxn>
                  <a:cxn ang="0">
                    <a:pos x="39" y="11"/>
                  </a:cxn>
                  <a:cxn ang="0">
                    <a:pos x="9" y="0"/>
                  </a:cxn>
                </a:cxnLst>
                <a:rect l="0" t="0" r="r" b="b"/>
                <a:pathLst>
                  <a:path w="64" h="64">
                    <a:moveTo>
                      <a:pt x="9" y="0"/>
                    </a:moveTo>
                    <a:lnTo>
                      <a:pt x="0" y="49"/>
                    </a:lnTo>
                    <a:lnTo>
                      <a:pt x="9" y="64"/>
                    </a:lnTo>
                    <a:lnTo>
                      <a:pt x="18" y="35"/>
                    </a:lnTo>
                    <a:lnTo>
                      <a:pt x="29" y="35"/>
                    </a:lnTo>
                    <a:lnTo>
                      <a:pt x="18" y="35"/>
                    </a:lnTo>
                    <a:lnTo>
                      <a:pt x="51" y="35"/>
                    </a:lnTo>
                    <a:lnTo>
                      <a:pt x="64" y="49"/>
                    </a:lnTo>
                    <a:lnTo>
                      <a:pt x="64" y="35"/>
                    </a:lnTo>
                    <a:lnTo>
                      <a:pt x="64" y="25"/>
                    </a:lnTo>
                    <a:lnTo>
                      <a:pt x="39" y="25"/>
                    </a:lnTo>
                    <a:lnTo>
                      <a:pt x="51" y="11"/>
                    </a:lnTo>
                    <a:lnTo>
                      <a:pt x="39" y="11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9525" cap="flat">
                <a:solidFill>
                  <a:srgbClr val="029C7B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95" name="Freeform 268"/>
              <p:cNvSpPr>
                <a:spLocks/>
              </p:cNvSpPr>
              <p:nvPr/>
            </p:nvSpPr>
            <p:spPr bwMode="auto">
              <a:xfrm>
                <a:off x="2127252" y="3070245"/>
                <a:ext cx="87313" cy="79376"/>
              </a:xfrm>
              <a:custGeom>
                <a:avLst/>
                <a:gdLst/>
                <a:ahLst/>
                <a:cxnLst>
                  <a:cxn ang="0">
                    <a:pos x="55" y="0"/>
                  </a:cxn>
                  <a:cxn ang="0">
                    <a:pos x="45" y="50"/>
                  </a:cxn>
                  <a:cxn ang="0">
                    <a:pos x="8" y="50"/>
                  </a:cxn>
                  <a:cxn ang="0">
                    <a:pos x="0" y="35"/>
                  </a:cxn>
                  <a:cxn ang="0">
                    <a:pos x="8" y="35"/>
                  </a:cxn>
                  <a:cxn ang="0">
                    <a:pos x="20" y="35"/>
                  </a:cxn>
                  <a:cxn ang="0">
                    <a:pos x="45" y="35"/>
                  </a:cxn>
                  <a:cxn ang="0">
                    <a:pos x="30" y="11"/>
                  </a:cxn>
                  <a:cxn ang="0">
                    <a:pos x="20" y="11"/>
                  </a:cxn>
                  <a:cxn ang="0">
                    <a:pos x="30" y="0"/>
                  </a:cxn>
                  <a:cxn ang="0">
                    <a:pos x="55" y="0"/>
                  </a:cxn>
                </a:cxnLst>
                <a:rect l="0" t="0" r="r" b="b"/>
                <a:pathLst>
                  <a:path w="55" h="50">
                    <a:moveTo>
                      <a:pt x="55" y="0"/>
                    </a:moveTo>
                    <a:lnTo>
                      <a:pt x="45" y="50"/>
                    </a:lnTo>
                    <a:lnTo>
                      <a:pt x="8" y="50"/>
                    </a:lnTo>
                    <a:lnTo>
                      <a:pt x="0" y="35"/>
                    </a:lnTo>
                    <a:lnTo>
                      <a:pt x="8" y="35"/>
                    </a:lnTo>
                    <a:lnTo>
                      <a:pt x="20" y="35"/>
                    </a:lnTo>
                    <a:lnTo>
                      <a:pt x="45" y="35"/>
                    </a:lnTo>
                    <a:lnTo>
                      <a:pt x="30" y="11"/>
                    </a:lnTo>
                    <a:lnTo>
                      <a:pt x="20" y="11"/>
                    </a:lnTo>
                    <a:lnTo>
                      <a:pt x="30" y="0"/>
                    </a:lnTo>
                    <a:lnTo>
                      <a:pt x="55" y="0"/>
                    </a:lnTo>
                    <a:close/>
                  </a:path>
                </a:pathLst>
              </a:custGeom>
              <a:grpFill/>
              <a:ln w="9525">
                <a:solidFill>
                  <a:srgbClr val="029C7B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96" name="Freeform 269"/>
              <p:cNvSpPr>
                <a:spLocks/>
              </p:cNvSpPr>
              <p:nvPr/>
            </p:nvSpPr>
            <p:spPr bwMode="auto">
              <a:xfrm>
                <a:off x="2127252" y="3070245"/>
                <a:ext cx="87313" cy="79376"/>
              </a:xfrm>
              <a:custGeom>
                <a:avLst/>
                <a:gdLst/>
                <a:ahLst/>
                <a:cxnLst>
                  <a:cxn ang="0">
                    <a:pos x="55" y="0"/>
                  </a:cxn>
                  <a:cxn ang="0">
                    <a:pos x="45" y="50"/>
                  </a:cxn>
                  <a:cxn ang="0">
                    <a:pos x="8" y="50"/>
                  </a:cxn>
                  <a:cxn ang="0">
                    <a:pos x="0" y="35"/>
                  </a:cxn>
                  <a:cxn ang="0">
                    <a:pos x="8" y="35"/>
                  </a:cxn>
                  <a:cxn ang="0">
                    <a:pos x="20" y="35"/>
                  </a:cxn>
                  <a:cxn ang="0">
                    <a:pos x="45" y="35"/>
                  </a:cxn>
                  <a:cxn ang="0">
                    <a:pos x="30" y="11"/>
                  </a:cxn>
                  <a:cxn ang="0">
                    <a:pos x="20" y="11"/>
                  </a:cxn>
                  <a:cxn ang="0">
                    <a:pos x="30" y="0"/>
                  </a:cxn>
                  <a:cxn ang="0">
                    <a:pos x="55" y="0"/>
                  </a:cxn>
                </a:cxnLst>
                <a:rect l="0" t="0" r="r" b="b"/>
                <a:pathLst>
                  <a:path w="55" h="50">
                    <a:moveTo>
                      <a:pt x="55" y="0"/>
                    </a:moveTo>
                    <a:lnTo>
                      <a:pt x="45" y="50"/>
                    </a:lnTo>
                    <a:lnTo>
                      <a:pt x="8" y="50"/>
                    </a:lnTo>
                    <a:lnTo>
                      <a:pt x="0" y="35"/>
                    </a:lnTo>
                    <a:lnTo>
                      <a:pt x="8" y="35"/>
                    </a:lnTo>
                    <a:lnTo>
                      <a:pt x="20" y="35"/>
                    </a:lnTo>
                    <a:lnTo>
                      <a:pt x="45" y="35"/>
                    </a:lnTo>
                    <a:lnTo>
                      <a:pt x="30" y="11"/>
                    </a:lnTo>
                    <a:lnTo>
                      <a:pt x="20" y="11"/>
                    </a:lnTo>
                    <a:lnTo>
                      <a:pt x="30" y="0"/>
                    </a:lnTo>
                    <a:lnTo>
                      <a:pt x="55" y="0"/>
                    </a:lnTo>
                    <a:close/>
                  </a:path>
                </a:pathLst>
              </a:custGeom>
              <a:grpFill/>
              <a:ln w="9525" cap="flat">
                <a:solidFill>
                  <a:srgbClr val="029C7B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97" name="Freeform 270"/>
              <p:cNvSpPr>
                <a:spLocks/>
              </p:cNvSpPr>
              <p:nvPr/>
            </p:nvSpPr>
            <p:spPr bwMode="auto">
              <a:xfrm>
                <a:off x="2667003" y="5014945"/>
                <a:ext cx="136525" cy="182564"/>
              </a:xfrm>
              <a:custGeom>
                <a:avLst/>
                <a:gdLst/>
                <a:ahLst/>
                <a:cxnLst>
                  <a:cxn ang="0">
                    <a:pos x="0" y="90"/>
                  </a:cxn>
                  <a:cxn ang="0">
                    <a:pos x="46" y="115"/>
                  </a:cxn>
                  <a:cxn ang="0">
                    <a:pos x="76" y="100"/>
                  </a:cxn>
                  <a:cxn ang="0">
                    <a:pos x="86" y="90"/>
                  </a:cxn>
                  <a:cxn ang="0">
                    <a:pos x="86" y="64"/>
                  </a:cxn>
                  <a:cxn ang="0">
                    <a:pos x="76" y="40"/>
                  </a:cxn>
                  <a:cxn ang="0">
                    <a:pos x="31" y="10"/>
                  </a:cxn>
                  <a:cxn ang="0">
                    <a:pos x="31" y="28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90"/>
                  </a:cxn>
                </a:cxnLst>
                <a:rect l="0" t="0" r="r" b="b"/>
                <a:pathLst>
                  <a:path w="86" h="115">
                    <a:moveTo>
                      <a:pt x="0" y="90"/>
                    </a:moveTo>
                    <a:lnTo>
                      <a:pt x="46" y="115"/>
                    </a:lnTo>
                    <a:lnTo>
                      <a:pt x="76" y="100"/>
                    </a:lnTo>
                    <a:lnTo>
                      <a:pt x="86" y="90"/>
                    </a:lnTo>
                    <a:lnTo>
                      <a:pt x="86" y="64"/>
                    </a:lnTo>
                    <a:lnTo>
                      <a:pt x="76" y="40"/>
                    </a:lnTo>
                    <a:lnTo>
                      <a:pt x="31" y="10"/>
                    </a:lnTo>
                    <a:lnTo>
                      <a:pt x="31" y="28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90"/>
                    </a:lnTo>
                    <a:close/>
                  </a:path>
                </a:pathLst>
              </a:custGeom>
              <a:grpFill/>
              <a:ln w="9525">
                <a:solidFill>
                  <a:srgbClr val="029C7B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98" name="Freeform 271"/>
              <p:cNvSpPr>
                <a:spLocks/>
              </p:cNvSpPr>
              <p:nvPr/>
            </p:nvSpPr>
            <p:spPr bwMode="auto">
              <a:xfrm>
                <a:off x="2667003" y="5014945"/>
                <a:ext cx="136525" cy="182564"/>
              </a:xfrm>
              <a:custGeom>
                <a:avLst/>
                <a:gdLst/>
                <a:ahLst/>
                <a:cxnLst>
                  <a:cxn ang="0">
                    <a:pos x="0" y="90"/>
                  </a:cxn>
                  <a:cxn ang="0">
                    <a:pos x="46" y="115"/>
                  </a:cxn>
                  <a:cxn ang="0">
                    <a:pos x="76" y="100"/>
                  </a:cxn>
                  <a:cxn ang="0">
                    <a:pos x="86" y="90"/>
                  </a:cxn>
                  <a:cxn ang="0">
                    <a:pos x="86" y="64"/>
                  </a:cxn>
                  <a:cxn ang="0">
                    <a:pos x="76" y="40"/>
                  </a:cxn>
                  <a:cxn ang="0">
                    <a:pos x="31" y="10"/>
                  </a:cxn>
                  <a:cxn ang="0">
                    <a:pos x="31" y="28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90"/>
                  </a:cxn>
                </a:cxnLst>
                <a:rect l="0" t="0" r="r" b="b"/>
                <a:pathLst>
                  <a:path w="86" h="115">
                    <a:moveTo>
                      <a:pt x="0" y="90"/>
                    </a:moveTo>
                    <a:lnTo>
                      <a:pt x="46" y="115"/>
                    </a:lnTo>
                    <a:lnTo>
                      <a:pt x="76" y="100"/>
                    </a:lnTo>
                    <a:lnTo>
                      <a:pt x="86" y="90"/>
                    </a:lnTo>
                    <a:lnTo>
                      <a:pt x="86" y="64"/>
                    </a:lnTo>
                    <a:lnTo>
                      <a:pt x="76" y="40"/>
                    </a:lnTo>
                    <a:lnTo>
                      <a:pt x="31" y="10"/>
                    </a:lnTo>
                    <a:lnTo>
                      <a:pt x="31" y="28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90"/>
                    </a:lnTo>
                    <a:close/>
                  </a:path>
                </a:pathLst>
              </a:custGeom>
              <a:grpFill/>
              <a:ln w="9525" cap="flat">
                <a:solidFill>
                  <a:srgbClr val="029C7B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99" name="Freeform 272"/>
              <p:cNvSpPr>
                <a:spLocks/>
              </p:cNvSpPr>
              <p:nvPr/>
            </p:nvSpPr>
            <p:spPr bwMode="auto">
              <a:xfrm>
                <a:off x="2127252" y="3640161"/>
                <a:ext cx="1112839" cy="1517660"/>
              </a:xfrm>
              <a:custGeom>
                <a:avLst/>
                <a:gdLst/>
                <a:ahLst/>
                <a:cxnLst>
                  <a:cxn ang="0">
                    <a:pos x="406" y="43"/>
                  </a:cxn>
                  <a:cxn ang="0">
                    <a:pos x="425" y="89"/>
                  </a:cxn>
                  <a:cxn ang="0">
                    <a:pos x="406" y="134"/>
                  </a:cxn>
                  <a:cxn ang="0">
                    <a:pos x="415" y="170"/>
                  </a:cxn>
                  <a:cxn ang="0">
                    <a:pos x="446" y="134"/>
                  </a:cxn>
                  <a:cxn ang="0">
                    <a:pos x="446" y="170"/>
                  </a:cxn>
                  <a:cxn ang="0">
                    <a:pos x="470" y="144"/>
                  </a:cxn>
                  <a:cxn ang="0">
                    <a:pos x="514" y="170"/>
                  </a:cxn>
                  <a:cxn ang="0">
                    <a:pos x="525" y="180"/>
                  </a:cxn>
                  <a:cxn ang="0">
                    <a:pos x="547" y="180"/>
                  </a:cxn>
                  <a:cxn ang="0">
                    <a:pos x="614" y="194"/>
                  </a:cxn>
                  <a:cxn ang="0">
                    <a:pos x="691" y="259"/>
                  </a:cxn>
                  <a:cxn ang="0">
                    <a:pos x="701" y="325"/>
                  </a:cxn>
                  <a:cxn ang="0">
                    <a:pos x="636" y="451"/>
                  </a:cxn>
                  <a:cxn ang="0">
                    <a:pos x="636" y="568"/>
                  </a:cxn>
                  <a:cxn ang="0">
                    <a:pos x="614" y="647"/>
                  </a:cxn>
                  <a:cxn ang="0">
                    <a:pos x="593" y="673"/>
                  </a:cxn>
                  <a:cxn ang="0">
                    <a:pos x="547" y="683"/>
                  </a:cxn>
                  <a:cxn ang="0">
                    <a:pos x="538" y="698"/>
                  </a:cxn>
                  <a:cxn ang="0">
                    <a:pos x="525" y="709"/>
                  </a:cxn>
                  <a:cxn ang="0">
                    <a:pos x="483" y="763"/>
                  </a:cxn>
                  <a:cxn ang="0">
                    <a:pos x="470" y="850"/>
                  </a:cxn>
                  <a:cxn ang="0">
                    <a:pos x="437" y="918"/>
                  </a:cxn>
                  <a:cxn ang="0">
                    <a:pos x="425" y="930"/>
                  </a:cxn>
                  <a:cxn ang="0">
                    <a:pos x="370" y="875"/>
                  </a:cxn>
                  <a:cxn ang="0">
                    <a:pos x="348" y="865"/>
                  </a:cxn>
                  <a:cxn ang="0">
                    <a:pos x="385" y="803"/>
                  </a:cxn>
                  <a:cxn ang="0">
                    <a:pos x="385" y="748"/>
                  </a:cxn>
                  <a:cxn ang="0">
                    <a:pos x="370" y="709"/>
                  </a:cxn>
                  <a:cxn ang="0">
                    <a:pos x="348" y="673"/>
                  </a:cxn>
                  <a:cxn ang="0">
                    <a:pos x="305" y="658"/>
                  </a:cxn>
                  <a:cxn ang="0">
                    <a:pos x="305" y="568"/>
                  </a:cxn>
                  <a:cxn ang="0">
                    <a:pos x="284" y="528"/>
                  </a:cxn>
                  <a:cxn ang="0">
                    <a:pos x="254" y="506"/>
                  </a:cxn>
                  <a:cxn ang="0">
                    <a:pos x="238" y="467"/>
                  </a:cxn>
                  <a:cxn ang="0">
                    <a:pos x="152" y="401"/>
                  </a:cxn>
                  <a:cxn ang="0">
                    <a:pos x="119" y="361"/>
                  </a:cxn>
                  <a:cxn ang="0">
                    <a:pos x="75" y="390"/>
                  </a:cxn>
                  <a:cxn ang="0">
                    <a:pos x="54" y="361"/>
                  </a:cxn>
                  <a:cxn ang="0">
                    <a:pos x="8" y="350"/>
                  </a:cxn>
                  <a:cxn ang="0">
                    <a:pos x="8" y="271"/>
                  </a:cxn>
                  <a:cxn ang="0">
                    <a:pos x="64" y="235"/>
                  </a:cxn>
                  <a:cxn ang="0">
                    <a:pos x="54" y="115"/>
                  </a:cxn>
                  <a:cxn ang="0">
                    <a:pos x="64" y="105"/>
                  </a:cxn>
                  <a:cxn ang="0">
                    <a:pos x="109" y="79"/>
                  </a:cxn>
                  <a:cxn ang="0">
                    <a:pos x="119" y="105"/>
                  </a:cxn>
                  <a:cxn ang="0">
                    <a:pos x="174" y="79"/>
                  </a:cxn>
                  <a:cxn ang="0">
                    <a:pos x="161" y="43"/>
                  </a:cxn>
                  <a:cxn ang="0">
                    <a:pos x="186" y="43"/>
                  </a:cxn>
                  <a:cxn ang="0">
                    <a:pos x="229" y="0"/>
                  </a:cxn>
                  <a:cxn ang="0">
                    <a:pos x="254" y="24"/>
                  </a:cxn>
                  <a:cxn ang="0">
                    <a:pos x="254" y="89"/>
                  </a:cxn>
                  <a:cxn ang="0">
                    <a:pos x="293" y="79"/>
                  </a:cxn>
                  <a:cxn ang="0">
                    <a:pos x="318" y="79"/>
                  </a:cxn>
                  <a:cxn ang="0">
                    <a:pos x="348" y="79"/>
                  </a:cxn>
                  <a:cxn ang="0">
                    <a:pos x="395" y="24"/>
                  </a:cxn>
                </a:cxnLst>
                <a:rect l="0" t="0" r="r" b="b"/>
                <a:pathLst>
                  <a:path w="701" h="956">
                    <a:moveTo>
                      <a:pt x="395" y="24"/>
                    </a:moveTo>
                    <a:lnTo>
                      <a:pt x="406" y="43"/>
                    </a:lnTo>
                    <a:lnTo>
                      <a:pt x="415" y="79"/>
                    </a:lnTo>
                    <a:lnTo>
                      <a:pt x="425" y="89"/>
                    </a:lnTo>
                    <a:lnTo>
                      <a:pt x="425" y="105"/>
                    </a:lnTo>
                    <a:lnTo>
                      <a:pt x="406" y="134"/>
                    </a:lnTo>
                    <a:lnTo>
                      <a:pt x="406" y="155"/>
                    </a:lnTo>
                    <a:lnTo>
                      <a:pt x="415" y="170"/>
                    </a:lnTo>
                    <a:lnTo>
                      <a:pt x="415" y="144"/>
                    </a:lnTo>
                    <a:lnTo>
                      <a:pt x="446" y="134"/>
                    </a:lnTo>
                    <a:lnTo>
                      <a:pt x="461" y="134"/>
                    </a:lnTo>
                    <a:lnTo>
                      <a:pt x="446" y="170"/>
                    </a:lnTo>
                    <a:lnTo>
                      <a:pt x="461" y="144"/>
                    </a:lnTo>
                    <a:lnTo>
                      <a:pt x="470" y="144"/>
                    </a:lnTo>
                    <a:lnTo>
                      <a:pt x="505" y="155"/>
                    </a:lnTo>
                    <a:lnTo>
                      <a:pt x="514" y="170"/>
                    </a:lnTo>
                    <a:lnTo>
                      <a:pt x="525" y="170"/>
                    </a:lnTo>
                    <a:lnTo>
                      <a:pt x="525" y="180"/>
                    </a:lnTo>
                    <a:lnTo>
                      <a:pt x="525" y="194"/>
                    </a:lnTo>
                    <a:lnTo>
                      <a:pt x="547" y="180"/>
                    </a:lnTo>
                    <a:lnTo>
                      <a:pt x="581" y="206"/>
                    </a:lnTo>
                    <a:lnTo>
                      <a:pt x="614" y="194"/>
                    </a:lnTo>
                    <a:lnTo>
                      <a:pt x="669" y="245"/>
                    </a:lnTo>
                    <a:lnTo>
                      <a:pt x="691" y="259"/>
                    </a:lnTo>
                    <a:lnTo>
                      <a:pt x="701" y="300"/>
                    </a:lnTo>
                    <a:lnTo>
                      <a:pt x="701" y="325"/>
                    </a:lnTo>
                    <a:lnTo>
                      <a:pt x="691" y="361"/>
                    </a:lnTo>
                    <a:lnTo>
                      <a:pt x="636" y="451"/>
                    </a:lnTo>
                    <a:lnTo>
                      <a:pt x="636" y="556"/>
                    </a:lnTo>
                    <a:lnTo>
                      <a:pt x="636" y="568"/>
                    </a:lnTo>
                    <a:lnTo>
                      <a:pt x="636" y="607"/>
                    </a:lnTo>
                    <a:lnTo>
                      <a:pt x="614" y="647"/>
                    </a:lnTo>
                    <a:lnTo>
                      <a:pt x="614" y="658"/>
                    </a:lnTo>
                    <a:lnTo>
                      <a:pt x="593" y="673"/>
                    </a:lnTo>
                    <a:lnTo>
                      <a:pt x="593" y="683"/>
                    </a:lnTo>
                    <a:lnTo>
                      <a:pt x="547" y="683"/>
                    </a:lnTo>
                    <a:lnTo>
                      <a:pt x="547" y="698"/>
                    </a:lnTo>
                    <a:lnTo>
                      <a:pt x="538" y="698"/>
                    </a:lnTo>
                    <a:lnTo>
                      <a:pt x="538" y="709"/>
                    </a:lnTo>
                    <a:lnTo>
                      <a:pt x="525" y="709"/>
                    </a:lnTo>
                    <a:lnTo>
                      <a:pt x="514" y="723"/>
                    </a:lnTo>
                    <a:lnTo>
                      <a:pt x="483" y="763"/>
                    </a:lnTo>
                    <a:lnTo>
                      <a:pt x="492" y="829"/>
                    </a:lnTo>
                    <a:lnTo>
                      <a:pt x="470" y="850"/>
                    </a:lnTo>
                    <a:lnTo>
                      <a:pt x="461" y="894"/>
                    </a:lnTo>
                    <a:lnTo>
                      <a:pt x="437" y="918"/>
                    </a:lnTo>
                    <a:lnTo>
                      <a:pt x="425" y="956"/>
                    </a:lnTo>
                    <a:lnTo>
                      <a:pt x="425" y="930"/>
                    </a:lnTo>
                    <a:lnTo>
                      <a:pt x="415" y="904"/>
                    </a:lnTo>
                    <a:lnTo>
                      <a:pt x="370" y="875"/>
                    </a:lnTo>
                    <a:lnTo>
                      <a:pt x="370" y="894"/>
                    </a:lnTo>
                    <a:lnTo>
                      <a:pt x="348" y="865"/>
                    </a:lnTo>
                    <a:lnTo>
                      <a:pt x="339" y="865"/>
                    </a:lnTo>
                    <a:lnTo>
                      <a:pt x="385" y="803"/>
                    </a:lnTo>
                    <a:lnTo>
                      <a:pt x="395" y="784"/>
                    </a:lnTo>
                    <a:lnTo>
                      <a:pt x="385" y="748"/>
                    </a:lnTo>
                    <a:lnTo>
                      <a:pt x="370" y="748"/>
                    </a:lnTo>
                    <a:lnTo>
                      <a:pt x="370" y="709"/>
                    </a:lnTo>
                    <a:lnTo>
                      <a:pt x="348" y="709"/>
                    </a:lnTo>
                    <a:lnTo>
                      <a:pt x="348" y="673"/>
                    </a:lnTo>
                    <a:lnTo>
                      <a:pt x="339" y="673"/>
                    </a:lnTo>
                    <a:lnTo>
                      <a:pt x="305" y="658"/>
                    </a:lnTo>
                    <a:lnTo>
                      <a:pt x="293" y="618"/>
                    </a:lnTo>
                    <a:lnTo>
                      <a:pt x="305" y="568"/>
                    </a:lnTo>
                    <a:lnTo>
                      <a:pt x="284" y="542"/>
                    </a:lnTo>
                    <a:lnTo>
                      <a:pt x="284" y="528"/>
                    </a:lnTo>
                    <a:lnTo>
                      <a:pt x="254" y="517"/>
                    </a:lnTo>
                    <a:lnTo>
                      <a:pt x="254" y="506"/>
                    </a:lnTo>
                    <a:lnTo>
                      <a:pt x="254" y="491"/>
                    </a:lnTo>
                    <a:lnTo>
                      <a:pt x="238" y="467"/>
                    </a:lnTo>
                    <a:lnTo>
                      <a:pt x="161" y="426"/>
                    </a:lnTo>
                    <a:lnTo>
                      <a:pt x="152" y="401"/>
                    </a:lnTo>
                    <a:lnTo>
                      <a:pt x="152" y="361"/>
                    </a:lnTo>
                    <a:lnTo>
                      <a:pt x="119" y="361"/>
                    </a:lnTo>
                    <a:lnTo>
                      <a:pt x="97" y="401"/>
                    </a:lnTo>
                    <a:lnTo>
                      <a:pt x="75" y="390"/>
                    </a:lnTo>
                    <a:lnTo>
                      <a:pt x="54" y="390"/>
                    </a:lnTo>
                    <a:lnTo>
                      <a:pt x="54" y="361"/>
                    </a:lnTo>
                    <a:lnTo>
                      <a:pt x="30" y="372"/>
                    </a:lnTo>
                    <a:lnTo>
                      <a:pt x="8" y="350"/>
                    </a:lnTo>
                    <a:lnTo>
                      <a:pt x="0" y="311"/>
                    </a:lnTo>
                    <a:lnTo>
                      <a:pt x="8" y="271"/>
                    </a:lnTo>
                    <a:lnTo>
                      <a:pt x="20" y="245"/>
                    </a:lnTo>
                    <a:lnTo>
                      <a:pt x="64" y="235"/>
                    </a:lnTo>
                    <a:lnTo>
                      <a:pt x="64" y="155"/>
                    </a:lnTo>
                    <a:lnTo>
                      <a:pt x="54" y="115"/>
                    </a:lnTo>
                    <a:lnTo>
                      <a:pt x="75" y="115"/>
                    </a:lnTo>
                    <a:lnTo>
                      <a:pt x="64" y="105"/>
                    </a:lnTo>
                    <a:lnTo>
                      <a:pt x="64" y="89"/>
                    </a:lnTo>
                    <a:lnTo>
                      <a:pt x="109" y="79"/>
                    </a:lnTo>
                    <a:lnTo>
                      <a:pt x="119" y="89"/>
                    </a:lnTo>
                    <a:lnTo>
                      <a:pt x="119" y="105"/>
                    </a:lnTo>
                    <a:lnTo>
                      <a:pt x="140" y="105"/>
                    </a:lnTo>
                    <a:lnTo>
                      <a:pt x="174" y="79"/>
                    </a:lnTo>
                    <a:lnTo>
                      <a:pt x="161" y="64"/>
                    </a:lnTo>
                    <a:lnTo>
                      <a:pt x="161" y="43"/>
                    </a:lnTo>
                    <a:lnTo>
                      <a:pt x="152" y="24"/>
                    </a:lnTo>
                    <a:lnTo>
                      <a:pt x="186" y="43"/>
                    </a:lnTo>
                    <a:lnTo>
                      <a:pt x="229" y="14"/>
                    </a:lnTo>
                    <a:lnTo>
                      <a:pt x="229" y="0"/>
                    </a:lnTo>
                    <a:lnTo>
                      <a:pt x="238" y="0"/>
                    </a:lnTo>
                    <a:lnTo>
                      <a:pt x="254" y="24"/>
                    </a:lnTo>
                    <a:lnTo>
                      <a:pt x="238" y="64"/>
                    </a:lnTo>
                    <a:lnTo>
                      <a:pt x="254" y="89"/>
                    </a:lnTo>
                    <a:lnTo>
                      <a:pt x="263" y="89"/>
                    </a:lnTo>
                    <a:lnTo>
                      <a:pt x="293" y="79"/>
                    </a:lnTo>
                    <a:lnTo>
                      <a:pt x="305" y="79"/>
                    </a:lnTo>
                    <a:lnTo>
                      <a:pt x="318" y="79"/>
                    </a:lnTo>
                    <a:lnTo>
                      <a:pt x="318" y="64"/>
                    </a:lnTo>
                    <a:lnTo>
                      <a:pt x="348" y="79"/>
                    </a:lnTo>
                    <a:lnTo>
                      <a:pt x="370" y="79"/>
                    </a:lnTo>
                    <a:lnTo>
                      <a:pt x="395" y="24"/>
                    </a:lnTo>
                    <a:close/>
                  </a:path>
                </a:pathLst>
              </a:custGeom>
              <a:grpFill/>
              <a:ln w="9525">
                <a:solidFill>
                  <a:srgbClr val="029C7B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01" name="Freeform 274"/>
              <p:cNvSpPr>
                <a:spLocks/>
              </p:cNvSpPr>
              <p:nvPr/>
            </p:nvSpPr>
            <p:spPr bwMode="auto">
              <a:xfrm>
                <a:off x="2593978" y="5878550"/>
                <a:ext cx="120650" cy="968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6" y="61"/>
                  </a:cxn>
                  <a:cxn ang="0">
                    <a:pos x="45" y="61"/>
                  </a:cxn>
                  <a:cxn ang="0">
                    <a:pos x="76" y="50"/>
                  </a:cxn>
                  <a:cxn ang="0">
                    <a:pos x="24" y="24"/>
                  </a:cxn>
                  <a:cxn ang="0">
                    <a:pos x="0" y="0"/>
                  </a:cxn>
                </a:cxnLst>
                <a:rect l="0" t="0" r="r" b="b"/>
                <a:pathLst>
                  <a:path w="76" h="61">
                    <a:moveTo>
                      <a:pt x="0" y="0"/>
                    </a:moveTo>
                    <a:lnTo>
                      <a:pt x="36" y="61"/>
                    </a:lnTo>
                    <a:lnTo>
                      <a:pt x="45" y="61"/>
                    </a:lnTo>
                    <a:lnTo>
                      <a:pt x="76" y="50"/>
                    </a:lnTo>
                    <a:lnTo>
                      <a:pt x="24" y="2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rgbClr val="029C7B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02" name="Freeform 275"/>
              <p:cNvSpPr>
                <a:spLocks/>
              </p:cNvSpPr>
              <p:nvPr/>
            </p:nvSpPr>
            <p:spPr bwMode="auto">
              <a:xfrm>
                <a:off x="2593978" y="5878550"/>
                <a:ext cx="120650" cy="968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6" y="61"/>
                  </a:cxn>
                  <a:cxn ang="0">
                    <a:pos x="45" y="61"/>
                  </a:cxn>
                  <a:cxn ang="0">
                    <a:pos x="76" y="50"/>
                  </a:cxn>
                  <a:cxn ang="0">
                    <a:pos x="24" y="24"/>
                  </a:cxn>
                  <a:cxn ang="0">
                    <a:pos x="0" y="0"/>
                  </a:cxn>
                </a:cxnLst>
                <a:rect l="0" t="0" r="r" b="b"/>
                <a:pathLst>
                  <a:path w="76" h="61">
                    <a:moveTo>
                      <a:pt x="0" y="0"/>
                    </a:moveTo>
                    <a:lnTo>
                      <a:pt x="36" y="61"/>
                    </a:lnTo>
                    <a:lnTo>
                      <a:pt x="45" y="61"/>
                    </a:lnTo>
                    <a:lnTo>
                      <a:pt x="76" y="50"/>
                    </a:lnTo>
                    <a:lnTo>
                      <a:pt x="24" y="2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solidFill>
                  <a:srgbClr val="029C7B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03" name="Freeform 276"/>
              <p:cNvSpPr>
                <a:spLocks/>
              </p:cNvSpPr>
              <p:nvPr/>
            </p:nvSpPr>
            <p:spPr bwMode="auto">
              <a:xfrm>
                <a:off x="2490790" y="5878550"/>
                <a:ext cx="160338" cy="96838"/>
              </a:xfrm>
              <a:custGeom>
                <a:avLst/>
                <a:gdLst/>
                <a:ahLst/>
                <a:cxnLst>
                  <a:cxn ang="0">
                    <a:pos x="63" y="0"/>
                  </a:cxn>
                  <a:cxn ang="0">
                    <a:pos x="101" y="61"/>
                  </a:cxn>
                  <a:cxn ang="0">
                    <a:pos x="76" y="61"/>
                  </a:cxn>
                  <a:cxn ang="0">
                    <a:pos x="76" y="50"/>
                  </a:cxn>
                  <a:cxn ang="0">
                    <a:pos x="54" y="50"/>
                  </a:cxn>
                  <a:cxn ang="0">
                    <a:pos x="24" y="36"/>
                  </a:cxn>
                  <a:cxn ang="0">
                    <a:pos x="9" y="36"/>
                  </a:cxn>
                  <a:cxn ang="0">
                    <a:pos x="0" y="24"/>
                  </a:cxn>
                  <a:cxn ang="0">
                    <a:pos x="0" y="10"/>
                  </a:cxn>
                  <a:cxn ang="0">
                    <a:pos x="54" y="36"/>
                  </a:cxn>
                  <a:cxn ang="0">
                    <a:pos x="54" y="24"/>
                  </a:cxn>
                  <a:cxn ang="0">
                    <a:pos x="63" y="10"/>
                  </a:cxn>
                  <a:cxn ang="0">
                    <a:pos x="54" y="10"/>
                  </a:cxn>
                  <a:cxn ang="0">
                    <a:pos x="42" y="0"/>
                  </a:cxn>
                  <a:cxn ang="0">
                    <a:pos x="63" y="0"/>
                  </a:cxn>
                </a:cxnLst>
                <a:rect l="0" t="0" r="r" b="b"/>
                <a:pathLst>
                  <a:path w="101" h="61">
                    <a:moveTo>
                      <a:pt x="63" y="0"/>
                    </a:moveTo>
                    <a:lnTo>
                      <a:pt x="101" y="61"/>
                    </a:lnTo>
                    <a:lnTo>
                      <a:pt x="76" y="61"/>
                    </a:lnTo>
                    <a:lnTo>
                      <a:pt x="76" y="50"/>
                    </a:lnTo>
                    <a:lnTo>
                      <a:pt x="54" y="50"/>
                    </a:lnTo>
                    <a:lnTo>
                      <a:pt x="24" y="36"/>
                    </a:lnTo>
                    <a:lnTo>
                      <a:pt x="9" y="36"/>
                    </a:lnTo>
                    <a:lnTo>
                      <a:pt x="0" y="24"/>
                    </a:lnTo>
                    <a:lnTo>
                      <a:pt x="0" y="10"/>
                    </a:lnTo>
                    <a:lnTo>
                      <a:pt x="54" y="36"/>
                    </a:lnTo>
                    <a:lnTo>
                      <a:pt x="54" y="24"/>
                    </a:lnTo>
                    <a:lnTo>
                      <a:pt x="63" y="10"/>
                    </a:lnTo>
                    <a:lnTo>
                      <a:pt x="54" y="10"/>
                    </a:lnTo>
                    <a:lnTo>
                      <a:pt x="42" y="0"/>
                    </a:lnTo>
                    <a:lnTo>
                      <a:pt x="63" y="0"/>
                    </a:lnTo>
                    <a:close/>
                  </a:path>
                </a:pathLst>
              </a:custGeom>
              <a:grpFill/>
              <a:ln w="9525">
                <a:solidFill>
                  <a:srgbClr val="029C7B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05" name="Freeform 278"/>
              <p:cNvSpPr>
                <a:spLocks/>
              </p:cNvSpPr>
              <p:nvPr/>
            </p:nvSpPr>
            <p:spPr bwMode="auto">
              <a:xfrm>
                <a:off x="1898652" y="3852887"/>
                <a:ext cx="384175" cy="690567"/>
              </a:xfrm>
              <a:custGeom>
                <a:avLst/>
                <a:gdLst/>
                <a:ahLst/>
                <a:cxnLst>
                  <a:cxn ang="0">
                    <a:pos x="12" y="72"/>
                  </a:cxn>
                  <a:cxn ang="0">
                    <a:pos x="12" y="101"/>
                  </a:cxn>
                  <a:cxn ang="0">
                    <a:pos x="30" y="111"/>
                  </a:cxn>
                  <a:cxn ang="0">
                    <a:pos x="55" y="72"/>
                  </a:cxn>
                  <a:cxn ang="0">
                    <a:pos x="88" y="60"/>
                  </a:cxn>
                  <a:cxn ang="0">
                    <a:pos x="97" y="36"/>
                  </a:cxn>
                  <a:cxn ang="0">
                    <a:pos x="110" y="21"/>
                  </a:cxn>
                  <a:cxn ang="0">
                    <a:pos x="97" y="0"/>
                  </a:cxn>
                  <a:cxn ang="0">
                    <a:pos x="110" y="0"/>
                  </a:cxn>
                  <a:cxn ang="0">
                    <a:pos x="131" y="21"/>
                  </a:cxn>
                  <a:cxn ang="0">
                    <a:pos x="144" y="60"/>
                  </a:cxn>
                  <a:cxn ang="0">
                    <a:pos x="190" y="46"/>
                  </a:cxn>
                  <a:cxn ang="0">
                    <a:pos x="199" y="60"/>
                  </a:cxn>
                  <a:cxn ang="0">
                    <a:pos x="199" y="86"/>
                  </a:cxn>
                  <a:cxn ang="0">
                    <a:pos x="208" y="101"/>
                  </a:cxn>
                  <a:cxn ang="0">
                    <a:pos x="165" y="111"/>
                  </a:cxn>
                  <a:cxn ang="0">
                    <a:pos x="152" y="137"/>
                  </a:cxn>
                  <a:cxn ang="0">
                    <a:pos x="144" y="177"/>
                  </a:cxn>
                  <a:cxn ang="0">
                    <a:pos x="152" y="217"/>
                  </a:cxn>
                  <a:cxn ang="0">
                    <a:pos x="174" y="238"/>
                  </a:cxn>
                  <a:cxn ang="0">
                    <a:pos x="199" y="228"/>
                  </a:cxn>
                  <a:cxn ang="0">
                    <a:pos x="199" y="257"/>
                  </a:cxn>
                  <a:cxn ang="0">
                    <a:pos x="220" y="257"/>
                  </a:cxn>
                  <a:cxn ang="0">
                    <a:pos x="229" y="293"/>
                  </a:cxn>
                  <a:cxn ang="0">
                    <a:pos x="229" y="384"/>
                  </a:cxn>
                  <a:cxn ang="0">
                    <a:pos x="242" y="394"/>
                  </a:cxn>
                  <a:cxn ang="0">
                    <a:pos x="229" y="423"/>
                  </a:cxn>
                  <a:cxn ang="0">
                    <a:pos x="208" y="435"/>
                  </a:cxn>
                  <a:cxn ang="0">
                    <a:pos x="110" y="358"/>
                  </a:cxn>
                  <a:cxn ang="0">
                    <a:pos x="42" y="202"/>
                  </a:cxn>
                  <a:cxn ang="0">
                    <a:pos x="20" y="166"/>
                  </a:cxn>
                  <a:cxn ang="0">
                    <a:pos x="0" y="137"/>
                  </a:cxn>
                  <a:cxn ang="0">
                    <a:pos x="12" y="137"/>
                  </a:cxn>
                  <a:cxn ang="0">
                    <a:pos x="0" y="101"/>
                  </a:cxn>
                  <a:cxn ang="0">
                    <a:pos x="12" y="72"/>
                  </a:cxn>
                </a:cxnLst>
                <a:rect l="0" t="0" r="r" b="b"/>
                <a:pathLst>
                  <a:path w="242" h="435">
                    <a:moveTo>
                      <a:pt x="12" y="72"/>
                    </a:moveTo>
                    <a:lnTo>
                      <a:pt x="12" y="101"/>
                    </a:lnTo>
                    <a:lnTo>
                      <a:pt x="30" y="111"/>
                    </a:lnTo>
                    <a:lnTo>
                      <a:pt x="55" y="72"/>
                    </a:lnTo>
                    <a:lnTo>
                      <a:pt x="88" y="60"/>
                    </a:lnTo>
                    <a:lnTo>
                      <a:pt x="97" y="36"/>
                    </a:lnTo>
                    <a:lnTo>
                      <a:pt x="110" y="21"/>
                    </a:lnTo>
                    <a:lnTo>
                      <a:pt x="97" y="0"/>
                    </a:lnTo>
                    <a:lnTo>
                      <a:pt x="110" y="0"/>
                    </a:lnTo>
                    <a:lnTo>
                      <a:pt x="131" y="21"/>
                    </a:lnTo>
                    <a:lnTo>
                      <a:pt x="144" y="60"/>
                    </a:lnTo>
                    <a:lnTo>
                      <a:pt x="190" y="46"/>
                    </a:lnTo>
                    <a:lnTo>
                      <a:pt x="199" y="60"/>
                    </a:lnTo>
                    <a:lnTo>
                      <a:pt x="199" y="86"/>
                    </a:lnTo>
                    <a:lnTo>
                      <a:pt x="208" y="101"/>
                    </a:lnTo>
                    <a:lnTo>
                      <a:pt x="165" y="111"/>
                    </a:lnTo>
                    <a:lnTo>
                      <a:pt x="152" y="137"/>
                    </a:lnTo>
                    <a:lnTo>
                      <a:pt x="144" y="177"/>
                    </a:lnTo>
                    <a:lnTo>
                      <a:pt x="152" y="217"/>
                    </a:lnTo>
                    <a:lnTo>
                      <a:pt x="174" y="238"/>
                    </a:lnTo>
                    <a:lnTo>
                      <a:pt x="199" y="228"/>
                    </a:lnTo>
                    <a:lnTo>
                      <a:pt x="199" y="257"/>
                    </a:lnTo>
                    <a:lnTo>
                      <a:pt x="220" y="257"/>
                    </a:lnTo>
                    <a:lnTo>
                      <a:pt x="229" y="293"/>
                    </a:lnTo>
                    <a:lnTo>
                      <a:pt x="229" y="384"/>
                    </a:lnTo>
                    <a:lnTo>
                      <a:pt x="242" y="394"/>
                    </a:lnTo>
                    <a:lnTo>
                      <a:pt x="229" y="423"/>
                    </a:lnTo>
                    <a:lnTo>
                      <a:pt x="208" y="435"/>
                    </a:lnTo>
                    <a:lnTo>
                      <a:pt x="110" y="358"/>
                    </a:lnTo>
                    <a:lnTo>
                      <a:pt x="42" y="202"/>
                    </a:lnTo>
                    <a:lnTo>
                      <a:pt x="20" y="166"/>
                    </a:lnTo>
                    <a:lnTo>
                      <a:pt x="0" y="137"/>
                    </a:lnTo>
                    <a:lnTo>
                      <a:pt x="12" y="137"/>
                    </a:lnTo>
                    <a:lnTo>
                      <a:pt x="0" y="101"/>
                    </a:lnTo>
                    <a:lnTo>
                      <a:pt x="12" y="72"/>
                    </a:lnTo>
                    <a:close/>
                  </a:path>
                </a:pathLst>
              </a:custGeom>
              <a:grpFill/>
              <a:ln w="9525">
                <a:solidFill>
                  <a:srgbClr val="029C7B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07" name="Freeform 280"/>
              <p:cNvSpPr>
                <a:spLocks/>
              </p:cNvSpPr>
              <p:nvPr/>
            </p:nvSpPr>
            <p:spPr bwMode="auto">
              <a:xfrm>
                <a:off x="1898652" y="3784624"/>
                <a:ext cx="174625" cy="244477"/>
              </a:xfrm>
              <a:custGeom>
                <a:avLst/>
                <a:gdLst/>
                <a:ahLst/>
                <a:cxnLst>
                  <a:cxn ang="0">
                    <a:pos x="12" y="114"/>
                  </a:cxn>
                  <a:cxn ang="0">
                    <a:pos x="20" y="114"/>
                  </a:cxn>
                  <a:cxn ang="0">
                    <a:pos x="0" y="89"/>
                  </a:cxn>
                  <a:cxn ang="0">
                    <a:pos x="0" y="64"/>
                  </a:cxn>
                  <a:cxn ang="0">
                    <a:pos x="12" y="53"/>
                  </a:cxn>
                  <a:cxn ang="0">
                    <a:pos x="12" y="43"/>
                  </a:cxn>
                  <a:cxn ang="0">
                    <a:pos x="20" y="43"/>
                  </a:cxn>
                  <a:cxn ang="0">
                    <a:pos x="20" y="24"/>
                  </a:cxn>
                  <a:cxn ang="0">
                    <a:pos x="42" y="0"/>
                  </a:cxn>
                  <a:cxn ang="0">
                    <a:pos x="67" y="43"/>
                  </a:cxn>
                  <a:cxn ang="0">
                    <a:pos x="97" y="24"/>
                  </a:cxn>
                  <a:cxn ang="0">
                    <a:pos x="110" y="43"/>
                  </a:cxn>
                  <a:cxn ang="0">
                    <a:pos x="97" y="43"/>
                  </a:cxn>
                  <a:cxn ang="0">
                    <a:pos x="110" y="64"/>
                  </a:cxn>
                  <a:cxn ang="0">
                    <a:pos x="97" y="79"/>
                  </a:cxn>
                  <a:cxn ang="0">
                    <a:pos x="88" y="103"/>
                  </a:cxn>
                  <a:cxn ang="0">
                    <a:pos x="55" y="114"/>
                  </a:cxn>
                  <a:cxn ang="0">
                    <a:pos x="30" y="154"/>
                  </a:cxn>
                  <a:cxn ang="0">
                    <a:pos x="12" y="143"/>
                  </a:cxn>
                  <a:cxn ang="0">
                    <a:pos x="12" y="114"/>
                  </a:cxn>
                </a:cxnLst>
                <a:rect l="0" t="0" r="r" b="b"/>
                <a:pathLst>
                  <a:path w="110" h="154">
                    <a:moveTo>
                      <a:pt x="12" y="114"/>
                    </a:moveTo>
                    <a:lnTo>
                      <a:pt x="20" y="114"/>
                    </a:lnTo>
                    <a:lnTo>
                      <a:pt x="0" y="89"/>
                    </a:lnTo>
                    <a:lnTo>
                      <a:pt x="0" y="64"/>
                    </a:lnTo>
                    <a:lnTo>
                      <a:pt x="12" y="53"/>
                    </a:lnTo>
                    <a:lnTo>
                      <a:pt x="12" y="43"/>
                    </a:lnTo>
                    <a:lnTo>
                      <a:pt x="20" y="43"/>
                    </a:lnTo>
                    <a:lnTo>
                      <a:pt x="20" y="24"/>
                    </a:lnTo>
                    <a:lnTo>
                      <a:pt x="42" y="0"/>
                    </a:lnTo>
                    <a:lnTo>
                      <a:pt x="67" y="43"/>
                    </a:lnTo>
                    <a:lnTo>
                      <a:pt x="97" y="24"/>
                    </a:lnTo>
                    <a:lnTo>
                      <a:pt x="110" y="43"/>
                    </a:lnTo>
                    <a:lnTo>
                      <a:pt x="97" y="43"/>
                    </a:lnTo>
                    <a:lnTo>
                      <a:pt x="110" y="64"/>
                    </a:lnTo>
                    <a:lnTo>
                      <a:pt x="97" y="79"/>
                    </a:lnTo>
                    <a:lnTo>
                      <a:pt x="88" y="103"/>
                    </a:lnTo>
                    <a:lnTo>
                      <a:pt x="55" y="114"/>
                    </a:lnTo>
                    <a:lnTo>
                      <a:pt x="30" y="154"/>
                    </a:lnTo>
                    <a:lnTo>
                      <a:pt x="12" y="143"/>
                    </a:lnTo>
                    <a:lnTo>
                      <a:pt x="12" y="114"/>
                    </a:lnTo>
                    <a:close/>
                  </a:path>
                </a:pathLst>
              </a:custGeom>
              <a:grpFill/>
              <a:ln w="9525">
                <a:solidFill>
                  <a:srgbClr val="029C7B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09" name="Freeform 282"/>
              <p:cNvSpPr>
                <a:spLocks/>
              </p:cNvSpPr>
              <p:nvPr/>
            </p:nvSpPr>
            <p:spPr bwMode="auto">
              <a:xfrm>
                <a:off x="1966914" y="3357584"/>
                <a:ext cx="349250" cy="655642"/>
              </a:xfrm>
              <a:custGeom>
                <a:avLst/>
                <a:gdLst/>
                <a:ahLst/>
                <a:cxnLst>
                  <a:cxn ang="0">
                    <a:pos x="0" y="267"/>
                  </a:cxn>
                  <a:cxn ang="0">
                    <a:pos x="24" y="310"/>
                  </a:cxn>
                  <a:cxn ang="0">
                    <a:pos x="54" y="293"/>
                  </a:cxn>
                  <a:cxn ang="0">
                    <a:pos x="67" y="310"/>
                  </a:cxn>
                  <a:cxn ang="0">
                    <a:pos x="88" y="333"/>
                  </a:cxn>
                  <a:cxn ang="0">
                    <a:pos x="101" y="372"/>
                  </a:cxn>
                  <a:cxn ang="0">
                    <a:pos x="146" y="358"/>
                  </a:cxn>
                  <a:cxn ang="0">
                    <a:pos x="155" y="372"/>
                  </a:cxn>
                  <a:cxn ang="0">
                    <a:pos x="155" y="398"/>
                  </a:cxn>
                  <a:cxn ang="0">
                    <a:pos x="165" y="413"/>
                  </a:cxn>
                  <a:cxn ang="0">
                    <a:pos x="165" y="333"/>
                  </a:cxn>
                  <a:cxn ang="0">
                    <a:pos x="155" y="293"/>
                  </a:cxn>
                  <a:cxn ang="0">
                    <a:pos x="176" y="293"/>
                  </a:cxn>
                  <a:cxn ang="0">
                    <a:pos x="165" y="281"/>
                  </a:cxn>
                  <a:cxn ang="0">
                    <a:pos x="165" y="267"/>
                  </a:cxn>
                  <a:cxn ang="0">
                    <a:pos x="210" y="257"/>
                  </a:cxn>
                  <a:cxn ang="0">
                    <a:pos x="220" y="267"/>
                  </a:cxn>
                  <a:cxn ang="0">
                    <a:pos x="198" y="231"/>
                  </a:cxn>
                  <a:cxn ang="0">
                    <a:pos x="210" y="231"/>
                  </a:cxn>
                  <a:cxn ang="0">
                    <a:pos x="198" y="192"/>
                  </a:cxn>
                  <a:cxn ang="0">
                    <a:pos x="210" y="154"/>
                  </a:cxn>
                  <a:cxn ang="0">
                    <a:pos x="176" y="154"/>
                  </a:cxn>
                  <a:cxn ang="0">
                    <a:pos x="165" y="140"/>
                  </a:cxn>
                  <a:cxn ang="0">
                    <a:pos x="131" y="125"/>
                  </a:cxn>
                  <a:cxn ang="0">
                    <a:pos x="121" y="125"/>
                  </a:cxn>
                  <a:cxn ang="0">
                    <a:pos x="121" y="115"/>
                  </a:cxn>
                  <a:cxn ang="0">
                    <a:pos x="109" y="75"/>
                  </a:cxn>
                  <a:cxn ang="0">
                    <a:pos x="121" y="36"/>
                  </a:cxn>
                  <a:cxn ang="0">
                    <a:pos x="131" y="24"/>
                  </a:cxn>
                  <a:cxn ang="0">
                    <a:pos x="146" y="10"/>
                  </a:cxn>
                  <a:cxn ang="0">
                    <a:pos x="146" y="0"/>
                  </a:cxn>
                  <a:cxn ang="0">
                    <a:pos x="101" y="36"/>
                  </a:cxn>
                  <a:cxn ang="0">
                    <a:pos x="88" y="36"/>
                  </a:cxn>
                  <a:cxn ang="0">
                    <a:pos x="67" y="36"/>
                  </a:cxn>
                  <a:cxn ang="0">
                    <a:pos x="67" y="75"/>
                  </a:cxn>
                  <a:cxn ang="0">
                    <a:pos x="45" y="101"/>
                  </a:cxn>
                  <a:cxn ang="0">
                    <a:pos x="45" y="115"/>
                  </a:cxn>
                  <a:cxn ang="0">
                    <a:pos x="34" y="101"/>
                  </a:cxn>
                  <a:cxn ang="0">
                    <a:pos x="34" y="115"/>
                  </a:cxn>
                  <a:cxn ang="0">
                    <a:pos x="24" y="125"/>
                  </a:cxn>
                  <a:cxn ang="0">
                    <a:pos x="24" y="140"/>
                  </a:cxn>
                  <a:cxn ang="0">
                    <a:pos x="24" y="202"/>
                  </a:cxn>
                  <a:cxn ang="0">
                    <a:pos x="34" y="220"/>
                  </a:cxn>
                  <a:cxn ang="0">
                    <a:pos x="24" y="242"/>
                  </a:cxn>
                  <a:cxn ang="0">
                    <a:pos x="12" y="242"/>
                  </a:cxn>
                  <a:cxn ang="0">
                    <a:pos x="0" y="267"/>
                  </a:cxn>
                </a:cxnLst>
                <a:rect l="0" t="0" r="r" b="b"/>
                <a:pathLst>
                  <a:path w="220" h="413">
                    <a:moveTo>
                      <a:pt x="0" y="267"/>
                    </a:moveTo>
                    <a:lnTo>
                      <a:pt x="24" y="310"/>
                    </a:lnTo>
                    <a:lnTo>
                      <a:pt x="54" y="293"/>
                    </a:lnTo>
                    <a:lnTo>
                      <a:pt x="67" y="310"/>
                    </a:lnTo>
                    <a:lnTo>
                      <a:pt x="88" y="333"/>
                    </a:lnTo>
                    <a:lnTo>
                      <a:pt x="101" y="372"/>
                    </a:lnTo>
                    <a:lnTo>
                      <a:pt x="146" y="358"/>
                    </a:lnTo>
                    <a:lnTo>
                      <a:pt x="155" y="372"/>
                    </a:lnTo>
                    <a:lnTo>
                      <a:pt x="155" y="398"/>
                    </a:lnTo>
                    <a:lnTo>
                      <a:pt x="165" y="413"/>
                    </a:lnTo>
                    <a:lnTo>
                      <a:pt x="165" y="333"/>
                    </a:lnTo>
                    <a:lnTo>
                      <a:pt x="155" y="293"/>
                    </a:lnTo>
                    <a:lnTo>
                      <a:pt x="176" y="293"/>
                    </a:lnTo>
                    <a:lnTo>
                      <a:pt x="165" y="281"/>
                    </a:lnTo>
                    <a:lnTo>
                      <a:pt x="165" y="267"/>
                    </a:lnTo>
                    <a:lnTo>
                      <a:pt x="210" y="257"/>
                    </a:lnTo>
                    <a:lnTo>
                      <a:pt x="220" y="267"/>
                    </a:lnTo>
                    <a:lnTo>
                      <a:pt x="198" y="231"/>
                    </a:lnTo>
                    <a:lnTo>
                      <a:pt x="210" y="231"/>
                    </a:lnTo>
                    <a:lnTo>
                      <a:pt x="198" y="192"/>
                    </a:lnTo>
                    <a:lnTo>
                      <a:pt x="210" y="154"/>
                    </a:lnTo>
                    <a:lnTo>
                      <a:pt x="176" y="154"/>
                    </a:lnTo>
                    <a:lnTo>
                      <a:pt x="165" y="140"/>
                    </a:lnTo>
                    <a:lnTo>
                      <a:pt x="131" y="125"/>
                    </a:lnTo>
                    <a:lnTo>
                      <a:pt x="121" y="125"/>
                    </a:lnTo>
                    <a:lnTo>
                      <a:pt x="121" y="115"/>
                    </a:lnTo>
                    <a:lnTo>
                      <a:pt x="109" y="75"/>
                    </a:lnTo>
                    <a:lnTo>
                      <a:pt x="121" y="36"/>
                    </a:lnTo>
                    <a:lnTo>
                      <a:pt x="131" y="24"/>
                    </a:lnTo>
                    <a:lnTo>
                      <a:pt x="146" y="10"/>
                    </a:lnTo>
                    <a:lnTo>
                      <a:pt x="146" y="0"/>
                    </a:lnTo>
                    <a:lnTo>
                      <a:pt x="101" y="36"/>
                    </a:lnTo>
                    <a:lnTo>
                      <a:pt x="88" y="36"/>
                    </a:lnTo>
                    <a:lnTo>
                      <a:pt x="67" y="36"/>
                    </a:lnTo>
                    <a:lnTo>
                      <a:pt x="67" y="75"/>
                    </a:lnTo>
                    <a:lnTo>
                      <a:pt x="45" y="101"/>
                    </a:lnTo>
                    <a:lnTo>
                      <a:pt x="45" y="115"/>
                    </a:lnTo>
                    <a:lnTo>
                      <a:pt x="34" y="101"/>
                    </a:lnTo>
                    <a:lnTo>
                      <a:pt x="34" y="115"/>
                    </a:lnTo>
                    <a:lnTo>
                      <a:pt x="24" y="125"/>
                    </a:lnTo>
                    <a:lnTo>
                      <a:pt x="24" y="140"/>
                    </a:lnTo>
                    <a:lnTo>
                      <a:pt x="24" y="202"/>
                    </a:lnTo>
                    <a:lnTo>
                      <a:pt x="34" y="220"/>
                    </a:lnTo>
                    <a:lnTo>
                      <a:pt x="24" y="242"/>
                    </a:lnTo>
                    <a:lnTo>
                      <a:pt x="12" y="242"/>
                    </a:lnTo>
                    <a:lnTo>
                      <a:pt x="0" y="267"/>
                    </a:lnTo>
                    <a:close/>
                  </a:path>
                </a:pathLst>
              </a:custGeom>
              <a:grpFill/>
              <a:ln w="9525">
                <a:solidFill>
                  <a:srgbClr val="029C7B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1" name="Freeform 284"/>
              <p:cNvSpPr>
                <a:spLocks/>
              </p:cNvSpPr>
              <p:nvPr/>
            </p:nvSpPr>
            <p:spPr bwMode="auto">
              <a:xfrm>
                <a:off x="2141540" y="3375047"/>
                <a:ext cx="388938" cy="428628"/>
              </a:xfrm>
              <a:custGeom>
                <a:avLst/>
                <a:gdLst/>
                <a:ahLst/>
                <a:cxnLst>
                  <a:cxn ang="0">
                    <a:pos x="245" y="90"/>
                  </a:cxn>
                  <a:cxn ang="0">
                    <a:pos x="229" y="90"/>
                  </a:cxn>
                  <a:cxn ang="0">
                    <a:pos x="220" y="90"/>
                  </a:cxn>
                  <a:cxn ang="0">
                    <a:pos x="220" y="64"/>
                  </a:cxn>
                  <a:cxn ang="0">
                    <a:pos x="198" y="54"/>
                  </a:cxn>
                  <a:cxn ang="0">
                    <a:pos x="187" y="40"/>
                  </a:cxn>
                  <a:cxn ang="0">
                    <a:pos x="198" y="40"/>
                  </a:cxn>
                  <a:cxn ang="0">
                    <a:pos x="165" y="40"/>
                  </a:cxn>
                  <a:cxn ang="0">
                    <a:pos x="143" y="54"/>
                  </a:cxn>
                  <a:cxn ang="0">
                    <a:pos x="123" y="40"/>
                  </a:cxn>
                  <a:cxn ang="0">
                    <a:pos x="88" y="40"/>
                  </a:cxn>
                  <a:cxn ang="0">
                    <a:pos x="88" y="25"/>
                  </a:cxn>
                  <a:cxn ang="0">
                    <a:pos x="67" y="14"/>
                  </a:cxn>
                  <a:cxn ang="0">
                    <a:pos x="55" y="0"/>
                  </a:cxn>
                  <a:cxn ang="0">
                    <a:pos x="55" y="14"/>
                  </a:cxn>
                  <a:cxn ang="0">
                    <a:pos x="37" y="25"/>
                  </a:cxn>
                  <a:cxn ang="0">
                    <a:pos x="37" y="64"/>
                  </a:cxn>
                  <a:cxn ang="0">
                    <a:pos x="21" y="79"/>
                  </a:cxn>
                  <a:cxn ang="0">
                    <a:pos x="21" y="54"/>
                  </a:cxn>
                  <a:cxn ang="0">
                    <a:pos x="37" y="40"/>
                  </a:cxn>
                  <a:cxn ang="0">
                    <a:pos x="21" y="14"/>
                  </a:cxn>
                  <a:cxn ang="0">
                    <a:pos x="12" y="25"/>
                  </a:cxn>
                  <a:cxn ang="0">
                    <a:pos x="0" y="64"/>
                  </a:cxn>
                  <a:cxn ang="0">
                    <a:pos x="12" y="105"/>
                  </a:cxn>
                  <a:cxn ang="0">
                    <a:pos x="12" y="116"/>
                  </a:cxn>
                  <a:cxn ang="0">
                    <a:pos x="21" y="116"/>
                  </a:cxn>
                  <a:cxn ang="0">
                    <a:pos x="55" y="129"/>
                  </a:cxn>
                  <a:cxn ang="0">
                    <a:pos x="67" y="145"/>
                  </a:cxn>
                  <a:cxn ang="0">
                    <a:pos x="101" y="145"/>
                  </a:cxn>
                  <a:cxn ang="0">
                    <a:pos x="88" y="181"/>
                  </a:cxn>
                  <a:cxn ang="0">
                    <a:pos x="101" y="220"/>
                  </a:cxn>
                  <a:cxn ang="0">
                    <a:pos x="88" y="220"/>
                  </a:cxn>
                  <a:cxn ang="0">
                    <a:pos x="110" y="256"/>
                  </a:cxn>
                  <a:cxn ang="0">
                    <a:pos x="110" y="270"/>
                  </a:cxn>
                  <a:cxn ang="0">
                    <a:pos x="131" y="270"/>
                  </a:cxn>
                  <a:cxn ang="0">
                    <a:pos x="165" y="246"/>
                  </a:cxn>
                  <a:cxn ang="0">
                    <a:pos x="153" y="231"/>
                  </a:cxn>
                  <a:cxn ang="0">
                    <a:pos x="153" y="210"/>
                  </a:cxn>
                  <a:cxn ang="0">
                    <a:pos x="143" y="191"/>
                  </a:cxn>
                  <a:cxn ang="0">
                    <a:pos x="177" y="210"/>
                  </a:cxn>
                  <a:cxn ang="0">
                    <a:pos x="220" y="181"/>
                  </a:cxn>
                  <a:cxn ang="0">
                    <a:pos x="220" y="166"/>
                  </a:cxn>
                  <a:cxn ang="0">
                    <a:pos x="207" y="155"/>
                  </a:cxn>
                  <a:cxn ang="0">
                    <a:pos x="220" y="129"/>
                  </a:cxn>
                  <a:cxn ang="0">
                    <a:pos x="229" y="129"/>
                  </a:cxn>
                  <a:cxn ang="0">
                    <a:pos x="220" y="116"/>
                  </a:cxn>
                  <a:cxn ang="0">
                    <a:pos x="220" y="105"/>
                  </a:cxn>
                  <a:cxn ang="0">
                    <a:pos x="245" y="90"/>
                  </a:cxn>
                </a:cxnLst>
                <a:rect l="0" t="0" r="r" b="b"/>
                <a:pathLst>
                  <a:path w="245" h="270">
                    <a:moveTo>
                      <a:pt x="245" y="90"/>
                    </a:moveTo>
                    <a:lnTo>
                      <a:pt x="229" y="90"/>
                    </a:lnTo>
                    <a:lnTo>
                      <a:pt x="220" y="90"/>
                    </a:lnTo>
                    <a:lnTo>
                      <a:pt x="220" y="64"/>
                    </a:lnTo>
                    <a:lnTo>
                      <a:pt x="198" y="54"/>
                    </a:lnTo>
                    <a:lnTo>
                      <a:pt x="187" y="40"/>
                    </a:lnTo>
                    <a:lnTo>
                      <a:pt x="198" y="40"/>
                    </a:lnTo>
                    <a:lnTo>
                      <a:pt x="165" y="40"/>
                    </a:lnTo>
                    <a:lnTo>
                      <a:pt x="143" y="54"/>
                    </a:lnTo>
                    <a:lnTo>
                      <a:pt x="123" y="40"/>
                    </a:lnTo>
                    <a:lnTo>
                      <a:pt x="88" y="40"/>
                    </a:lnTo>
                    <a:lnTo>
                      <a:pt x="88" y="25"/>
                    </a:lnTo>
                    <a:lnTo>
                      <a:pt x="67" y="14"/>
                    </a:lnTo>
                    <a:lnTo>
                      <a:pt x="55" y="0"/>
                    </a:lnTo>
                    <a:lnTo>
                      <a:pt x="55" y="14"/>
                    </a:lnTo>
                    <a:lnTo>
                      <a:pt x="37" y="25"/>
                    </a:lnTo>
                    <a:lnTo>
                      <a:pt x="37" y="64"/>
                    </a:lnTo>
                    <a:lnTo>
                      <a:pt x="21" y="79"/>
                    </a:lnTo>
                    <a:lnTo>
                      <a:pt x="21" y="54"/>
                    </a:lnTo>
                    <a:lnTo>
                      <a:pt x="37" y="40"/>
                    </a:lnTo>
                    <a:lnTo>
                      <a:pt x="21" y="14"/>
                    </a:lnTo>
                    <a:lnTo>
                      <a:pt x="12" y="25"/>
                    </a:lnTo>
                    <a:lnTo>
                      <a:pt x="0" y="64"/>
                    </a:lnTo>
                    <a:lnTo>
                      <a:pt x="12" y="105"/>
                    </a:lnTo>
                    <a:lnTo>
                      <a:pt x="12" y="116"/>
                    </a:lnTo>
                    <a:lnTo>
                      <a:pt x="21" y="116"/>
                    </a:lnTo>
                    <a:lnTo>
                      <a:pt x="55" y="129"/>
                    </a:lnTo>
                    <a:lnTo>
                      <a:pt x="67" y="145"/>
                    </a:lnTo>
                    <a:lnTo>
                      <a:pt x="101" y="145"/>
                    </a:lnTo>
                    <a:lnTo>
                      <a:pt x="88" y="181"/>
                    </a:lnTo>
                    <a:lnTo>
                      <a:pt x="101" y="220"/>
                    </a:lnTo>
                    <a:lnTo>
                      <a:pt x="88" y="220"/>
                    </a:lnTo>
                    <a:lnTo>
                      <a:pt x="110" y="256"/>
                    </a:lnTo>
                    <a:lnTo>
                      <a:pt x="110" y="270"/>
                    </a:lnTo>
                    <a:lnTo>
                      <a:pt x="131" y="270"/>
                    </a:lnTo>
                    <a:lnTo>
                      <a:pt x="165" y="246"/>
                    </a:lnTo>
                    <a:lnTo>
                      <a:pt x="153" y="231"/>
                    </a:lnTo>
                    <a:lnTo>
                      <a:pt x="153" y="210"/>
                    </a:lnTo>
                    <a:lnTo>
                      <a:pt x="143" y="191"/>
                    </a:lnTo>
                    <a:lnTo>
                      <a:pt x="177" y="210"/>
                    </a:lnTo>
                    <a:lnTo>
                      <a:pt x="220" y="181"/>
                    </a:lnTo>
                    <a:lnTo>
                      <a:pt x="220" y="166"/>
                    </a:lnTo>
                    <a:lnTo>
                      <a:pt x="207" y="155"/>
                    </a:lnTo>
                    <a:lnTo>
                      <a:pt x="220" y="129"/>
                    </a:lnTo>
                    <a:lnTo>
                      <a:pt x="229" y="129"/>
                    </a:lnTo>
                    <a:lnTo>
                      <a:pt x="220" y="116"/>
                    </a:lnTo>
                    <a:lnTo>
                      <a:pt x="220" y="105"/>
                    </a:lnTo>
                    <a:lnTo>
                      <a:pt x="245" y="90"/>
                    </a:lnTo>
                    <a:close/>
                  </a:path>
                </a:pathLst>
              </a:custGeom>
              <a:grpFill/>
              <a:ln w="9525">
                <a:solidFill>
                  <a:srgbClr val="029C7B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3" name="Freeform 286"/>
              <p:cNvSpPr>
                <a:spLocks/>
              </p:cNvSpPr>
              <p:nvPr/>
            </p:nvSpPr>
            <p:spPr bwMode="auto">
              <a:xfrm>
                <a:off x="2681290" y="3621111"/>
                <a:ext cx="73025" cy="144463"/>
              </a:xfrm>
              <a:custGeom>
                <a:avLst/>
                <a:gdLst/>
                <a:ahLst/>
                <a:cxnLst>
                  <a:cxn ang="0">
                    <a:pos x="46" y="36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0" y="54"/>
                  </a:cxn>
                  <a:cxn ang="0">
                    <a:pos x="0" y="91"/>
                  </a:cxn>
                  <a:cxn ang="0">
                    <a:pos x="21" y="91"/>
                  </a:cxn>
                  <a:cxn ang="0">
                    <a:pos x="46" y="36"/>
                  </a:cxn>
                </a:cxnLst>
                <a:rect l="0" t="0" r="r" b="b"/>
                <a:pathLst>
                  <a:path w="46" h="91">
                    <a:moveTo>
                      <a:pt x="46" y="36"/>
                    </a:moveTo>
                    <a:lnTo>
                      <a:pt x="0" y="0"/>
                    </a:lnTo>
                    <a:lnTo>
                      <a:pt x="0" y="25"/>
                    </a:lnTo>
                    <a:lnTo>
                      <a:pt x="0" y="54"/>
                    </a:lnTo>
                    <a:lnTo>
                      <a:pt x="0" y="91"/>
                    </a:lnTo>
                    <a:lnTo>
                      <a:pt x="21" y="91"/>
                    </a:lnTo>
                    <a:lnTo>
                      <a:pt x="46" y="36"/>
                    </a:lnTo>
                    <a:close/>
                  </a:path>
                </a:pathLst>
              </a:custGeom>
              <a:grpFill/>
              <a:ln w="9525">
                <a:solidFill>
                  <a:srgbClr val="029C7B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4" name="Freeform 287"/>
              <p:cNvSpPr>
                <a:spLocks/>
              </p:cNvSpPr>
              <p:nvPr/>
            </p:nvSpPr>
            <p:spPr bwMode="auto">
              <a:xfrm>
                <a:off x="2681290" y="3621111"/>
                <a:ext cx="73025" cy="144463"/>
              </a:xfrm>
              <a:custGeom>
                <a:avLst/>
                <a:gdLst/>
                <a:ahLst/>
                <a:cxnLst>
                  <a:cxn ang="0">
                    <a:pos x="46" y="36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0" y="54"/>
                  </a:cxn>
                  <a:cxn ang="0">
                    <a:pos x="0" y="91"/>
                  </a:cxn>
                  <a:cxn ang="0">
                    <a:pos x="21" y="91"/>
                  </a:cxn>
                  <a:cxn ang="0">
                    <a:pos x="46" y="36"/>
                  </a:cxn>
                </a:cxnLst>
                <a:rect l="0" t="0" r="r" b="b"/>
                <a:pathLst>
                  <a:path w="46" h="91">
                    <a:moveTo>
                      <a:pt x="46" y="36"/>
                    </a:moveTo>
                    <a:lnTo>
                      <a:pt x="0" y="0"/>
                    </a:lnTo>
                    <a:lnTo>
                      <a:pt x="0" y="25"/>
                    </a:lnTo>
                    <a:lnTo>
                      <a:pt x="0" y="54"/>
                    </a:lnTo>
                    <a:lnTo>
                      <a:pt x="0" y="91"/>
                    </a:lnTo>
                    <a:lnTo>
                      <a:pt x="21" y="91"/>
                    </a:lnTo>
                    <a:lnTo>
                      <a:pt x="46" y="36"/>
                    </a:lnTo>
                    <a:close/>
                  </a:path>
                </a:pathLst>
              </a:custGeom>
              <a:grpFill/>
              <a:ln w="9525" cap="flat">
                <a:solidFill>
                  <a:srgbClr val="029C7B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5" name="Freeform 288"/>
              <p:cNvSpPr>
                <a:spLocks/>
              </p:cNvSpPr>
              <p:nvPr/>
            </p:nvSpPr>
            <p:spPr bwMode="auto">
              <a:xfrm>
                <a:off x="2579690" y="3621111"/>
                <a:ext cx="100013" cy="144463"/>
              </a:xfrm>
              <a:custGeom>
                <a:avLst/>
                <a:gdLst/>
                <a:ahLst/>
                <a:cxnLst>
                  <a:cxn ang="0">
                    <a:pos x="63" y="0"/>
                  </a:cxn>
                  <a:cxn ang="0">
                    <a:pos x="63" y="25"/>
                  </a:cxn>
                  <a:cxn ang="0">
                    <a:pos x="63" y="54"/>
                  </a:cxn>
                  <a:cxn ang="0">
                    <a:pos x="63" y="91"/>
                  </a:cxn>
                  <a:cxn ang="0">
                    <a:pos x="33" y="76"/>
                  </a:cxn>
                  <a:cxn ang="0">
                    <a:pos x="33" y="91"/>
                  </a:cxn>
                  <a:cxn ang="0">
                    <a:pos x="21" y="91"/>
                  </a:cxn>
                  <a:cxn ang="0">
                    <a:pos x="0" y="36"/>
                  </a:cxn>
                  <a:cxn ang="0">
                    <a:pos x="9" y="0"/>
                  </a:cxn>
                  <a:cxn ang="0">
                    <a:pos x="53" y="0"/>
                  </a:cxn>
                  <a:cxn ang="0">
                    <a:pos x="63" y="0"/>
                  </a:cxn>
                </a:cxnLst>
                <a:rect l="0" t="0" r="r" b="b"/>
                <a:pathLst>
                  <a:path w="63" h="91">
                    <a:moveTo>
                      <a:pt x="63" y="0"/>
                    </a:moveTo>
                    <a:lnTo>
                      <a:pt x="63" y="25"/>
                    </a:lnTo>
                    <a:lnTo>
                      <a:pt x="63" y="54"/>
                    </a:lnTo>
                    <a:lnTo>
                      <a:pt x="63" y="91"/>
                    </a:lnTo>
                    <a:lnTo>
                      <a:pt x="33" y="76"/>
                    </a:lnTo>
                    <a:lnTo>
                      <a:pt x="33" y="91"/>
                    </a:lnTo>
                    <a:lnTo>
                      <a:pt x="21" y="91"/>
                    </a:lnTo>
                    <a:lnTo>
                      <a:pt x="0" y="36"/>
                    </a:lnTo>
                    <a:lnTo>
                      <a:pt x="9" y="0"/>
                    </a:lnTo>
                    <a:lnTo>
                      <a:pt x="53" y="0"/>
                    </a:lnTo>
                    <a:lnTo>
                      <a:pt x="63" y="0"/>
                    </a:lnTo>
                    <a:close/>
                  </a:path>
                </a:pathLst>
              </a:custGeom>
              <a:grpFill/>
              <a:ln w="9525">
                <a:solidFill>
                  <a:srgbClr val="029C7B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6" name="Freeform 289"/>
              <p:cNvSpPr>
                <a:spLocks/>
              </p:cNvSpPr>
              <p:nvPr/>
            </p:nvSpPr>
            <p:spPr bwMode="auto">
              <a:xfrm>
                <a:off x="2579690" y="3621111"/>
                <a:ext cx="100013" cy="144463"/>
              </a:xfrm>
              <a:custGeom>
                <a:avLst/>
                <a:gdLst/>
                <a:ahLst/>
                <a:cxnLst>
                  <a:cxn ang="0">
                    <a:pos x="63" y="0"/>
                  </a:cxn>
                  <a:cxn ang="0">
                    <a:pos x="63" y="25"/>
                  </a:cxn>
                  <a:cxn ang="0">
                    <a:pos x="63" y="54"/>
                  </a:cxn>
                  <a:cxn ang="0">
                    <a:pos x="63" y="91"/>
                  </a:cxn>
                  <a:cxn ang="0">
                    <a:pos x="33" y="76"/>
                  </a:cxn>
                  <a:cxn ang="0">
                    <a:pos x="33" y="91"/>
                  </a:cxn>
                  <a:cxn ang="0">
                    <a:pos x="21" y="91"/>
                  </a:cxn>
                  <a:cxn ang="0">
                    <a:pos x="0" y="36"/>
                  </a:cxn>
                  <a:cxn ang="0">
                    <a:pos x="9" y="0"/>
                  </a:cxn>
                  <a:cxn ang="0">
                    <a:pos x="53" y="0"/>
                  </a:cxn>
                  <a:cxn ang="0">
                    <a:pos x="63" y="0"/>
                  </a:cxn>
                </a:cxnLst>
                <a:rect l="0" t="0" r="r" b="b"/>
                <a:pathLst>
                  <a:path w="63" h="91">
                    <a:moveTo>
                      <a:pt x="63" y="0"/>
                    </a:moveTo>
                    <a:lnTo>
                      <a:pt x="63" y="25"/>
                    </a:lnTo>
                    <a:lnTo>
                      <a:pt x="63" y="54"/>
                    </a:lnTo>
                    <a:lnTo>
                      <a:pt x="63" y="91"/>
                    </a:lnTo>
                    <a:lnTo>
                      <a:pt x="33" y="76"/>
                    </a:lnTo>
                    <a:lnTo>
                      <a:pt x="33" y="91"/>
                    </a:lnTo>
                    <a:lnTo>
                      <a:pt x="21" y="91"/>
                    </a:lnTo>
                    <a:lnTo>
                      <a:pt x="0" y="36"/>
                    </a:lnTo>
                    <a:lnTo>
                      <a:pt x="9" y="0"/>
                    </a:lnTo>
                    <a:lnTo>
                      <a:pt x="53" y="0"/>
                    </a:lnTo>
                    <a:lnTo>
                      <a:pt x="63" y="0"/>
                    </a:lnTo>
                    <a:close/>
                  </a:path>
                </a:pathLst>
              </a:custGeom>
              <a:grpFill/>
              <a:ln w="9525" cap="flat">
                <a:solidFill>
                  <a:srgbClr val="029C7B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7" name="Freeform 290"/>
              <p:cNvSpPr>
                <a:spLocks/>
              </p:cNvSpPr>
              <p:nvPr/>
            </p:nvSpPr>
            <p:spPr bwMode="auto">
              <a:xfrm>
                <a:off x="2230440" y="4524404"/>
                <a:ext cx="349250" cy="1392246"/>
              </a:xfrm>
              <a:custGeom>
                <a:avLst/>
                <a:gdLst/>
                <a:ahLst/>
                <a:cxnLst>
                  <a:cxn ang="0">
                    <a:pos x="20" y="102"/>
                  </a:cxn>
                  <a:cxn ang="0">
                    <a:pos x="33" y="217"/>
                  </a:cxn>
                  <a:cxn ang="0">
                    <a:pos x="33" y="308"/>
                  </a:cxn>
                  <a:cxn ang="0">
                    <a:pos x="45" y="363"/>
                  </a:cxn>
                  <a:cxn ang="0">
                    <a:pos x="45" y="474"/>
                  </a:cxn>
                  <a:cxn ang="0">
                    <a:pos x="33" y="485"/>
                  </a:cxn>
                  <a:cxn ang="0">
                    <a:pos x="55" y="565"/>
                  </a:cxn>
                  <a:cxn ang="0">
                    <a:pos x="67" y="576"/>
                  </a:cxn>
                  <a:cxn ang="0">
                    <a:pos x="88" y="641"/>
                  </a:cxn>
                  <a:cxn ang="0">
                    <a:pos x="75" y="685"/>
                  </a:cxn>
                  <a:cxn ang="0">
                    <a:pos x="67" y="709"/>
                  </a:cxn>
                  <a:cxn ang="0">
                    <a:pos x="97" y="746"/>
                  </a:cxn>
                  <a:cxn ang="0">
                    <a:pos x="88" y="746"/>
                  </a:cxn>
                  <a:cxn ang="0">
                    <a:pos x="110" y="786"/>
                  </a:cxn>
                  <a:cxn ang="0">
                    <a:pos x="122" y="786"/>
                  </a:cxn>
                  <a:cxn ang="0">
                    <a:pos x="122" y="822"/>
                  </a:cxn>
                  <a:cxn ang="0">
                    <a:pos x="131" y="811"/>
                  </a:cxn>
                  <a:cxn ang="0">
                    <a:pos x="131" y="822"/>
                  </a:cxn>
                  <a:cxn ang="0">
                    <a:pos x="143" y="851"/>
                  </a:cxn>
                  <a:cxn ang="0">
                    <a:pos x="207" y="877"/>
                  </a:cxn>
                  <a:cxn ang="0">
                    <a:pos x="220" y="851"/>
                  </a:cxn>
                  <a:cxn ang="0">
                    <a:pos x="174" y="833"/>
                  </a:cxn>
                  <a:cxn ang="0">
                    <a:pos x="143" y="797"/>
                  </a:cxn>
                  <a:cxn ang="0">
                    <a:pos x="131" y="709"/>
                  </a:cxn>
                  <a:cxn ang="0">
                    <a:pos x="122" y="670"/>
                  </a:cxn>
                  <a:cxn ang="0">
                    <a:pos x="97" y="620"/>
                  </a:cxn>
                  <a:cxn ang="0">
                    <a:pos x="88" y="576"/>
                  </a:cxn>
                  <a:cxn ang="0">
                    <a:pos x="67" y="474"/>
                  </a:cxn>
                  <a:cxn ang="0">
                    <a:pos x="67" y="438"/>
                  </a:cxn>
                  <a:cxn ang="0">
                    <a:pos x="55" y="337"/>
                  </a:cxn>
                  <a:cxn ang="0">
                    <a:pos x="67" y="217"/>
                  </a:cxn>
                  <a:cxn ang="0">
                    <a:pos x="75" y="152"/>
                  </a:cxn>
                  <a:cxn ang="0">
                    <a:pos x="67" y="126"/>
                  </a:cxn>
                  <a:cxn ang="0">
                    <a:pos x="45" y="37"/>
                  </a:cxn>
                  <a:cxn ang="0">
                    <a:pos x="0" y="11"/>
                  </a:cxn>
                </a:cxnLst>
                <a:rect l="0" t="0" r="r" b="b"/>
                <a:pathLst>
                  <a:path w="220" h="877">
                    <a:moveTo>
                      <a:pt x="0" y="11"/>
                    </a:moveTo>
                    <a:lnTo>
                      <a:pt x="20" y="102"/>
                    </a:lnTo>
                    <a:lnTo>
                      <a:pt x="20" y="126"/>
                    </a:lnTo>
                    <a:lnTo>
                      <a:pt x="33" y="217"/>
                    </a:lnTo>
                    <a:lnTo>
                      <a:pt x="20" y="282"/>
                    </a:lnTo>
                    <a:lnTo>
                      <a:pt x="33" y="308"/>
                    </a:lnTo>
                    <a:lnTo>
                      <a:pt x="20" y="318"/>
                    </a:lnTo>
                    <a:lnTo>
                      <a:pt x="45" y="363"/>
                    </a:lnTo>
                    <a:lnTo>
                      <a:pt x="45" y="399"/>
                    </a:lnTo>
                    <a:lnTo>
                      <a:pt x="45" y="474"/>
                    </a:lnTo>
                    <a:lnTo>
                      <a:pt x="33" y="474"/>
                    </a:lnTo>
                    <a:lnTo>
                      <a:pt x="33" y="485"/>
                    </a:lnTo>
                    <a:lnTo>
                      <a:pt x="55" y="539"/>
                    </a:lnTo>
                    <a:lnTo>
                      <a:pt x="55" y="565"/>
                    </a:lnTo>
                    <a:lnTo>
                      <a:pt x="67" y="594"/>
                    </a:lnTo>
                    <a:lnTo>
                      <a:pt x="67" y="576"/>
                    </a:lnTo>
                    <a:lnTo>
                      <a:pt x="75" y="594"/>
                    </a:lnTo>
                    <a:lnTo>
                      <a:pt x="88" y="641"/>
                    </a:lnTo>
                    <a:lnTo>
                      <a:pt x="67" y="641"/>
                    </a:lnTo>
                    <a:lnTo>
                      <a:pt x="75" y="685"/>
                    </a:lnTo>
                    <a:lnTo>
                      <a:pt x="75" y="695"/>
                    </a:lnTo>
                    <a:lnTo>
                      <a:pt x="67" y="709"/>
                    </a:lnTo>
                    <a:lnTo>
                      <a:pt x="97" y="709"/>
                    </a:lnTo>
                    <a:lnTo>
                      <a:pt x="97" y="746"/>
                    </a:lnTo>
                    <a:lnTo>
                      <a:pt x="88" y="732"/>
                    </a:lnTo>
                    <a:lnTo>
                      <a:pt x="88" y="746"/>
                    </a:lnTo>
                    <a:lnTo>
                      <a:pt x="97" y="786"/>
                    </a:lnTo>
                    <a:lnTo>
                      <a:pt x="110" y="786"/>
                    </a:lnTo>
                    <a:lnTo>
                      <a:pt x="110" y="797"/>
                    </a:lnTo>
                    <a:lnTo>
                      <a:pt x="122" y="786"/>
                    </a:lnTo>
                    <a:lnTo>
                      <a:pt x="122" y="797"/>
                    </a:lnTo>
                    <a:lnTo>
                      <a:pt x="122" y="822"/>
                    </a:lnTo>
                    <a:lnTo>
                      <a:pt x="131" y="822"/>
                    </a:lnTo>
                    <a:lnTo>
                      <a:pt x="131" y="811"/>
                    </a:lnTo>
                    <a:lnTo>
                      <a:pt x="143" y="822"/>
                    </a:lnTo>
                    <a:lnTo>
                      <a:pt x="131" y="822"/>
                    </a:lnTo>
                    <a:lnTo>
                      <a:pt x="131" y="833"/>
                    </a:lnTo>
                    <a:lnTo>
                      <a:pt x="143" y="851"/>
                    </a:lnTo>
                    <a:lnTo>
                      <a:pt x="143" y="833"/>
                    </a:lnTo>
                    <a:lnTo>
                      <a:pt x="207" y="877"/>
                    </a:lnTo>
                    <a:lnTo>
                      <a:pt x="207" y="851"/>
                    </a:lnTo>
                    <a:lnTo>
                      <a:pt x="220" y="851"/>
                    </a:lnTo>
                    <a:lnTo>
                      <a:pt x="220" y="833"/>
                    </a:lnTo>
                    <a:lnTo>
                      <a:pt x="174" y="833"/>
                    </a:lnTo>
                    <a:lnTo>
                      <a:pt x="152" y="797"/>
                    </a:lnTo>
                    <a:lnTo>
                      <a:pt x="143" y="797"/>
                    </a:lnTo>
                    <a:lnTo>
                      <a:pt x="131" y="786"/>
                    </a:lnTo>
                    <a:lnTo>
                      <a:pt x="131" y="709"/>
                    </a:lnTo>
                    <a:lnTo>
                      <a:pt x="122" y="656"/>
                    </a:lnTo>
                    <a:lnTo>
                      <a:pt x="122" y="670"/>
                    </a:lnTo>
                    <a:lnTo>
                      <a:pt x="110" y="656"/>
                    </a:lnTo>
                    <a:lnTo>
                      <a:pt x="97" y="620"/>
                    </a:lnTo>
                    <a:lnTo>
                      <a:pt x="97" y="594"/>
                    </a:lnTo>
                    <a:lnTo>
                      <a:pt x="88" y="576"/>
                    </a:lnTo>
                    <a:lnTo>
                      <a:pt x="88" y="514"/>
                    </a:lnTo>
                    <a:lnTo>
                      <a:pt x="67" y="474"/>
                    </a:lnTo>
                    <a:lnTo>
                      <a:pt x="75" y="449"/>
                    </a:lnTo>
                    <a:lnTo>
                      <a:pt x="67" y="438"/>
                    </a:lnTo>
                    <a:lnTo>
                      <a:pt x="75" y="399"/>
                    </a:lnTo>
                    <a:lnTo>
                      <a:pt x="55" y="337"/>
                    </a:lnTo>
                    <a:lnTo>
                      <a:pt x="55" y="257"/>
                    </a:lnTo>
                    <a:lnTo>
                      <a:pt x="67" y="217"/>
                    </a:lnTo>
                    <a:lnTo>
                      <a:pt x="55" y="167"/>
                    </a:lnTo>
                    <a:lnTo>
                      <a:pt x="75" y="152"/>
                    </a:lnTo>
                    <a:lnTo>
                      <a:pt x="75" y="126"/>
                    </a:lnTo>
                    <a:lnTo>
                      <a:pt x="67" y="126"/>
                    </a:lnTo>
                    <a:lnTo>
                      <a:pt x="45" y="61"/>
                    </a:lnTo>
                    <a:lnTo>
                      <a:pt x="45" y="37"/>
                    </a:lnTo>
                    <a:lnTo>
                      <a:pt x="20" y="0"/>
                    </a:lnTo>
                    <a:lnTo>
                      <a:pt x="0" y="11"/>
                    </a:lnTo>
                    <a:close/>
                  </a:path>
                </a:pathLst>
              </a:custGeom>
              <a:grpFill/>
              <a:ln w="9525">
                <a:solidFill>
                  <a:srgbClr val="029C7B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8" name="Freeform 291"/>
              <p:cNvSpPr>
                <a:spLocks/>
              </p:cNvSpPr>
              <p:nvPr/>
            </p:nvSpPr>
            <p:spPr bwMode="auto">
              <a:xfrm>
                <a:off x="2230440" y="4524404"/>
                <a:ext cx="349250" cy="1392246"/>
              </a:xfrm>
              <a:custGeom>
                <a:avLst/>
                <a:gdLst/>
                <a:ahLst/>
                <a:cxnLst>
                  <a:cxn ang="0">
                    <a:pos x="20" y="102"/>
                  </a:cxn>
                  <a:cxn ang="0">
                    <a:pos x="33" y="217"/>
                  </a:cxn>
                  <a:cxn ang="0">
                    <a:pos x="33" y="308"/>
                  </a:cxn>
                  <a:cxn ang="0">
                    <a:pos x="45" y="363"/>
                  </a:cxn>
                  <a:cxn ang="0">
                    <a:pos x="45" y="474"/>
                  </a:cxn>
                  <a:cxn ang="0">
                    <a:pos x="33" y="485"/>
                  </a:cxn>
                  <a:cxn ang="0">
                    <a:pos x="55" y="565"/>
                  </a:cxn>
                  <a:cxn ang="0">
                    <a:pos x="67" y="576"/>
                  </a:cxn>
                  <a:cxn ang="0">
                    <a:pos x="88" y="641"/>
                  </a:cxn>
                  <a:cxn ang="0">
                    <a:pos x="75" y="685"/>
                  </a:cxn>
                  <a:cxn ang="0">
                    <a:pos x="67" y="709"/>
                  </a:cxn>
                  <a:cxn ang="0">
                    <a:pos x="97" y="746"/>
                  </a:cxn>
                  <a:cxn ang="0">
                    <a:pos x="88" y="746"/>
                  </a:cxn>
                  <a:cxn ang="0">
                    <a:pos x="110" y="786"/>
                  </a:cxn>
                  <a:cxn ang="0">
                    <a:pos x="122" y="786"/>
                  </a:cxn>
                  <a:cxn ang="0">
                    <a:pos x="122" y="822"/>
                  </a:cxn>
                  <a:cxn ang="0">
                    <a:pos x="131" y="811"/>
                  </a:cxn>
                  <a:cxn ang="0">
                    <a:pos x="131" y="822"/>
                  </a:cxn>
                  <a:cxn ang="0">
                    <a:pos x="143" y="851"/>
                  </a:cxn>
                  <a:cxn ang="0">
                    <a:pos x="207" y="877"/>
                  </a:cxn>
                  <a:cxn ang="0">
                    <a:pos x="220" y="851"/>
                  </a:cxn>
                  <a:cxn ang="0">
                    <a:pos x="174" y="833"/>
                  </a:cxn>
                  <a:cxn ang="0">
                    <a:pos x="143" y="797"/>
                  </a:cxn>
                  <a:cxn ang="0">
                    <a:pos x="131" y="709"/>
                  </a:cxn>
                  <a:cxn ang="0">
                    <a:pos x="122" y="670"/>
                  </a:cxn>
                  <a:cxn ang="0">
                    <a:pos x="97" y="620"/>
                  </a:cxn>
                  <a:cxn ang="0">
                    <a:pos x="88" y="576"/>
                  </a:cxn>
                  <a:cxn ang="0">
                    <a:pos x="67" y="474"/>
                  </a:cxn>
                  <a:cxn ang="0">
                    <a:pos x="67" y="438"/>
                  </a:cxn>
                  <a:cxn ang="0">
                    <a:pos x="55" y="337"/>
                  </a:cxn>
                  <a:cxn ang="0">
                    <a:pos x="67" y="217"/>
                  </a:cxn>
                  <a:cxn ang="0">
                    <a:pos x="75" y="152"/>
                  </a:cxn>
                  <a:cxn ang="0">
                    <a:pos x="67" y="126"/>
                  </a:cxn>
                  <a:cxn ang="0">
                    <a:pos x="45" y="37"/>
                  </a:cxn>
                  <a:cxn ang="0">
                    <a:pos x="0" y="11"/>
                  </a:cxn>
                </a:cxnLst>
                <a:rect l="0" t="0" r="r" b="b"/>
                <a:pathLst>
                  <a:path w="220" h="877">
                    <a:moveTo>
                      <a:pt x="0" y="11"/>
                    </a:moveTo>
                    <a:lnTo>
                      <a:pt x="20" y="102"/>
                    </a:lnTo>
                    <a:lnTo>
                      <a:pt x="20" y="126"/>
                    </a:lnTo>
                    <a:lnTo>
                      <a:pt x="33" y="217"/>
                    </a:lnTo>
                    <a:lnTo>
                      <a:pt x="20" y="282"/>
                    </a:lnTo>
                    <a:lnTo>
                      <a:pt x="33" y="308"/>
                    </a:lnTo>
                    <a:lnTo>
                      <a:pt x="20" y="318"/>
                    </a:lnTo>
                    <a:lnTo>
                      <a:pt x="45" y="363"/>
                    </a:lnTo>
                    <a:lnTo>
                      <a:pt x="45" y="399"/>
                    </a:lnTo>
                    <a:lnTo>
                      <a:pt x="45" y="474"/>
                    </a:lnTo>
                    <a:lnTo>
                      <a:pt x="33" y="474"/>
                    </a:lnTo>
                    <a:lnTo>
                      <a:pt x="33" y="485"/>
                    </a:lnTo>
                    <a:lnTo>
                      <a:pt x="55" y="539"/>
                    </a:lnTo>
                    <a:lnTo>
                      <a:pt x="55" y="565"/>
                    </a:lnTo>
                    <a:lnTo>
                      <a:pt x="67" y="594"/>
                    </a:lnTo>
                    <a:lnTo>
                      <a:pt x="67" y="576"/>
                    </a:lnTo>
                    <a:lnTo>
                      <a:pt x="75" y="594"/>
                    </a:lnTo>
                    <a:lnTo>
                      <a:pt x="88" y="641"/>
                    </a:lnTo>
                    <a:lnTo>
                      <a:pt x="67" y="641"/>
                    </a:lnTo>
                    <a:lnTo>
                      <a:pt x="75" y="685"/>
                    </a:lnTo>
                    <a:lnTo>
                      <a:pt x="75" y="695"/>
                    </a:lnTo>
                    <a:lnTo>
                      <a:pt x="67" y="709"/>
                    </a:lnTo>
                    <a:lnTo>
                      <a:pt x="97" y="709"/>
                    </a:lnTo>
                    <a:lnTo>
                      <a:pt x="97" y="746"/>
                    </a:lnTo>
                    <a:lnTo>
                      <a:pt x="88" y="732"/>
                    </a:lnTo>
                    <a:lnTo>
                      <a:pt x="88" y="746"/>
                    </a:lnTo>
                    <a:lnTo>
                      <a:pt x="97" y="786"/>
                    </a:lnTo>
                    <a:lnTo>
                      <a:pt x="110" y="786"/>
                    </a:lnTo>
                    <a:lnTo>
                      <a:pt x="110" y="797"/>
                    </a:lnTo>
                    <a:lnTo>
                      <a:pt x="122" y="786"/>
                    </a:lnTo>
                    <a:lnTo>
                      <a:pt x="122" y="797"/>
                    </a:lnTo>
                    <a:lnTo>
                      <a:pt x="122" y="822"/>
                    </a:lnTo>
                    <a:lnTo>
                      <a:pt x="131" y="822"/>
                    </a:lnTo>
                    <a:lnTo>
                      <a:pt x="131" y="811"/>
                    </a:lnTo>
                    <a:lnTo>
                      <a:pt x="143" y="822"/>
                    </a:lnTo>
                    <a:lnTo>
                      <a:pt x="131" y="822"/>
                    </a:lnTo>
                    <a:lnTo>
                      <a:pt x="131" y="833"/>
                    </a:lnTo>
                    <a:lnTo>
                      <a:pt x="143" y="851"/>
                    </a:lnTo>
                    <a:lnTo>
                      <a:pt x="143" y="833"/>
                    </a:lnTo>
                    <a:lnTo>
                      <a:pt x="207" y="877"/>
                    </a:lnTo>
                    <a:lnTo>
                      <a:pt x="207" y="851"/>
                    </a:lnTo>
                    <a:lnTo>
                      <a:pt x="220" y="851"/>
                    </a:lnTo>
                    <a:lnTo>
                      <a:pt x="220" y="833"/>
                    </a:lnTo>
                    <a:lnTo>
                      <a:pt x="174" y="833"/>
                    </a:lnTo>
                    <a:lnTo>
                      <a:pt x="152" y="797"/>
                    </a:lnTo>
                    <a:lnTo>
                      <a:pt x="143" y="797"/>
                    </a:lnTo>
                    <a:lnTo>
                      <a:pt x="131" y="786"/>
                    </a:lnTo>
                    <a:lnTo>
                      <a:pt x="131" y="709"/>
                    </a:lnTo>
                    <a:lnTo>
                      <a:pt x="122" y="656"/>
                    </a:lnTo>
                    <a:lnTo>
                      <a:pt x="122" y="670"/>
                    </a:lnTo>
                    <a:lnTo>
                      <a:pt x="110" y="656"/>
                    </a:lnTo>
                    <a:lnTo>
                      <a:pt x="97" y="620"/>
                    </a:lnTo>
                    <a:lnTo>
                      <a:pt x="97" y="594"/>
                    </a:lnTo>
                    <a:lnTo>
                      <a:pt x="88" y="576"/>
                    </a:lnTo>
                    <a:lnTo>
                      <a:pt x="88" y="514"/>
                    </a:lnTo>
                    <a:lnTo>
                      <a:pt x="67" y="474"/>
                    </a:lnTo>
                    <a:lnTo>
                      <a:pt x="75" y="449"/>
                    </a:lnTo>
                    <a:lnTo>
                      <a:pt x="67" y="438"/>
                    </a:lnTo>
                    <a:lnTo>
                      <a:pt x="75" y="399"/>
                    </a:lnTo>
                    <a:lnTo>
                      <a:pt x="55" y="337"/>
                    </a:lnTo>
                    <a:lnTo>
                      <a:pt x="55" y="257"/>
                    </a:lnTo>
                    <a:lnTo>
                      <a:pt x="67" y="217"/>
                    </a:lnTo>
                    <a:lnTo>
                      <a:pt x="55" y="167"/>
                    </a:lnTo>
                    <a:lnTo>
                      <a:pt x="75" y="152"/>
                    </a:lnTo>
                    <a:lnTo>
                      <a:pt x="75" y="126"/>
                    </a:lnTo>
                    <a:lnTo>
                      <a:pt x="67" y="126"/>
                    </a:lnTo>
                    <a:lnTo>
                      <a:pt x="45" y="61"/>
                    </a:lnTo>
                    <a:lnTo>
                      <a:pt x="45" y="37"/>
                    </a:lnTo>
                    <a:lnTo>
                      <a:pt x="20" y="0"/>
                    </a:lnTo>
                    <a:lnTo>
                      <a:pt x="0" y="11"/>
                    </a:lnTo>
                    <a:close/>
                  </a:path>
                </a:pathLst>
              </a:custGeom>
              <a:grpFill/>
              <a:ln w="9525" cap="flat">
                <a:solidFill>
                  <a:srgbClr val="029C7B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9" name="Freeform 292"/>
              <p:cNvSpPr>
                <a:spLocks/>
              </p:cNvSpPr>
              <p:nvPr/>
            </p:nvSpPr>
            <p:spPr bwMode="auto">
              <a:xfrm>
                <a:off x="2247902" y="4214840"/>
                <a:ext cx="363538" cy="511178"/>
              </a:xfrm>
              <a:custGeom>
                <a:avLst/>
                <a:gdLst/>
                <a:ahLst/>
                <a:cxnLst>
                  <a:cxn ang="0">
                    <a:pos x="0" y="28"/>
                  </a:cxn>
                  <a:cxn ang="0">
                    <a:pos x="9" y="65"/>
                  </a:cxn>
                  <a:cxn ang="0">
                    <a:pos x="9" y="155"/>
                  </a:cxn>
                  <a:cxn ang="0">
                    <a:pos x="21" y="166"/>
                  </a:cxn>
                  <a:cxn ang="0">
                    <a:pos x="9" y="195"/>
                  </a:cxn>
                  <a:cxn ang="0">
                    <a:pos x="34" y="232"/>
                  </a:cxn>
                  <a:cxn ang="0">
                    <a:pos x="34" y="256"/>
                  </a:cxn>
                  <a:cxn ang="0">
                    <a:pos x="55" y="322"/>
                  </a:cxn>
                  <a:cxn ang="0">
                    <a:pos x="64" y="322"/>
                  </a:cxn>
                  <a:cxn ang="0">
                    <a:pos x="85" y="297"/>
                  </a:cxn>
                  <a:cxn ang="0">
                    <a:pos x="120" y="311"/>
                  </a:cxn>
                  <a:cxn ang="0">
                    <a:pos x="140" y="311"/>
                  </a:cxn>
                  <a:cxn ang="0">
                    <a:pos x="153" y="245"/>
                  </a:cxn>
                  <a:cxn ang="0">
                    <a:pos x="208" y="232"/>
                  </a:cxn>
                  <a:cxn ang="0">
                    <a:pos x="217" y="256"/>
                  </a:cxn>
                  <a:cxn ang="0">
                    <a:pos x="229" y="206"/>
                  </a:cxn>
                  <a:cxn ang="0">
                    <a:pos x="208" y="180"/>
                  </a:cxn>
                  <a:cxn ang="0">
                    <a:pos x="208" y="166"/>
                  </a:cxn>
                  <a:cxn ang="0">
                    <a:pos x="178" y="155"/>
                  </a:cxn>
                  <a:cxn ang="0">
                    <a:pos x="178" y="144"/>
                  </a:cxn>
                  <a:cxn ang="0">
                    <a:pos x="178" y="130"/>
                  </a:cxn>
                  <a:cxn ang="0">
                    <a:pos x="162" y="105"/>
                  </a:cxn>
                  <a:cxn ang="0">
                    <a:pos x="85" y="65"/>
                  </a:cxn>
                  <a:cxn ang="0">
                    <a:pos x="76" y="39"/>
                  </a:cxn>
                  <a:cxn ang="0">
                    <a:pos x="76" y="0"/>
                  </a:cxn>
                  <a:cxn ang="0">
                    <a:pos x="43" y="0"/>
                  </a:cxn>
                  <a:cxn ang="0">
                    <a:pos x="21" y="39"/>
                  </a:cxn>
                  <a:cxn ang="0">
                    <a:pos x="0" y="28"/>
                  </a:cxn>
                </a:cxnLst>
                <a:rect l="0" t="0" r="r" b="b"/>
                <a:pathLst>
                  <a:path w="229" h="322">
                    <a:moveTo>
                      <a:pt x="0" y="28"/>
                    </a:moveTo>
                    <a:lnTo>
                      <a:pt x="9" y="65"/>
                    </a:lnTo>
                    <a:lnTo>
                      <a:pt x="9" y="155"/>
                    </a:lnTo>
                    <a:lnTo>
                      <a:pt x="21" y="166"/>
                    </a:lnTo>
                    <a:lnTo>
                      <a:pt x="9" y="195"/>
                    </a:lnTo>
                    <a:lnTo>
                      <a:pt x="34" y="232"/>
                    </a:lnTo>
                    <a:lnTo>
                      <a:pt x="34" y="256"/>
                    </a:lnTo>
                    <a:lnTo>
                      <a:pt x="55" y="322"/>
                    </a:lnTo>
                    <a:lnTo>
                      <a:pt x="64" y="322"/>
                    </a:lnTo>
                    <a:lnTo>
                      <a:pt x="85" y="297"/>
                    </a:lnTo>
                    <a:lnTo>
                      <a:pt x="120" y="311"/>
                    </a:lnTo>
                    <a:lnTo>
                      <a:pt x="140" y="311"/>
                    </a:lnTo>
                    <a:lnTo>
                      <a:pt x="153" y="245"/>
                    </a:lnTo>
                    <a:lnTo>
                      <a:pt x="208" y="232"/>
                    </a:lnTo>
                    <a:lnTo>
                      <a:pt x="217" y="256"/>
                    </a:lnTo>
                    <a:lnTo>
                      <a:pt x="229" y="206"/>
                    </a:lnTo>
                    <a:lnTo>
                      <a:pt x="208" y="180"/>
                    </a:lnTo>
                    <a:lnTo>
                      <a:pt x="208" y="166"/>
                    </a:lnTo>
                    <a:lnTo>
                      <a:pt x="178" y="155"/>
                    </a:lnTo>
                    <a:lnTo>
                      <a:pt x="178" y="144"/>
                    </a:lnTo>
                    <a:lnTo>
                      <a:pt x="178" y="130"/>
                    </a:lnTo>
                    <a:lnTo>
                      <a:pt x="162" y="105"/>
                    </a:lnTo>
                    <a:lnTo>
                      <a:pt x="85" y="65"/>
                    </a:lnTo>
                    <a:lnTo>
                      <a:pt x="76" y="39"/>
                    </a:lnTo>
                    <a:lnTo>
                      <a:pt x="76" y="0"/>
                    </a:lnTo>
                    <a:lnTo>
                      <a:pt x="43" y="0"/>
                    </a:lnTo>
                    <a:lnTo>
                      <a:pt x="21" y="39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 w="9525">
                <a:solidFill>
                  <a:srgbClr val="029C7B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0" name="Freeform 293"/>
              <p:cNvSpPr>
                <a:spLocks/>
              </p:cNvSpPr>
              <p:nvPr/>
            </p:nvSpPr>
            <p:spPr bwMode="auto">
              <a:xfrm>
                <a:off x="2247902" y="4214840"/>
                <a:ext cx="363538" cy="511178"/>
              </a:xfrm>
              <a:custGeom>
                <a:avLst/>
                <a:gdLst/>
                <a:ahLst/>
                <a:cxnLst>
                  <a:cxn ang="0">
                    <a:pos x="0" y="28"/>
                  </a:cxn>
                  <a:cxn ang="0">
                    <a:pos x="9" y="65"/>
                  </a:cxn>
                  <a:cxn ang="0">
                    <a:pos x="9" y="155"/>
                  </a:cxn>
                  <a:cxn ang="0">
                    <a:pos x="21" y="166"/>
                  </a:cxn>
                  <a:cxn ang="0">
                    <a:pos x="9" y="195"/>
                  </a:cxn>
                  <a:cxn ang="0">
                    <a:pos x="34" y="232"/>
                  </a:cxn>
                  <a:cxn ang="0">
                    <a:pos x="34" y="256"/>
                  </a:cxn>
                  <a:cxn ang="0">
                    <a:pos x="55" y="322"/>
                  </a:cxn>
                  <a:cxn ang="0">
                    <a:pos x="64" y="322"/>
                  </a:cxn>
                  <a:cxn ang="0">
                    <a:pos x="85" y="297"/>
                  </a:cxn>
                  <a:cxn ang="0">
                    <a:pos x="120" y="311"/>
                  </a:cxn>
                  <a:cxn ang="0">
                    <a:pos x="140" y="311"/>
                  </a:cxn>
                  <a:cxn ang="0">
                    <a:pos x="153" y="245"/>
                  </a:cxn>
                  <a:cxn ang="0">
                    <a:pos x="208" y="232"/>
                  </a:cxn>
                  <a:cxn ang="0">
                    <a:pos x="217" y="256"/>
                  </a:cxn>
                  <a:cxn ang="0">
                    <a:pos x="229" y="206"/>
                  </a:cxn>
                  <a:cxn ang="0">
                    <a:pos x="208" y="180"/>
                  </a:cxn>
                  <a:cxn ang="0">
                    <a:pos x="208" y="166"/>
                  </a:cxn>
                  <a:cxn ang="0">
                    <a:pos x="178" y="155"/>
                  </a:cxn>
                  <a:cxn ang="0">
                    <a:pos x="178" y="144"/>
                  </a:cxn>
                  <a:cxn ang="0">
                    <a:pos x="178" y="130"/>
                  </a:cxn>
                  <a:cxn ang="0">
                    <a:pos x="162" y="105"/>
                  </a:cxn>
                  <a:cxn ang="0">
                    <a:pos x="85" y="65"/>
                  </a:cxn>
                  <a:cxn ang="0">
                    <a:pos x="76" y="39"/>
                  </a:cxn>
                  <a:cxn ang="0">
                    <a:pos x="76" y="0"/>
                  </a:cxn>
                  <a:cxn ang="0">
                    <a:pos x="43" y="0"/>
                  </a:cxn>
                  <a:cxn ang="0">
                    <a:pos x="21" y="39"/>
                  </a:cxn>
                  <a:cxn ang="0">
                    <a:pos x="0" y="28"/>
                  </a:cxn>
                </a:cxnLst>
                <a:rect l="0" t="0" r="r" b="b"/>
                <a:pathLst>
                  <a:path w="229" h="322">
                    <a:moveTo>
                      <a:pt x="0" y="28"/>
                    </a:moveTo>
                    <a:lnTo>
                      <a:pt x="9" y="65"/>
                    </a:lnTo>
                    <a:lnTo>
                      <a:pt x="9" y="155"/>
                    </a:lnTo>
                    <a:lnTo>
                      <a:pt x="21" y="166"/>
                    </a:lnTo>
                    <a:lnTo>
                      <a:pt x="9" y="195"/>
                    </a:lnTo>
                    <a:lnTo>
                      <a:pt x="34" y="232"/>
                    </a:lnTo>
                    <a:lnTo>
                      <a:pt x="34" y="256"/>
                    </a:lnTo>
                    <a:lnTo>
                      <a:pt x="55" y="322"/>
                    </a:lnTo>
                    <a:lnTo>
                      <a:pt x="64" y="322"/>
                    </a:lnTo>
                    <a:lnTo>
                      <a:pt x="85" y="297"/>
                    </a:lnTo>
                    <a:lnTo>
                      <a:pt x="120" y="311"/>
                    </a:lnTo>
                    <a:lnTo>
                      <a:pt x="140" y="311"/>
                    </a:lnTo>
                    <a:lnTo>
                      <a:pt x="153" y="245"/>
                    </a:lnTo>
                    <a:lnTo>
                      <a:pt x="208" y="232"/>
                    </a:lnTo>
                    <a:lnTo>
                      <a:pt x="217" y="256"/>
                    </a:lnTo>
                    <a:lnTo>
                      <a:pt x="229" y="206"/>
                    </a:lnTo>
                    <a:lnTo>
                      <a:pt x="208" y="180"/>
                    </a:lnTo>
                    <a:lnTo>
                      <a:pt x="208" y="166"/>
                    </a:lnTo>
                    <a:lnTo>
                      <a:pt x="178" y="155"/>
                    </a:lnTo>
                    <a:lnTo>
                      <a:pt x="178" y="144"/>
                    </a:lnTo>
                    <a:lnTo>
                      <a:pt x="178" y="130"/>
                    </a:lnTo>
                    <a:lnTo>
                      <a:pt x="162" y="105"/>
                    </a:lnTo>
                    <a:lnTo>
                      <a:pt x="85" y="65"/>
                    </a:lnTo>
                    <a:lnTo>
                      <a:pt x="76" y="39"/>
                    </a:lnTo>
                    <a:lnTo>
                      <a:pt x="76" y="0"/>
                    </a:lnTo>
                    <a:lnTo>
                      <a:pt x="43" y="0"/>
                    </a:lnTo>
                    <a:lnTo>
                      <a:pt x="21" y="39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 w="9525" cap="flat">
                <a:solidFill>
                  <a:srgbClr val="029C7B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1" name="Freeform 294"/>
              <p:cNvSpPr>
                <a:spLocks/>
              </p:cNvSpPr>
              <p:nvPr/>
            </p:nvSpPr>
            <p:spPr bwMode="auto">
              <a:xfrm>
                <a:off x="2473328" y="4583142"/>
                <a:ext cx="241300" cy="331790"/>
              </a:xfrm>
              <a:custGeom>
                <a:avLst/>
                <a:gdLst/>
                <a:ahLst/>
                <a:cxnLst>
                  <a:cxn ang="0">
                    <a:pos x="152" y="154"/>
                  </a:cxn>
                  <a:cxn ang="0">
                    <a:pos x="152" y="180"/>
                  </a:cxn>
                  <a:cxn ang="0">
                    <a:pos x="142" y="209"/>
                  </a:cxn>
                  <a:cxn ang="0">
                    <a:pos x="130" y="209"/>
                  </a:cxn>
                  <a:cxn ang="0">
                    <a:pos x="88" y="190"/>
                  </a:cxn>
                  <a:cxn ang="0">
                    <a:pos x="100" y="168"/>
                  </a:cxn>
                  <a:cxn ang="0">
                    <a:pos x="100" y="144"/>
                  </a:cxn>
                  <a:cxn ang="0">
                    <a:pos x="66" y="129"/>
                  </a:cxn>
                  <a:cxn ang="0">
                    <a:pos x="46" y="115"/>
                  </a:cxn>
                  <a:cxn ang="0">
                    <a:pos x="0" y="79"/>
                  </a:cxn>
                  <a:cxn ang="0">
                    <a:pos x="12" y="13"/>
                  </a:cxn>
                  <a:cxn ang="0">
                    <a:pos x="66" y="0"/>
                  </a:cxn>
                  <a:cxn ang="0">
                    <a:pos x="76" y="24"/>
                  </a:cxn>
                  <a:cxn ang="0">
                    <a:pos x="88" y="64"/>
                  </a:cxn>
                  <a:cxn ang="0">
                    <a:pos x="121" y="79"/>
                  </a:cxn>
                  <a:cxn ang="0">
                    <a:pos x="130" y="79"/>
                  </a:cxn>
                  <a:cxn ang="0">
                    <a:pos x="130" y="115"/>
                  </a:cxn>
                  <a:cxn ang="0">
                    <a:pos x="152" y="115"/>
                  </a:cxn>
                  <a:cxn ang="0">
                    <a:pos x="152" y="154"/>
                  </a:cxn>
                </a:cxnLst>
                <a:rect l="0" t="0" r="r" b="b"/>
                <a:pathLst>
                  <a:path w="152" h="209">
                    <a:moveTo>
                      <a:pt x="152" y="154"/>
                    </a:moveTo>
                    <a:lnTo>
                      <a:pt x="152" y="180"/>
                    </a:lnTo>
                    <a:lnTo>
                      <a:pt x="142" y="209"/>
                    </a:lnTo>
                    <a:lnTo>
                      <a:pt x="130" y="209"/>
                    </a:lnTo>
                    <a:lnTo>
                      <a:pt x="88" y="190"/>
                    </a:lnTo>
                    <a:lnTo>
                      <a:pt x="100" y="168"/>
                    </a:lnTo>
                    <a:lnTo>
                      <a:pt x="100" y="144"/>
                    </a:lnTo>
                    <a:lnTo>
                      <a:pt x="66" y="129"/>
                    </a:lnTo>
                    <a:lnTo>
                      <a:pt x="46" y="115"/>
                    </a:lnTo>
                    <a:lnTo>
                      <a:pt x="0" y="79"/>
                    </a:lnTo>
                    <a:lnTo>
                      <a:pt x="12" y="13"/>
                    </a:lnTo>
                    <a:lnTo>
                      <a:pt x="66" y="0"/>
                    </a:lnTo>
                    <a:lnTo>
                      <a:pt x="76" y="24"/>
                    </a:lnTo>
                    <a:lnTo>
                      <a:pt x="88" y="64"/>
                    </a:lnTo>
                    <a:lnTo>
                      <a:pt x="121" y="79"/>
                    </a:lnTo>
                    <a:lnTo>
                      <a:pt x="130" y="79"/>
                    </a:lnTo>
                    <a:lnTo>
                      <a:pt x="130" y="115"/>
                    </a:lnTo>
                    <a:lnTo>
                      <a:pt x="152" y="115"/>
                    </a:lnTo>
                    <a:lnTo>
                      <a:pt x="152" y="154"/>
                    </a:lnTo>
                    <a:close/>
                  </a:path>
                </a:pathLst>
              </a:custGeom>
              <a:grpFill/>
              <a:ln w="9525">
                <a:solidFill>
                  <a:srgbClr val="029C7B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2" name="Freeform 295"/>
              <p:cNvSpPr>
                <a:spLocks/>
              </p:cNvSpPr>
              <p:nvPr/>
            </p:nvSpPr>
            <p:spPr bwMode="auto">
              <a:xfrm>
                <a:off x="2473328" y="4583142"/>
                <a:ext cx="241300" cy="331790"/>
              </a:xfrm>
              <a:custGeom>
                <a:avLst/>
                <a:gdLst/>
                <a:ahLst/>
                <a:cxnLst>
                  <a:cxn ang="0">
                    <a:pos x="152" y="154"/>
                  </a:cxn>
                  <a:cxn ang="0">
                    <a:pos x="152" y="180"/>
                  </a:cxn>
                  <a:cxn ang="0">
                    <a:pos x="142" y="209"/>
                  </a:cxn>
                  <a:cxn ang="0">
                    <a:pos x="130" y="209"/>
                  </a:cxn>
                  <a:cxn ang="0">
                    <a:pos x="88" y="190"/>
                  </a:cxn>
                  <a:cxn ang="0">
                    <a:pos x="100" y="168"/>
                  </a:cxn>
                  <a:cxn ang="0">
                    <a:pos x="100" y="144"/>
                  </a:cxn>
                  <a:cxn ang="0">
                    <a:pos x="66" y="129"/>
                  </a:cxn>
                  <a:cxn ang="0">
                    <a:pos x="46" y="115"/>
                  </a:cxn>
                  <a:cxn ang="0">
                    <a:pos x="0" y="79"/>
                  </a:cxn>
                  <a:cxn ang="0">
                    <a:pos x="12" y="13"/>
                  </a:cxn>
                  <a:cxn ang="0">
                    <a:pos x="66" y="0"/>
                  </a:cxn>
                  <a:cxn ang="0">
                    <a:pos x="76" y="24"/>
                  </a:cxn>
                  <a:cxn ang="0">
                    <a:pos x="88" y="64"/>
                  </a:cxn>
                  <a:cxn ang="0">
                    <a:pos x="121" y="79"/>
                  </a:cxn>
                  <a:cxn ang="0">
                    <a:pos x="130" y="79"/>
                  </a:cxn>
                  <a:cxn ang="0">
                    <a:pos x="130" y="115"/>
                  </a:cxn>
                  <a:cxn ang="0">
                    <a:pos x="152" y="115"/>
                  </a:cxn>
                  <a:cxn ang="0">
                    <a:pos x="152" y="154"/>
                  </a:cxn>
                </a:cxnLst>
                <a:rect l="0" t="0" r="r" b="b"/>
                <a:pathLst>
                  <a:path w="152" h="209">
                    <a:moveTo>
                      <a:pt x="152" y="154"/>
                    </a:moveTo>
                    <a:lnTo>
                      <a:pt x="152" y="180"/>
                    </a:lnTo>
                    <a:lnTo>
                      <a:pt x="142" y="209"/>
                    </a:lnTo>
                    <a:lnTo>
                      <a:pt x="130" y="209"/>
                    </a:lnTo>
                    <a:lnTo>
                      <a:pt x="88" y="190"/>
                    </a:lnTo>
                    <a:lnTo>
                      <a:pt x="100" y="168"/>
                    </a:lnTo>
                    <a:lnTo>
                      <a:pt x="100" y="144"/>
                    </a:lnTo>
                    <a:lnTo>
                      <a:pt x="66" y="129"/>
                    </a:lnTo>
                    <a:lnTo>
                      <a:pt x="46" y="115"/>
                    </a:lnTo>
                    <a:lnTo>
                      <a:pt x="0" y="79"/>
                    </a:lnTo>
                    <a:lnTo>
                      <a:pt x="12" y="13"/>
                    </a:lnTo>
                    <a:lnTo>
                      <a:pt x="66" y="0"/>
                    </a:lnTo>
                    <a:lnTo>
                      <a:pt x="76" y="24"/>
                    </a:lnTo>
                    <a:lnTo>
                      <a:pt x="88" y="64"/>
                    </a:lnTo>
                    <a:lnTo>
                      <a:pt x="121" y="79"/>
                    </a:lnTo>
                    <a:lnTo>
                      <a:pt x="130" y="79"/>
                    </a:lnTo>
                    <a:lnTo>
                      <a:pt x="130" y="115"/>
                    </a:lnTo>
                    <a:lnTo>
                      <a:pt x="152" y="115"/>
                    </a:lnTo>
                    <a:lnTo>
                      <a:pt x="152" y="154"/>
                    </a:lnTo>
                    <a:close/>
                  </a:path>
                </a:pathLst>
              </a:custGeom>
              <a:grpFill/>
              <a:ln w="9525" cap="flat">
                <a:solidFill>
                  <a:srgbClr val="029C7B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3" name="Freeform 296"/>
              <p:cNvSpPr>
                <a:spLocks/>
              </p:cNvSpPr>
              <p:nvPr/>
            </p:nvSpPr>
            <p:spPr bwMode="auto">
              <a:xfrm>
                <a:off x="2316165" y="4686330"/>
                <a:ext cx="438151" cy="1162057"/>
              </a:xfrm>
              <a:custGeom>
                <a:avLst/>
                <a:gdLst/>
                <a:ahLst/>
                <a:cxnLst>
                  <a:cxn ang="0">
                    <a:pos x="266" y="144"/>
                  </a:cxn>
                  <a:cxn ang="0">
                    <a:pos x="266" y="89"/>
                  </a:cxn>
                  <a:cxn ang="0">
                    <a:pos x="251" y="115"/>
                  </a:cxn>
                  <a:cxn ang="0">
                    <a:pos x="229" y="144"/>
                  </a:cxn>
                  <a:cxn ang="0">
                    <a:pos x="199" y="104"/>
                  </a:cxn>
                  <a:cxn ang="0">
                    <a:pos x="165" y="65"/>
                  </a:cxn>
                  <a:cxn ang="0">
                    <a:pos x="97" y="14"/>
                  </a:cxn>
                  <a:cxn ang="0">
                    <a:pos x="42" y="0"/>
                  </a:cxn>
                  <a:cxn ang="0">
                    <a:pos x="20" y="50"/>
                  </a:cxn>
                  <a:cxn ang="0">
                    <a:pos x="12" y="115"/>
                  </a:cxn>
                  <a:cxn ang="0">
                    <a:pos x="0" y="235"/>
                  </a:cxn>
                  <a:cxn ang="0">
                    <a:pos x="12" y="336"/>
                  </a:cxn>
                  <a:cxn ang="0">
                    <a:pos x="12" y="372"/>
                  </a:cxn>
                  <a:cxn ang="0">
                    <a:pos x="33" y="474"/>
                  </a:cxn>
                  <a:cxn ang="0">
                    <a:pos x="42" y="518"/>
                  </a:cxn>
                  <a:cxn ang="0">
                    <a:pos x="67" y="568"/>
                  </a:cxn>
                  <a:cxn ang="0">
                    <a:pos x="76" y="609"/>
                  </a:cxn>
                  <a:cxn ang="0">
                    <a:pos x="88" y="695"/>
                  </a:cxn>
                  <a:cxn ang="0">
                    <a:pos x="119" y="732"/>
                  </a:cxn>
                  <a:cxn ang="0">
                    <a:pos x="186" y="732"/>
                  </a:cxn>
                  <a:cxn ang="0">
                    <a:pos x="152" y="695"/>
                  </a:cxn>
                  <a:cxn ang="0">
                    <a:pos x="165" y="659"/>
                  </a:cxn>
                  <a:cxn ang="0">
                    <a:pos x="174" y="619"/>
                  </a:cxn>
                  <a:cxn ang="0">
                    <a:pos x="144" y="609"/>
                  </a:cxn>
                  <a:cxn ang="0">
                    <a:pos x="144" y="568"/>
                  </a:cxn>
                  <a:cxn ang="0">
                    <a:pos x="165" y="554"/>
                  </a:cxn>
                  <a:cxn ang="0">
                    <a:pos x="174" y="518"/>
                  </a:cxn>
                  <a:cxn ang="0">
                    <a:pos x="165" y="503"/>
                  </a:cxn>
                  <a:cxn ang="0">
                    <a:pos x="186" y="518"/>
                  </a:cxn>
                  <a:cxn ang="0">
                    <a:pos x="174" y="492"/>
                  </a:cxn>
                  <a:cxn ang="0">
                    <a:pos x="152" y="492"/>
                  </a:cxn>
                  <a:cxn ang="0">
                    <a:pos x="165" y="474"/>
                  </a:cxn>
                  <a:cxn ang="0">
                    <a:pos x="186" y="427"/>
                  </a:cxn>
                  <a:cxn ang="0">
                    <a:pos x="251" y="401"/>
                  </a:cxn>
                  <a:cxn ang="0">
                    <a:pos x="266" y="362"/>
                  </a:cxn>
                  <a:cxn ang="0">
                    <a:pos x="251" y="336"/>
                  </a:cxn>
                  <a:cxn ang="0">
                    <a:pos x="220" y="297"/>
                  </a:cxn>
                </a:cxnLst>
                <a:rect l="0" t="0" r="r" b="b"/>
                <a:pathLst>
                  <a:path w="276" h="732">
                    <a:moveTo>
                      <a:pt x="220" y="206"/>
                    </a:moveTo>
                    <a:lnTo>
                      <a:pt x="266" y="144"/>
                    </a:lnTo>
                    <a:lnTo>
                      <a:pt x="276" y="125"/>
                    </a:lnTo>
                    <a:lnTo>
                      <a:pt x="266" y="89"/>
                    </a:lnTo>
                    <a:lnTo>
                      <a:pt x="251" y="89"/>
                    </a:lnTo>
                    <a:lnTo>
                      <a:pt x="251" y="115"/>
                    </a:lnTo>
                    <a:lnTo>
                      <a:pt x="241" y="144"/>
                    </a:lnTo>
                    <a:lnTo>
                      <a:pt x="229" y="144"/>
                    </a:lnTo>
                    <a:lnTo>
                      <a:pt x="186" y="125"/>
                    </a:lnTo>
                    <a:lnTo>
                      <a:pt x="199" y="104"/>
                    </a:lnTo>
                    <a:lnTo>
                      <a:pt x="199" y="79"/>
                    </a:lnTo>
                    <a:lnTo>
                      <a:pt x="165" y="65"/>
                    </a:lnTo>
                    <a:lnTo>
                      <a:pt x="144" y="50"/>
                    </a:lnTo>
                    <a:lnTo>
                      <a:pt x="97" y="14"/>
                    </a:lnTo>
                    <a:lnTo>
                      <a:pt x="76" y="14"/>
                    </a:lnTo>
                    <a:lnTo>
                      <a:pt x="42" y="0"/>
                    </a:lnTo>
                    <a:lnTo>
                      <a:pt x="20" y="24"/>
                    </a:lnTo>
                    <a:lnTo>
                      <a:pt x="20" y="50"/>
                    </a:lnTo>
                    <a:lnTo>
                      <a:pt x="0" y="65"/>
                    </a:lnTo>
                    <a:lnTo>
                      <a:pt x="12" y="115"/>
                    </a:lnTo>
                    <a:lnTo>
                      <a:pt x="0" y="155"/>
                    </a:lnTo>
                    <a:lnTo>
                      <a:pt x="0" y="235"/>
                    </a:lnTo>
                    <a:lnTo>
                      <a:pt x="20" y="297"/>
                    </a:lnTo>
                    <a:lnTo>
                      <a:pt x="12" y="336"/>
                    </a:lnTo>
                    <a:lnTo>
                      <a:pt x="20" y="347"/>
                    </a:lnTo>
                    <a:lnTo>
                      <a:pt x="12" y="372"/>
                    </a:lnTo>
                    <a:lnTo>
                      <a:pt x="33" y="412"/>
                    </a:lnTo>
                    <a:lnTo>
                      <a:pt x="33" y="474"/>
                    </a:lnTo>
                    <a:lnTo>
                      <a:pt x="42" y="492"/>
                    </a:lnTo>
                    <a:lnTo>
                      <a:pt x="42" y="518"/>
                    </a:lnTo>
                    <a:lnTo>
                      <a:pt x="55" y="554"/>
                    </a:lnTo>
                    <a:lnTo>
                      <a:pt x="67" y="568"/>
                    </a:lnTo>
                    <a:lnTo>
                      <a:pt x="67" y="554"/>
                    </a:lnTo>
                    <a:lnTo>
                      <a:pt x="76" y="609"/>
                    </a:lnTo>
                    <a:lnTo>
                      <a:pt x="76" y="684"/>
                    </a:lnTo>
                    <a:lnTo>
                      <a:pt x="88" y="695"/>
                    </a:lnTo>
                    <a:lnTo>
                      <a:pt x="97" y="695"/>
                    </a:lnTo>
                    <a:lnTo>
                      <a:pt x="119" y="732"/>
                    </a:lnTo>
                    <a:lnTo>
                      <a:pt x="165" y="732"/>
                    </a:lnTo>
                    <a:lnTo>
                      <a:pt x="186" y="732"/>
                    </a:lnTo>
                    <a:lnTo>
                      <a:pt x="152" y="710"/>
                    </a:lnTo>
                    <a:lnTo>
                      <a:pt x="152" y="695"/>
                    </a:lnTo>
                    <a:lnTo>
                      <a:pt x="165" y="684"/>
                    </a:lnTo>
                    <a:lnTo>
                      <a:pt x="165" y="659"/>
                    </a:lnTo>
                    <a:lnTo>
                      <a:pt x="186" y="630"/>
                    </a:lnTo>
                    <a:lnTo>
                      <a:pt x="174" y="619"/>
                    </a:lnTo>
                    <a:lnTo>
                      <a:pt x="165" y="619"/>
                    </a:lnTo>
                    <a:lnTo>
                      <a:pt x="144" y="609"/>
                    </a:lnTo>
                    <a:lnTo>
                      <a:pt x="144" y="593"/>
                    </a:lnTo>
                    <a:lnTo>
                      <a:pt x="144" y="568"/>
                    </a:lnTo>
                    <a:lnTo>
                      <a:pt x="165" y="568"/>
                    </a:lnTo>
                    <a:lnTo>
                      <a:pt x="165" y="554"/>
                    </a:lnTo>
                    <a:lnTo>
                      <a:pt x="165" y="528"/>
                    </a:lnTo>
                    <a:lnTo>
                      <a:pt x="174" y="518"/>
                    </a:lnTo>
                    <a:lnTo>
                      <a:pt x="165" y="518"/>
                    </a:lnTo>
                    <a:lnTo>
                      <a:pt x="165" y="503"/>
                    </a:lnTo>
                    <a:lnTo>
                      <a:pt x="174" y="518"/>
                    </a:lnTo>
                    <a:lnTo>
                      <a:pt x="186" y="518"/>
                    </a:lnTo>
                    <a:lnTo>
                      <a:pt x="186" y="503"/>
                    </a:lnTo>
                    <a:lnTo>
                      <a:pt x="174" y="492"/>
                    </a:lnTo>
                    <a:lnTo>
                      <a:pt x="165" y="503"/>
                    </a:lnTo>
                    <a:lnTo>
                      <a:pt x="152" y="492"/>
                    </a:lnTo>
                    <a:lnTo>
                      <a:pt x="144" y="463"/>
                    </a:lnTo>
                    <a:lnTo>
                      <a:pt x="165" y="474"/>
                    </a:lnTo>
                    <a:lnTo>
                      <a:pt x="186" y="463"/>
                    </a:lnTo>
                    <a:lnTo>
                      <a:pt x="186" y="427"/>
                    </a:lnTo>
                    <a:lnTo>
                      <a:pt x="211" y="412"/>
                    </a:lnTo>
                    <a:lnTo>
                      <a:pt x="251" y="401"/>
                    </a:lnTo>
                    <a:lnTo>
                      <a:pt x="266" y="372"/>
                    </a:lnTo>
                    <a:lnTo>
                      <a:pt x="266" y="362"/>
                    </a:lnTo>
                    <a:lnTo>
                      <a:pt x="241" y="347"/>
                    </a:lnTo>
                    <a:lnTo>
                      <a:pt x="251" y="336"/>
                    </a:lnTo>
                    <a:lnTo>
                      <a:pt x="220" y="307"/>
                    </a:lnTo>
                    <a:lnTo>
                      <a:pt x="220" y="297"/>
                    </a:lnTo>
                    <a:lnTo>
                      <a:pt x="220" y="206"/>
                    </a:lnTo>
                    <a:close/>
                  </a:path>
                </a:pathLst>
              </a:custGeom>
              <a:grpFill/>
              <a:ln w="9525">
                <a:solidFill>
                  <a:srgbClr val="029C7B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5" name="Freeform 298"/>
              <p:cNvSpPr>
                <a:spLocks/>
              </p:cNvSpPr>
              <p:nvPr/>
            </p:nvSpPr>
            <p:spPr bwMode="auto">
              <a:xfrm>
                <a:off x="2473328" y="3517923"/>
                <a:ext cx="141288" cy="263527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54" y="14"/>
                  </a:cxn>
                  <a:cxn ang="0">
                    <a:pos x="54" y="39"/>
                  </a:cxn>
                  <a:cxn ang="0">
                    <a:pos x="76" y="64"/>
                  </a:cxn>
                  <a:cxn ang="0">
                    <a:pos x="67" y="101"/>
                  </a:cxn>
                  <a:cxn ang="0">
                    <a:pos x="89" y="155"/>
                  </a:cxn>
                  <a:cxn ang="0">
                    <a:pos x="76" y="155"/>
                  </a:cxn>
                  <a:cxn ang="0">
                    <a:pos x="46" y="166"/>
                  </a:cxn>
                  <a:cxn ang="0">
                    <a:pos x="37" y="166"/>
                  </a:cxn>
                  <a:cxn ang="0">
                    <a:pos x="21" y="141"/>
                  </a:cxn>
                  <a:cxn ang="0">
                    <a:pos x="37" y="101"/>
                  </a:cxn>
                  <a:cxn ang="0">
                    <a:pos x="21" y="76"/>
                  </a:cxn>
                  <a:cxn ang="0">
                    <a:pos x="12" y="76"/>
                  </a:cxn>
                  <a:cxn ang="0">
                    <a:pos x="0" y="64"/>
                  </a:cxn>
                  <a:cxn ang="0">
                    <a:pos x="12" y="39"/>
                  </a:cxn>
                  <a:cxn ang="0">
                    <a:pos x="21" y="39"/>
                  </a:cxn>
                  <a:cxn ang="0">
                    <a:pos x="12" y="24"/>
                  </a:cxn>
                  <a:cxn ang="0">
                    <a:pos x="12" y="14"/>
                  </a:cxn>
                  <a:cxn ang="0">
                    <a:pos x="37" y="0"/>
                  </a:cxn>
                </a:cxnLst>
                <a:rect l="0" t="0" r="r" b="b"/>
                <a:pathLst>
                  <a:path w="89" h="166">
                    <a:moveTo>
                      <a:pt x="37" y="0"/>
                    </a:moveTo>
                    <a:lnTo>
                      <a:pt x="54" y="14"/>
                    </a:lnTo>
                    <a:lnTo>
                      <a:pt x="54" y="39"/>
                    </a:lnTo>
                    <a:lnTo>
                      <a:pt x="76" y="64"/>
                    </a:lnTo>
                    <a:lnTo>
                      <a:pt x="67" y="101"/>
                    </a:lnTo>
                    <a:lnTo>
                      <a:pt x="89" y="155"/>
                    </a:lnTo>
                    <a:lnTo>
                      <a:pt x="76" y="155"/>
                    </a:lnTo>
                    <a:lnTo>
                      <a:pt x="46" y="166"/>
                    </a:lnTo>
                    <a:lnTo>
                      <a:pt x="37" y="166"/>
                    </a:lnTo>
                    <a:lnTo>
                      <a:pt x="21" y="141"/>
                    </a:lnTo>
                    <a:lnTo>
                      <a:pt x="37" y="101"/>
                    </a:lnTo>
                    <a:lnTo>
                      <a:pt x="21" y="76"/>
                    </a:lnTo>
                    <a:lnTo>
                      <a:pt x="12" y="76"/>
                    </a:lnTo>
                    <a:lnTo>
                      <a:pt x="0" y="64"/>
                    </a:lnTo>
                    <a:lnTo>
                      <a:pt x="12" y="39"/>
                    </a:lnTo>
                    <a:lnTo>
                      <a:pt x="21" y="39"/>
                    </a:lnTo>
                    <a:lnTo>
                      <a:pt x="12" y="24"/>
                    </a:lnTo>
                    <a:lnTo>
                      <a:pt x="12" y="14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 w="9525">
                <a:solidFill>
                  <a:srgbClr val="029C7B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6" name="Freeform 299"/>
              <p:cNvSpPr>
                <a:spLocks/>
              </p:cNvSpPr>
              <p:nvPr/>
            </p:nvSpPr>
            <p:spPr bwMode="auto">
              <a:xfrm>
                <a:off x="2473328" y="3517923"/>
                <a:ext cx="141288" cy="263527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54" y="14"/>
                  </a:cxn>
                  <a:cxn ang="0">
                    <a:pos x="54" y="39"/>
                  </a:cxn>
                  <a:cxn ang="0">
                    <a:pos x="76" y="64"/>
                  </a:cxn>
                  <a:cxn ang="0">
                    <a:pos x="67" y="101"/>
                  </a:cxn>
                  <a:cxn ang="0">
                    <a:pos x="89" y="155"/>
                  </a:cxn>
                  <a:cxn ang="0">
                    <a:pos x="76" y="155"/>
                  </a:cxn>
                  <a:cxn ang="0">
                    <a:pos x="46" y="166"/>
                  </a:cxn>
                  <a:cxn ang="0">
                    <a:pos x="37" y="166"/>
                  </a:cxn>
                  <a:cxn ang="0">
                    <a:pos x="21" y="141"/>
                  </a:cxn>
                  <a:cxn ang="0">
                    <a:pos x="37" y="101"/>
                  </a:cxn>
                  <a:cxn ang="0">
                    <a:pos x="21" y="76"/>
                  </a:cxn>
                  <a:cxn ang="0">
                    <a:pos x="12" y="76"/>
                  </a:cxn>
                  <a:cxn ang="0">
                    <a:pos x="0" y="64"/>
                  </a:cxn>
                  <a:cxn ang="0">
                    <a:pos x="12" y="39"/>
                  </a:cxn>
                  <a:cxn ang="0">
                    <a:pos x="21" y="39"/>
                  </a:cxn>
                  <a:cxn ang="0">
                    <a:pos x="12" y="24"/>
                  </a:cxn>
                  <a:cxn ang="0">
                    <a:pos x="12" y="14"/>
                  </a:cxn>
                  <a:cxn ang="0">
                    <a:pos x="37" y="0"/>
                  </a:cxn>
                </a:cxnLst>
                <a:rect l="0" t="0" r="r" b="b"/>
                <a:pathLst>
                  <a:path w="89" h="166">
                    <a:moveTo>
                      <a:pt x="37" y="0"/>
                    </a:moveTo>
                    <a:lnTo>
                      <a:pt x="54" y="14"/>
                    </a:lnTo>
                    <a:lnTo>
                      <a:pt x="54" y="39"/>
                    </a:lnTo>
                    <a:lnTo>
                      <a:pt x="76" y="64"/>
                    </a:lnTo>
                    <a:lnTo>
                      <a:pt x="67" y="101"/>
                    </a:lnTo>
                    <a:lnTo>
                      <a:pt x="89" y="155"/>
                    </a:lnTo>
                    <a:lnTo>
                      <a:pt x="76" y="155"/>
                    </a:lnTo>
                    <a:lnTo>
                      <a:pt x="46" y="166"/>
                    </a:lnTo>
                    <a:lnTo>
                      <a:pt x="37" y="166"/>
                    </a:lnTo>
                    <a:lnTo>
                      <a:pt x="21" y="141"/>
                    </a:lnTo>
                    <a:lnTo>
                      <a:pt x="37" y="101"/>
                    </a:lnTo>
                    <a:lnTo>
                      <a:pt x="21" y="76"/>
                    </a:lnTo>
                    <a:lnTo>
                      <a:pt x="12" y="76"/>
                    </a:lnTo>
                    <a:lnTo>
                      <a:pt x="0" y="64"/>
                    </a:lnTo>
                    <a:lnTo>
                      <a:pt x="12" y="39"/>
                    </a:lnTo>
                    <a:lnTo>
                      <a:pt x="21" y="39"/>
                    </a:lnTo>
                    <a:lnTo>
                      <a:pt x="12" y="24"/>
                    </a:lnTo>
                    <a:lnTo>
                      <a:pt x="12" y="14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 w="9525" cap="flat">
                <a:solidFill>
                  <a:srgbClr val="029C7B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7" name="Freeform 326"/>
              <p:cNvSpPr>
                <a:spLocks/>
              </p:cNvSpPr>
              <p:nvPr/>
            </p:nvSpPr>
            <p:spPr bwMode="auto">
              <a:xfrm>
                <a:off x="2944816" y="6199227"/>
                <a:ext cx="71438" cy="46038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23" y="0"/>
                  </a:cxn>
                  <a:cxn ang="0">
                    <a:pos x="45" y="0"/>
                  </a:cxn>
                  <a:cxn ang="0">
                    <a:pos x="11" y="29"/>
                  </a:cxn>
                  <a:cxn ang="0">
                    <a:pos x="0" y="29"/>
                  </a:cxn>
                </a:cxnLst>
                <a:rect l="0" t="0" r="r" b="b"/>
                <a:pathLst>
                  <a:path w="45" h="29">
                    <a:moveTo>
                      <a:pt x="0" y="29"/>
                    </a:moveTo>
                    <a:lnTo>
                      <a:pt x="23" y="0"/>
                    </a:lnTo>
                    <a:lnTo>
                      <a:pt x="45" y="0"/>
                    </a:lnTo>
                    <a:lnTo>
                      <a:pt x="11" y="29"/>
                    </a:lnTo>
                    <a:lnTo>
                      <a:pt x="0" y="29"/>
                    </a:lnTo>
                    <a:close/>
                  </a:path>
                </a:pathLst>
              </a:custGeom>
              <a:grpFill/>
              <a:ln w="9525">
                <a:solidFill>
                  <a:srgbClr val="029C7B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8" name="Freeform 327"/>
              <p:cNvSpPr>
                <a:spLocks/>
              </p:cNvSpPr>
              <p:nvPr/>
            </p:nvSpPr>
            <p:spPr bwMode="auto">
              <a:xfrm>
                <a:off x="2944816" y="6199227"/>
                <a:ext cx="71438" cy="46038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23" y="0"/>
                  </a:cxn>
                  <a:cxn ang="0">
                    <a:pos x="45" y="0"/>
                  </a:cxn>
                  <a:cxn ang="0">
                    <a:pos x="11" y="29"/>
                  </a:cxn>
                  <a:cxn ang="0">
                    <a:pos x="0" y="29"/>
                  </a:cxn>
                </a:cxnLst>
                <a:rect l="0" t="0" r="r" b="b"/>
                <a:pathLst>
                  <a:path w="45" h="29">
                    <a:moveTo>
                      <a:pt x="0" y="29"/>
                    </a:moveTo>
                    <a:lnTo>
                      <a:pt x="23" y="0"/>
                    </a:lnTo>
                    <a:lnTo>
                      <a:pt x="45" y="0"/>
                    </a:lnTo>
                    <a:lnTo>
                      <a:pt x="11" y="29"/>
                    </a:lnTo>
                    <a:lnTo>
                      <a:pt x="0" y="29"/>
                    </a:lnTo>
                    <a:close/>
                  </a:path>
                </a:pathLst>
              </a:custGeom>
              <a:grpFill/>
              <a:ln w="9525" cap="flat">
                <a:solidFill>
                  <a:srgbClr val="029C7B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9" name="Freeform 328"/>
              <p:cNvSpPr>
                <a:spLocks/>
              </p:cNvSpPr>
              <p:nvPr/>
            </p:nvSpPr>
            <p:spPr bwMode="auto">
              <a:xfrm>
                <a:off x="2787653" y="5832512"/>
                <a:ext cx="71438" cy="476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" y="3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9" y="0"/>
                  </a:cxn>
                  <a:cxn ang="0">
                    <a:pos x="30" y="0"/>
                  </a:cxn>
                  <a:cxn ang="0">
                    <a:pos x="45" y="0"/>
                  </a:cxn>
                  <a:cxn ang="0">
                    <a:pos x="21" y="30"/>
                  </a:cxn>
                  <a:cxn ang="0">
                    <a:pos x="0" y="0"/>
                  </a:cxn>
                </a:cxnLst>
                <a:rect l="0" t="0" r="r" b="b"/>
                <a:pathLst>
                  <a:path w="45" h="30">
                    <a:moveTo>
                      <a:pt x="0" y="0"/>
                    </a:moveTo>
                    <a:lnTo>
                      <a:pt x="9" y="3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9" y="0"/>
                    </a:lnTo>
                    <a:lnTo>
                      <a:pt x="30" y="0"/>
                    </a:lnTo>
                    <a:lnTo>
                      <a:pt x="45" y="0"/>
                    </a:lnTo>
                    <a:lnTo>
                      <a:pt x="21" y="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rgbClr val="029C7B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31" name="Freeform 330"/>
              <p:cNvSpPr>
                <a:spLocks/>
              </p:cNvSpPr>
              <p:nvPr/>
            </p:nvSpPr>
            <p:spPr bwMode="auto">
              <a:xfrm>
                <a:off x="1843089" y="2948007"/>
                <a:ext cx="296863" cy="120651"/>
              </a:xfrm>
              <a:custGeom>
                <a:avLst/>
                <a:gdLst/>
                <a:ahLst/>
                <a:cxnLst>
                  <a:cxn ang="0">
                    <a:pos x="0" y="35"/>
                  </a:cxn>
                  <a:cxn ang="0">
                    <a:pos x="24" y="11"/>
                  </a:cxn>
                  <a:cxn ang="0">
                    <a:pos x="64" y="0"/>
                  </a:cxn>
                  <a:cxn ang="0">
                    <a:pos x="122" y="21"/>
                  </a:cxn>
                  <a:cxn ang="0">
                    <a:pos x="144" y="47"/>
                  </a:cxn>
                  <a:cxn ang="0">
                    <a:pos x="166" y="47"/>
                  </a:cxn>
                  <a:cxn ang="0">
                    <a:pos x="166" y="64"/>
                  </a:cxn>
                  <a:cxn ang="0">
                    <a:pos x="178" y="64"/>
                  </a:cxn>
                  <a:cxn ang="0">
                    <a:pos x="187" y="76"/>
                  </a:cxn>
                  <a:cxn ang="0">
                    <a:pos x="122" y="76"/>
                  </a:cxn>
                  <a:cxn ang="0">
                    <a:pos x="131" y="64"/>
                  </a:cxn>
                  <a:cxn ang="0">
                    <a:pos x="122" y="64"/>
                  </a:cxn>
                  <a:cxn ang="0">
                    <a:pos x="111" y="35"/>
                  </a:cxn>
                  <a:cxn ang="0">
                    <a:pos x="55" y="21"/>
                  </a:cxn>
                  <a:cxn ang="0">
                    <a:pos x="64" y="11"/>
                  </a:cxn>
                  <a:cxn ang="0">
                    <a:pos x="46" y="11"/>
                  </a:cxn>
                  <a:cxn ang="0">
                    <a:pos x="9" y="35"/>
                  </a:cxn>
                  <a:cxn ang="0">
                    <a:pos x="0" y="35"/>
                  </a:cxn>
                </a:cxnLst>
                <a:rect l="0" t="0" r="r" b="b"/>
                <a:pathLst>
                  <a:path w="187" h="76">
                    <a:moveTo>
                      <a:pt x="0" y="35"/>
                    </a:moveTo>
                    <a:lnTo>
                      <a:pt x="24" y="11"/>
                    </a:lnTo>
                    <a:lnTo>
                      <a:pt x="64" y="0"/>
                    </a:lnTo>
                    <a:lnTo>
                      <a:pt x="122" y="21"/>
                    </a:lnTo>
                    <a:lnTo>
                      <a:pt x="144" y="47"/>
                    </a:lnTo>
                    <a:lnTo>
                      <a:pt x="166" y="47"/>
                    </a:lnTo>
                    <a:lnTo>
                      <a:pt x="166" y="64"/>
                    </a:lnTo>
                    <a:lnTo>
                      <a:pt x="178" y="64"/>
                    </a:lnTo>
                    <a:lnTo>
                      <a:pt x="187" y="76"/>
                    </a:lnTo>
                    <a:lnTo>
                      <a:pt x="122" y="76"/>
                    </a:lnTo>
                    <a:lnTo>
                      <a:pt x="131" y="64"/>
                    </a:lnTo>
                    <a:lnTo>
                      <a:pt x="122" y="64"/>
                    </a:lnTo>
                    <a:lnTo>
                      <a:pt x="111" y="35"/>
                    </a:lnTo>
                    <a:lnTo>
                      <a:pt x="55" y="21"/>
                    </a:lnTo>
                    <a:lnTo>
                      <a:pt x="64" y="11"/>
                    </a:lnTo>
                    <a:lnTo>
                      <a:pt x="46" y="11"/>
                    </a:lnTo>
                    <a:lnTo>
                      <a:pt x="9" y="35"/>
                    </a:lnTo>
                    <a:lnTo>
                      <a:pt x="0" y="35"/>
                    </a:lnTo>
                    <a:close/>
                  </a:path>
                </a:pathLst>
              </a:custGeom>
              <a:grpFill/>
              <a:ln w="9525">
                <a:solidFill>
                  <a:srgbClr val="029C7B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32" name="Freeform 331"/>
              <p:cNvSpPr>
                <a:spLocks/>
              </p:cNvSpPr>
              <p:nvPr/>
            </p:nvSpPr>
            <p:spPr bwMode="auto">
              <a:xfrm>
                <a:off x="1843089" y="2948007"/>
                <a:ext cx="296863" cy="120651"/>
              </a:xfrm>
              <a:custGeom>
                <a:avLst/>
                <a:gdLst/>
                <a:ahLst/>
                <a:cxnLst>
                  <a:cxn ang="0">
                    <a:pos x="0" y="35"/>
                  </a:cxn>
                  <a:cxn ang="0">
                    <a:pos x="24" y="11"/>
                  </a:cxn>
                  <a:cxn ang="0">
                    <a:pos x="64" y="0"/>
                  </a:cxn>
                  <a:cxn ang="0">
                    <a:pos x="122" y="21"/>
                  </a:cxn>
                  <a:cxn ang="0">
                    <a:pos x="144" y="47"/>
                  </a:cxn>
                  <a:cxn ang="0">
                    <a:pos x="166" y="47"/>
                  </a:cxn>
                  <a:cxn ang="0">
                    <a:pos x="166" y="64"/>
                  </a:cxn>
                  <a:cxn ang="0">
                    <a:pos x="178" y="64"/>
                  </a:cxn>
                  <a:cxn ang="0">
                    <a:pos x="187" y="76"/>
                  </a:cxn>
                  <a:cxn ang="0">
                    <a:pos x="122" y="76"/>
                  </a:cxn>
                  <a:cxn ang="0">
                    <a:pos x="131" y="64"/>
                  </a:cxn>
                  <a:cxn ang="0">
                    <a:pos x="122" y="64"/>
                  </a:cxn>
                  <a:cxn ang="0">
                    <a:pos x="111" y="35"/>
                  </a:cxn>
                  <a:cxn ang="0">
                    <a:pos x="55" y="21"/>
                  </a:cxn>
                  <a:cxn ang="0">
                    <a:pos x="64" y="11"/>
                  </a:cxn>
                  <a:cxn ang="0">
                    <a:pos x="46" y="11"/>
                  </a:cxn>
                  <a:cxn ang="0">
                    <a:pos x="9" y="35"/>
                  </a:cxn>
                  <a:cxn ang="0">
                    <a:pos x="0" y="35"/>
                  </a:cxn>
                </a:cxnLst>
                <a:rect l="0" t="0" r="r" b="b"/>
                <a:pathLst>
                  <a:path w="187" h="76">
                    <a:moveTo>
                      <a:pt x="0" y="35"/>
                    </a:moveTo>
                    <a:lnTo>
                      <a:pt x="24" y="11"/>
                    </a:lnTo>
                    <a:lnTo>
                      <a:pt x="64" y="0"/>
                    </a:lnTo>
                    <a:lnTo>
                      <a:pt x="122" y="21"/>
                    </a:lnTo>
                    <a:lnTo>
                      <a:pt x="144" y="47"/>
                    </a:lnTo>
                    <a:lnTo>
                      <a:pt x="166" y="47"/>
                    </a:lnTo>
                    <a:lnTo>
                      <a:pt x="166" y="64"/>
                    </a:lnTo>
                    <a:lnTo>
                      <a:pt x="178" y="64"/>
                    </a:lnTo>
                    <a:lnTo>
                      <a:pt x="187" y="76"/>
                    </a:lnTo>
                    <a:lnTo>
                      <a:pt x="122" y="76"/>
                    </a:lnTo>
                    <a:lnTo>
                      <a:pt x="131" y="64"/>
                    </a:lnTo>
                    <a:lnTo>
                      <a:pt x="122" y="64"/>
                    </a:lnTo>
                    <a:lnTo>
                      <a:pt x="111" y="35"/>
                    </a:lnTo>
                    <a:lnTo>
                      <a:pt x="55" y="21"/>
                    </a:lnTo>
                    <a:lnTo>
                      <a:pt x="64" y="11"/>
                    </a:lnTo>
                    <a:lnTo>
                      <a:pt x="46" y="11"/>
                    </a:lnTo>
                    <a:lnTo>
                      <a:pt x="9" y="35"/>
                    </a:lnTo>
                    <a:lnTo>
                      <a:pt x="0" y="35"/>
                    </a:lnTo>
                    <a:close/>
                  </a:path>
                </a:pathLst>
              </a:custGeom>
              <a:grpFill/>
              <a:ln w="9525" cap="flat">
                <a:solidFill>
                  <a:srgbClr val="029C7B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" name="Group 1"/>
            <p:cNvGrpSpPr/>
            <p:nvPr/>
          </p:nvGrpSpPr>
          <p:grpSpPr>
            <a:xfrm>
              <a:off x="339698" y="1012228"/>
              <a:ext cx="8843926" cy="5000404"/>
              <a:chOff x="339698" y="1012228"/>
              <a:chExt cx="8843926" cy="5000404"/>
            </a:xfrm>
          </p:grpSpPr>
          <p:grpSp>
            <p:nvGrpSpPr>
              <p:cNvPr id="521" name="Group 520"/>
              <p:cNvGrpSpPr/>
              <p:nvPr/>
            </p:nvGrpSpPr>
            <p:grpSpPr>
              <a:xfrm>
                <a:off x="339698" y="1299874"/>
                <a:ext cx="3809204" cy="1992803"/>
                <a:chOff x="276225" y="817568"/>
                <a:chExt cx="3908429" cy="2044713"/>
              </a:xfrm>
              <a:solidFill>
                <a:srgbClr val="00B0F0"/>
              </a:solidFill>
            </p:grpSpPr>
            <p:sp>
              <p:nvSpPr>
                <p:cNvPr id="939" name="Freeform 27"/>
                <p:cNvSpPr>
                  <a:spLocks/>
                </p:cNvSpPr>
                <p:nvPr/>
              </p:nvSpPr>
              <p:spPr bwMode="auto">
                <a:xfrm>
                  <a:off x="1603385" y="1309693"/>
                  <a:ext cx="173038" cy="57150"/>
                </a:xfrm>
                <a:custGeom>
                  <a:avLst/>
                  <a:gdLst/>
                  <a:ahLst/>
                  <a:cxnLst>
                    <a:cxn ang="0">
                      <a:pos x="0" y="10"/>
                    </a:cxn>
                    <a:cxn ang="0">
                      <a:pos x="84" y="0"/>
                    </a:cxn>
                    <a:cxn ang="0">
                      <a:pos x="99" y="0"/>
                    </a:cxn>
                    <a:cxn ang="0">
                      <a:pos x="66" y="10"/>
                    </a:cxn>
                    <a:cxn ang="0">
                      <a:pos x="109" y="10"/>
                    </a:cxn>
                    <a:cxn ang="0">
                      <a:pos x="84" y="24"/>
                    </a:cxn>
                    <a:cxn ang="0">
                      <a:pos x="66" y="24"/>
                    </a:cxn>
                    <a:cxn ang="0">
                      <a:pos x="66" y="36"/>
                    </a:cxn>
                    <a:cxn ang="0">
                      <a:pos x="32" y="36"/>
                    </a:cxn>
                    <a:cxn ang="0">
                      <a:pos x="54" y="24"/>
                    </a:cxn>
                    <a:cxn ang="0">
                      <a:pos x="20" y="36"/>
                    </a:cxn>
                    <a:cxn ang="0">
                      <a:pos x="0" y="36"/>
                    </a:cxn>
                    <a:cxn ang="0">
                      <a:pos x="54" y="24"/>
                    </a:cxn>
                    <a:cxn ang="0">
                      <a:pos x="45" y="10"/>
                    </a:cxn>
                    <a:cxn ang="0">
                      <a:pos x="0" y="10"/>
                    </a:cxn>
                  </a:cxnLst>
                  <a:rect l="0" t="0" r="r" b="b"/>
                  <a:pathLst>
                    <a:path w="109" h="36">
                      <a:moveTo>
                        <a:pt x="0" y="10"/>
                      </a:moveTo>
                      <a:lnTo>
                        <a:pt x="84" y="0"/>
                      </a:lnTo>
                      <a:lnTo>
                        <a:pt x="99" y="0"/>
                      </a:lnTo>
                      <a:lnTo>
                        <a:pt x="66" y="10"/>
                      </a:lnTo>
                      <a:lnTo>
                        <a:pt x="109" y="10"/>
                      </a:lnTo>
                      <a:lnTo>
                        <a:pt x="84" y="24"/>
                      </a:lnTo>
                      <a:lnTo>
                        <a:pt x="66" y="24"/>
                      </a:lnTo>
                      <a:lnTo>
                        <a:pt x="66" y="36"/>
                      </a:lnTo>
                      <a:lnTo>
                        <a:pt x="32" y="36"/>
                      </a:lnTo>
                      <a:lnTo>
                        <a:pt x="54" y="24"/>
                      </a:lnTo>
                      <a:lnTo>
                        <a:pt x="20" y="36"/>
                      </a:lnTo>
                      <a:lnTo>
                        <a:pt x="0" y="36"/>
                      </a:lnTo>
                      <a:lnTo>
                        <a:pt x="54" y="24"/>
                      </a:lnTo>
                      <a:lnTo>
                        <a:pt x="45" y="1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40" name="Freeform 28"/>
                <p:cNvSpPr>
                  <a:spLocks/>
                </p:cNvSpPr>
                <p:nvPr/>
              </p:nvSpPr>
              <p:spPr bwMode="auto">
                <a:xfrm>
                  <a:off x="1603385" y="1309693"/>
                  <a:ext cx="173038" cy="57150"/>
                </a:xfrm>
                <a:custGeom>
                  <a:avLst/>
                  <a:gdLst/>
                  <a:ahLst/>
                  <a:cxnLst>
                    <a:cxn ang="0">
                      <a:pos x="0" y="10"/>
                    </a:cxn>
                    <a:cxn ang="0">
                      <a:pos x="84" y="0"/>
                    </a:cxn>
                    <a:cxn ang="0">
                      <a:pos x="99" y="0"/>
                    </a:cxn>
                    <a:cxn ang="0">
                      <a:pos x="66" y="10"/>
                    </a:cxn>
                    <a:cxn ang="0">
                      <a:pos x="109" y="10"/>
                    </a:cxn>
                    <a:cxn ang="0">
                      <a:pos x="84" y="24"/>
                    </a:cxn>
                    <a:cxn ang="0">
                      <a:pos x="66" y="24"/>
                    </a:cxn>
                    <a:cxn ang="0">
                      <a:pos x="66" y="36"/>
                    </a:cxn>
                    <a:cxn ang="0">
                      <a:pos x="32" y="36"/>
                    </a:cxn>
                    <a:cxn ang="0">
                      <a:pos x="54" y="24"/>
                    </a:cxn>
                    <a:cxn ang="0">
                      <a:pos x="20" y="36"/>
                    </a:cxn>
                    <a:cxn ang="0">
                      <a:pos x="0" y="36"/>
                    </a:cxn>
                    <a:cxn ang="0">
                      <a:pos x="54" y="24"/>
                    </a:cxn>
                    <a:cxn ang="0">
                      <a:pos x="45" y="10"/>
                    </a:cxn>
                    <a:cxn ang="0">
                      <a:pos x="0" y="10"/>
                    </a:cxn>
                  </a:cxnLst>
                  <a:rect l="0" t="0" r="r" b="b"/>
                  <a:pathLst>
                    <a:path w="109" h="36">
                      <a:moveTo>
                        <a:pt x="0" y="10"/>
                      </a:moveTo>
                      <a:lnTo>
                        <a:pt x="84" y="0"/>
                      </a:lnTo>
                      <a:lnTo>
                        <a:pt x="99" y="0"/>
                      </a:lnTo>
                      <a:lnTo>
                        <a:pt x="66" y="10"/>
                      </a:lnTo>
                      <a:lnTo>
                        <a:pt x="109" y="10"/>
                      </a:lnTo>
                      <a:lnTo>
                        <a:pt x="84" y="24"/>
                      </a:lnTo>
                      <a:lnTo>
                        <a:pt x="66" y="24"/>
                      </a:lnTo>
                      <a:lnTo>
                        <a:pt x="66" y="36"/>
                      </a:lnTo>
                      <a:lnTo>
                        <a:pt x="32" y="36"/>
                      </a:lnTo>
                      <a:lnTo>
                        <a:pt x="54" y="24"/>
                      </a:lnTo>
                      <a:lnTo>
                        <a:pt x="20" y="36"/>
                      </a:lnTo>
                      <a:lnTo>
                        <a:pt x="0" y="36"/>
                      </a:lnTo>
                      <a:lnTo>
                        <a:pt x="54" y="24"/>
                      </a:lnTo>
                      <a:lnTo>
                        <a:pt x="45" y="1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41" name="Freeform 29"/>
                <p:cNvSpPr>
                  <a:spLocks/>
                </p:cNvSpPr>
                <p:nvPr/>
              </p:nvSpPr>
              <p:spPr bwMode="auto">
                <a:xfrm>
                  <a:off x="1635135" y="1455743"/>
                  <a:ext cx="193676" cy="55563"/>
                </a:xfrm>
                <a:custGeom>
                  <a:avLst/>
                  <a:gdLst/>
                  <a:ahLst/>
                  <a:cxnLst>
                    <a:cxn ang="0">
                      <a:pos x="122" y="0"/>
                    </a:cxn>
                    <a:cxn ang="0">
                      <a:pos x="122" y="10"/>
                    </a:cxn>
                    <a:cxn ang="0">
                      <a:pos x="88" y="10"/>
                    </a:cxn>
                    <a:cxn ang="0">
                      <a:pos x="46" y="35"/>
                    </a:cxn>
                    <a:cxn ang="0">
                      <a:pos x="12" y="35"/>
                    </a:cxn>
                    <a:cxn ang="0">
                      <a:pos x="0" y="35"/>
                    </a:cxn>
                    <a:cxn ang="0">
                      <a:pos x="12" y="35"/>
                    </a:cxn>
                    <a:cxn ang="0">
                      <a:pos x="46" y="24"/>
                    </a:cxn>
                    <a:cxn ang="0">
                      <a:pos x="46" y="10"/>
                    </a:cxn>
                    <a:cxn ang="0">
                      <a:pos x="64" y="10"/>
                    </a:cxn>
                    <a:cxn ang="0">
                      <a:pos x="122" y="0"/>
                    </a:cxn>
                  </a:cxnLst>
                  <a:rect l="0" t="0" r="r" b="b"/>
                  <a:pathLst>
                    <a:path w="122" h="35">
                      <a:moveTo>
                        <a:pt x="122" y="0"/>
                      </a:moveTo>
                      <a:lnTo>
                        <a:pt x="122" y="10"/>
                      </a:lnTo>
                      <a:lnTo>
                        <a:pt x="88" y="10"/>
                      </a:lnTo>
                      <a:lnTo>
                        <a:pt x="46" y="35"/>
                      </a:lnTo>
                      <a:lnTo>
                        <a:pt x="12" y="35"/>
                      </a:lnTo>
                      <a:lnTo>
                        <a:pt x="0" y="35"/>
                      </a:lnTo>
                      <a:lnTo>
                        <a:pt x="12" y="35"/>
                      </a:lnTo>
                      <a:lnTo>
                        <a:pt x="46" y="24"/>
                      </a:lnTo>
                      <a:lnTo>
                        <a:pt x="46" y="10"/>
                      </a:lnTo>
                      <a:lnTo>
                        <a:pt x="64" y="10"/>
                      </a:lnTo>
                      <a:lnTo>
                        <a:pt x="122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42" name="Freeform 30"/>
                <p:cNvSpPr>
                  <a:spLocks/>
                </p:cNvSpPr>
                <p:nvPr/>
              </p:nvSpPr>
              <p:spPr bwMode="auto">
                <a:xfrm>
                  <a:off x="1635135" y="1455743"/>
                  <a:ext cx="193676" cy="55563"/>
                </a:xfrm>
                <a:custGeom>
                  <a:avLst/>
                  <a:gdLst/>
                  <a:ahLst/>
                  <a:cxnLst>
                    <a:cxn ang="0">
                      <a:pos x="122" y="0"/>
                    </a:cxn>
                    <a:cxn ang="0">
                      <a:pos x="122" y="10"/>
                    </a:cxn>
                    <a:cxn ang="0">
                      <a:pos x="88" y="10"/>
                    </a:cxn>
                    <a:cxn ang="0">
                      <a:pos x="46" y="35"/>
                    </a:cxn>
                    <a:cxn ang="0">
                      <a:pos x="12" y="35"/>
                    </a:cxn>
                    <a:cxn ang="0">
                      <a:pos x="0" y="35"/>
                    </a:cxn>
                    <a:cxn ang="0">
                      <a:pos x="12" y="35"/>
                    </a:cxn>
                    <a:cxn ang="0">
                      <a:pos x="46" y="24"/>
                    </a:cxn>
                    <a:cxn ang="0">
                      <a:pos x="46" y="10"/>
                    </a:cxn>
                    <a:cxn ang="0">
                      <a:pos x="64" y="10"/>
                    </a:cxn>
                    <a:cxn ang="0">
                      <a:pos x="122" y="0"/>
                    </a:cxn>
                  </a:cxnLst>
                  <a:rect l="0" t="0" r="r" b="b"/>
                  <a:pathLst>
                    <a:path w="122" h="35">
                      <a:moveTo>
                        <a:pt x="122" y="0"/>
                      </a:moveTo>
                      <a:lnTo>
                        <a:pt x="122" y="10"/>
                      </a:lnTo>
                      <a:lnTo>
                        <a:pt x="88" y="10"/>
                      </a:lnTo>
                      <a:lnTo>
                        <a:pt x="46" y="35"/>
                      </a:lnTo>
                      <a:lnTo>
                        <a:pt x="12" y="35"/>
                      </a:lnTo>
                      <a:lnTo>
                        <a:pt x="0" y="35"/>
                      </a:lnTo>
                      <a:lnTo>
                        <a:pt x="12" y="35"/>
                      </a:lnTo>
                      <a:lnTo>
                        <a:pt x="46" y="24"/>
                      </a:lnTo>
                      <a:lnTo>
                        <a:pt x="46" y="10"/>
                      </a:lnTo>
                      <a:lnTo>
                        <a:pt x="64" y="10"/>
                      </a:lnTo>
                      <a:lnTo>
                        <a:pt x="122" y="0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43" name="Freeform 31"/>
                <p:cNvSpPr>
                  <a:spLocks/>
                </p:cNvSpPr>
                <p:nvPr/>
              </p:nvSpPr>
              <p:spPr bwMode="auto">
                <a:xfrm>
                  <a:off x="1709748" y="1550993"/>
                  <a:ext cx="100013" cy="52388"/>
                </a:xfrm>
                <a:custGeom>
                  <a:avLst/>
                  <a:gdLst/>
                  <a:ahLst/>
                  <a:cxnLst>
                    <a:cxn ang="0">
                      <a:pos x="0" y="33"/>
                    </a:cxn>
                    <a:cxn ang="0">
                      <a:pos x="32" y="0"/>
                    </a:cxn>
                    <a:cxn ang="0">
                      <a:pos x="63" y="16"/>
                    </a:cxn>
                    <a:cxn ang="0">
                      <a:pos x="0" y="33"/>
                    </a:cxn>
                  </a:cxnLst>
                  <a:rect l="0" t="0" r="r" b="b"/>
                  <a:pathLst>
                    <a:path w="63" h="33">
                      <a:moveTo>
                        <a:pt x="0" y="33"/>
                      </a:moveTo>
                      <a:lnTo>
                        <a:pt x="32" y="0"/>
                      </a:lnTo>
                      <a:lnTo>
                        <a:pt x="63" y="16"/>
                      </a:lnTo>
                      <a:lnTo>
                        <a:pt x="0" y="3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44" name="Freeform 32"/>
                <p:cNvSpPr>
                  <a:spLocks/>
                </p:cNvSpPr>
                <p:nvPr/>
              </p:nvSpPr>
              <p:spPr bwMode="auto">
                <a:xfrm>
                  <a:off x="1709748" y="1550993"/>
                  <a:ext cx="100013" cy="52388"/>
                </a:xfrm>
                <a:custGeom>
                  <a:avLst/>
                  <a:gdLst/>
                  <a:ahLst/>
                  <a:cxnLst>
                    <a:cxn ang="0">
                      <a:pos x="0" y="33"/>
                    </a:cxn>
                    <a:cxn ang="0">
                      <a:pos x="32" y="0"/>
                    </a:cxn>
                    <a:cxn ang="0">
                      <a:pos x="63" y="16"/>
                    </a:cxn>
                    <a:cxn ang="0">
                      <a:pos x="0" y="33"/>
                    </a:cxn>
                  </a:cxnLst>
                  <a:rect l="0" t="0" r="r" b="b"/>
                  <a:pathLst>
                    <a:path w="63" h="33">
                      <a:moveTo>
                        <a:pt x="0" y="33"/>
                      </a:moveTo>
                      <a:lnTo>
                        <a:pt x="32" y="0"/>
                      </a:lnTo>
                      <a:lnTo>
                        <a:pt x="63" y="16"/>
                      </a:lnTo>
                      <a:lnTo>
                        <a:pt x="0" y="33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45" name="Freeform 33"/>
                <p:cNvSpPr>
                  <a:spLocks/>
                </p:cNvSpPr>
                <p:nvPr/>
              </p:nvSpPr>
              <p:spPr bwMode="auto">
                <a:xfrm>
                  <a:off x="1828811" y="1614493"/>
                  <a:ext cx="69850" cy="57150"/>
                </a:xfrm>
                <a:custGeom>
                  <a:avLst/>
                  <a:gdLst/>
                  <a:ahLst/>
                  <a:cxnLst>
                    <a:cxn ang="0">
                      <a:pos x="0" y="36"/>
                    </a:cxn>
                    <a:cxn ang="0">
                      <a:pos x="44" y="0"/>
                    </a:cxn>
                    <a:cxn ang="0">
                      <a:pos x="44" y="10"/>
                    </a:cxn>
                    <a:cxn ang="0">
                      <a:pos x="34" y="10"/>
                    </a:cxn>
                    <a:cxn ang="0">
                      <a:pos x="18" y="36"/>
                    </a:cxn>
                    <a:cxn ang="0">
                      <a:pos x="0" y="36"/>
                    </a:cxn>
                  </a:cxnLst>
                  <a:rect l="0" t="0" r="r" b="b"/>
                  <a:pathLst>
                    <a:path w="44" h="36">
                      <a:moveTo>
                        <a:pt x="0" y="36"/>
                      </a:moveTo>
                      <a:lnTo>
                        <a:pt x="44" y="0"/>
                      </a:lnTo>
                      <a:lnTo>
                        <a:pt x="44" y="10"/>
                      </a:lnTo>
                      <a:lnTo>
                        <a:pt x="34" y="10"/>
                      </a:lnTo>
                      <a:lnTo>
                        <a:pt x="18" y="36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46" name="Freeform 34"/>
                <p:cNvSpPr>
                  <a:spLocks/>
                </p:cNvSpPr>
                <p:nvPr/>
              </p:nvSpPr>
              <p:spPr bwMode="auto">
                <a:xfrm>
                  <a:off x="1828811" y="1614493"/>
                  <a:ext cx="69850" cy="57150"/>
                </a:xfrm>
                <a:custGeom>
                  <a:avLst/>
                  <a:gdLst/>
                  <a:ahLst/>
                  <a:cxnLst>
                    <a:cxn ang="0">
                      <a:pos x="0" y="36"/>
                    </a:cxn>
                    <a:cxn ang="0">
                      <a:pos x="44" y="0"/>
                    </a:cxn>
                    <a:cxn ang="0">
                      <a:pos x="44" y="10"/>
                    </a:cxn>
                    <a:cxn ang="0">
                      <a:pos x="34" y="10"/>
                    </a:cxn>
                    <a:cxn ang="0">
                      <a:pos x="18" y="36"/>
                    </a:cxn>
                    <a:cxn ang="0">
                      <a:pos x="0" y="36"/>
                    </a:cxn>
                  </a:cxnLst>
                  <a:rect l="0" t="0" r="r" b="b"/>
                  <a:pathLst>
                    <a:path w="44" h="36">
                      <a:moveTo>
                        <a:pt x="0" y="36"/>
                      </a:moveTo>
                      <a:lnTo>
                        <a:pt x="44" y="0"/>
                      </a:lnTo>
                      <a:lnTo>
                        <a:pt x="44" y="10"/>
                      </a:lnTo>
                      <a:lnTo>
                        <a:pt x="34" y="10"/>
                      </a:lnTo>
                      <a:lnTo>
                        <a:pt x="18" y="36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47" name="Freeform 35"/>
                <p:cNvSpPr>
                  <a:spLocks/>
                </p:cNvSpPr>
                <p:nvPr/>
              </p:nvSpPr>
              <p:spPr bwMode="auto">
                <a:xfrm>
                  <a:off x="1858974" y="1776419"/>
                  <a:ext cx="44450" cy="125413"/>
                </a:xfrm>
                <a:custGeom>
                  <a:avLst/>
                  <a:gdLst/>
                  <a:ahLst/>
                  <a:cxnLst>
                    <a:cxn ang="0">
                      <a:pos x="0" y="14"/>
                    </a:cxn>
                    <a:cxn ang="0">
                      <a:pos x="17" y="0"/>
                    </a:cxn>
                    <a:cxn ang="0">
                      <a:pos x="28" y="0"/>
                    </a:cxn>
                    <a:cxn ang="0">
                      <a:pos x="28" y="54"/>
                    </a:cxn>
                    <a:cxn ang="0">
                      <a:pos x="0" y="79"/>
                    </a:cxn>
                    <a:cxn ang="0">
                      <a:pos x="17" y="54"/>
                    </a:cxn>
                    <a:cxn ang="0">
                      <a:pos x="0" y="54"/>
                    </a:cxn>
                    <a:cxn ang="0">
                      <a:pos x="17" y="43"/>
                    </a:cxn>
                    <a:cxn ang="0">
                      <a:pos x="0" y="43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28" h="79">
                      <a:moveTo>
                        <a:pt x="0" y="14"/>
                      </a:moveTo>
                      <a:lnTo>
                        <a:pt x="17" y="0"/>
                      </a:lnTo>
                      <a:lnTo>
                        <a:pt x="28" y="0"/>
                      </a:lnTo>
                      <a:lnTo>
                        <a:pt x="28" y="54"/>
                      </a:lnTo>
                      <a:lnTo>
                        <a:pt x="0" y="79"/>
                      </a:lnTo>
                      <a:lnTo>
                        <a:pt x="17" y="54"/>
                      </a:lnTo>
                      <a:lnTo>
                        <a:pt x="0" y="54"/>
                      </a:lnTo>
                      <a:lnTo>
                        <a:pt x="17" y="43"/>
                      </a:lnTo>
                      <a:lnTo>
                        <a:pt x="0" y="43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48" name="Freeform 36"/>
                <p:cNvSpPr>
                  <a:spLocks/>
                </p:cNvSpPr>
                <p:nvPr/>
              </p:nvSpPr>
              <p:spPr bwMode="auto">
                <a:xfrm>
                  <a:off x="1858974" y="1776419"/>
                  <a:ext cx="44450" cy="125413"/>
                </a:xfrm>
                <a:custGeom>
                  <a:avLst/>
                  <a:gdLst/>
                  <a:ahLst/>
                  <a:cxnLst>
                    <a:cxn ang="0">
                      <a:pos x="0" y="14"/>
                    </a:cxn>
                    <a:cxn ang="0">
                      <a:pos x="17" y="0"/>
                    </a:cxn>
                    <a:cxn ang="0">
                      <a:pos x="28" y="0"/>
                    </a:cxn>
                    <a:cxn ang="0">
                      <a:pos x="28" y="54"/>
                    </a:cxn>
                    <a:cxn ang="0">
                      <a:pos x="0" y="79"/>
                    </a:cxn>
                    <a:cxn ang="0">
                      <a:pos x="17" y="54"/>
                    </a:cxn>
                    <a:cxn ang="0">
                      <a:pos x="0" y="54"/>
                    </a:cxn>
                    <a:cxn ang="0">
                      <a:pos x="17" y="43"/>
                    </a:cxn>
                    <a:cxn ang="0">
                      <a:pos x="0" y="43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28" h="79">
                      <a:moveTo>
                        <a:pt x="0" y="14"/>
                      </a:moveTo>
                      <a:lnTo>
                        <a:pt x="17" y="0"/>
                      </a:lnTo>
                      <a:lnTo>
                        <a:pt x="28" y="0"/>
                      </a:lnTo>
                      <a:lnTo>
                        <a:pt x="28" y="54"/>
                      </a:lnTo>
                      <a:lnTo>
                        <a:pt x="0" y="79"/>
                      </a:lnTo>
                      <a:lnTo>
                        <a:pt x="17" y="54"/>
                      </a:lnTo>
                      <a:lnTo>
                        <a:pt x="0" y="54"/>
                      </a:lnTo>
                      <a:lnTo>
                        <a:pt x="17" y="43"/>
                      </a:lnTo>
                      <a:lnTo>
                        <a:pt x="0" y="43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49" name="Freeform 37"/>
                <p:cNvSpPr>
                  <a:spLocks/>
                </p:cNvSpPr>
                <p:nvPr/>
              </p:nvSpPr>
              <p:spPr bwMode="auto">
                <a:xfrm>
                  <a:off x="2174888" y="2125669"/>
                  <a:ext cx="127001" cy="47625"/>
                </a:xfrm>
                <a:custGeom>
                  <a:avLst/>
                  <a:gdLst/>
                  <a:ahLst/>
                  <a:cxnLst>
                    <a:cxn ang="0">
                      <a:pos x="15" y="30"/>
                    </a:cxn>
                    <a:cxn ang="0">
                      <a:pos x="0" y="30"/>
                    </a:cxn>
                    <a:cxn ang="0">
                      <a:pos x="15" y="17"/>
                    </a:cxn>
                    <a:cxn ang="0">
                      <a:pos x="55" y="17"/>
                    </a:cxn>
                    <a:cxn ang="0">
                      <a:pos x="80" y="0"/>
                    </a:cxn>
                    <a:cxn ang="0">
                      <a:pos x="67" y="30"/>
                    </a:cxn>
                    <a:cxn ang="0">
                      <a:pos x="15" y="30"/>
                    </a:cxn>
                  </a:cxnLst>
                  <a:rect l="0" t="0" r="r" b="b"/>
                  <a:pathLst>
                    <a:path w="80" h="30">
                      <a:moveTo>
                        <a:pt x="15" y="30"/>
                      </a:moveTo>
                      <a:lnTo>
                        <a:pt x="0" y="30"/>
                      </a:lnTo>
                      <a:lnTo>
                        <a:pt x="15" y="17"/>
                      </a:lnTo>
                      <a:lnTo>
                        <a:pt x="55" y="17"/>
                      </a:lnTo>
                      <a:lnTo>
                        <a:pt x="80" y="0"/>
                      </a:lnTo>
                      <a:lnTo>
                        <a:pt x="67" y="30"/>
                      </a:lnTo>
                      <a:lnTo>
                        <a:pt x="15" y="3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50" name="Freeform 38"/>
                <p:cNvSpPr>
                  <a:spLocks/>
                </p:cNvSpPr>
                <p:nvPr/>
              </p:nvSpPr>
              <p:spPr bwMode="auto">
                <a:xfrm>
                  <a:off x="2174888" y="2125669"/>
                  <a:ext cx="127001" cy="47625"/>
                </a:xfrm>
                <a:custGeom>
                  <a:avLst/>
                  <a:gdLst/>
                  <a:ahLst/>
                  <a:cxnLst>
                    <a:cxn ang="0">
                      <a:pos x="15" y="30"/>
                    </a:cxn>
                    <a:cxn ang="0">
                      <a:pos x="0" y="30"/>
                    </a:cxn>
                    <a:cxn ang="0">
                      <a:pos x="15" y="17"/>
                    </a:cxn>
                    <a:cxn ang="0">
                      <a:pos x="55" y="17"/>
                    </a:cxn>
                    <a:cxn ang="0">
                      <a:pos x="80" y="0"/>
                    </a:cxn>
                    <a:cxn ang="0">
                      <a:pos x="67" y="30"/>
                    </a:cxn>
                    <a:cxn ang="0">
                      <a:pos x="15" y="30"/>
                    </a:cxn>
                  </a:cxnLst>
                  <a:rect l="0" t="0" r="r" b="b"/>
                  <a:pathLst>
                    <a:path w="80" h="30">
                      <a:moveTo>
                        <a:pt x="15" y="30"/>
                      </a:moveTo>
                      <a:lnTo>
                        <a:pt x="0" y="30"/>
                      </a:lnTo>
                      <a:lnTo>
                        <a:pt x="15" y="17"/>
                      </a:lnTo>
                      <a:lnTo>
                        <a:pt x="55" y="17"/>
                      </a:lnTo>
                      <a:lnTo>
                        <a:pt x="80" y="0"/>
                      </a:lnTo>
                      <a:lnTo>
                        <a:pt x="67" y="30"/>
                      </a:lnTo>
                      <a:lnTo>
                        <a:pt x="15" y="30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51" name="Freeform 39"/>
                <p:cNvSpPr>
                  <a:spLocks/>
                </p:cNvSpPr>
                <p:nvPr/>
              </p:nvSpPr>
              <p:spPr bwMode="auto">
                <a:xfrm>
                  <a:off x="2073288" y="2182819"/>
                  <a:ext cx="141288" cy="49213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34" y="0"/>
                    </a:cxn>
                    <a:cxn ang="0">
                      <a:pos x="89" y="0"/>
                    </a:cxn>
                    <a:cxn ang="0">
                      <a:pos x="21" y="31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89" h="31">
                      <a:moveTo>
                        <a:pt x="0" y="31"/>
                      </a:moveTo>
                      <a:lnTo>
                        <a:pt x="34" y="0"/>
                      </a:lnTo>
                      <a:lnTo>
                        <a:pt x="89" y="0"/>
                      </a:lnTo>
                      <a:lnTo>
                        <a:pt x="21" y="31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52" name="Freeform 40"/>
                <p:cNvSpPr>
                  <a:spLocks/>
                </p:cNvSpPr>
                <p:nvPr/>
              </p:nvSpPr>
              <p:spPr bwMode="auto">
                <a:xfrm>
                  <a:off x="2073288" y="2182819"/>
                  <a:ext cx="141288" cy="49213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34" y="0"/>
                    </a:cxn>
                    <a:cxn ang="0">
                      <a:pos x="89" y="0"/>
                    </a:cxn>
                    <a:cxn ang="0">
                      <a:pos x="21" y="31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89" h="31">
                      <a:moveTo>
                        <a:pt x="0" y="31"/>
                      </a:moveTo>
                      <a:lnTo>
                        <a:pt x="34" y="0"/>
                      </a:lnTo>
                      <a:lnTo>
                        <a:pt x="89" y="0"/>
                      </a:lnTo>
                      <a:lnTo>
                        <a:pt x="21" y="31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53" name="Freeform 41"/>
                <p:cNvSpPr>
                  <a:spLocks/>
                </p:cNvSpPr>
                <p:nvPr/>
              </p:nvSpPr>
              <p:spPr bwMode="auto">
                <a:xfrm>
                  <a:off x="1944699" y="2046294"/>
                  <a:ext cx="269877" cy="185738"/>
                </a:xfrm>
                <a:custGeom>
                  <a:avLst/>
                  <a:gdLst/>
                  <a:ahLst/>
                  <a:cxnLst>
                    <a:cxn ang="0">
                      <a:pos x="102" y="0"/>
                    </a:cxn>
                    <a:cxn ang="0">
                      <a:pos x="160" y="11"/>
                    </a:cxn>
                    <a:cxn ang="0">
                      <a:pos x="170" y="40"/>
                    </a:cxn>
                    <a:cxn ang="0">
                      <a:pos x="160" y="50"/>
                    </a:cxn>
                    <a:cxn ang="0">
                      <a:pos x="135" y="21"/>
                    </a:cxn>
                    <a:cxn ang="0">
                      <a:pos x="114" y="76"/>
                    </a:cxn>
                    <a:cxn ang="0">
                      <a:pos x="102" y="76"/>
                    </a:cxn>
                    <a:cxn ang="0">
                      <a:pos x="102" y="65"/>
                    </a:cxn>
                    <a:cxn ang="0">
                      <a:pos x="92" y="65"/>
                    </a:cxn>
                    <a:cxn ang="0">
                      <a:pos x="102" y="50"/>
                    </a:cxn>
                    <a:cxn ang="0">
                      <a:pos x="102" y="21"/>
                    </a:cxn>
                    <a:cxn ang="0">
                      <a:pos x="92" y="21"/>
                    </a:cxn>
                    <a:cxn ang="0">
                      <a:pos x="58" y="40"/>
                    </a:cxn>
                    <a:cxn ang="0">
                      <a:pos x="46" y="65"/>
                    </a:cxn>
                    <a:cxn ang="0">
                      <a:pos x="25" y="101"/>
                    </a:cxn>
                    <a:cxn ang="0">
                      <a:pos x="12" y="117"/>
                    </a:cxn>
                    <a:cxn ang="0">
                      <a:pos x="0" y="117"/>
                    </a:cxn>
                    <a:cxn ang="0">
                      <a:pos x="0" y="101"/>
                    </a:cxn>
                    <a:cxn ang="0">
                      <a:pos x="12" y="76"/>
                    </a:cxn>
                    <a:cxn ang="0">
                      <a:pos x="46" y="40"/>
                    </a:cxn>
                    <a:cxn ang="0">
                      <a:pos x="25" y="50"/>
                    </a:cxn>
                    <a:cxn ang="0">
                      <a:pos x="58" y="11"/>
                    </a:cxn>
                    <a:cxn ang="0">
                      <a:pos x="102" y="11"/>
                    </a:cxn>
                    <a:cxn ang="0">
                      <a:pos x="102" y="0"/>
                    </a:cxn>
                  </a:cxnLst>
                  <a:rect l="0" t="0" r="r" b="b"/>
                  <a:pathLst>
                    <a:path w="170" h="117">
                      <a:moveTo>
                        <a:pt x="102" y="0"/>
                      </a:moveTo>
                      <a:lnTo>
                        <a:pt x="160" y="11"/>
                      </a:lnTo>
                      <a:lnTo>
                        <a:pt x="170" y="40"/>
                      </a:lnTo>
                      <a:lnTo>
                        <a:pt x="160" y="50"/>
                      </a:lnTo>
                      <a:lnTo>
                        <a:pt x="135" y="21"/>
                      </a:lnTo>
                      <a:lnTo>
                        <a:pt x="114" y="76"/>
                      </a:lnTo>
                      <a:lnTo>
                        <a:pt x="102" y="76"/>
                      </a:lnTo>
                      <a:lnTo>
                        <a:pt x="102" y="65"/>
                      </a:lnTo>
                      <a:lnTo>
                        <a:pt x="92" y="65"/>
                      </a:lnTo>
                      <a:lnTo>
                        <a:pt x="102" y="50"/>
                      </a:lnTo>
                      <a:lnTo>
                        <a:pt x="102" y="21"/>
                      </a:lnTo>
                      <a:lnTo>
                        <a:pt x="92" y="21"/>
                      </a:lnTo>
                      <a:lnTo>
                        <a:pt x="58" y="40"/>
                      </a:lnTo>
                      <a:lnTo>
                        <a:pt x="46" y="65"/>
                      </a:lnTo>
                      <a:lnTo>
                        <a:pt x="25" y="101"/>
                      </a:lnTo>
                      <a:lnTo>
                        <a:pt x="12" y="117"/>
                      </a:lnTo>
                      <a:lnTo>
                        <a:pt x="0" y="117"/>
                      </a:lnTo>
                      <a:lnTo>
                        <a:pt x="0" y="101"/>
                      </a:lnTo>
                      <a:lnTo>
                        <a:pt x="12" y="76"/>
                      </a:lnTo>
                      <a:lnTo>
                        <a:pt x="46" y="40"/>
                      </a:lnTo>
                      <a:lnTo>
                        <a:pt x="25" y="50"/>
                      </a:lnTo>
                      <a:lnTo>
                        <a:pt x="58" y="11"/>
                      </a:lnTo>
                      <a:lnTo>
                        <a:pt x="102" y="11"/>
                      </a:lnTo>
                      <a:lnTo>
                        <a:pt x="102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54" name="Freeform 42"/>
                <p:cNvSpPr>
                  <a:spLocks/>
                </p:cNvSpPr>
                <p:nvPr/>
              </p:nvSpPr>
              <p:spPr bwMode="auto">
                <a:xfrm>
                  <a:off x="1944699" y="2046294"/>
                  <a:ext cx="269877" cy="185738"/>
                </a:xfrm>
                <a:custGeom>
                  <a:avLst/>
                  <a:gdLst/>
                  <a:ahLst/>
                  <a:cxnLst>
                    <a:cxn ang="0">
                      <a:pos x="102" y="0"/>
                    </a:cxn>
                    <a:cxn ang="0">
                      <a:pos x="160" y="11"/>
                    </a:cxn>
                    <a:cxn ang="0">
                      <a:pos x="170" y="40"/>
                    </a:cxn>
                    <a:cxn ang="0">
                      <a:pos x="160" y="50"/>
                    </a:cxn>
                    <a:cxn ang="0">
                      <a:pos x="135" y="21"/>
                    </a:cxn>
                    <a:cxn ang="0">
                      <a:pos x="114" y="76"/>
                    </a:cxn>
                    <a:cxn ang="0">
                      <a:pos x="102" y="76"/>
                    </a:cxn>
                    <a:cxn ang="0">
                      <a:pos x="102" y="65"/>
                    </a:cxn>
                    <a:cxn ang="0">
                      <a:pos x="92" y="65"/>
                    </a:cxn>
                    <a:cxn ang="0">
                      <a:pos x="102" y="50"/>
                    </a:cxn>
                    <a:cxn ang="0">
                      <a:pos x="102" y="21"/>
                    </a:cxn>
                    <a:cxn ang="0">
                      <a:pos x="92" y="21"/>
                    </a:cxn>
                    <a:cxn ang="0">
                      <a:pos x="58" y="40"/>
                    </a:cxn>
                    <a:cxn ang="0">
                      <a:pos x="46" y="65"/>
                    </a:cxn>
                    <a:cxn ang="0">
                      <a:pos x="25" y="101"/>
                    </a:cxn>
                    <a:cxn ang="0">
                      <a:pos x="12" y="117"/>
                    </a:cxn>
                    <a:cxn ang="0">
                      <a:pos x="0" y="117"/>
                    </a:cxn>
                    <a:cxn ang="0">
                      <a:pos x="0" y="101"/>
                    </a:cxn>
                    <a:cxn ang="0">
                      <a:pos x="12" y="76"/>
                    </a:cxn>
                    <a:cxn ang="0">
                      <a:pos x="46" y="40"/>
                    </a:cxn>
                    <a:cxn ang="0">
                      <a:pos x="25" y="50"/>
                    </a:cxn>
                    <a:cxn ang="0">
                      <a:pos x="58" y="11"/>
                    </a:cxn>
                    <a:cxn ang="0">
                      <a:pos x="102" y="11"/>
                    </a:cxn>
                    <a:cxn ang="0">
                      <a:pos x="102" y="0"/>
                    </a:cxn>
                  </a:cxnLst>
                  <a:rect l="0" t="0" r="r" b="b"/>
                  <a:pathLst>
                    <a:path w="170" h="117">
                      <a:moveTo>
                        <a:pt x="102" y="0"/>
                      </a:moveTo>
                      <a:lnTo>
                        <a:pt x="160" y="11"/>
                      </a:lnTo>
                      <a:lnTo>
                        <a:pt x="170" y="40"/>
                      </a:lnTo>
                      <a:lnTo>
                        <a:pt x="160" y="50"/>
                      </a:lnTo>
                      <a:lnTo>
                        <a:pt x="135" y="21"/>
                      </a:lnTo>
                      <a:lnTo>
                        <a:pt x="114" y="76"/>
                      </a:lnTo>
                      <a:lnTo>
                        <a:pt x="102" y="76"/>
                      </a:lnTo>
                      <a:lnTo>
                        <a:pt x="102" y="65"/>
                      </a:lnTo>
                      <a:lnTo>
                        <a:pt x="92" y="65"/>
                      </a:lnTo>
                      <a:lnTo>
                        <a:pt x="102" y="50"/>
                      </a:lnTo>
                      <a:lnTo>
                        <a:pt x="102" y="21"/>
                      </a:lnTo>
                      <a:lnTo>
                        <a:pt x="92" y="21"/>
                      </a:lnTo>
                      <a:lnTo>
                        <a:pt x="58" y="40"/>
                      </a:lnTo>
                      <a:lnTo>
                        <a:pt x="46" y="65"/>
                      </a:lnTo>
                      <a:lnTo>
                        <a:pt x="25" y="101"/>
                      </a:lnTo>
                      <a:lnTo>
                        <a:pt x="12" y="117"/>
                      </a:lnTo>
                      <a:lnTo>
                        <a:pt x="0" y="117"/>
                      </a:lnTo>
                      <a:lnTo>
                        <a:pt x="0" y="101"/>
                      </a:lnTo>
                      <a:lnTo>
                        <a:pt x="12" y="76"/>
                      </a:lnTo>
                      <a:lnTo>
                        <a:pt x="46" y="40"/>
                      </a:lnTo>
                      <a:lnTo>
                        <a:pt x="25" y="50"/>
                      </a:lnTo>
                      <a:lnTo>
                        <a:pt x="58" y="11"/>
                      </a:lnTo>
                      <a:lnTo>
                        <a:pt x="102" y="11"/>
                      </a:lnTo>
                      <a:lnTo>
                        <a:pt x="102" y="0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55" name="Freeform 43"/>
                <p:cNvSpPr>
                  <a:spLocks/>
                </p:cNvSpPr>
                <p:nvPr/>
              </p:nvSpPr>
              <p:spPr bwMode="auto">
                <a:xfrm>
                  <a:off x="1917712" y="1935169"/>
                  <a:ext cx="207964" cy="109538"/>
                </a:xfrm>
                <a:custGeom>
                  <a:avLst/>
                  <a:gdLst/>
                  <a:ahLst/>
                  <a:cxnLst>
                    <a:cxn ang="0">
                      <a:pos x="118" y="69"/>
                    </a:cxn>
                    <a:cxn ang="0">
                      <a:pos x="109" y="69"/>
                    </a:cxn>
                    <a:cxn ang="0">
                      <a:pos x="118" y="69"/>
                    </a:cxn>
                    <a:cxn ang="0">
                      <a:pos x="75" y="69"/>
                    </a:cxn>
                    <a:cxn ang="0">
                      <a:pos x="75" y="54"/>
                    </a:cxn>
                    <a:cxn ang="0">
                      <a:pos x="54" y="69"/>
                    </a:cxn>
                    <a:cxn ang="0">
                      <a:pos x="75" y="43"/>
                    </a:cxn>
                    <a:cxn ang="0">
                      <a:pos x="17" y="69"/>
                    </a:cxn>
                    <a:cxn ang="0">
                      <a:pos x="17" y="54"/>
                    </a:cxn>
                    <a:cxn ang="0">
                      <a:pos x="0" y="69"/>
                    </a:cxn>
                    <a:cxn ang="0">
                      <a:pos x="42" y="28"/>
                    </a:cxn>
                    <a:cxn ang="0">
                      <a:pos x="54" y="28"/>
                    </a:cxn>
                    <a:cxn ang="0">
                      <a:pos x="42" y="28"/>
                    </a:cxn>
                    <a:cxn ang="0">
                      <a:pos x="84" y="0"/>
                    </a:cxn>
                    <a:cxn ang="0">
                      <a:pos x="109" y="18"/>
                    </a:cxn>
                    <a:cxn ang="0">
                      <a:pos x="109" y="28"/>
                    </a:cxn>
                    <a:cxn ang="0">
                      <a:pos x="131" y="28"/>
                    </a:cxn>
                    <a:cxn ang="0">
                      <a:pos x="118" y="69"/>
                    </a:cxn>
                  </a:cxnLst>
                  <a:rect l="0" t="0" r="r" b="b"/>
                  <a:pathLst>
                    <a:path w="131" h="69">
                      <a:moveTo>
                        <a:pt x="118" y="69"/>
                      </a:moveTo>
                      <a:lnTo>
                        <a:pt x="109" y="69"/>
                      </a:lnTo>
                      <a:lnTo>
                        <a:pt x="118" y="69"/>
                      </a:lnTo>
                      <a:lnTo>
                        <a:pt x="75" y="69"/>
                      </a:lnTo>
                      <a:lnTo>
                        <a:pt x="75" y="54"/>
                      </a:lnTo>
                      <a:lnTo>
                        <a:pt x="54" y="69"/>
                      </a:lnTo>
                      <a:lnTo>
                        <a:pt x="75" y="43"/>
                      </a:lnTo>
                      <a:lnTo>
                        <a:pt x="17" y="69"/>
                      </a:lnTo>
                      <a:lnTo>
                        <a:pt x="17" y="54"/>
                      </a:lnTo>
                      <a:lnTo>
                        <a:pt x="0" y="69"/>
                      </a:lnTo>
                      <a:lnTo>
                        <a:pt x="42" y="28"/>
                      </a:lnTo>
                      <a:lnTo>
                        <a:pt x="54" y="28"/>
                      </a:lnTo>
                      <a:lnTo>
                        <a:pt x="42" y="28"/>
                      </a:lnTo>
                      <a:lnTo>
                        <a:pt x="84" y="0"/>
                      </a:lnTo>
                      <a:lnTo>
                        <a:pt x="109" y="18"/>
                      </a:lnTo>
                      <a:lnTo>
                        <a:pt x="109" y="28"/>
                      </a:lnTo>
                      <a:lnTo>
                        <a:pt x="131" y="28"/>
                      </a:lnTo>
                      <a:lnTo>
                        <a:pt x="118" y="69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56" name="Freeform 44"/>
                <p:cNvSpPr>
                  <a:spLocks/>
                </p:cNvSpPr>
                <p:nvPr/>
              </p:nvSpPr>
              <p:spPr bwMode="auto">
                <a:xfrm>
                  <a:off x="1917712" y="1935169"/>
                  <a:ext cx="207964" cy="109538"/>
                </a:xfrm>
                <a:custGeom>
                  <a:avLst/>
                  <a:gdLst/>
                  <a:ahLst/>
                  <a:cxnLst>
                    <a:cxn ang="0">
                      <a:pos x="118" y="69"/>
                    </a:cxn>
                    <a:cxn ang="0">
                      <a:pos x="109" y="69"/>
                    </a:cxn>
                    <a:cxn ang="0">
                      <a:pos x="118" y="69"/>
                    </a:cxn>
                    <a:cxn ang="0">
                      <a:pos x="75" y="69"/>
                    </a:cxn>
                    <a:cxn ang="0">
                      <a:pos x="75" y="54"/>
                    </a:cxn>
                    <a:cxn ang="0">
                      <a:pos x="54" y="69"/>
                    </a:cxn>
                    <a:cxn ang="0">
                      <a:pos x="75" y="43"/>
                    </a:cxn>
                    <a:cxn ang="0">
                      <a:pos x="17" y="69"/>
                    </a:cxn>
                    <a:cxn ang="0">
                      <a:pos x="17" y="54"/>
                    </a:cxn>
                    <a:cxn ang="0">
                      <a:pos x="0" y="69"/>
                    </a:cxn>
                    <a:cxn ang="0">
                      <a:pos x="42" y="28"/>
                    </a:cxn>
                    <a:cxn ang="0">
                      <a:pos x="54" y="28"/>
                    </a:cxn>
                    <a:cxn ang="0">
                      <a:pos x="42" y="28"/>
                    </a:cxn>
                    <a:cxn ang="0">
                      <a:pos x="84" y="0"/>
                    </a:cxn>
                    <a:cxn ang="0">
                      <a:pos x="109" y="18"/>
                    </a:cxn>
                    <a:cxn ang="0">
                      <a:pos x="109" y="28"/>
                    </a:cxn>
                    <a:cxn ang="0">
                      <a:pos x="131" y="28"/>
                    </a:cxn>
                    <a:cxn ang="0">
                      <a:pos x="118" y="69"/>
                    </a:cxn>
                  </a:cxnLst>
                  <a:rect l="0" t="0" r="r" b="b"/>
                  <a:pathLst>
                    <a:path w="131" h="69">
                      <a:moveTo>
                        <a:pt x="118" y="69"/>
                      </a:moveTo>
                      <a:lnTo>
                        <a:pt x="109" y="69"/>
                      </a:lnTo>
                      <a:lnTo>
                        <a:pt x="118" y="69"/>
                      </a:lnTo>
                      <a:lnTo>
                        <a:pt x="75" y="69"/>
                      </a:lnTo>
                      <a:lnTo>
                        <a:pt x="75" y="54"/>
                      </a:lnTo>
                      <a:lnTo>
                        <a:pt x="54" y="69"/>
                      </a:lnTo>
                      <a:lnTo>
                        <a:pt x="75" y="43"/>
                      </a:lnTo>
                      <a:lnTo>
                        <a:pt x="17" y="69"/>
                      </a:lnTo>
                      <a:lnTo>
                        <a:pt x="17" y="54"/>
                      </a:lnTo>
                      <a:lnTo>
                        <a:pt x="0" y="69"/>
                      </a:lnTo>
                      <a:lnTo>
                        <a:pt x="42" y="28"/>
                      </a:lnTo>
                      <a:lnTo>
                        <a:pt x="54" y="28"/>
                      </a:lnTo>
                      <a:lnTo>
                        <a:pt x="42" y="28"/>
                      </a:lnTo>
                      <a:lnTo>
                        <a:pt x="84" y="0"/>
                      </a:lnTo>
                      <a:lnTo>
                        <a:pt x="109" y="18"/>
                      </a:lnTo>
                      <a:lnTo>
                        <a:pt x="109" y="28"/>
                      </a:lnTo>
                      <a:lnTo>
                        <a:pt x="131" y="28"/>
                      </a:lnTo>
                      <a:lnTo>
                        <a:pt x="118" y="69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57" name="Freeform 45"/>
                <p:cNvSpPr>
                  <a:spLocks/>
                </p:cNvSpPr>
                <p:nvPr/>
              </p:nvSpPr>
              <p:spPr bwMode="auto">
                <a:xfrm>
                  <a:off x="1811349" y="1798644"/>
                  <a:ext cx="42863" cy="1016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0"/>
                    </a:cxn>
                    <a:cxn ang="0">
                      <a:pos x="27" y="11"/>
                    </a:cxn>
                    <a:cxn ang="0">
                      <a:pos x="0" y="39"/>
                    </a:cxn>
                    <a:cxn ang="0">
                      <a:pos x="27" y="39"/>
                    </a:cxn>
                    <a:cxn ang="0">
                      <a:pos x="15" y="39"/>
                    </a:cxn>
                    <a:cxn ang="0">
                      <a:pos x="15" y="64"/>
                    </a:cxn>
                    <a:cxn ang="0">
                      <a:pos x="0" y="64"/>
                    </a:cxn>
                    <a:cxn ang="0">
                      <a:pos x="15" y="39"/>
                    </a:cxn>
                    <a:cxn ang="0">
                      <a:pos x="0" y="28"/>
                    </a:cxn>
                    <a:cxn ang="0">
                      <a:pos x="15" y="11"/>
                    </a:cxn>
                    <a:cxn ang="0">
                      <a:pos x="15" y="0"/>
                    </a:cxn>
                    <a:cxn ang="0">
                      <a:pos x="0" y="1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7" h="64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27" y="11"/>
                      </a:lnTo>
                      <a:lnTo>
                        <a:pt x="0" y="39"/>
                      </a:lnTo>
                      <a:lnTo>
                        <a:pt x="27" y="39"/>
                      </a:lnTo>
                      <a:lnTo>
                        <a:pt x="15" y="39"/>
                      </a:lnTo>
                      <a:lnTo>
                        <a:pt x="15" y="64"/>
                      </a:lnTo>
                      <a:lnTo>
                        <a:pt x="0" y="64"/>
                      </a:lnTo>
                      <a:lnTo>
                        <a:pt x="15" y="39"/>
                      </a:lnTo>
                      <a:lnTo>
                        <a:pt x="0" y="28"/>
                      </a:lnTo>
                      <a:lnTo>
                        <a:pt x="15" y="11"/>
                      </a:lnTo>
                      <a:lnTo>
                        <a:pt x="15" y="0"/>
                      </a:lnTo>
                      <a:lnTo>
                        <a:pt x="0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58" name="Freeform 46"/>
                <p:cNvSpPr>
                  <a:spLocks/>
                </p:cNvSpPr>
                <p:nvPr/>
              </p:nvSpPr>
              <p:spPr bwMode="auto">
                <a:xfrm>
                  <a:off x="1811349" y="1798644"/>
                  <a:ext cx="42863" cy="1016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0"/>
                    </a:cxn>
                    <a:cxn ang="0">
                      <a:pos x="27" y="11"/>
                    </a:cxn>
                    <a:cxn ang="0">
                      <a:pos x="0" y="39"/>
                    </a:cxn>
                    <a:cxn ang="0">
                      <a:pos x="27" y="39"/>
                    </a:cxn>
                    <a:cxn ang="0">
                      <a:pos x="15" y="39"/>
                    </a:cxn>
                    <a:cxn ang="0">
                      <a:pos x="15" y="64"/>
                    </a:cxn>
                    <a:cxn ang="0">
                      <a:pos x="0" y="64"/>
                    </a:cxn>
                    <a:cxn ang="0">
                      <a:pos x="15" y="39"/>
                    </a:cxn>
                    <a:cxn ang="0">
                      <a:pos x="0" y="28"/>
                    </a:cxn>
                    <a:cxn ang="0">
                      <a:pos x="15" y="11"/>
                    </a:cxn>
                    <a:cxn ang="0">
                      <a:pos x="15" y="0"/>
                    </a:cxn>
                    <a:cxn ang="0">
                      <a:pos x="0" y="1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7" h="64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27" y="11"/>
                      </a:lnTo>
                      <a:lnTo>
                        <a:pt x="0" y="39"/>
                      </a:lnTo>
                      <a:lnTo>
                        <a:pt x="27" y="39"/>
                      </a:lnTo>
                      <a:lnTo>
                        <a:pt x="15" y="39"/>
                      </a:lnTo>
                      <a:lnTo>
                        <a:pt x="15" y="64"/>
                      </a:lnTo>
                      <a:lnTo>
                        <a:pt x="0" y="64"/>
                      </a:lnTo>
                      <a:lnTo>
                        <a:pt x="15" y="39"/>
                      </a:lnTo>
                      <a:lnTo>
                        <a:pt x="0" y="28"/>
                      </a:lnTo>
                      <a:lnTo>
                        <a:pt x="15" y="11"/>
                      </a:lnTo>
                      <a:lnTo>
                        <a:pt x="15" y="0"/>
                      </a:lnTo>
                      <a:lnTo>
                        <a:pt x="0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59" name="Freeform 244"/>
                <p:cNvSpPr>
                  <a:spLocks/>
                </p:cNvSpPr>
                <p:nvPr/>
              </p:nvSpPr>
              <p:spPr bwMode="auto">
                <a:xfrm>
                  <a:off x="1062038" y="1079507"/>
                  <a:ext cx="1866902" cy="1149357"/>
                </a:xfrm>
                <a:custGeom>
                  <a:avLst/>
                  <a:gdLst/>
                  <a:ahLst/>
                  <a:cxnLst>
                    <a:cxn ang="0">
                      <a:pos x="934" y="594"/>
                    </a:cxn>
                    <a:cxn ang="0">
                      <a:pos x="857" y="648"/>
                    </a:cxn>
                    <a:cxn ang="0">
                      <a:pos x="756" y="673"/>
                    </a:cxn>
                    <a:cxn ang="0">
                      <a:pos x="716" y="684"/>
                    </a:cxn>
                    <a:cxn ang="0">
                      <a:pos x="636" y="724"/>
                    </a:cxn>
                    <a:cxn ang="0">
                      <a:pos x="691" y="630"/>
                    </a:cxn>
                    <a:cxn ang="0">
                      <a:pos x="716" y="618"/>
                    </a:cxn>
                    <a:cxn ang="0">
                      <a:pos x="649" y="568"/>
                    </a:cxn>
                    <a:cxn ang="0">
                      <a:pos x="581" y="568"/>
                    </a:cxn>
                    <a:cxn ang="0">
                      <a:pos x="517" y="539"/>
                    </a:cxn>
                    <a:cxn ang="0">
                      <a:pos x="42" y="517"/>
                    </a:cxn>
                    <a:cxn ang="0">
                      <a:pos x="21" y="464"/>
                    </a:cxn>
                    <a:cxn ang="0">
                      <a:pos x="64" y="390"/>
                    </a:cxn>
                    <a:cxn ang="0">
                      <a:pos x="64" y="297"/>
                    </a:cxn>
                    <a:cxn ang="0">
                      <a:pos x="21" y="282"/>
                    </a:cxn>
                    <a:cxn ang="0">
                      <a:pos x="254" y="105"/>
                    </a:cxn>
                    <a:cxn ang="0">
                      <a:pos x="360" y="79"/>
                    </a:cxn>
                    <a:cxn ang="0">
                      <a:pos x="395" y="90"/>
                    </a:cxn>
                    <a:cxn ang="0">
                      <a:pos x="471" y="79"/>
                    </a:cxn>
                    <a:cxn ang="0">
                      <a:pos x="539" y="116"/>
                    </a:cxn>
                    <a:cxn ang="0">
                      <a:pos x="581" y="116"/>
                    </a:cxn>
                    <a:cxn ang="0">
                      <a:pos x="603" y="116"/>
                    </a:cxn>
                    <a:cxn ang="0">
                      <a:pos x="691" y="126"/>
                    </a:cxn>
                    <a:cxn ang="0">
                      <a:pos x="735" y="105"/>
                    </a:cxn>
                    <a:cxn ang="0">
                      <a:pos x="790" y="105"/>
                    </a:cxn>
                    <a:cxn ang="0">
                      <a:pos x="768" y="126"/>
                    </a:cxn>
                    <a:cxn ang="0">
                      <a:pos x="802" y="79"/>
                    </a:cxn>
                    <a:cxn ang="0">
                      <a:pos x="878" y="14"/>
                    </a:cxn>
                    <a:cxn ang="0">
                      <a:pos x="900" y="25"/>
                    </a:cxn>
                    <a:cxn ang="0">
                      <a:pos x="857" y="40"/>
                    </a:cxn>
                    <a:cxn ang="0">
                      <a:pos x="857" y="90"/>
                    </a:cxn>
                    <a:cxn ang="0">
                      <a:pos x="887" y="105"/>
                    </a:cxn>
                    <a:cxn ang="0">
                      <a:pos x="925" y="116"/>
                    </a:cxn>
                    <a:cxn ang="0">
                      <a:pos x="989" y="90"/>
                    </a:cxn>
                    <a:cxn ang="0">
                      <a:pos x="955" y="145"/>
                    </a:cxn>
                    <a:cxn ang="0">
                      <a:pos x="878" y="155"/>
                    </a:cxn>
                    <a:cxn ang="0">
                      <a:pos x="790" y="206"/>
                    </a:cxn>
                    <a:cxn ang="0">
                      <a:pos x="725" y="246"/>
                    </a:cxn>
                    <a:cxn ang="0">
                      <a:pos x="649" y="325"/>
                    </a:cxn>
                    <a:cxn ang="0">
                      <a:pos x="679" y="362"/>
                    </a:cxn>
                    <a:cxn ang="0">
                      <a:pos x="756" y="452"/>
                    </a:cxn>
                    <a:cxn ang="0">
                      <a:pos x="823" y="416"/>
                    </a:cxn>
                    <a:cxn ang="0">
                      <a:pos x="887" y="325"/>
                    </a:cxn>
                    <a:cxn ang="0">
                      <a:pos x="934" y="246"/>
                    </a:cxn>
                    <a:cxn ang="0">
                      <a:pos x="1019" y="260"/>
                    </a:cxn>
                    <a:cxn ang="0">
                      <a:pos x="1031" y="311"/>
                    </a:cxn>
                    <a:cxn ang="0">
                      <a:pos x="1086" y="297"/>
                    </a:cxn>
                    <a:cxn ang="0">
                      <a:pos x="1108" y="373"/>
                    </a:cxn>
                    <a:cxn ang="0">
                      <a:pos x="1141" y="402"/>
                    </a:cxn>
                    <a:cxn ang="0">
                      <a:pos x="1141" y="426"/>
                    </a:cxn>
                    <a:cxn ang="0">
                      <a:pos x="1176" y="438"/>
                    </a:cxn>
                    <a:cxn ang="0">
                      <a:pos x="1086" y="517"/>
                    </a:cxn>
                    <a:cxn ang="0">
                      <a:pos x="964" y="539"/>
                    </a:cxn>
                    <a:cxn ang="0">
                      <a:pos x="878" y="594"/>
                    </a:cxn>
                    <a:cxn ang="0">
                      <a:pos x="1010" y="557"/>
                    </a:cxn>
                    <a:cxn ang="0">
                      <a:pos x="989" y="582"/>
                    </a:cxn>
                    <a:cxn ang="0">
                      <a:pos x="1031" y="618"/>
                    </a:cxn>
                    <a:cxn ang="0">
                      <a:pos x="1056" y="618"/>
                    </a:cxn>
                    <a:cxn ang="0">
                      <a:pos x="942" y="684"/>
                    </a:cxn>
                    <a:cxn ang="0">
                      <a:pos x="964" y="630"/>
                    </a:cxn>
                  </a:cxnLst>
                  <a:rect l="0" t="0" r="r" b="b"/>
                  <a:pathLst>
                    <a:path w="1176" h="724">
                      <a:moveTo>
                        <a:pt x="934" y="630"/>
                      </a:moveTo>
                      <a:lnTo>
                        <a:pt x="925" y="630"/>
                      </a:lnTo>
                      <a:lnTo>
                        <a:pt x="934" y="594"/>
                      </a:lnTo>
                      <a:lnTo>
                        <a:pt x="909" y="582"/>
                      </a:lnTo>
                      <a:lnTo>
                        <a:pt x="878" y="630"/>
                      </a:lnTo>
                      <a:lnTo>
                        <a:pt x="857" y="648"/>
                      </a:lnTo>
                      <a:lnTo>
                        <a:pt x="802" y="648"/>
                      </a:lnTo>
                      <a:lnTo>
                        <a:pt x="780" y="659"/>
                      </a:lnTo>
                      <a:lnTo>
                        <a:pt x="756" y="673"/>
                      </a:lnTo>
                      <a:lnTo>
                        <a:pt x="716" y="673"/>
                      </a:lnTo>
                      <a:lnTo>
                        <a:pt x="701" y="684"/>
                      </a:lnTo>
                      <a:lnTo>
                        <a:pt x="716" y="684"/>
                      </a:lnTo>
                      <a:lnTo>
                        <a:pt x="725" y="695"/>
                      </a:lnTo>
                      <a:lnTo>
                        <a:pt x="670" y="695"/>
                      </a:lnTo>
                      <a:lnTo>
                        <a:pt x="636" y="724"/>
                      </a:lnTo>
                      <a:lnTo>
                        <a:pt x="658" y="684"/>
                      </a:lnTo>
                      <a:lnTo>
                        <a:pt x="670" y="684"/>
                      </a:lnTo>
                      <a:lnTo>
                        <a:pt x="691" y="630"/>
                      </a:lnTo>
                      <a:lnTo>
                        <a:pt x="716" y="659"/>
                      </a:lnTo>
                      <a:lnTo>
                        <a:pt x="725" y="648"/>
                      </a:lnTo>
                      <a:lnTo>
                        <a:pt x="716" y="618"/>
                      </a:lnTo>
                      <a:lnTo>
                        <a:pt x="658" y="608"/>
                      </a:lnTo>
                      <a:lnTo>
                        <a:pt x="670" y="568"/>
                      </a:lnTo>
                      <a:lnTo>
                        <a:pt x="649" y="568"/>
                      </a:lnTo>
                      <a:lnTo>
                        <a:pt x="649" y="557"/>
                      </a:lnTo>
                      <a:lnTo>
                        <a:pt x="624" y="539"/>
                      </a:lnTo>
                      <a:lnTo>
                        <a:pt x="581" y="568"/>
                      </a:lnTo>
                      <a:lnTo>
                        <a:pt x="594" y="568"/>
                      </a:lnTo>
                      <a:lnTo>
                        <a:pt x="526" y="557"/>
                      </a:lnTo>
                      <a:lnTo>
                        <a:pt x="517" y="539"/>
                      </a:lnTo>
                      <a:lnTo>
                        <a:pt x="501" y="539"/>
                      </a:lnTo>
                      <a:lnTo>
                        <a:pt x="64" y="539"/>
                      </a:lnTo>
                      <a:lnTo>
                        <a:pt x="42" y="517"/>
                      </a:lnTo>
                      <a:lnTo>
                        <a:pt x="21" y="492"/>
                      </a:lnTo>
                      <a:lnTo>
                        <a:pt x="33" y="464"/>
                      </a:lnTo>
                      <a:lnTo>
                        <a:pt x="21" y="464"/>
                      </a:lnTo>
                      <a:lnTo>
                        <a:pt x="21" y="426"/>
                      </a:lnTo>
                      <a:lnTo>
                        <a:pt x="54" y="416"/>
                      </a:lnTo>
                      <a:lnTo>
                        <a:pt x="64" y="390"/>
                      </a:lnTo>
                      <a:lnTo>
                        <a:pt x="54" y="373"/>
                      </a:lnTo>
                      <a:lnTo>
                        <a:pt x="64" y="325"/>
                      </a:lnTo>
                      <a:lnTo>
                        <a:pt x="64" y="297"/>
                      </a:lnTo>
                      <a:lnTo>
                        <a:pt x="21" y="311"/>
                      </a:lnTo>
                      <a:lnTo>
                        <a:pt x="9" y="297"/>
                      </a:lnTo>
                      <a:lnTo>
                        <a:pt x="21" y="282"/>
                      </a:lnTo>
                      <a:lnTo>
                        <a:pt x="0" y="282"/>
                      </a:lnTo>
                      <a:lnTo>
                        <a:pt x="208" y="90"/>
                      </a:lnTo>
                      <a:lnTo>
                        <a:pt x="254" y="105"/>
                      </a:lnTo>
                      <a:lnTo>
                        <a:pt x="272" y="90"/>
                      </a:lnTo>
                      <a:lnTo>
                        <a:pt x="293" y="90"/>
                      </a:lnTo>
                      <a:lnTo>
                        <a:pt x="360" y="79"/>
                      </a:lnTo>
                      <a:lnTo>
                        <a:pt x="395" y="69"/>
                      </a:lnTo>
                      <a:lnTo>
                        <a:pt x="407" y="79"/>
                      </a:lnTo>
                      <a:lnTo>
                        <a:pt x="395" y="90"/>
                      </a:lnTo>
                      <a:lnTo>
                        <a:pt x="425" y="90"/>
                      </a:lnTo>
                      <a:lnTo>
                        <a:pt x="450" y="79"/>
                      </a:lnTo>
                      <a:lnTo>
                        <a:pt x="471" y="79"/>
                      </a:lnTo>
                      <a:lnTo>
                        <a:pt x="483" y="90"/>
                      </a:lnTo>
                      <a:lnTo>
                        <a:pt x="539" y="105"/>
                      </a:lnTo>
                      <a:lnTo>
                        <a:pt x="539" y="116"/>
                      </a:lnTo>
                      <a:lnTo>
                        <a:pt x="501" y="126"/>
                      </a:lnTo>
                      <a:lnTo>
                        <a:pt x="539" y="126"/>
                      </a:lnTo>
                      <a:lnTo>
                        <a:pt x="581" y="116"/>
                      </a:lnTo>
                      <a:lnTo>
                        <a:pt x="603" y="126"/>
                      </a:lnTo>
                      <a:lnTo>
                        <a:pt x="614" y="116"/>
                      </a:lnTo>
                      <a:lnTo>
                        <a:pt x="603" y="116"/>
                      </a:lnTo>
                      <a:lnTo>
                        <a:pt x="658" y="105"/>
                      </a:lnTo>
                      <a:lnTo>
                        <a:pt x="658" y="116"/>
                      </a:lnTo>
                      <a:lnTo>
                        <a:pt x="691" y="126"/>
                      </a:lnTo>
                      <a:lnTo>
                        <a:pt x="725" y="126"/>
                      </a:lnTo>
                      <a:lnTo>
                        <a:pt x="756" y="105"/>
                      </a:lnTo>
                      <a:lnTo>
                        <a:pt x="735" y="105"/>
                      </a:lnTo>
                      <a:lnTo>
                        <a:pt x="780" y="79"/>
                      </a:lnTo>
                      <a:lnTo>
                        <a:pt x="790" y="90"/>
                      </a:lnTo>
                      <a:lnTo>
                        <a:pt x="790" y="105"/>
                      </a:lnTo>
                      <a:lnTo>
                        <a:pt x="768" y="116"/>
                      </a:lnTo>
                      <a:lnTo>
                        <a:pt x="756" y="126"/>
                      </a:lnTo>
                      <a:lnTo>
                        <a:pt x="768" y="126"/>
                      </a:lnTo>
                      <a:lnTo>
                        <a:pt x="802" y="105"/>
                      </a:lnTo>
                      <a:lnTo>
                        <a:pt x="823" y="90"/>
                      </a:lnTo>
                      <a:lnTo>
                        <a:pt x="802" y="79"/>
                      </a:lnTo>
                      <a:lnTo>
                        <a:pt x="802" y="69"/>
                      </a:lnTo>
                      <a:lnTo>
                        <a:pt x="845" y="40"/>
                      </a:lnTo>
                      <a:lnTo>
                        <a:pt x="878" y="14"/>
                      </a:lnTo>
                      <a:lnTo>
                        <a:pt x="909" y="0"/>
                      </a:lnTo>
                      <a:lnTo>
                        <a:pt x="942" y="0"/>
                      </a:lnTo>
                      <a:lnTo>
                        <a:pt x="900" y="25"/>
                      </a:lnTo>
                      <a:lnTo>
                        <a:pt x="878" y="25"/>
                      </a:lnTo>
                      <a:lnTo>
                        <a:pt x="878" y="40"/>
                      </a:lnTo>
                      <a:lnTo>
                        <a:pt x="857" y="40"/>
                      </a:lnTo>
                      <a:lnTo>
                        <a:pt x="866" y="79"/>
                      </a:lnTo>
                      <a:lnTo>
                        <a:pt x="845" y="79"/>
                      </a:lnTo>
                      <a:lnTo>
                        <a:pt x="857" y="90"/>
                      </a:lnTo>
                      <a:lnTo>
                        <a:pt x="866" y="105"/>
                      </a:lnTo>
                      <a:lnTo>
                        <a:pt x="887" y="90"/>
                      </a:lnTo>
                      <a:lnTo>
                        <a:pt x="887" y="105"/>
                      </a:lnTo>
                      <a:lnTo>
                        <a:pt x="878" y="126"/>
                      </a:lnTo>
                      <a:lnTo>
                        <a:pt x="878" y="145"/>
                      </a:lnTo>
                      <a:lnTo>
                        <a:pt x="925" y="116"/>
                      </a:lnTo>
                      <a:lnTo>
                        <a:pt x="942" y="79"/>
                      </a:lnTo>
                      <a:lnTo>
                        <a:pt x="976" y="90"/>
                      </a:lnTo>
                      <a:lnTo>
                        <a:pt x="989" y="90"/>
                      </a:lnTo>
                      <a:lnTo>
                        <a:pt x="955" y="126"/>
                      </a:lnTo>
                      <a:lnTo>
                        <a:pt x="964" y="126"/>
                      </a:lnTo>
                      <a:lnTo>
                        <a:pt x="955" y="145"/>
                      </a:lnTo>
                      <a:lnTo>
                        <a:pt x="909" y="155"/>
                      </a:lnTo>
                      <a:lnTo>
                        <a:pt x="887" y="155"/>
                      </a:lnTo>
                      <a:lnTo>
                        <a:pt x="878" y="155"/>
                      </a:lnTo>
                      <a:lnTo>
                        <a:pt x="845" y="181"/>
                      </a:lnTo>
                      <a:lnTo>
                        <a:pt x="810" y="206"/>
                      </a:lnTo>
                      <a:lnTo>
                        <a:pt x="790" y="206"/>
                      </a:lnTo>
                      <a:lnTo>
                        <a:pt x="768" y="235"/>
                      </a:lnTo>
                      <a:lnTo>
                        <a:pt x="735" y="235"/>
                      </a:lnTo>
                      <a:lnTo>
                        <a:pt x="725" y="246"/>
                      </a:lnTo>
                      <a:lnTo>
                        <a:pt x="691" y="272"/>
                      </a:lnTo>
                      <a:lnTo>
                        <a:pt x="649" y="311"/>
                      </a:lnTo>
                      <a:lnTo>
                        <a:pt x="649" y="325"/>
                      </a:lnTo>
                      <a:lnTo>
                        <a:pt x="670" y="325"/>
                      </a:lnTo>
                      <a:lnTo>
                        <a:pt x="658" y="362"/>
                      </a:lnTo>
                      <a:lnTo>
                        <a:pt x="679" y="362"/>
                      </a:lnTo>
                      <a:lnTo>
                        <a:pt x="746" y="402"/>
                      </a:lnTo>
                      <a:lnTo>
                        <a:pt x="790" y="416"/>
                      </a:lnTo>
                      <a:lnTo>
                        <a:pt x="756" y="452"/>
                      </a:lnTo>
                      <a:lnTo>
                        <a:pt x="780" y="492"/>
                      </a:lnTo>
                      <a:lnTo>
                        <a:pt x="810" y="481"/>
                      </a:lnTo>
                      <a:lnTo>
                        <a:pt x="823" y="416"/>
                      </a:lnTo>
                      <a:lnTo>
                        <a:pt x="878" y="390"/>
                      </a:lnTo>
                      <a:lnTo>
                        <a:pt x="900" y="337"/>
                      </a:lnTo>
                      <a:lnTo>
                        <a:pt x="887" y="325"/>
                      </a:lnTo>
                      <a:lnTo>
                        <a:pt x="909" y="297"/>
                      </a:lnTo>
                      <a:lnTo>
                        <a:pt x="925" y="272"/>
                      </a:lnTo>
                      <a:lnTo>
                        <a:pt x="934" y="246"/>
                      </a:lnTo>
                      <a:lnTo>
                        <a:pt x="955" y="235"/>
                      </a:lnTo>
                      <a:lnTo>
                        <a:pt x="1001" y="246"/>
                      </a:lnTo>
                      <a:lnTo>
                        <a:pt x="1019" y="260"/>
                      </a:lnTo>
                      <a:lnTo>
                        <a:pt x="1019" y="272"/>
                      </a:lnTo>
                      <a:lnTo>
                        <a:pt x="1041" y="272"/>
                      </a:lnTo>
                      <a:lnTo>
                        <a:pt x="1031" y="311"/>
                      </a:lnTo>
                      <a:lnTo>
                        <a:pt x="1041" y="337"/>
                      </a:lnTo>
                      <a:lnTo>
                        <a:pt x="1086" y="311"/>
                      </a:lnTo>
                      <a:lnTo>
                        <a:pt x="1086" y="297"/>
                      </a:lnTo>
                      <a:lnTo>
                        <a:pt x="1108" y="282"/>
                      </a:lnTo>
                      <a:lnTo>
                        <a:pt x="1132" y="362"/>
                      </a:lnTo>
                      <a:lnTo>
                        <a:pt x="1108" y="373"/>
                      </a:lnTo>
                      <a:lnTo>
                        <a:pt x="1132" y="390"/>
                      </a:lnTo>
                      <a:lnTo>
                        <a:pt x="1117" y="402"/>
                      </a:lnTo>
                      <a:lnTo>
                        <a:pt x="1141" y="402"/>
                      </a:lnTo>
                      <a:lnTo>
                        <a:pt x="1141" y="416"/>
                      </a:lnTo>
                      <a:lnTo>
                        <a:pt x="1163" y="416"/>
                      </a:lnTo>
                      <a:lnTo>
                        <a:pt x="1141" y="426"/>
                      </a:lnTo>
                      <a:lnTo>
                        <a:pt x="1163" y="426"/>
                      </a:lnTo>
                      <a:lnTo>
                        <a:pt x="1163" y="438"/>
                      </a:lnTo>
                      <a:lnTo>
                        <a:pt x="1176" y="438"/>
                      </a:lnTo>
                      <a:lnTo>
                        <a:pt x="1176" y="481"/>
                      </a:lnTo>
                      <a:lnTo>
                        <a:pt x="1117" y="492"/>
                      </a:lnTo>
                      <a:lnTo>
                        <a:pt x="1086" y="517"/>
                      </a:lnTo>
                      <a:lnTo>
                        <a:pt x="1019" y="517"/>
                      </a:lnTo>
                      <a:lnTo>
                        <a:pt x="976" y="517"/>
                      </a:lnTo>
                      <a:lnTo>
                        <a:pt x="964" y="539"/>
                      </a:lnTo>
                      <a:lnTo>
                        <a:pt x="955" y="539"/>
                      </a:lnTo>
                      <a:lnTo>
                        <a:pt x="925" y="557"/>
                      </a:lnTo>
                      <a:lnTo>
                        <a:pt x="878" y="594"/>
                      </a:lnTo>
                      <a:lnTo>
                        <a:pt x="934" y="557"/>
                      </a:lnTo>
                      <a:lnTo>
                        <a:pt x="1001" y="539"/>
                      </a:lnTo>
                      <a:lnTo>
                        <a:pt x="1010" y="557"/>
                      </a:lnTo>
                      <a:lnTo>
                        <a:pt x="964" y="568"/>
                      </a:lnTo>
                      <a:lnTo>
                        <a:pt x="976" y="582"/>
                      </a:lnTo>
                      <a:lnTo>
                        <a:pt x="989" y="582"/>
                      </a:lnTo>
                      <a:lnTo>
                        <a:pt x="976" y="608"/>
                      </a:lnTo>
                      <a:lnTo>
                        <a:pt x="1001" y="618"/>
                      </a:lnTo>
                      <a:lnTo>
                        <a:pt x="1031" y="618"/>
                      </a:lnTo>
                      <a:lnTo>
                        <a:pt x="1056" y="594"/>
                      </a:lnTo>
                      <a:lnTo>
                        <a:pt x="1056" y="608"/>
                      </a:lnTo>
                      <a:lnTo>
                        <a:pt x="1056" y="618"/>
                      </a:lnTo>
                      <a:lnTo>
                        <a:pt x="1031" y="630"/>
                      </a:lnTo>
                      <a:lnTo>
                        <a:pt x="976" y="659"/>
                      </a:lnTo>
                      <a:lnTo>
                        <a:pt x="942" y="684"/>
                      </a:lnTo>
                      <a:lnTo>
                        <a:pt x="942" y="659"/>
                      </a:lnTo>
                      <a:lnTo>
                        <a:pt x="976" y="630"/>
                      </a:lnTo>
                      <a:lnTo>
                        <a:pt x="964" y="630"/>
                      </a:lnTo>
                      <a:lnTo>
                        <a:pt x="976" y="630"/>
                      </a:lnTo>
                      <a:lnTo>
                        <a:pt x="934" y="63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60" name="Freeform 245"/>
                <p:cNvSpPr>
                  <a:spLocks/>
                </p:cNvSpPr>
                <p:nvPr/>
              </p:nvSpPr>
              <p:spPr bwMode="auto">
                <a:xfrm>
                  <a:off x="1062038" y="1079507"/>
                  <a:ext cx="1866902" cy="1149357"/>
                </a:xfrm>
                <a:custGeom>
                  <a:avLst/>
                  <a:gdLst/>
                  <a:ahLst/>
                  <a:cxnLst>
                    <a:cxn ang="0">
                      <a:pos x="934" y="594"/>
                    </a:cxn>
                    <a:cxn ang="0">
                      <a:pos x="857" y="648"/>
                    </a:cxn>
                    <a:cxn ang="0">
                      <a:pos x="756" y="673"/>
                    </a:cxn>
                    <a:cxn ang="0">
                      <a:pos x="716" y="684"/>
                    </a:cxn>
                    <a:cxn ang="0">
                      <a:pos x="636" y="724"/>
                    </a:cxn>
                    <a:cxn ang="0">
                      <a:pos x="691" y="630"/>
                    </a:cxn>
                    <a:cxn ang="0">
                      <a:pos x="716" y="618"/>
                    </a:cxn>
                    <a:cxn ang="0">
                      <a:pos x="649" y="568"/>
                    </a:cxn>
                    <a:cxn ang="0">
                      <a:pos x="581" y="568"/>
                    </a:cxn>
                    <a:cxn ang="0">
                      <a:pos x="517" y="539"/>
                    </a:cxn>
                    <a:cxn ang="0">
                      <a:pos x="42" y="517"/>
                    </a:cxn>
                    <a:cxn ang="0">
                      <a:pos x="21" y="464"/>
                    </a:cxn>
                    <a:cxn ang="0">
                      <a:pos x="64" y="390"/>
                    </a:cxn>
                    <a:cxn ang="0">
                      <a:pos x="64" y="297"/>
                    </a:cxn>
                    <a:cxn ang="0">
                      <a:pos x="21" y="282"/>
                    </a:cxn>
                    <a:cxn ang="0">
                      <a:pos x="254" y="105"/>
                    </a:cxn>
                    <a:cxn ang="0">
                      <a:pos x="360" y="79"/>
                    </a:cxn>
                    <a:cxn ang="0">
                      <a:pos x="395" y="90"/>
                    </a:cxn>
                    <a:cxn ang="0">
                      <a:pos x="471" y="79"/>
                    </a:cxn>
                    <a:cxn ang="0">
                      <a:pos x="539" y="116"/>
                    </a:cxn>
                    <a:cxn ang="0">
                      <a:pos x="581" y="116"/>
                    </a:cxn>
                    <a:cxn ang="0">
                      <a:pos x="603" y="116"/>
                    </a:cxn>
                    <a:cxn ang="0">
                      <a:pos x="691" y="126"/>
                    </a:cxn>
                    <a:cxn ang="0">
                      <a:pos x="735" y="105"/>
                    </a:cxn>
                    <a:cxn ang="0">
                      <a:pos x="790" y="105"/>
                    </a:cxn>
                    <a:cxn ang="0">
                      <a:pos x="768" y="126"/>
                    </a:cxn>
                    <a:cxn ang="0">
                      <a:pos x="802" y="79"/>
                    </a:cxn>
                    <a:cxn ang="0">
                      <a:pos x="878" y="14"/>
                    </a:cxn>
                    <a:cxn ang="0">
                      <a:pos x="900" y="25"/>
                    </a:cxn>
                    <a:cxn ang="0">
                      <a:pos x="857" y="40"/>
                    </a:cxn>
                    <a:cxn ang="0">
                      <a:pos x="857" y="90"/>
                    </a:cxn>
                    <a:cxn ang="0">
                      <a:pos x="887" y="105"/>
                    </a:cxn>
                    <a:cxn ang="0">
                      <a:pos x="925" y="116"/>
                    </a:cxn>
                    <a:cxn ang="0">
                      <a:pos x="989" y="90"/>
                    </a:cxn>
                    <a:cxn ang="0">
                      <a:pos x="955" y="145"/>
                    </a:cxn>
                    <a:cxn ang="0">
                      <a:pos x="878" y="155"/>
                    </a:cxn>
                    <a:cxn ang="0">
                      <a:pos x="790" y="206"/>
                    </a:cxn>
                    <a:cxn ang="0">
                      <a:pos x="725" y="246"/>
                    </a:cxn>
                    <a:cxn ang="0">
                      <a:pos x="649" y="325"/>
                    </a:cxn>
                    <a:cxn ang="0">
                      <a:pos x="679" y="362"/>
                    </a:cxn>
                    <a:cxn ang="0">
                      <a:pos x="756" y="452"/>
                    </a:cxn>
                    <a:cxn ang="0">
                      <a:pos x="823" y="416"/>
                    </a:cxn>
                    <a:cxn ang="0">
                      <a:pos x="887" y="325"/>
                    </a:cxn>
                    <a:cxn ang="0">
                      <a:pos x="934" y="246"/>
                    </a:cxn>
                    <a:cxn ang="0">
                      <a:pos x="1019" y="260"/>
                    </a:cxn>
                    <a:cxn ang="0">
                      <a:pos x="1031" y="311"/>
                    </a:cxn>
                    <a:cxn ang="0">
                      <a:pos x="1086" y="297"/>
                    </a:cxn>
                    <a:cxn ang="0">
                      <a:pos x="1108" y="373"/>
                    </a:cxn>
                    <a:cxn ang="0">
                      <a:pos x="1141" y="402"/>
                    </a:cxn>
                    <a:cxn ang="0">
                      <a:pos x="1141" y="426"/>
                    </a:cxn>
                    <a:cxn ang="0">
                      <a:pos x="1176" y="438"/>
                    </a:cxn>
                    <a:cxn ang="0">
                      <a:pos x="1086" y="517"/>
                    </a:cxn>
                    <a:cxn ang="0">
                      <a:pos x="964" y="539"/>
                    </a:cxn>
                    <a:cxn ang="0">
                      <a:pos x="878" y="594"/>
                    </a:cxn>
                    <a:cxn ang="0">
                      <a:pos x="1010" y="557"/>
                    </a:cxn>
                    <a:cxn ang="0">
                      <a:pos x="989" y="582"/>
                    </a:cxn>
                    <a:cxn ang="0">
                      <a:pos x="1031" y="618"/>
                    </a:cxn>
                    <a:cxn ang="0">
                      <a:pos x="1056" y="618"/>
                    </a:cxn>
                    <a:cxn ang="0">
                      <a:pos x="942" y="684"/>
                    </a:cxn>
                    <a:cxn ang="0">
                      <a:pos x="964" y="630"/>
                    </a:cxn>
                  </a:cxnLst>
                  <a:rect l="0" t="0" r="r" b="b"/>
                  <a:pathLst>
                    <a:path w="1176" h="724">
                      <a:moveTo>
                        <a:pt x="934" y="630"/>
                      </a:moveTo>
                      <a:lnTo>
                        <a:pt x="925" y="630"/>
                      </a:lnTo>
                      <a:lnTo>
                        <a:pt x="934" y="594"/>
                      </a:lnTo>
                      <a:lnTo>
                        <a:pt x="909" y="582"/>
                      </a:lnTo>
                      <a:lnTo>
                        <a:pt x="878" y="630"/>
                      </a:lnTo>
                      <a:lnTo>
                        <a:pt x="857" y="648"/>
                      </a:lnTo>
                      <a:lnTo>
                        <a:pt x="802" y="648"/>
                      </a:lnTo>
                      <a:lnTo>
                        <a:pt x="780" y="659"/>
                      </a:lnTo>
                      <a:lnTo>
                        <a:pt x="756" y="673"/>
                      </a:lnTo>
                      <a:lnTo>
                        <a:pt x="716" y="673"/>
                      </a:lnTo>
                      <a:lnTo>
                        <a:pt x="701" y="684"/>
                      </a:lnTo>
                      <a:lnTo>
                        <a:pt x="716" y="684"/>
                      </a:lnTo>
                      <a:lnTo>
                        <a:pt x="725" y="695"/>
                      </a:lnTo>
                      <a:lnTo>
                        <a:pt x="670" y="695"/>
                      </a:lnTo>
                      <a:lnTo>
                        <a:pt x="636" y="724"/>
                      </a:lnTo>
                      <a:lnTo>
                        <a:pt x="658" y="684"/>
                      </a:lnTo>
                      <a:lnTo>
                        <a:pt x="670" y="684"/>
                      </a:lnTo>
                      <a:lnTo>
                        <a:pt x="691" y="630"/>
                      </a:lnTo>
                      <a:lnTo>
                        <a:pt x="716" y="659"/>
                      </a:lnTo>
                      <a:lnTo>
                        <a:pt x="725" y="648"/>
                      </a:lnTo>
                      <a:lnTo>
                        <a:pt x="716" y="618"/>
                      </a:lnTo>
                      <a:lnTo>
                        <a:pt x="658" y="608"/>
                      </a:lnTo>
                      <a:lnTo>
                        <a:pt x="670" y="568"/>
                      </a:lnTo>
                      <a:lnTo>
                        <a:pt x="649" y="568"/>
                      </a:lnTo>
                      <a:lnTo>
                        <a:pt x="649" y="557"/>
                      </a:lnTo>
                      <a:lnTo>
                        <a:pt x="624" y="539"/>
                      </a:lnTo>
                      <a:lnTo>
                        <a:pt x="581" y="568"/>
                      </a:lnTo>
                      <a:lnTo>
                        <a:pt x="594" y="568"/>
                      </a:lnTo>
                      <a:lnTo>
                        <a:pt x="526" y="557"/>
                      </a:lnTo>
                      <a:lnTo>
                        <a:pt x="517" y="539"/>
                      </a:lnTo>
                      <a:lnTo>
                        <a:pt x="501" y="539"/>
                      </a:lnTo>
                      <a:lnTo>
                        <a:pt x="64" y="539"/>
                      </a:lnTo>
                      <a:lnTo>
                        <a:pt x="42" y="517"/>
                      </a:lnTo>
                      <a:lnTo>
                        <a:pt x="21" y="492"/>
                      </a:lnTo>
                      <a:lnTo>
                        <a:pt x="33" y="464"/>
                      </a:lnTo>
                      <a:lnTo>
                        <a:pt x="21" y="464"/>
                      </a:lnTo>
                      <a:lnTo>
                        <a:pt x="21" y="426"/>
                      </a:lnTo>
                      <a:lnTo>
                        <a:pt x="54" y="416"/>
                      </a:lnTo>
                      <a:lnTo>
                        <a:pt x="64" y="390"/>
                      </a:lnTo>
                      <a:lnTo>
                        <a:pt x="54" y="373"/>
                      </a:lnTo>
                      <a:lnTo>
                        <a:pt x="64" y="325"/>
                      </a:lnTo>
                      <a:lnTo>
                        <a:pt x="64" y="297"/>
                      </a:lnTo>
                      <a:lnTo>
                        <a:pt x="21" y="311"/>
                      </a:lnTo>
                      <a:lnTo>
                        <a:pt x="9" y="297"/>
                      </a:lnTo>
                      <a:lnTo>
                        <a:pt x="21" y="282"/>
                      </a:lnTo>
                      <a:lnTo>
                        <a:pt x="0" y="282"/>
                      </a:lnTo>
                      <a:lnTo>
                        <a:pt x="208" y="90"/>
                      </a:lnTo>
                      <a:lnTo>
                        <a:pt x="254" y="105"/>
                      </a:lnTo>
                      <a:lnTo>
                        <a:pt x="272" y="90"/>
                      </a:lnTo>
                      <a:lnTo>
                        <a:pt x="293" y="90"/>
                      </a:lnTo>
                      <a:lnTo>
                        <a:pt x="360" y="79"/>
                      </a:lnTo>
                      <a:lnTo>
                        <a:pt x="395" y="69"/>
                      </a:lnTo>
                      <a:lnTo>
                        <a:pt x="407" y="79"/>
                      </a:lnTo>
                      <a:lnTo>
                        <a:pt x="395" y="90"/>
                      </a:lnTo>
                      <a:lnTo>
                        <a:pt x="425" y="90"/>
                      </a:lnTo>
                      <a:lnTo>
                        <a:pt x="450" y="79"/>
                      </a:lnTo>
                      <a:lnTo>
                        <a:pt x="471" y="79"/>
                      </a:lnTo>
                      <a:lnTo>
                        <a:pt x="483" y="90"/>
                      </a:lnTo>
                      <a:lnTo>
                        <a:pt x="539" y="105"/>
                      </a:lnTo>
                      <a:lnTo>
                        <a:pt x="539" y="116"/>
                      </a:lnTo>
                      <a:lnTo>
                        <a:pt x="501" y="126"/>
                      </a:lnTo>
                      <a:lnTo>
                        <a:pt x="539" y="126"/>
                      </a:lnTo>
                      <a:lnTo>
                        <a:pt x="581" y="116"/>
                      </a:lnTo>
                      <a:lnTo>
                        <a:pt x="603" y="126"/>
                      </a:lnTo>
                      <a:lnTo>
                        <a:pt x="614" y="116"/>
                      </a:lnTo>
                      <a:lnTo>
                        <a:pt x="603" y="116"/>
                      </a:lnTo>
                      <a:lnTo>
                        <a:pt x="658" y="105"/>
                      </a:lnTo>
                      <a:lnTo>
                        <a:pt x="658" y="116"/>
                      </a:lnTo>
                      <a:lnTo>
                        <a:pt x="691" y="126"/>
                      </a:lnTo>
                      <a:lnTo>
                        <a:pt x="725" y="126"/>
                      </a:lnTo>
                      <a:lnTo>
                        <a:pt x="756" y="105"/>
                      </a:lnTo>
                      <a:lnTo>
                        <a:pt x="735" y="105"/>
                      </a:lnTo>
                      <a:lnTo>
                        <a:pt x="780" y="79"/>
                      </a:lnTo>
                      <a:lnTo>
                        <a:pt x="790" y="90"/>
                      </a:lnTo>
                      <a:lnTo>
                        <a:pt x="790" y="105"/>
                      </a:lnTo>
                      <a:lnTo>
                        <a:pt x="768" y="116"/>
                      </a:lnTo>
                      <a:lnTo>
                        <a:pt x="756" y="126"/>
                      </a:lnTo>
                      <a:lnTo>
                        <a:pt x="768" y="126"/>
                      </a:lnTo>
                      <a:lnTo>
                        <a:pt x="802" y="105"/>
                      </a:lnTo>
                      <a:lnTo>
                        <a:pt x="823" y="90"/>
                      </a:lnTo>
                      <a:lnTo>
                        <a:pt x="802" y="79"/>
                      </a:lnTo>
                      <a:lnTo>
                        <a:pt x="802" y="69"/>
                      </a:lnTo>
                      <a:lnTo>
                        <a:pt x="845" y="40"/>
                      </a:lnTo>
                      <a:lnTo>
                        <a:pt x="878" y="14"/>
                      </a:lnTo>
                      <a:lnTo>
                        <a:pt x="909" y="0"/>
                      </a:lnTo>
                      <a:lnTo>
                        <a:pt x="942" y="0"/>
                      </a:lnTo>
                      <a:lnTo>
                        <a:pt x="900" y="25"/>
                      </a:lnTo>
                      <a:lnTo>
                        <a:pt x="878" y="25"/>
                      </a:lnTo>
                      <a:lnTo>
                        <a:pt x="878" y="40"/>
                      </a:lnTo>
                      <a:lnTo>
                        <a:pt x="857" y="40"/>
                      </a:lnTo>
                      <a:lnTo>
                        <a:pt x="866" y="79"/>
                      </a:lnTo>
                      <a:lnTo>
                        <a:pt x="845" y="79"/>
                      </a:lnTo>
                      <a:lnTo>
                        <a:pt x="857" y="90"/>
                      </a:lnTo>
                      <a:lnTo>
                        <a:pt x="866" y="105"/>
                      </a:lnTo>
                      <a:lnTo>
                        <a:pt x="887" y="90"/>
                      </a:lnTo>
                      <a:lnTo>
                        <a:pt x="887" y="105"/>
                      </a:lnTo>
                      <a:lnTo>
                        <a:pt x="878" y="126"/>
                      </a:lnTo>
                      <a:lnTo>
                        <a:pt x="878" y="145"/>
                      </a:lnTo>
                      <a:lnTo>
                        <a:pt x="925" y="116"/>
                      </a:lnTo>
                      <a:lnTo>
                        <a:pt x="942" y="79"/>
                      </a:lnTo>
                      <a:lnTo>
                        <a:pt x="976" y="90"/>
                      </a:lnTo>
                      <a:lnTo>
                        <a:pt x="989" y="90"/>
                      </a:lnTo>
                      <a:lnTo>
                        <a:pt x="955" y="126"/>
                      </a:lnTo>
                      <a:lnTo>
                        <a:pt x="964" y="126"/>
                      </a:lnTo>
                      <a:lnTo>
                        <a:pt x="955" y="145"/>
                      </a:lnTo>
                      <a:lnTo>
                        <a:pt x="909" y="155"/>
                      </a:lnTo>
                      <a:lnTo>
                        <a:pt x="887" y="155"/>
                      </a:lnTo>
                      <a:lnTo>
                        <a:pt x="878" y="155"/>
                      </a:lnTo>
                      <a:lnTo>
                        <a:pt x="845" y="181"/>
                      </a:lnTo>
                      <a:lnTo>
                        <a:pt x="810" y="206"/>
                      </a:lnTo>
                      <a:lnTo>
                        <a:pt x="790" y="206"/>
                      </a:lnTo>
                      <a:lnTo>
                        <a:pt x="768" y="235"/>
                      </a:lnTo>
                      <a:lnTo>
                        <a:pt x="735" y="235"/>
                      </a:lnTo>
                      <a:lnTo>
                        <a:pt x="725" y="246"/>
                      </a:lnTo>
                      <a:lnTo>
                        <a:pt x="691" y="272"/>
                      </a:lnTo>
                      <a:lnTo>
                        <a:pt x="649" y="311"/>
                      </a:lnTo>
                      <a:lnTo>
                        <a:pt x="649" y="325"/>
                      </a:lnTo>
                      <a:lnTo>
                        <a:pt x="670" y="325"/>
                      </a:lnTo>
                      <a:lnTo>
                        <a:pt x="658" y="362"/>
                      </a:lnTo>
                      <a:lnTo>
                        <a:pt x="679" y="362"/>
                      </a:lnTo>
                      <a:lnTo>
                        <a:pt x="746" y="402"/>
                      </a:lnTo>
                      <a:lnTo>
                        <a:pt x="790" y="416"/>
                      </a:lnTo>
                      <a:lnTo>
                        <a:pt x="756" y="452"/>
                      </a:lnTo>
                      <a:lnTo>
                        <a:pt x="780" y="492"/>
                      </a:lnTo>
                      <a:lnTo>
                        <a:pt x="810" y="481"/>
                      </a:lnTo>
                      <a:lnTo>
                        <a:pt x="823" y="416"/>
                      </a:lnTo>
                      <a:lnTo>
                        <a:pt x="878" y="390"/>
                      </a:lnTo>
                      <a:lnTo>
                        <a:pt x="900" y="337"/>
                      </a:lnTo>
                      <a:lnTo>
                        <a:pt x="887" y="325"/>
                      </a:lnTo>
                      <a:lnTo>
                        <a:pt x="909" y="297"/>
                      </a:lnTo>
                      <a:lnTo>
                        <a:pt x="925" y="272"/>
                      </a:lnTo>
                      <a:lnTo>
                        <a:pt x="934" y="246"/>
                      </a:lnTo>
                      <a:lnTo>
                        <a:pt x="955" y="235"/>
                      </a:lnTo>
                      <a:lnTo>
                        <a:pt x="1001" y="246"/>
                      </a:lnTo>
                      <a:lnTo>
                        <a:pt x="1019" y="260"/>
                      </a:lnTo>
                      <a:lnTo>
                        <a:pt x="1019" y="272"/>
                      </a:lnTo>
                      <a:lnTo>
                        <a:pt x="1041" y="272"/>
                      </a:lnTo>
                      <a:lnTo>
                        <a:pt x="1031" y="311"/>
                      </a:lnTo>
                      <a:lnTo>
                        <a:pt x="1041" y="337"/>
                      </a:lnTo>
                      <a:lnTo>
                        <a:pt x="1086" y="311"/>
                      </a:lnTo>
                      <a:lnTo>
                        <a:pt x="1086" y="297"/>
                      </a:lnTo>
                      <a:lnTo>
                        <a:pt x="1108" y="282"/>
                      </a:lnTo>
                      <a:lnTo>
                        <a:pt x="1132" y="362"/>
                      </a:lnTo>
                      <a:lnTo>
                        <a:pt x="1108" y="373"/>
                      </a:lnTo>
                      <a:lnTo>
                        <a:pt x="1132" y="390"/>
                      </a:lnTo>
                      <a:lnTo>
                        <a:pt x="1117" y="402"/>
                      </a:lnTo>
                      <a:lnTo>
                        <a:pt x="1141" y="402"/>
                      </a:lnTo>
                      <a:lnTo>
                        <a:pt x="1141" y="416"/>
                      </a:lnTo>
                      <a:lnTo>
                        <a:pt x="1163" y="416"/>
                      </a:lnTo>
                      <a:lnTo>
                        <a:pt x="1141" y="426"/>
                      </a:lnTo>
                      <a:lnTo>
                        <a:pt x="1163" y="426"/>
                      </a:lnTo>
                      <a:lnTo>
                        <a:pt x="1163" y="438"/>
                      </a:lnTo>
                      <a:lnTo>
                        <a:pt x="1176" y="438"/>
                      </a:lnTo>
                      <a:lnTo>
                        <a:pt x="1176" y="481"/>
                      </a:lnTo>
                      <a:lnTo>
                        <a:pt x="1117" y="492"/>
                      </a:lnTo>
                      <a:lnTo>
                        <a:pt x="1086" y="517"/>
                      </a:lnTo>
                      <a:lnTo>
                        <a:pt x="1019" y="517"/>
                      </a:lnTo>
                      <a:lnTo>
                        <a:pt x="976" y="517"/>
                      </a:lnTo>
                      <a:lnTo>
                        <a:pt x="964" y="539"/>
                      </a:lnTo>
                      <a:lnTo>
                        <a:pt x="955" y="539"/>
                      </a:lnTo>
                      <a:lnTo>
                        <a:pt x="925" y="557"/>
                      </a:lnTo>
                      <a:lnTo>
                        <a:pt x="878" y="594"/>
                      </a:lnTo>
                      <a:lnTo>
                        <a:pt x="934" y="557"/>
                      </a:lnTo>
                      <a:lnTo>
                        <a:pt x="1001" y="539"/>
                      </a:lnTo>
                      <a:lnTo>
                        <a:pt x="1010" y="557"/>
                      </a:lnTo>
                      <a:lnTo>
                        <a:pt x="964" y="568"/>
                      </a:lnTo>
                      <a:lnTo>
                        <a:pt x="976" y="582"/>
                      </a:lnTo>
                      <a:lnTo>
                        <a:pt x="989" y="582"/>
                      </a:lnTo>
                      <a:lnTo>
                        <a:pt x="976" y="608"/>
                      </a:lnTo>
                      <a:lnTo>
                        <a:pt x="1001" y="618"/>
                      </a:lnTo>
                      <a:lnTo>
                        <a:pt x="1031" y="618"/>
                      </a:lnTo>
                      <a:lnTo>
                        <a:pt x="1056" y="594"/>
                      </a:lnTo>
                      <a:lnTo>
                        <a:pt x="1056" y="608"/>
                      </a:lnTo>
                      <a:lnTo>
                        <a:pt x="1056" y="618"/>
                      </a:lnTo>
                      <a:lnTo>
                        <a:pt x="1031" y="630"/>
                      </a:lnTo>
                      <a:lnTo>
                        <a:pt x="976" y="659"/>
                      </a:lnTo>
                      <a:lnTo>
                        <a:pt x="942" y="684"/>
                      </a:lnTo>
                      <a:lnTo>
                        <a:pt x="942" y="659"/>
                      </a:lnTo>
                      <a:lnTo>
                        <a:pt x="976" y="630"/>
                      </a:lnTo>
                      <a:lnTo>
                        <a:pt x="964" y="630"/>
                      </a:lnTo>
                      <a:lnTo>
                        <a:pt x="976" y="630"/>
                      </a:lnTo>
                      <a:lnTo>
                        <a:pt x="934" y="630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00B0F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61" name="Freeform 246"/>
                <p:cNvSpPr>
                  <a:spLocks/>
                </p:cNvSpPr>
                <p:nvPr/>
              </p:nvSpPr>
              <p:spPr bwMode="auto">
                <a:xfrm>
                  <a:off x="276225" y="1165233"/>
                  <a:ext cx="1116014" cy="593729"/>
                </a:xfrm>
                <a:custGeom>
                  <a:avLst/>
                  <a:gdLst/>
                  <a:ahLst/>
                  <a:cxnLst>
                    <a:cxn ang="0">
                      <a:pos x="703" y="36"/>
                    </a:cxn>
                    <a:cxn ang="0">
                      <a:pos x="580" y="14"/>
                    </a:cxn>
                    <a:cxn ang="0">
                      <a:pos x="549" y="0"/>
                    </a:cxn>
                    <a:cxn ang="0">
                      <a:pos x="440" y="24"/>
                    </a:cxn>
                    <a:cxn ang="0">
                      <a:pos x="341" y="50"/>
                    </a:cxn>
                    <a:cxn ang="0">
                      <a:pos x="341" y="72"/>
                    </a:cxn>
                    <a:cxn ang="0">
                      <a:pos x="341" y="101"/>
                    </a:cxn>
                    <a:cxn ang="0">
                      <a:pos x="305" y="101"/>
                    </a:cxn>
                    <a:cxn ang="0">
                      <a:pos x="228" y="115"/>
                    </a:cxn>
                    <a:cxn ang="0">
                      <a:pos x="228" y="141"/>
                    </a:cxn>
                    <a:cxn ang="0">
                      <a:pos x="305" y="127"/>
                    </a:cxn>
                    <a:cxn ang="0">
                      <a:pos x="207" y="180"/>
                    </a:cxn>
                    <a:cxn ang="0">
                      <a:pos x="142" y="242"/>
                    </a:cxn>
                    <a:cxn ang="0">
                      <a:pos x="152" y="271"/>
                    </a:cxn>
                    <a:cxn ang="0">
                      <a:pos x="207" y="271"/>
                    </a:cxn>
                    <a:cxn ang="0">
                      <a:pos x="0" y="374"/>
                    </a:cxn>
                    <a:cxn ang="0">
                      <a:pos x="189" y="307"/>
                    </a:cxn>
                    <a:cxn ang="0">
                      <a:pos x="274" y="271"/>
                    </a:cxn>
                    <a:cxn ang="0">
                      <a:pos x="305" y="257"/>
                    </a:cxn>
                    <a:cxn ang="0">
                      <a:pos x="396" y="216"/>
                    </a:cxn>
                    <a:cxn ang="0">
                      <a:pos x="440" y="242"/>
                    </a:cxn>
                    <a:cxn ang="0">
                      <a:pos x="504" y="242"/>
                    </a:cxn>
                    <a:cxn ang="0">
                      <a:pos x="516" y="283"/>
                    </a:cxn>
                    <a:cxn ang="0">
                      <a:pos x="516" y="307"/>
                    </a:cxn>
                    <a:cxn ang="0">
                      <a:pos x="537" y="307"/>
                    </a:cxn>
                    <a:cxn ang="0">
                      <a:pos x="516" y="307"/>
                    </a:cxn>
                    <a:cxn ang="0">
                      <a:pos x="516" y="319"/>
                    </a:cxn>
                    <a:cxn ang="0">
                      <a:pos x="516" y="362"/>
                    </a:cxn>
                    <a:cxn ang="0">
                      <a:pos x="537" y="336"/>
                    </a:cxn>
                    <a:cxn ang="0">
                      <a:pos x="528" y="362"/>
                    </a:cxn>
                    <a:cxn ang="0">
                      <a:pos x="549" y="362"/>
                    </a:cxn>
                    <a:cxn ang="0">
                      <a:pos x="549" y="319"/>
                    </a:cxn>
                    <a:cxn ang="0">
                      <a:pos x="559" y="242"/>
                    </a:cxn>
                    <a:cxn ang="0">
                      <a:pos x="504" y="242"/>
                    </a:cxn>
                    <a:cxn ang="0">
                      <a:pos x="494" y="228"/>
                    </a:cxn>
                  </a:cxnLst>
                  <a:rect l="0" t="0" r="r" b="b"/>
                  <a:pathLst>
                    <a:path w="703" h="374">
                      <a:moveTo>
                        <a:pt x="494" y="228"/>
                      </a:moveTo>
                      <a:lnTo>
                        <a:pt x="703" y="36"/>
                      </a:lnTo>
                      <a:lnTo>
                        <a:pt x="681" y="24"/>
                      </a:lnTo>
                      <a:lnTo>
                        <a:pt x="580" y="14"/>
                      </a:lnTo>
                      <a:lnTo>
                        <a:pt x="549" y="14"/>
                      </a:lnTo>
                      <a:lnTo>
                        <a:pt x="549" y="0"/>
                      </a:lnTo>
                      <a:lnTo>
                        <a:pt x="537" y="0"/>
                      </a:lnTo>
                      <a:lnTo>
                        <a:pt x="440" y="24"/>
                      </a:lnTo>
                      <a:lnTo>
                        <a:pt x="382" y="50"/>
                      </a:lnTo>
                      <a:lnTo>
                        <a:pt x="341" y="50"/>
                      </a:lnTo>
                      <a:lnTo>
                        <a:pt x="329" y="60"/>
                      </a:lnTo>
                      <a:lnTo>
                        <a:pt x="341" y="72"/>
                      </a:lnTo>
                      <a:lnTo>
                        <a:pt x="329" y="89"/>
                      </a:lnTo>
                      <a:lnTo>
                        <a:pt x="341" y="101"/>
                      </a:lnTo>
                      <a:lnTo>
                        <a:pt x="296" y="101"/>
                      </a:lnTo>
                      <a:lnTo>
                        <a:pt x="305" y="101"/>
                      </a:lnTo>
                      <a:lnTo>
                        <a:pt x="296" y="101"/>
                      </a:lnTo>
                      <a:lnTo>
                        <a:pt x="228" y="115"/>
                      </a:lnTo>
                      <a:lnTo>
                        <a:pt x="241" y="127"/>
                      </a:lnTo>
                      <a:lnTo>
                        <a:pt x="228" y="141"/>
                      </a:lnTo>
                      <a:lnTo>
                        <a:pt x="274" y="141"/>
                      </a:lnTo>
                      <a:lnTo>
                        <a:pt x="305" y="127"/>
                      </a:lnTo>
                      <a:lnTo>
                        <a:pt x="274" y="166"/>
                      </a:lnTo>
                      <a:lnTo>
                        <a:pt x="207" y="180"/>
                      </a:lnTo>
                      <a:lnTo>
                        <a:pt x="152" y="206"/>
                      </a:lnTo>
                      <a:lnTo>
                        <a:pt x="142" y="242"/>
                      </a:lnTo>
                      <a:lnTo>
                        <a:pt x="173" y="242"/>
                      </a:lnTo>
                      <a:lnTo>
                        <a:pt x="152" y="271"/>
                      </a:lnTo>
                      <a:lnTo>
                        <a:pt x="189" y="271"/>
                      </a:lnTo>
                      <a:lnTo>
                        <a:pt x="207" y="271"/>
                      </a:lnTo>
                      <a:lnTo>
                        <a:pt x="189" y="293"/>
                      </a:lnTo>
                      <a:lnTo>
                        <a:pt x="0" y="374"/>
                      </a:lnTo>
                      <a:lnTo>
                        <a:pt x="133" y="336"/>
                      </a:lnTo>
                      <a:lnTo>
                        <a:pt x="189" y="307"/>
                      </a:lnTo>
                      <a:lnTo>
                        <a:pt x="265" y="271"/>
                      </a:lnTo>
                      <a:lnTo>
                        <a:pt x="274" y="271"/>
                      </a:lnTo>
                      <a:lnTo>
                        <a:pt x="274" y="257"/>
                      </a:lnTo>
                      <a:lnTo>
                        <a:pt x="305" y="257"/>
                      </a:lnTo>
                      <a:lnTo>
                        <a:pt x="360" y="242"/>
                      </a:lnTo>
                      <a:lnTo>
                        <a:pt x="396" y="216"/>
                      </a:lnTo>
                      <a:lnTo>
                        <a:pt x="418" y="216"/>
                      </a:lnTo>
                      <a:lnTo>
                        <a:pt x="440" y="242"/>
                      </a:lnTo>
                      <a:lnTo>
                        <a:pt x="482" y="242"/>
                      </a:lnTo>
                      <a:lnTo>
                        <a:pt x="504" y="242"/>
                      </a:lnTo>
                      <a:lnTo>
                        <a:pt x="494" y="257"/>
                      </a:lnTo>
                      <a:lnTo>
                        <a:pt x="516" y="283"/>
                      </a:lnTo>
                      <a:lnTo>
                        <a:pt x="528" y="283"/>
                      </a:lnTo>
                      <a:lnTo>
                        <a:pt x="516" y="307"/>
                      </a:lnTo>
                      <a:lnTo>
                        <a:pt x="537" y="293"/>
                      </a:lnTo>
                      <a:lnTo>
                        <a:pt x="537" y="307"/>
                      </a:lnTo>
                      <a:lnTo>
                        <a:pt x="528" y="307"/>
                      </a:lnTo>
                      <a:lnTo>
                        <a:pt x="516" y="307"/>
                      </a:lnTo>
                      <a:lnTo>
                        <a:pt x="504" y="319"/>
                      </a:lnTo>
                      <a:lnTo>
                        <a:pt x="516" y="319"/>
                      </a:lnTo>
                      <a:lnTo>
                        <a:pt x="504" y="348"/>
                      </a:lnTo>
                      <a:lnTo>
                        <a:pt x="516" y="362"/>
                      </a:lnTo>
                      <a:lnTo>
                        <a:pt x="528" y="319"/>
                      </a:lnTo>
                      <a:lnTo>
                        <a:pt x="537" y="336"/>
                      </a:lnTo>
                      <a:lnTo>
                        <a:pt x="528" y="336"/>
                      </a:lnTo>
                      <a:lnTo>
                        <a:pt x="528" y="362"/>
                      </a:lnTo>
                      <a:lnTo>
                        <a:pt x="537" y="362"/>
                      </a:lnTo>
                      <a:lnTo>
                        <a:pt x="549" y="362"/>
                      </a:lnTo>
                      <a:lnTo>
                        <a:pt x="559" y="336"/>
                      </a:lnTo>
                      <a:lnTo>
                        <a:pt x="549" y="319"/>
                      </a:lnTo>
                      <a:lnTo>
                        <a:pt x="559" y="271"/>
                      </a:lnTo>
                      <a:lnTo>
                        <a:pt x="559" y="242"/>
                      </a:lnTo>
                      <a:lnTo>
                        <a:pt x="516" y="257"/>
                      </a:lnTo>
                      <a:lnTo>
                        <a:pt x="504" y="242"/>
                      </a:lnTo>
                      <a:lnTo>
                        <a:pt x="516" y="228"/>
                      </a:lnTo>
                      <a:lnTo>
                        <a:pt x="494" y="228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62" name="Freeform 247"/>
                <p:cNvSpPr>
                  <a:spLocks/>
                </p:cNvSpPr>
                <p:nvPr/>
              </p:nvSpPr>
              <p:spPr bwMode="auto">
                <a:xfrm>
                  <a:off x="276225" y="1165233"/>
                  <a:ext cx="1116014" cy="593729"/>
                </a:xfrm>
                <a:custGeom>
                  <a:avLst/>
                  <a:gdLst/>
                  <a:ahLst/>
                  <a:cxnLst>
                    <a:cxn ang="0">
                      <a:pos x="703" y="36"/>
                    </a:cxn>
                    <a:cxn ang="0">
                      <a:pos x="580" y="14"/>
                    </a:cxn>
                    <a:cxn ang="0">
                      <a:pos x="549" y="0"/>
                    </a:cxn>
                    <a:cxn ang="0">
                      <a:pos x="440" y="24"/>
                    </a:cxn>
                    <a:cxn ang="0">
                      <a:pos x="341" y="50"/>
                    </a:cxn>
                    <a:cxn ang="0">
                      <a:pos x="341" y="72"/>
                    </a:cxn>
                    <a:cxn ang="0">
                      <a:pos x="341" y="101"/>
                    </a:cxn>
                    <a:cxn ang="0">
                      <a:pos x="305" y="101"/>
                    </a:cxn>
                    <a:cxn ang="0">
                      <a:pos x="228" y="115"/>
                    </a:cxn>
                    <a:cxn ang="0">
                      <a:pos x="228" y="141"/>
                    </a:cxn>
                    <a:cxn ang="0">
                      <a:pos x="305" y="127"/>
                    </a:cxn>
                    <a:cxn ang="0">
                      <a:pos x="207" y="180"/>
                    </a:cxn>
                    <a:cxn ang="0">
                      <a:pos x="142" y="242"/>
                    </a:cxn>
                    <a:cxn ang="0">
                      <a:pos x="152" y="271"/>
                    </a:cxn>
                    <a:cxn ang="0">
                      <a:pos x="207" y="271"/>
                    </a:cxn>
                    <a:cxn ang="0">
                      <a:pos x="0" y="374"/>
                    </a:cxn>
                    <a:cxn ang="0">
                      <a:pos x="189" y="307"/>
                    </a:cxn>
                    <a:cxn ang="0">
                      <a:pos x="274" y="271"/>
                    </a:cxn>
                    <a:cxn ang="0">
                      <a:pos x="305" y="257"/>
                    </a:cxn>
                    <a:cxn ang="0">
                      <a:pos x="396" y="216"/>
                    </a:cxn>
                    <a:cxn ang="0">
                      <a:pos x="440" y="242"/>
                    </a:cxn>
                    <a:cxn ang="0">
                      <a:pos x="504" y="242"/>
                    </a:cxn>
                    <a:cxn ang="0">
                      <a:pos x="516" y="283"/>
                    </a:cxn>
                    <a:cxn ang="0">
                      <a:pos x="516" y="307"/>
                    </a:cxn>
                    <a:cxn ang="0">
                      <a:pos x="537" y="307"/>
                    </a:cxn>
                    <a:cxn ang="0">
                      <a:pos x="516" y="307"/>
                    </a:cxn>
                    <a:cxn ang="0">
                      <a:pos x="516" y="319"/>
                    </a:cxn>
                    <a:cxn ang="0">
                      <a:pos x="516" y="362"/>
                    </a:cxn>
                    <a:cxn ang="0">
                      <a:pos x="537" y="336"/>
                    </a:cxn>
                    <a:cxn ang="0">
                      <a:pos x="528" y="362"/>
                    </a:cxn>
                    <a:cxn ang="0">
                      <a:pos x="549" y="362"/>
                    </a:cxn>
                    <a:cxn ang="0">
                      <a:pos x="549" y="319"/>
                    </a:cxn>
                    <a:cxn ang="0">
                      <a:pos x="559" y="242"/>
                    </a:cxn>
                    <a:cxn ang="0">
                      <a:pos x="504" y="242"/>
                    </a:cxn>
                    <a:cxn ang="0">
                      <a:pos x="494" y="228"/>
                    </a:cxn>
                  </a:cxnLst>
                  <a:rect l="0" t="0" r="r" b="b"/>
                  <a:pathLst>
                    <a:path w="703" h="374">
                      <a:moveTo>
                        <a:pt x="494" y="228"/>
                      </a:moveTo>
                      <a:lnTo>
                        <a:pt x="703" y="36"/>
                      </a:lnTo>
                      <a:lnTo>
                        <a:pt x="681" y="24"/>
                      </a:lnTo>
                      <a:lnTo>
                        <a:pt x="580" y="14"/>
                      </a:lnTo>
                      <a:lnTo>
                        <a:pt x="549" y="14"/>
                      </a:lnTo>
                      <a:lnTo>
                        <a:pt x="549" y="0"/>
                      </a:lnTo>
                      <a:lnTo>
                        <a:pt x="537" y="0"/>
                      </a:lnTo>
                      <a:lnTo>
                        <a:pt x="440" y="24"/>
                      </a:lnTo>
                      <a:lnTo>
                        <a:pt x="382" y="50"/>
                      </a:lnTo>
                      <a:lnTo>
                        <a:pt x="341" y="50"/>
                      </a:lnTo>
                      <a:lnTo>
                        <a:pt x="329" y="60"/>
                      </a:lnTo>
                      <a:lnTo>
                        <a:pt x="341" y="72"/>
                      </a:lnTo>
                      <a:lnTo>
                        <a:pt x="329" y="89"/>
                      </a:lnTo>
                      <a:lnTo>
                        <a:pt x="341" y="101"/>
                      </a:lnTo>
                      <a:lnTo>
                        <a:pt x="296" y="101"/>
                      </a:lnTo>
                      <a:lnTo>
                        <a:pt x="305" y="101"/>
                      </a:lnTo>
                      <a:lnTo>
                        <a:pt x="296" y="101"/>
                      </a:lnTo>
                      <a:lnTo>
                        <a:pt x="228" y="115"/>
                      </a:lnTo>
                      <a:lnTo>
                        <a:pt x="241" y="127"/>
                      </a:lnTo>
                      <a:lnTo>
                        <a:pt x="228" y="141"/>
                      </a:lnTo>
                      <a:lnTo>
                        <a:pt x="274" y="141"/>
                      </a:lnTo>
                      <a:lnTo>
                        <a:pt x="305" y="127"/>
                      </a:lnTo>
                      <a:lnTo>
                        <a:pt x="274" y="166"/>
                      </a:lnTo>
                      <a:lnTo>
                        <a:pt x="207" y="180"/>
                      </a:lnTo>
                      <a:lnTo>
                        <a:pt x="152" y="206"/>
                      </a:lnTo>
                      <a:lnTo>
                        <a:pt x="142" y="242"/>
                      </a:lnTo>
                      <a:lnTo>
                        <a:pt x="173" y="242"/>
                      </a:lnTo>
                      <a:lnTo>
                        <a:pt x="152" y="271"/>
                      </a:lnTo>
                      <a:lnTo>
                        <a:pt x="189" y="271"/>
                      </a:lnTo>
                      <a:lnTo>
                        <a:pt x="207" y="271"/>
                      </a:lnTo>
                      <a:lnTo>
                        <a:pt x="189" y="293"/>
                      </a:lnTo>
                      <a:lnTo>
                        <a:pt x="0" y="374"/>
                      </a:lnTo>
                      <a:lnTo>
                        <a:pt x="133" y="336"/>
                      </a:lnTo>
                      <a:lnTo>
                        <a:pt x="189" y="307"/>
                      </a:lnTo>
                      <a:lnTo>
                        <a:pt x="265" y="271"/>
                      </a:lnTo>
                      <a:lnTo>
                        <a:pt x="274" y="271"/>
                      </a:lnTo>
                      <a:lnTo>
                        <a:pt x="274" y="257"/>
                      </a:lnTo>
                      <a:lnTo>
                        <a:pt x="305" y="257"/>
                      </a:lnTo>
                      <a:lnTo>
                        <a:pt x="360" y="242"/>
                      </a:lnTo>
                      <a:lnTo>
                        <a:pt x="396" y="216"/>
                      </a:lnTo>
                      <a:lnTo>
                        <a:pt x="418" y="216"/>
                      </a:lnTo>
                      <a:lnTo>
                        <a:pt x="440" y="242"/>
                      </a:lnTo>
                      <a:lnTo>
                        <a:pt x="482" y="242"/>
                      </a:lnTo>
                      <a:lnTo>
                        <a:pt x="504" y="242"/>
                      </a:lnTo>
                      <a:lnTo>
                        <a:pt x="494" y="257"/>
                      </a:lnTo>
                      <a:lnTo>
                        <a:pt x="516" y="283"/>
                      </a:lnTo>
                      <a:lnTo>
                        <a:pt x="528" y="283"/>
                      </a:lnTo>
                      <a:lnTo>
                        <a:pt x="516" y="307"/>
                      </a:lnTo>
                      <a:lnTo>
                        <a:pt x="537" y="293"/>
                      </a:lnTo>
                      <a:lnTo>
                        <a:pt x="537" y="307"/>
                      </a:lnTo>
                      <a:lnTo>
                        <a:pt x="528" y="307"/>
                      </a:lnTo>
                      <a:lnTo>
                        <a:pt x="516" y="307"/>
                      </a:lnTo>
                      <a:lnTo>
                        <a:pt x="504" y="319"/>
                      </a:lnTo>
                      <a:lnTo>
                        <a:pt x="516" y="319"/>
                      </a:lnTo>
                      <a:lnTo>
                        <a:pt x="504" y="348"/>
                      </a:lnTo>
                      <a:lnTo>
                        <a:pt x="516" y="362"/>
                      </a:lnTo>
                      <a:lnTo>
                        <a:pt x="528" y="319"/>
                      </a:lnTo>
                      <a:lnTo>
                        <a:pt x="537" y="336"/>
                      </a:lnTo>
                      <a:lnTo>
                        <a:pt x="528" y="336"/>
                      </a:lnTo>
                      <a:lnTo>
                        <a:pt x="528" y="362"/>
                      </a:lnTo>
                      <a:lnTo>
                        <a:pt x="537" y="362"/>
                      </a:lnTo>
                      <a:lnTo>
                        <a:pt x="549" y="362"/>
                      </a:lnTo>
                      <a:lnTo>
                        <a:pt x="559" y="336"/>
                      </a:lnTo>
                      <a:lnTo>
                        <a:pt x="549" y="319"/>
                      </a:lnTo>
                      <a:lnTo>
                        <a:pt x="559" y="271"/>
                      </a:lnTo>
                      <a:lnTo>
                        <a:pt x="559" y="242"/>
                      </a:lnTo>
                      <a:lnTo>
                        <a:pt x="516" y="257"/>
                      </a:lnTo>
                      <a:lnTo>
                        <a:pt x="504" y="242"/>
                      </a:lnTo>
                      <a:lnTo>
                        <a:pt x="516" y="228"/>
                      </a:lnTo>
                      <a:lnTo>
                        <a:pt x="494" y="228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00B0F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63" name="Freeform 250"/>
                <p:cNvSpPr>
                  <a:spLocks/>
                </p:cNvSpPr>
                <p:nvPr/>
              </p:nvSpPr>
              <p:spPr bwMode="auto">
                <a:xfrm>
                  <a:off x="939801" y="1935175"/>
                  <a:ext cx="1606552" cy="927106"/>
                </a:xfrm>
                <a:custGeom>
                  <a:avLst/>
                  <a:gdLst/>
                  <a:ahLst/>
                  <a:cxnLst>
                    <a:cxn ang="0">
                      <a:pos x="362" y="568"/>
                    </a:cxn>
                    <a:cxn ang="0">
                      <a:pos x="309" y="481"/>
                    </a:cxn>
                    <a:cxn ang="0">
                      <a:pos x="272" y="493"/>
                    </a:cxn>
                    <a:cxn ang="0">
                      <a:pos x="254" y="467"/>
                    </a:cxn>
                    <a:cxn ang="0">
                      <a:pos x="241" y="428"/>
                    </a:cxn>
                    <a:cxn ang="0">
                      <a:pos x="98" y="402"/>
                    </a:cxn>
                    <a:cxn ang="0">
                      <a:pos x="55" y="391"/>
                    </a:cxn>
                    <a:cxn ang="0">
                      <a:pos x="42" y="366"/>
                    </a:cxn>
                    <a:cxn ang="0">
                      <a:pos x="21" y="337"/>
                    </a:cxn>
                    <a:cxn ang="0">
                      <a:pos x="9" y="289"/>
                    </a:cxn>
                    <a:cxn ang="0">
                      <a:pos x="9" y="261"/>
                    </a:cxn>
                    <a:cxn ang="0">
                      <a:pos x="9" y="235"/>
                    </a:cxn>
                    <a:cxn ang="0">
                      <a:pos x="21" y="184"/>
                    </a:cxn>
                    <a:cxn ang="0">
                      <a:pos x="86" y="79"/>
                    </a:cxn>
                    <a:cxn ang="0">
                      <a:pos x="110" y="18"/>
                    </a:cxn>
                    <a:cxn ang="0">
                      <a:pos x="119" y="43"/>
                    </a:cxn>
                    <a:cxn ang="0">
                      <a:pos x="141" y="18"/>
                    </a:cxn>
                    <a:cxn ang="0">
                      <a:pos x="579" y="0"/>
                    </a:cxn>
                    <a:cxn ang="0">
                      <a:pos x="604" y="18"/>
                    </a:cxn>
                    <a:cxn ang="0">
                      <a:pos x="659" y="28"/>
                    </a:cxn>
                    <a:cxn ang="0">
                      <a:pos x="634" y="54"/>
                    </a:cxn>
                    <a:cxn ang="0">
                      <a:pos x="692" y="43"/>
                    </a:cxn>
                    <a:cxn ang="0">
                      <a:pos x="692" y="54"/>
                    </a:cxn>
                    <a:cxn ang="0">
                      <a:pos x="735" y="69"/>
                    </a:cxn>
                    <a:cxn ang="0">
                      <a:pos x="735" y="69"/>
                    </a:cxn>
                    <a:cxn ang="0">
                      <a:pos x="692" y="79"/>
                    </a:cxn>
                    <a:cxn ang="0">
                      <a:pos x="680" y="109"/>
                    </a:cxn>
                    <a:cxn ang="0">
                      <a:pos x="634" y="170"/>
                    </a:cxn>
                    <a:cxn ang="0">
                      <a:pos x="646" y="184"/>
                    </a:cxn>
                    <a:cxn ang="0">
                      <a:pos x="680" y="134"/>
                    </a:cxn>
                    <a:cxn ang="0">
                      <a:pos x="726" y="90"/>
                    </a:cxn>
                    <a:cxn ang="0">
                      <a:pos x="735" y="119"/>
                    </a:cxn>
                    <a:cxn ang="0">
                      <a:pos x="735" y="134"/>
                    </a:cxn>
                    <a:cxn ang="0">
                      <a:pos x="714" y="184"/>
                    </a:cxn>
                    <a:cxn ang="0">
                      <a:pos x="803" y="155"/>
                    </a:cxn>
                    <a:cxn ang="0">
                      <a:pos x="845" y="145"/>
                    </a:cxn>
                    <a:cxn ang="0">
                      <a:pos x="880" y="109"/>
                    </a:cxn>
                    <a:cxn ang="0">
                      <a:pos x="955" y="90"/>
                    </a:cxn>
                    <a:cxn ang="0">
                      <a:pos x="1012" y="54"/>
                    </a:cxn>
                    <a:cxn ang="0">
                      <a:pos x="1012" y="90"/>
                    </a:cxn>
                    <a:cxn ang="0">
                      <a:pos x="977" y="119"/>
                    </a:cxn>
                    <a:cxn ang="0">
                      <a:pos x="922" y="170"/>
                    </a:cxn>
                    <a:cxn ang="0">
                      <a:pos x="935" y="170"/>
                    </a:cxn>
                    <a:cxn ang="0">
                      <a:pos x="910" y="184"/>
                    </a:cxn>
                    <a:cxn ang="0">
                      <a:pos x="858" y="210"/>
                    </a:cxn>
                    <a:cxn ang="0">
                      <a:pos x="833" y="246"/>
                    </a:cxn>
                    <a:cxn ang="0">
                      <a:pos x="824" y="261"/>
                    </a:cxn>
                    <a:cxn ang="0">
                      <a:pos x="812" y="261"/>
                    </a:cxn>
                    <a:cxn ang="0">
                      <a:pos x="803" y="275"/>
                    </a:cxn>
                    <a:cxn ang="0">
                      <a:pos x="803" y="326"/>
                    </a:cxn>
                    <a:cxn ang="0">
                      <a:pos x="692" y="402"/>
                    </a:cxn>
                    <a:cxn ang="0">
                      <a:pos x="671" y="546"/>
                    </a:cxn>
                    <a:cxn ang="0">
                      <a:pos x="659" y="584"/>
                    </a:cxn>
                    <a:cxn ang="0">
                      <a:pos x="634" y="546"/>
                    </a:cxn>
                    <a:cxn ang="0">
                      <a:pos x="624" y="467"/>
                    </a:cxn>
                    <a:cxn ang="0">
                      <a:pos x="594" y="467"/>
                    </a:cxn>
                    <a:cxn ang="0">
                      <a:pos x="549" y="457"/>
                    </a:cxn>
                    <a:cxn ang="0">
                      <a:pos x="517" y="481"/>
                    </a:cxn>
                    <a:cxn ang="0">
                      <a:pos x="502" y="493"/>
                    </a:cxn>
                    <a:cxn ang="0">
                      <a:pos x="484" y="467"/>
                    </a:cxn>
                    <a:cxn ang="0">
                      <a:pos x="438" y="481"/>
                    </a:cxn>
                    <a:cxn ang="0">
                      <a:pos x="370" y="517"/>
                    </a:cxn>
                  </a:cxnLst>
                  <a:rect l="0" t="0" r="r" b="b"/>
                  <a:pathLst>
                    <a:path w="1012" h="584">
                      <a:moveTo>
                        <a:pt x="370" y="517"/>
                      </a:moveTo>
                      <a:lnTo>
                        <a:pt x="362" y="568"/>
                      </a:lnTo>
                      <a:lnTo>
                        <a:pt x="331" y="558"/>
                      </a:lnTo>
                      <a:lnTo>
                        <a:pt x="309" y="481"/>
                      </a:lnTo>
                      <a:lnTo>
                        <a:pt x="285" y="467"/>
                      </a:lnTo>
                      <a:lnTo>
                        <a:pt x="272" y="493"/>
                      </a:lnTo>
                      <a:lnTo>
                        <a:pt x="263" y="493"/>
                      </a:lnTo>
                      <a:lnTo>
                        <a:pt x="254" y="467"/>
                      </a:lnTo>
                      <a:lnTo>
                        <a:pt x="254" y="457"/>
                      </a:lnTo>
                      <a:lnTo>
                        <a:pt x="241" y="428"/>
                      </a:lnTo>
                      <a:lnTo>
                        <a:pt x="153" y="445"/>
                      </a:lnTo>
                      <a:lnTo>
                        <a:pt x="98" y="402"/>
                      </a:lnTo>
                      <a:lnTo>
                        <a:pt x="55" y="402"/>
                      </a:lnTo>
                      <a:lnTo>
                        <a:pt x="55" y="391"/>
                      </a:lnTo>
                      <a:lnTo>
                        <a:pt x="42" y="376"/>
                      </a:lnTo>
                      <a:lnTo>
                        <a:pt x="42" y="366"/>
                      </a:lnTo>
                      <a:lnTo>
                        <a:pt x="9" y="354"/>
                      </a:lnTo>
                      <a:lnTo>
                        <a:pt x="21" y="337"/>
                      </a:lnTo>
                      <a:lnTo>
                        <a:pt x="9" y="311"/>
                      </a:lnTo>
                      <a:lnTo>
                        <a:pt x="9" y="289"/>
                      </a:lnTo>
                      <a:lnTo>
                        <a:pt x="0" y="275"/>
                      </a:lnTo>
                      <a:lnTo>
                        <a:pt x="9" y="261"/>
                      </a:lnTo>
                      <a:lnTo>
                        <a:pt x="0" y="246"/>
                      </a:lnTo>
                      <a:lnTo>
                        <a:pt x="9" y="235"/>
                      </a:lnTo>
                      <a:lnTo>
                        <a:pt x="9" y="224"/>
                      </a:lnTo>
                      <a:lnTo>
                        <a:pt x="21" y="184"/>
                      </a:lnTo>
                      <a:lnTo>
                        <a:pt x="31" y="155"/>
                      </a:lnTo>
                      <a:lnTo>
                        <a:pt x="86" y="79"/>
                      </a:lnTo>
                      <a:lnTo>
                        <a:pt x="98" y="28"/>
                      </a:lnTo>
                      <a:lnTo>
                        <a:pt x="110" y="18"/>
                      </a:lnTo>
                      <a:lnTo>
                        <a:pt x="131" y="28"/>
                      </a:lnTo>
                      <a:lnTo>
                        <a:pt x="119" y="43"/>
                      </a:lnTo>
                      <a:lnTo>
                        <a:pt x="131" y="43"/>
                      </a:lnTo>
                      <a:lnTo>
                        <a:pt x="141" y="18"/>
                      </a:lnTo>
                      <a:lnTo>
                        <a:pt x="141" y="0"/>
                      </a:lnTo>
                      <a:lnTo>
                        <a:pt x="579" y="0"/>
                      </a:lnTo>
                      <a:lnTo>
                        <a:pt x="594" y="0"/>
                      </a:lnTo>
                      <a:lnTo>
                        <a:pt x="604" y="18"/>
                      </a:lnTo>
                      <a:lnTo>
                        <a:pt x="671" y="28"/>
                      </a:lnTo>
                      <a:lnTo>
                        <a:pt x="659" y="28"/>
                      </a:lnTo>
                      <a:lnTo>
                        <a:pt x="616" y="69"/>
                      </a:lnTo>
                      <a:lnTo>
                        <a:pt x="634" y="54"/>
                      </a:lnTo>
                      <a:lnTo>
                        <a:pt x="634" y="69"/>
                      </a:lnTo>
                      <a:lnTo>
                        <a:pt x="692" y="43"/>
                      </a:lnTo>
                      <a:lnTo>
                        <a:pt x="671" y="69"/>
                      </a:lnTo>
                      <a:lnTo>
                        <a:pt x="692" y="54"/>
                      </a:lnTo>
                      <a:lnTo>
                        <a:pt x="692" y="69"/>
                      </a:lnTo>
                      <a:lnTo>
                        <a:pt x="735" y="69"/>
                      </a:lnTo>
                      <a:lnTo>
                        <a:pt x="726" y="69"/>
                      </a:lnTo>
                      <a:lnTo>
                        <a:pt x="735" y="69"/>
                      </a:lnTo>
                      <a:lnTo>
                        <a:pt x="735" y="79"/>
                      </a:lnTo>
                      <a:lnTo>
                        <a:pt x="692" y="79"/>
                      </a:lnTo>
                      <a:lnTo>
                        <a:pt x="659" y="119"/>
                      </a:lnTo>
                      <a:lnTo>
                        <a:pt x="680" y="109"/>
                      </a:lnTo>
                      <a:lnTo>
                        <a:pt x="646" y="145"/>
                      </a:lnTo>
                      <a:lnTo>
                        <a:pt x="634" y="170"/>
                      </a:lnTo>
                      <a:lnTo>
                        <a:pt x="634" y="184"/>
                      </a:lnTo>
                      <a:lnTo>
                        <a:pt x="646" y="184"/>
                      </a:lnTo>
                      <a:lnTo>
                        <a:pt x="659" y="170"/>
                      </a:lnTo>
                      <a:lnTo>
                        <a:pt x="680" y="134"/>
                      </a:lnTo>
                      <a:lnTo>
                        <a:pt x="692" y="109"/>
                      </a:lnTo>
                      <a:lnTo>
                        <a:pt x="726" y="90"/>
                      </a:lnTo>
                      <a:lnTo>
                        <a:pt x="735" y="90"/>
                      </a:lnTo>
                      <a:lnTo>
                        <a:pt x="735" y="119"/>
                      </a:lnTo>
                      <a:lnTo>
                        <a:pt x="726" y="134"/>
                      </a:lnTo>
                      <a:lnTo>
                        <a:pt x="735" y="134"/>
                      </a:lnTo>
                      <a:lnTo>
                        <a:pt x="735" y="145"/>
                      </a:lnTo>
                      <a:lnTo>
                        <a:pt x="714" y="184"/>
                      </a:lnTo>
                      <a:lnTo>
                        <a:pt x="735" y="184"/>
                      </a:lnTo>
                      <a:lnTo>
                        <a:pt x="803" y="155"/>
                      </a:lnTo>
                      <a:lnTo>
                        <a:pt x="794" y="145"/>
                      </a:lnTo>
                      <a:lnTo>
                        <a:pt x="845" y="145"/>
                      </a:lnTo>
                      <a:lnTo>
                        <a:pt x="858" y="119"/>
                      </a:lnTo>
                      <a:lnTo>
                        <a:pt x="880" y="109"/>
                      </a:lnTo>
                      <a:lnTo>
                        <a:pt x="935" y="109"/>
                      </a:lnTo>
                      <a:lnTo>
                        <a:pt x="955" y="90"/>
                      </a:lnTo>
                      <a:lnTo>
                        <a:pt x="987" y="43"/>
                      </a:lnTo>
                      <a:lnTo>
                        <a:pt x="1012" y="54"/>
                      </a:lnTo>
                      <a:lnTo>
                        <a:pt x="1002" y="90"/>
                      </a:lnTo>
                      <a:lnTo>
                        <a:pt x="1012" y="90"/>
                      </a:lnTo>
                      <a:lnTo>
                        <a:pt x="1002" y="119"/>
                      </a:lnTo>
                      <a:lnTo>
                        <a:pt x="977" y="119"/>
                      </a:lnTo>
                      <a:lnTo>
                        <a:pt x="944" y="134"/>
                      </a:lnTo>
                      <a:lnTo>
                        <a:pt x="922" y="170"/>
                      </a:lnTo>
                      <a:lnTo>
                        <a:pt x="922" y="184"/>
                      </a:lnTo>
                      <a:lnTo>
                        <a:pt x="935" y="170"/>
                      </a:lnTo>
                      <a:lnTo>
                        <a:pt x="935" y="184"/>
                      </a:lnTo>
                      <a:lnTo>
                        <a:pt x="910" y="184"/>
                      </a:lnTo>
                      <a:lnTo>
                        <a:pt x="910" y="199"/>
                      </a:lnTo>
                      <a:lnTo>
                        <a:pt x="858" y="210"/>
                      </a:lnTo>
                      <a:lnTo>
                        <a:pt x="845" y="235"/>
                      </a:lnTo>
                      <a:lnTo>
                        <a:pt x="833" y="246"/>
                      </a:lnTo>
                      <a:lnTo>
                        <a:pt x="824" y="235"/>
                      </a:lnTo>
                      <a:lnTo>
                        <a:pt x="824" y="261"/>
                      </a:lnTo>
                      <a:lnTo>
                        <a:pt x="812" y="275"/>
                      </a:lnTo>
                      <a:lnTo>
                        <a:pt x="812" y="261"/>
                      </a:lnTo>
                      <a:lnTo>
                        <a:pt x="803" y="261"/>
                      </a:lnTo>
                      <a:lnTo>
                        <a:pt x="803" y="275"/>
                      </a:lnTo>
                      <a:lnTo>
                        <a:pt x="794" y="301"/>
                      </a:lnTo>
                      <a:lnTo>
                        <a:pt x="803" y="326"/>
                      </a:lnTo>
                      <a:lnTo>
                        <a:pt x="794" y="337"/>
                      </a:lnTo>
                      <a:lnTo>
                        <a:pt x="692" y="402"/>
                      </a:lnTo>
                      <a:lnTo>
                        <a:pt x="671" y="445"/>
                      </a:lnTo>
                      <a:lnTo>
                        <a:pt x="671" y="546"/>
                      </a:lnTo>
                      <a:lnTo>
                        <a:pt x="671" y="568"/>
                      </a:lnTo>
                      <a:lnTo>
                        <a:pt x="659" y="584"/>
                      </a:lnTo>
                      <a:lnTo>
                        <a:pt x="646" y="584"/>
                      </a:lnTo>
                      <a:lnTo>
                        <a:pt x="634" y="546"/>
                      </a:lnTo>
                      <a:lnTo>
                        <a:pt x="634" y="493"/>
                      </a:lnTo>
                      <a:lnTo>
                        <a:pt x="624" y="467"/>
                      </a:lnTo>
                      <a:lnTo>
                        <a:pt x="594" y="481"/>
                      </a:lnTo>
                      <a:lnTo>
                        <a:pt x="594" y="467"/>
                      </a:lnTo>
                      <a:lnTo>
                        <a:pt x="579" y="457"/>
                      </a:lnTo>
                      <a:lnTo>
                        <a:pt x="549" y="457"/>
                      </a:lnTo>
                      <a:lnTo>
                        <a:pt x="527" y="467"/>
                      </a:lnTo>
                      <a:lnTo>
                        <a:pt x="517" y="481"/>
                      </a:lnTo>
                      <a:lnTo>
                        <a:pt x="527" y="493"/>
                      </a:lnTo>
                      <a:lnTo>
                        <a:pt x="502" y="493"/>
                      </a:lnTo>
                      <a:lnTo>
                        <a:pt x="484" y="493"/>
                      </a:lnTo>
                      <a:lnTo>
                        <a:pt x="484" y="467"/>
                      </a:lnTo>
                      <a:lnTo>
                        <a:pt x="472" y="481"/>
                      </a:lnTo>
                      <a:lnTo>
                        <a:pt x="438" y="481"/>
                      </a:lnTo>
                      <a:lnTo>
                        <a:pt x="426" y="481"/>
                      </a:lnTo>
                      <a:lnTo>
                        <a:pt x="370" y="517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64" name="Freeform 251"/>
                <p:cNvSpPr>
                  <a:spLocks/>
                </p:cNvSpPr>
                <p:nvPr/>
              </p:nvSpPr>
              <p:spPr bwMode="auto">
                <a:xfrm>
                  <a:off x="939801" y="1935175"/>
                  <a:ext cx="1606552" cy="927106"/>
                </a:xfrm>
                <a:custGeom>
                  <a:avLst/>
                  <a:gdLst/>
                  <a:ahLst/>
                  <a:cxnLst>
                    <a:cxn ang="0">
                      <a:pos x="362" y="568"/>
                    </a:cxn>
                    <a:cxn ang="0">
                      <a:pos x="309" y="481"/>
                    </a:cxn>
                    <a:cxn ang="0">
                      <a:pos x="272" y="493"/>
                    </a:cxn>
                    <a:cxn ang="0">
                      <a:pos x="254" y="467"/>
                    </a:cxn>
                    <a:cxn ang="0">
                      <a:pos x="241" y="428"/>
                    </a:cxn>
                    <a:cxn ang="0">
                      <a:pos x="98" y="402"/>
                    </a:cxn>
                    <a:cxn ang="0">
                      <a:pos x="55" y="391"/>
                    </a:cxn>
                    <a:cxn ang="0">
                      <a:pos x="42" y="366"/>
                    </a:cxn>
                    <a:cxn ang="0">
                      <a:pos x="21" y="337"/>
                    </a:cxn>
                    <a:cxn ang="0">
                      <a:pos x="9" y="289"/>
                    </a:cxn>
                    <a:cxn ang="0">
                      <a:pos x="9" y="261"/>
                    </a:cxn>
                    <a:cxn ang="0">
                      <a:pos x="9" y="235"/>
                    </a:cxn>
                    <a:cxn ang="0">
                      <a:pos x="21" y="184"/>
                    </a:cxn>
                    <a:cxn ang="0">
                      <a:pos x="86" y="79"/>
                    </a:cxn>
                    <a:cxn ang="0">
                      <a:pos x="110" y="18"/>
                    </a:cxn>
                    <a:cxn ang="0">
                      <a:pos x="119" y="43"/>
                    </a:cxn>
                    <a:cxn ang="0">
                      <a:pos x="141" y="18"/>
                    </a:cxn>
                    <a:cxn ang="0">
                      <a:pos x="579" y="0"/>
                    </a:cxn>
                    <a:cxn ang="0">
                      <a:pos x="604" y="18"/>
                    </a:cxn>
                    <a:cxn ang="0">
                      <a:pos x="659" y="28"/>
                    </a:cxn>
                    <a:cxn ang="0">
                      <a:pos x="634" y="54"/>
                    </a:cxn>
                    <a:cxn ang="0">
                      <a:pos x="692" y="43"/>
                    </a:cxn>
                    <a:cxn ang="0">
                      <a:pos x="692" y="54"/>
                    </a:cxn>
                    <a:cxn ang="0">
                      <a:pos x="735" y="69"/>
                    </a:cxn>
                    <a:cxn ang="0">
                      <a:pos x="735" y="69"/>
                    </a:cxn>
                    <a:cxn ang="0">
                      <a:pos x="692" y="79"/>
                    </a:cxn>
                    <a:cxn ang="0">
                      <a:pos x="680" y="109"/>
                    </a:cxn>
                    <a:cxn ang="0">
                      <a:pos x="634" y="170"/>
                    </a:cxn>
                    <a:cxn ang="0">
                      <a:pos x="646" y="184"/>
                    </a:cxn>
                    <a:cxn ang="0">
                      <a:pos x="680" y="134"/>
                    </a:cxn>
                    <a:cxn ang="0">
                      <a:pos x="726" y="90"/>
                    </a:cxn>
                    <a:cxn ang="0">
                      <a:pos x="735" y="119"/>
                    </a:cxn>
                    <a:cxn ang="0">
                      <a:pos x="735" y="134"/>
                    </a:cxn>
                    <a:cxn ang="0">
                      <a:pos x="714" y="184"/>
                    </a:cxn>
                    <a:cxn ang="0">
                      <a:pos x="803" y="155"/>
                    </a:cxn>
                    <a:cxn ang="0">
                      <a:pos x="845" y="145"/>
                    </a:cxn>
                    <a:cxn ang="0">
                      <a:pos x="880" y="109"/>
                    </a:cxn>
                    <a:cxn ang="0">
                      <a:pos x="955" y="90"/>
                    </a:cxn>
                    <a:cxn ang="0">
                      <a:pos x="1012" y="54"/>
                    </a:cxn>
                    <a:cxn ang="0">
                      <a:pos x="1012" y="90"/>
                    </a:cxn>
                    <a:cxn ang="0">
                      <a:pos x="977" y="119"/>
                    </a:cxn>
                    <a:cxn ang="0">
                      <a:pos x="922" y="170"/>
                    </a:cxn>
                    <a:cxn ang="0">
                      <a:pos x="935" y="170"/>
                    </a:cxn>
                    <a:cxn ang="0">
                      <a:pos x="910" y="184"/>
                    </a:cxn>
                    <a:cxn ang="0">
                      <a:pos x="858" y="210"/>
                    </a:cxn>
                    <a:cxn ang="0">
                      <a:pos x="833" y="246"/>
                    </a:cxn>
                    <a:cxn ang="0">
                      <a:pos x="824" y="261"/>
                    </a:cxn>
                    <a:cxn ang="0">
                      <a:pos x="812" y="261"/>
                    </a:cxn>
                    <a:cxn ang="0">
                      <a:pos x="803" y="275"/>
                    </a:cxn>
                    <a:cxn ang="0">
                      <a:pos x="803" y="326"/>
                    </a:cxn>
                    <a:cxn ang="0">
                      <a:pos x="692" y="402"/>
                    </a:cxn>
                    <a:cxn ang="0">
                      <a:pos x="671" y="546"/>
                    </a:cxn>
                    <a:cxn ang="0">
                      <a:pos x="659" y="584"/>
                    </a:cxn>
                    <a:cxn ang="0">
                      <a:pos x="634" y="546"/>
                    </a:cxn>
                    <a:cxn ang="0">
                      <a:pos x="624" y="467"/>
                    </a:cxn>
                    <a:cxn ang="0">
                      <a:pos x="594" y="467"/>
                    </a:cxn>
                    <a:cxn ang="0">
                      <a:pos x="549" y="457"/>
                    </a:cxn>
                    <a:cxn ang="0">
                      <a:pos x="517" y="481"/>
                    </a:cxn>
                    <a:cxn ang="0">
                      <a:pos x="502" y="493"/>
                    </a:cxn>
                    <a:cxn ang="0">
                      <a:pos x="484" y="467"/>
                    </a:cxn>
                    <a:cxn ang="0">
                      <a:pos x="438" y="481"/>
                    </a:cxn>
                    <a:cxn ang="0">
                      <a:pos x="370" y="517"/>
                    </a:cxn>
                  </a:cxnLst>
                  <a:rect l="0" t="0" r="r" b="b"/>
                  <a:pathLst>
                    <a:path w="1012" h="584">
                      <a:moveTo>
                        <a:pt x="370" y="517"/>
                      </a:moveTo>
                      <a:lnTo>
                        <a:pt x="362" y="568"/>
                      </a:lnTo>
                      <a:lnTo>
                        <a:pt x="331" y="558"/>
                      </a:lnTo>
                      <a:lnTo>
                        <a:pt x="309" y="481"/>
                      </a:lnTo>
                      <a:lnTo>
                        <a:pt x="285" y="467"/>
                      </a:lnTo>
                      <a:lnTo>
                        <a:pt x="272" y="493"/>
                      </a:lnTo>
                      <a:lnTo>
                        <a:pt x="263" y="493"/>
                      </a:lnTo>
                      <a:lnTo>
                        <a:pt x="254" y="467"/>
                      </a:lnTo>
                      <a:lnTo>
                        <a:pt x="254" y="457"/>
                      </a:lnTo>
                      <a:lnTo>
                        <a:pt x="241" y="428"/>
                      </a:lnTo>
                      <a:lnTo>
                        <a:pt x="153" y="445"/>
                      </a:lnTo>
                      <a:lnTo>
                        <a:pt x="98" y="402"/>
                      </a:lnTo>
                      <a:lnTo>
                        <a:pt x="55" y="402"/>
                      </a:lnTo>
                      <a:lnTo>
                        <a:pt x="55" y="391"/>
                      </a:lnTo>
                      <a:lnTo>
                        <a:pt x="42" y="376"/>
                      </a:lnTo>
                      <a:lnTo>
                        <a:pt x="42" y="366"/>
                      </a:lnTo>
                      <a:lnTo>
                        <a:pt x="9" y="354"/>
                      </a:lnTo>
                      <a:lnTo>
                        <a:pt x="21" y="337"/>
                      </a:lnTo>
                      <a:lnTo>
                        <a:pt x="9" y="311"/>
                      </a:lnTo>
                      <a:lnTo>
                        <a:pt x="9" y="289"/>
                      </a:lnTo>
                      <a:lnTo>
                        <a:pt x="0" y="275"/>
                      </a:lnTo>
                      <a:lnTo>
                        <a:pt x="9" y="261"/>
                      </a:lnTo>
                      <a:lnTo>
                        <a:pt x="0" y="246"/>
                      </a:lnTo>
                      <a:lnTo>
                        <a:pt x="9" y="235"/>
                      </a:lnTo>
                      <a:lnTo>
                        <a:pt x="9" y="224"/>
                      </a:lnTo>
                      <a:lnTo>
                        <a:pt x="21" y="184"/>
                      </a:lnTo>
                      <a:lnTo>
                        <a:pt x="31" y="155"/>
                      </a:lnTo>
                      <a:lnTo>
                        <a:pt x="86" y="79"/>
                      </a:lnTo>
                      <a:lnTo>
                        <a:pt x="98" y="28"/>
                      </a:lnTo>
                      <a:lnTo>
                        <a:pt x="110" y="18"/>
                      </a:lnTo>
                      <a:lnTo>
                        <a:pt x="131" y="28"/>
                      </a:lnTo>
                      <a:lnTo>
                        <a:pt x="119" y="43"/>
                      </a:lnTo>
                      <a:lnTo>
                        <a:pt x="131" y="43"/>
                      </a:lnTo>
                      <a:lnTo>
                        <a:pt x="141" y="18"/>
                      </a:lnTo>
                      <a:lnTo>
                        <a:pt x="141" y="0"/>
                      </a:lnTo>
                      <a:lnTo>
                        <a:pt x="579" y="0"/>
                      </a:lnTo>
                      <a:lnTo>
                        <a:pt x="594" y="0"/>
                      </a:lnTo>
                      <a:lnTo>
                        <a:pt x="604" y="18"/>
                      </a:lnTo>
                      <a:lnTo>
                        <a:pt x="671" y="28"/>
                      </a:lnTo>
                      <a:lnTo>
                        <a:pt x="659" y="28"/>
                      </a:lnTo>
                      <a:lnTo>
                        <a:pt x="616" y="69"/>
                      </a:lnTo>
                      <a:lnTo>
                        <a:pt x="634" y="54"/>
                      </a:lnTo>
                      <a:lnTo>
                        <a:pt x="634" y="69"/>
                      </a:lnTo>
                      <a:lnTo>
                        <a:pt x="692" y="43"/>
                      </a:lnTo>
                      <a:lnTo>
                        <a:pt x="671" y="69"/>
                      </a:lnTo>
                      <a:lnTo>
                        <a:pt x="692" y="54"/>
                      </a:lnTo>
                      <a:lnTo>
                        <a:pt x="692" y="69"/>
                      </a:lnTo>
                      <a:lnTo>
                        <a:pt x="735" y="69"/>
                      </a:lnTo>
                      <a:lnTo>
                        <a:pt x="726" y="69"/>
                      </a:lnTo>
                      <a:lnTo>
                        <a:pt x="735" y="69"/>
                      </a:lnTo>
                      <a:lnTo>
                        <a:pt x="735" y="79"/>
                      </a:lnTo>
                      <a:lnTo>
                        <a:pt x="692" y="79"/>
                      </a:lnTo>
                      <a:lnTo>
                        <a:pt x="659" y="119"/>
                      </a:lnTo>
                      <a:lnTo>
                        <a:pt x="680" y="109"/>
                      </a:lnTo>
                      <a:lnTo>
                        <a:pt x="646" y="145"/>
                      </a:lnTo>
                      <a:lnTo>
                        <a:pt x="634" y="170"/>
                      </a:lnTo>
                      <a:lnTo>
                        <a:pt x="634" y="184"/>
                      </a:lnTo>
                      <a:lnTo>
                        <a:pt x="646" y="184"/>
                      </a:lnTo>
                      <a:lnTo>
                        <a:pt x="659" y="170"/>
                      </a:lnTo>
                      <a:lnTo>
                        <a:pt x="680" y="134"/>
                      </a:lnTo>
                      <a:lnTo>
                        <a:pt x="692" y="109"/>
                      </a:lnTo>
                      <a:lnTo>
                        <a:pt x="726" y="90"/>
                      </a:lnTo>
                      <a:lnTo>
                        <a:pt x="735" y="90"/>
                      </a:lnTo>
                      <a:lnTo>
                        <a:pt x="735" y="119"/>
                      </a:lnTo>
                      <a:lnTo>
                        <a:pt x="726" y="134"/>
                      </a:lnTo>
                      <a:lnTo>
                        <a:pt x="735" y="134"/>
                      </a:lnTo>
                      <a:lnTo>
                        <a:pt x="735" y="145"/>
                      </a:lnTo>
                      <a:lnTo>
                        <a:pt x="714" y="184"/>
                      </a:lnTo>
                      <a:lnTo>
                        <a:pt x="735" y="184"/>
                      </a:lnTo>
                      <a:lnTo>
                        <a:pt x="803" y="155"/>
                      </a:lnTo>
                      <a:lnTo>
                        <a:pt x="794" y="145"/>
                      </a:lnTo>
                      <a:lnTo>
                        <a:pt x="845" y="145"/>
                      </a:lnTo>
                      <a:lnTo>
                        <a:pt x="858" y="119"/>
                      </a:lnTo>
                      <a:lnTo>
                        <a:pt x="880" y="109"/>
                      </a:lnTo>
                      <a:lnTo>
                        <a:pt x="935" y="109"/>
                      </a:lnTo>
                      <a:lnTo>
                        <a:pt x="955" y="90"/>
                      </a:lnTo>
                      <a:lnTo>
                        <a:pt x="987" y="43"/>
                      </a:lnTo>
                      <a:lnTo>
                        <a:pt x="1012" y="54"/>
                      </a:lnTo>
                      <a:lnTo>
                        <a:pt x="1002" y="90"/>
                      </a:lnTo>
                      <a:lnTo>
                        <a:pt x="1012" y="90"/>
                      </a:lnTo>
                      <a:lnTo>
                        <a:pt x="1002" y="119"/>
                      </a:lnTo>
                      <a:lnTo>
                        <a:pt x="977" y="119"/>
                      </a:lnTo>
                      <a:lnTo>
                        <a:pt x="944" y="134"/>
                      </a:lnTo>
                      <a:lnTo>
                        <a:pt x="922" y="170"/>
                      </a:lnTo>
                      <a:lnTo>
                        <a:pt x="922" y="184"/>
                      </a:lnTo>
                      <a:lnTo>
                        <a:pt x="935" y="170"/>
                      </a:lnTo>
                      <a:lnTo>
                        <a:pt x="935" y="184"/>
                      </a:lnTo>
                      <a:lnTo>
                        <a:pt x="910" y="184"/>
                      </a:lnTo>
                      <a:lnTo>
                        <a:pt x="910" y="199"/>
                      </a:lnTo>
                      <a:lnTo>
                        <a:pt x="858" y="210"/>
                      </a:lnTo>
                      <a:lnTo>
                        <a:pt x="845" y="235"/>
                      </a:lnTo>
                      <a:lnTo>
                        <a:pt x="833" y="246"/>
                      </a:lnTo>
                      <a:lnTo>
                        <a:pt x="824" y="235"/>
                      </a:lnTo>
                      <a:lnTo>
                        <a:pt x="824" y="261"/>
                      </a:lnTo>
                      <a:lnTo>
                        <a:pt x="812" y="275"/>
                      </a:lnTo>
                      <a:lnTo>
                        <a:pt x="812" y="261"/>
                      </a:lnTo>
                      <a:lnTo>
                        <a:pt x="803" y="261"/>
                      </a:lnTo>
                      <a:lnTo>
                        <a:pt x="803" y="275"/>
                      </a:lnTo>
                      <a:lnTo>
                        <a:pt x="794" y="301"/>
                      </a:lnTo>
                      <a:lnTo>
                        <a:pt x="803" y="326"/>
                      </a:lnTo>
                      <a:lnTo>
                        <a:pt x="794" y="337"/>
                      </a:lnTo>
                      <a:lnTo>
                        <a:pt x="692" y="402"/>
                      </a:lnTo>
                      <a:lnTo>
                        <a:pt x="671" y="445"/>
                      </a:lnTo>
                      <a:lnTo>
                        <a:pt x="671" y="546"/>
                      </a:lnTo>
                      <a:lnTo>
                        <a:pt x="671" y="568"/>
                      </a:lnTo>
                      <a:lnTo>
                        <a:pt x="659" y="584"/>
                      </a:lnTo>
                      <a:lnTo>
                        <a:pt x="646" y="584"/>
                      </a:lnTo>
                      <a:lnTo>
                        <a:pt x="634" y="546"/>
                      </a:lnTo>
                      <a:lnTo>
                        <a:pt x="634" y="493"/>
                      </a:lnTo>
                      <a:lnTo>
                        <a:pt x="624" y="467"/>
                      </a:lnTo>
                      <a:lnTo>
                        <a:pt x="594" y="481"/>
                      </a:lnTo>
                      <a:lnTo>
                        <a:pt x="594" y="467"/>
                      </a:lnTo>
                      <a:lnTo>
                        <a:pt x="579" y="457"/>
                      </a:lnTo>
                      <a:lnTo>
                        <a:pt x="549" y="457"/>
                      </a:lnTo>
                      <a:lnTo>
                        <a:pt x="527" y="467"/>
                      </a:lnTo>
                      <a:lnTo>
                        <a:pt x="517" y="481"/>
                      </a:lnTo>
                      <a:lnTo>
                        <a:pt x="527" y="493"/>
                      </a:lnTo>
                      <a:lnTo>
                        <a:pt x="502" y="493"/>
                      </a:lnTo>
                      <a:lnTo>
                        <a:pt x="484" y="493"/>
                      </a:lnTo>
                      <a:lnTo>
                        <a:pt x="484" y="467"/>
                      </a:lnTo>
                      <a:lnTo>
                        <a:pt x="472" y="481"/>
                      </a:lnTo>
                      <a:lnTo>
                        <a:pt x="438" y="481"/>
                      </a:lnTo>
                      <a:lnTo>
                        <a:pt x="426" y="481"/>
                      </a:lnTo>
                      <a:lnTo>
                        <a:pt x="370" y="517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00B0F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65" name="Freeform 332"/>
                <p:cNvSpPr>
                  <a:spLocks/>
                </p:cNvSpPr>
                <p:nvPr/>
              </p:nvSpPr>
              <p:spPr bwMode="auto">
                <a:xfrm>
                  <a:off x="2667003" y="1919300"/>
                  <a:ext cx="73025" cy="476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1" y="0"/>
                    </a:cxn>
                    <a:cxn ang="0">
                      <a:pos x="46" y="30"/>
                    </a:cxn>
                    <a:cxn ang="0">
                      <a:pos x="21" y="3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6" h="30">
                      <a:moveTo>
                        <a:pt x="0" y="0"/>
                      </a:moveTo>
                      <a:lnTo>
                        <a:pt x="21" y="0"/>
                      </a:lnTo>
                      <a:lnTo>
                        <a:pt x="46" y="30"/>
                      </a:lnTo>
                      <a:lnTo>
                        <a:pt x="21" y="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66" name="Freeform 333"/>
                <p:cNvSpPr>
                  <a:spLocks/>
                </p:cNvSpPr>
                <p:nvPr/>
              </p:nvSpPr>
              <p:spPr bwMode="auto">
                <a:xfrm>
                  <a:off x="2667003" y="1919300"/>
                  <a:ext cx="73025" cy="476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1" y="0"/>
                    </a:cxn>
                    <a:cxn ang="0">
                      <a:pos x="46" y="30"/>
                    </a:cxn>
                    <a:cxn ang="0">
                      <a:pos x="21" y="3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6" h="30">
                      <a:moveTo>
                        <a:pt x="0" y="0"/>
                      </a:moveTo>
                      <a:lnTo>
                        <a:pt x="21" y="0"/>
                      </a:lnTo>
                      <a:lnTo>
                        <a:pt x="46" y="30"/>
                      </a:lnTo>
                      <a:lnTo>
                        <a:pt x="21" y="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67" name="Freeform 334"/>
                <p:cNvSpPr>
                  <a:spLocks/>
                </p:cNvSpPr>
                <p:nvPr/>
              </p:nvSpPr>
              <p:spPr bwMode="auto">
                <a:xfrm>
                  <a:off x="2773365" y="1862150"/>
                  <a:ext cx="171450" cy="184151"/>
                </a:xfrm>
                <a:custGeom>
                  <a:avLst/>
                  <a:gdLst/>
                  <a:ahLst/>
                  <a:cxnLst>
                    <a:cxn ang="0">
                      <a:pos x="0" y="75"/>
                    </a:cxn>
                    <a:cxn ang="0">
                      <a:pos x="18" y="65"/>
                    </a:cxn>
                    <a:cxn ang="0">
                      <a:pos x="76" y="0"/>
                    </a:cxn>
                    <a:cxn ang="0">
                      <a:pos x="86" y="0"/>
                    </a:cxn>
                    <a:cxn ang="0">
                      <a:pos x="55" y="36"/>
                    </a:cxn>
                    <a:cxn ang="0">
                      <a:pos x="76" y="24"/>
                    </a:cxn>
                    <a:cxn ang="0">
                      <a:pos x="76" y="36"/>
                    </a:cxn>
                    <a:cxn ang="0">
                      <a:pos x="76" y="46"/>
                    </a:cxn>
                    <a:cxn ang="0">
                      <a:pos x="108" y="46"/>
                    </a:cxn>
                    <a:cxn ang="0">
                      <a:pos x="98" y="65"/>
                    </a:cxn>
                    <a:cxn ang="0">
                      <a:pos x="108" y="65"/>
                    </a:cxn>
                    <a:cxn ang="0">
                      <a:pos x="86" y="91"/>
                    </a:cxn>
                    <a:cxn ang="0">
                      <a:pos x="108" y="75"/>
                    </a:cxn>
                    <a:cxn ang="0">
                      <a:pos x="98" y="91"/>
                    </a:cxn>
                    <a:cxn ang="0">
                      <a:pos x="108" y="91"/>
                    </a:cxn>
                    <a:cxn ang="0">
                      <a:pos x="98" y="116"/>
                    </a:cxn>
                    <a:cxn ang="0">
                      <a:pos x="86" y="116"/>
                    </a:cxn>
                    <a:cxn ang="0">
                      <a:pos x="86" y="101"/>
                    </a:cxn>
                    <a:cxn ang="0">
                      <a:pos x="76" y="101"/>
                    </a:cxn>
                    <a:cxn ang="0">
                      <a:pos x="86" y="91"/>
                    </a:cxn>
                    <a:cxn ang="0">
                      <a:pos x="76" y="91"/>
                    </a:cxn>
                    <a:cxn ang="0">
                      <a:pos x="64" y="101"/>
                    </a:cxn>
                    <a:cxn ang="0">
                      <a:pos x="55" y="101"/>
                    </a:cxn>
                    <a:cxn ang="0">
                      <a:pos x="64" y="91"/>
                    </a:cxn>
                    <a:cxn ang="0">
                      <a:pos x="0" y="91"/>
                    </a:cxn>
                    <a:cxn ang="0">
                      <a:pos x="0" y="75"/>
                    </a:cxn>
                  </a:cxnLst>
                  <a:rect l="0" t="0" r="r" b="b"/>
                  <a:pathLst>
                    <a:path w="108" h="116">
                      <a:moveTo>
                        <a:pt x="0" y="75"/>
                      </a:moveTo>
                      <a:lnTo>
                        <a:pt x="18" y="65"/>
                      </a:lnTo>
                      <a:lnTo>
                        <a:pt x="76" y="0"/>
                      </a:lnTo>
                      <a:lnTo>
                        <a:pt x="86" y="0"/>
                      </a:lnTo>
                      <a:lnTo>
                        <a:pt x="55" y="36"/>
                      </a:lnTo>
                      <a:lnTo>
                        <a:pt x="76" y="24"/>
                      </a:lnTo>
                      <a:lnTo>
                        <a:pt x="76" y="36"/>
                      </a:lnTo>
                      <a:lnTo>
                        <a:pt x="76" y="46"/>
                      </a:lnTo>
                      <a:lnTo>
                        <a:pt x="108" y="46"/>
                      </a:lnTo>
                      <a:lnTo>
                        <a:pt x="98" y="65"/>
                      </a:lnTo>
                      <a:lnTo>
                        <a:pt x="108" y="65"/>
                      </a:lnTo>
                      <a:lnTo>
                        <a:pt x="86" y="91"/>
                      </a:lnTo>
                      <a:lnTo>
                        <a:pt x="108" y="75"/>
                      </a:lnTo>
                      <a:lnTo>
                        <a:pt x="98" y="91"/>
                      </a:lnTo>
                      <a:lnTo>
                        <a:pt x="108" y="91"/>
                      </a:lnTo>
                      <a:lnTo>
                        <a:pt x="98" y="116"/>
                      </a:lnTo>
                      <a:lnTo>
                        <a:pt x="86" y="116"/>
                      </a:lnTo>
                      <a:lnTo>
                        <a:pt x="86" y="101"/>
                      </a:lnTo>
                      <a:lnTo>
                        <a:pt x="76" y="101"/>
                      </a:lnTo>
                      <a:lnTo>
                        <a:pt x="86" y="91"/>
                      </a:lnTo>
                      <a:lnTo>
                        <a:pt x="76" y="91"/>
                      </a:lnTo>
                      <a:lnTo>
                        <a:pt x="64" y="101"/>
                      </a:lnTo>
                      <a:lnTo>
                        <a:pt x="55" y="101"/>
                      </a:lnTo>
                      <a:lnTo>
                        <a:pt x="64" y="91"/>
                      </a:lnTo>
                      <a:lnTo>
                        <a:pt x="0" y="91"/>
                      </a:lnTo>
                      <a:lnTo>
                        <a:pt x="0" y="7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68" name="Freeform 335"/>
                <p:cNvSpPr>
                  <a:spLocks/>
                </p:cNvSpPr>
                <p:nvPr/>
              </p:nvSpPr>
              <p:spPr bwMode="auto">
                <a:xfrm>
                  <a:off x="2773365" y="1862150"/>
                  <a:ext cx="171450" cy="184151"/>
                </a:xfrm>
                <a:custGeom>
                  <a:avLst/>
                  <a:gdLst/>
                  <a:ahLst/>
                  <a:cxnLst>
                    <a:cxn ang="0">
                      <a:pos x="0" y="75"/>
                    </a:cxn>
                    <a:cxn ang="0">
                      <a:pos x="18" y="65"/>
                    </a:cxn>
                    <a:cxn ang="0">
                      <a:pos x="76" y="0"/>
                    </a:cxn>
                    <a:cxn ang="0">
                      <a:pos x="86" y="0"/>
                    </a:cxn>
                    <a:cxn ang="0">
                      <a:pos x="55" y="36"/>
                    </a:cxn>
                    <a:cxn ang="0">
                      <a:pos x="76" y="24"/>
                    </a:cxn>
                    <a:cxn ang="0">
                      <a:pos x="76" y="36"/>
                    </a:cxn>
                    <a:cxn ang="0">
                      <a:pos x="76" y="46"/>
                    </a:cxn>
                    <a:cxn ang="0">
                      <a:pos x="108" y="46"/>
                    </a:cxn>
                    <a:cxn ang="0">
                      <a:pos x="98" y="65"/>
                    </a:cxn>
                    <a:cxn ang="0">
                      <a:pos x="108" y="65"/>
                    </a:cxn>
                    <a:cxn ang="0">
                      <a:pos x="86" y="91"/>
                    </a:cxn>
                    <a:cxn ang="0">
                      <a:pos x="108" y="75"/>
                    </a:cxn>
                    <a:cxn ang="0">
                      <a:pos x="98" y="91"/>
                    </a:cxn>
                    <a:cxn ang="0">
                      <a:pos x="108" y="91"/>
                    </a:cxn>
                    <a:cxn ang="0">
                      <a:pos x="98" y="116"/>
                    </a:cxn>
                    <a:cxn ang="0">
                      <a:pos x="86" y="116"/>
                    </a:cxn>
                    <a:cxn ang="0">
                      <a:pos x="86" y="101"/>
                    </a:cxn>
                    <a:cxn ang="0">
                      <a:pos x="76" y="101"/>
                    </a:cxn>
                    <a:cxn ang="0">
                      <a:pos x="86" y="91"/>
                    </a:cxn>
                    <a:cxn ang="0">
                      <a:pos x="76" y="91"/>
                    </a:cxn>
                    <a:cxn ang="0">
                      <a:pos x="64" y="101"/>
                    </a:cxn>
                    <a:cxn ang="0">
                      <a:pos x="55" y="101"/>
                    </a:cxn>
                    <a:cxn ang="0">
                      <a:pos x="64" y="91"/>
                    </a:cxn>
                    <a:cxn ang="0">
                      <a:pos x="0" y="91"/>
                    </a:cxn>
                    <a:cxn ang="0">
                      <a:pos x="0" y="75"/>
                    </a:cxn>
                  </a:cxnLst>
                  <a:rect l="0" t="0" r="r" b="b"/>
                  <a:pathLst>
                    <a:path w="108" h="116">
                      <a:moveTo>
                        <a:pt x="0" y="75"/>
                      </a:moveTo>
                      <a:lnTo>
                        <a:pt x="18" y="65"/>
                      </a:lnTo>
                      <a:lnTo>
                        <a:pt x="76" y="0"/>
                      </a:lnTo>
                      <a:lnTo>
                        <a:pt x="86" y="0"/>
                      </a:lnTo>
                      <a:lnTo>
                        <a:pt x="55" y="36"/>
                      </a:lnTo>
                      <a:lnTo>
                        <a:pt x="76" y="24"/>
                      </a:lnTo>
                      <a:lnTo>
                        <a:pt x="76" y="36"/>
                      </a:lnTo>
                      <a:lnTo>
                        <a:pt x="76" y="46"/>
                      </a:lnTo>
                      <a:lnTo>
                        <a:pt x="108" y="46"/>
                      </a:lnTo>
                      <a:lnTo>
                        <a:pt x="98" y="65"/>
                      </a:lnTo>
                      <a:lnTo>
                        <a:pt x="108" y="65"/>
                      </a:lnTo>
                      <a:lnTo>
                        <a:pt x="86" y="91"/>
                      </a:lnTo>
                      <a:lnTo>
                        <a:pt x="108" y="75"/>
                      </a:lnTo>
                      <a:lnTo>
                        <a:pt x="98" y="91"/>
                      </a:lnTo>
                      <a:lnTo>
                        <a:pt x="108" y="91"/>
                      </a:lnTo>
                      <a:lnTo>
                        <a:pt x="98" y="116"/>
                      </a:lnTo>
                      <a:lnTo>
                        <a:pt x="86" y="116"/>
                      </a:lnTo>
                      <a:lnTo>
                        <a:pt x="86" y="101"/>
                      </a:lnTo>
                      <a:lnTo>
                        <a:pt x="76" y="101"/>
                      </a:lnTo>
                      <a:lnTo>
                        <a:pt x="86" y="91"/>
                      </a:lnTo>
                      <a:lnTo>
                        <a:pt x="76" y="91"/>
                      </a:lnTo>
                      <a:lnTo>
                        <a:pt x="64" y="101"/>
                      </a:lnTo>
                      <a:lnTo>
                        <a:pt x="55" y="101"/>
                      </a:lnTo>
                      <a:lnTo>
                        <a:pt x="64" y="91"/>
                      </a:lnTo>
                      <a:lnTo>
                        <a:pt x="0" y="91"/>
                      </a:lnTo>
                      <a:lnTo>
                        <a:pt x="0" y="75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69" name="Freeform 336"/>
                <p:cNvSpPr>
                  <a:spLocks/>
                </p:cNvSpPr>
                <p:nvPr/>
              </p:nvSpPr>
              <p:spPr bwMode="auto">
                <a:xfrm>
                  <a:off x="2370140" y="1327159"/>
                  <a:ext cx="176213" cy="101601"/>
                </a:xfrm>
                <a:custGeom>
                  <a:avLst/>
                  <a:gdLst/>
                  <a:ahLst/>
                  <a:cxnLst>
                    <a:cxn ang="0">
                      <a:pos x="0" y="49"/>
                    </a:cxn>
                    <a:cxn ang="0">
                      <a:pos x="21" y="49"/>
                    </a:cxn>
                    <a:cxn ang="0">
                      <a:pos x="43" y="25"/>
                    </a:cxn>
                    <a:cxn ang="0">
                      <a:pos x="64" y="0"/>
                    </a:cxn>
                    <a:cxn ang="0">
                      <a:pos x="64" y="14"/>
                    </a:cxn>
                    <a:cxn ang="0">
                      <a:pos x="111" y="49"/>
                    </a:cxn>
                    <a:cxn ang="0">
                      <a:pos x="86" y="64"/>
                    </a:cxn>
                    <a:cxn ang="0">
                      <a:pos x="64" y="49"/>
                    </a:cxn>
                    <a:cxn ang="0">
                      <a:pos x="55" y="49"/>
                    </a:cxn>
                    <a:cxn ang="0">
                      <a:pos x="21" y="64"/>
                    </a:cxn>
                    <a:cxn ang="0">
                      <a:pos x="21" y="49"/>
                    </a:cxn>
                    <a:cxn ang="0">
                      <a:pos x="0" y="49"/>
                    </a:cxn>
                  </a:cxnLst>
                  <a:rect l="0" t="0" r="r" b="b"/>
                  <a:pathLst>
                    <a:path w="111" h="64">
                      <a:moveTo>
                        <a:pt x="0" y="49"/>
                      </a:moveTo>
                      <a:lnTo>
                        <a:pt x="21" y="49"/>
                      </a:lnTo>
                      <a:lnTo>
                        <a:pt x="43" y="25"/>
                      </a:lnTo>
                      <a:lnTo>
                        <a:pt x="64" y="0"/>
                      </a:lnTo>
                      <a:lnTo>
                        <a:pt x="64" y="14"/>
                      </a:lnTo>
                      <a:lnTo>
                        <a:pt x="111" y="49"/>
                      </a:lnTo>
                      <a:lnTo>
                        <a:pt x="86" y="64"/>
                      </a:lnTo>
                      <a:lnTo>
                        <a:pt x="64" y="49"/>
                      </a:lnTo>
                      <a:lnTo>
                        <a:pt x="55" y="49"/>
                      </a:lnTo>
                      <a:lnTo>
                        <a:pt x="21" y="64"/>
                      </a:lnTo>
                      <a:lnTo>
                        <a:pt x="21" y="49"/>
                      </a:lnTo>
                      <a:lnTo>
                        <a:pt x="0" y="49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70" name="Freeform 337"/>
                <p:cNvSpPr>
                  <a:spLocks/>
                </p:cNvSpPr>
                <p:nvPr/>
              </p:nvSpPr>
              <p:spPr bwMode="auto">
                <a:xfrm>
                  <a:off x="2370140" y="1327159"/>
                  <a:ext cx="176213" cy="101601"/>
                </a:xfrm>
                <a:custGeom>
                  <a:avLst/>
                  <a:gdLst/>
                  <a:ahLst/>
                  <a:cxnLst>
                    <a:cxn ang="0">
                      <a:pos x="0" y="49"/>
                    </a:cxn>
                    <a:cxn ang="0">
                      <a:pos x="21" y="49"/>
                    </a:cxn>
                    <a:cxn ang="0">
                      <a:pos x="43" y="25"/>
                    </a:cxn>
                    <a:cxn ang="0">
                      <a:pos x="64" y="0"/>
                    </a:cxn>
                    <a:cxn ang="0">
                      <a:pos x="64" y="14"/>
                    </a:cxn>
                    <a:cxn ang="0">
                      <a:pos x="111" y="49"/>
                    </a:cxn>
                    <a:cxn ang="0">
                      <a:pos x="86" y="64"/>
                    </a:cxn>
                    <a:cxn ang="0">
                      <a:pos x="64" y="49"/>
                    </a:cxn>
                    <a:cxn ang="0">
                      <a:pos x="55" y="49"/>
                    </a:cxn>
                    <a:cxn ang="0">
                      <a:pos x="21" y="64"/>
                    </a:cxn>
                    <a:cxn ang="0">
                      <a:pos x="21" y="49"/>
                    </a:cxn>
                    <a:cxn ang="0">
                      <a:pos x="0" y="49"/>
                    </a:cxn>
                  </a:cxnLst>
                  <a:rect l="0" t="0" r="r" b="b"/>
                  <a:pathLst>
                    <a:path w="111" h="64">
                      <a:moveTo>
                        <a:pt x="0" y="49"/>
                      </a:moveTo>
                      <a:lnTo>
                        <a:pt x="21" y="49"/>
                      </a:lnTo>
                      <a:lnTo>
                        <a:pt x="43" y="25"/>
                      </a:lnTo>
                      <a:lnTo>
                        <a:pt x="64" y="0"/>
                      </a:lnTo>
                      <a:lnTo>
                        <a:pt x="64" y="14"/>
                      </a:lnTo>
                      <a:lnTo>
                        <a:pt x="111" y="49"/>
                      </a:lnTo>
                      <a:lnTo>
                        <a:pt x="86" y="64"/>
                      </a:lnTo>
                      <a:lnTo>
                        <a:pt x="64" y="49"/>
                      </a:lnTo>
                      <a:lnTo>
                        <a:pt x="55" y="49"/>
                      </a:lnTo>
                      <a:lnTo>
                        <a:pt x="21" y="64"/>
                      </a:lnTo>
                      <a:lnTo>
                        <a:pt x="21" y="49"/>
                      </a:lnTo>
                      <a:lnTo>
                        <a:pt x="0" y="49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71" name="Freeform 338"/>
                <p:cNvSpPr>
                  <a:spLocks/>
                </p:cNvSpPr>
                <p:nvPr/>
              </p:nvSpPr>
              <p:spPr bwMode="auto">
                <a:xfrm>
                  <a:off x="2681290" y="1263658"/>
                  <a:ext cx="58738" cy="47625"/>
                </a:xfrm>
                <a:custGeom>
                  <a:avLst/>
                  <a:gdLst/>
                  <a:ahLst/>
                  <a:cxnLst>
                    <a:cxn ang="0">
                      <a:pos x="0" y="10"/>
                    </a:cxn>
                    <a:cxn ang="0">
                      <a:pos x="21" y="0"/>
                    </a:cxn>
                    <a:cxn ang="0">
                      <a:pos x="37" y="0"/>
                    </a:cxn>
                    <a:cxn ang="0">
                      <a:pos x="12" y="30"/>
                    </a:cxn>
                    <a:cxn ang="0">
                      <a:pos x="0" y="30"/>
                    </a:cxn>
                    <a:cxn ang="0">
                      <a:pos x="0" y="10"/>
                    </a:cxn>
                  </a:cxnLst>
                  <a:rect l="0" t="0" r="r" b="b"/>
                  <a:pathLst>
                    <a:path w="37" h="30">
                      <a:moveTo>
                        <a:pt x="0" y="10"/>
                      </a:moveTo>
                      <a:lnTo>
                        <a:pt x="21" y="0"/>
                      </a:lnTo>
                      <a:lnTo>
                        <a:pt x="37" y="0"/>
                      </a:lnTo>
                      <a:lnTo>
                        <a:pt x="12" y="30"/>
                      </a:lnTo>
                      <a:lnTo>
                        <a:pt x="0" y="3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72" name="Freeform 339"/>
                <p:cNvSpPr>
                  <a:spLocks/>
                </p:cNvSpPr>
                <p:nvPr/>
              </p:nvSpPr>
              <p:spPr bwMode="auto">
                <a:xfrm>
                  <a:off x="2681290" y="1263658"/>
                  <a:ext cx="58738" cy="47625"/>
                </a:xfrm>
                <a:custGeom>
                  <a:avLst/>
                  <a:gdLst/>
                  <a:ahLst/>
                  <a:cxnLst>
                    <a:cxn ang="0">
                      <a:pos x="0" y="10"/>
                    </a:cxn>
                    <a:cxn ang="0">
                      <a:pos x="21" y="0"/>
                    </a:cxn>
                    <a:cxn ang="0">
                      <a:pos x="37" y="0"/>
                    </a:cxn>
                    <a:cxn ang="0">
                      <a:pos x="12" y="30"/>
                    </a:cxn>
                    <a:cxn ang="0">
                      <a:pos x="0" y="30"/>
                    </a:cxn>
                    <a:cxn ang="0">
                      <a:pos x="0" y="10"/>
                    </a:cxn>
                  </a:cxnLst>
                  <a:rect l="0" t="0" r="r" b="b"/>
                  <a:pathLst>
                    <a:path w="37" h="30">
                      <a:moveTo>
                        <a:pt x="0" y="10"/>
                      </a:moveTo>
                      <a:lnTo>
                        <a:pt x="21" y="0"/>
                      </a:lnTo>
                      <a:lnTo>
                        <a:pt x="37" y="0"/>
                      </a:lnTo>
                      <a:lnTo>
                        <a:pt x="12" y="30"/>
                      </a:lnTo>
                      <a:lnTo>
                        <a:pt x="0" y="3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73" name="Freeform 340"/>
                <p:cNvSpPr>
                  <a:spLocks/>
                </p:cNvSpPr>
                <p:nvPr/>
              </p:nvSpPr>
              <p:spPr bwMode="auto">
                <a:xfrm>
                  <a:off x="2506665" y="1079507"/>
                  <a:ext cx="490538" cy="390527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33" y="14"/>
                    </a:cxn>
                    <a:cxn ang="0">
                      <a:pos x="79" y="0"/>
                    </a:cxn>
                    <a:cxn ang="0">
                      <a:pos x="109" y="0"/>
                    </a:cxn>
                    <a:cxn ang="0">
                      <a:pos x="122" y="0"/>
                    </a:cxn>
                    <a:cxn ang="0">
                      <a:pos x="147" y="14"/>
                    </a:cxn>
                    <a:cxn ang="0">
                      <a:pos x="122" y="40"/>
                    </a:cxn>
                    <a:cxn ang="0">
                      <a:pos x="177" y="25"/>
                    </a:cxn>
                    <a:cxn ang="0">
                      <a:pos x="222" y="25"/>
                    </a:cxn>
                    <a:cxn ang="0">
                      <a:pos x="208" y="40"/>
                    </a:cxn>
                    <a:cxn ang="0">
                      <a:pos x="244" y="54"/>
                    </a:cxn>
                    <a:cxn ang="0">
                      <a:pos x="275" y="79"/>
                    </a:cxn>
                    <a:cxn ang="0">
                      <a:pos x="275" y="90"/>
                    </a:cxn>
                    <a:cxn ang="0">
                      <a:pos x="254" y="104"/>
                    </a:cxn>
                    <a:cxn ang="0">
                      <a:pos x="244" y="104"/>
                    </a:cxn>
                    <a:cxn ang="0">
                      <a:pos x="254" y="116"/>
                    </a:cxn>
                    <a:cxn ang="0">
                      <a:pos x="275" y="116"/>
                    </a:cxn>
                    <a:cxn ang="0">
                      <a:pos x="309" y="145"/>
                    </a:cxn>
                    <a:cxn ang="0">
                      <a:pos x="266" y="181"/>
                    </a:cxn>
                    <a:cxn ang="0">
                      <a:pos x="254" y="181"/>
                    </a:cxn>
                    <a:cxn ang="0">
                      <a:pos x="254" y="169"/>
                    </a:cxn>
                    <a:cxn ang="0">
                      <a:pos x="232" y="155"/>
                    </a:cxn>
                    <a:cxn ang="0">
                      <a:pos x="222" y="169"/>
                    </a:cxn>
                    <a:cxn ang="0">
                      <a:pos x="244" y="195"/>
                    </a:cxn>
                    <a:cxn ang="0">
                      <a:pos x="232" y="205"/>
                    </a:cxn>
                    <a:cxn ang="0">
                      <a:pos x="244" y="220"/>
                    </a:cxn>
                    <a:cxn ang="0">
                      <a:pos x="232" y="234"/>
                    </a:cxn>
                    <a:cxn ang="0">
                      <a:pos x="208" y="234"/>
                    </a:cxn>
                    <a:cxn ang="0">
                      <a:pos x="177" y="205"/>
                    </a:cxn>
                    <a:cxn ang="0">
                      <a:pos x="177" y="220"/>
                    </a:cxn>
                    <a:cxn ang="0">
                      <a:pos x="199" y="246"/>
                    </a:cxn>
                    <a:cxn ang="0">
                      <a:pos x="167" y="246"/>
                    </a:cxn>
                    <a:cxn ang="0">
                      <a:pos x="131" y="234"/>
                    </a:cxn>
                    <a:cxn ang="0">
                      <a:pos x="131" y="205"/>
                    </a:cxn>
                    <a:cxn ang="0">
                      <a:pos x="122" y="205"/>
                    </a:cxn>
                    <a:cxn ang="0">
                      <a:pos x="91" y="195"/>
                    </a:cxn>
                    <a:cxn ang="0">
                      <a:pos x="54" y="195"/>
                    </a:cxn>
                    <a:cxn ang="0">
                      <a:pos x="79" y="169"/>
                    </a:cxn>
                    <a:cxn ang="0">
                      <a:pos x="109" y="181"/>
                    </a:cxn>
                    <a:cxn ang="0">
                      <a:pos x="131" y="169"/>
                    </a:cxn>
                    <a:cxn ang="0">
                      <a:pos x="122" y="155"/>
                    </a:cxn>
                    <a:cxn ang="0">
                      <a:pos x="177" y="145"/>
                    </a:cxn>
                    <a:cxn ang="0">
                      <a:pos x="177" y="116"/>
                    </a:cxn>
                    <a:cxn ang="0">
                      <a:pos x="167" y="104"/>
                    </a:cxn>
                    <a:cxn ang="0">
                      <a:pos x="156" y="104"/>
                    </a:cxn>
                    <a:cxn ang="0">
                      <a:pos x="131" y="104"/>
                    </a:cxn>
                    <a:cxn ang="0">
                      <a:pos x="156" y="90"/>
                    </a:cxn>
                    <a:cxn ang="0">
                      <a:pos x="131" y="79"/>
                    </a:cxn>
                    <a:cxn ang="0">
                      <a:pos x="100" y="90"/>
                    </a:cxn>
                    <a:cxn ang="0">
                      <a:pos x="91" y="79"/>
                    </a:cxn>
                    <a:cxn ang="0">
                      <a:pos x="33" y="79"/>
                    </a:cxn>
                    <a:cxn ang="0">
                      <a:pos x="15" y="68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309" h="246">
                      <a:moveTo>
                        <a:pt x="0" y="40"/>
                      </a:moveTo>
                      <a:lnTo>
                        <a:pt x="33" y="14"/>
                      </a:lnTo>
                      <a:lnTo>
                        <a:pt x="79" y="0"/>
                      </a:lnTo>
                      <a:lnTo>
                        <a:pt x="109" y="0"/>
                      </a:lnTo>
                      <a:lnTo>
                        <a:pt x="122" y="0"/>
                      </a:lnTo>
                      <a:lnTo>
                        <a:pt x="147" y="14"/>
                      </a:lnTo>
                      <a:lnTo>
                        <a:pt x="122" y="40"/>
                      </a:lnTo>
                      <a:lnTo>
                        <a:pt x="177" y="25"/>
                      </a:lnTo>
                      <a:lnTo>
                        <a:pt x="222" y="25"/>
                      </a:lnTo>
                      <a:lnTo>
                        <a:pt x="208" y="40"/>
                      </a:lnTo>
                      <a:lnTo>
                        <a:pt x="244" y="54"/>
                      </a:lnTo>
                      <a:lnTo>
                        <a:pt x="275" y="79"/>
                      </a:lnTo>
                      <a:lnTo>
                        <a:pt x="275" y="90"/>
                      </a:lnTo>
                      <a:lnTo>
                        <a:pt x="254" y="104"/>
                      </a:lnTo>
                      <a:lnTo>
                        <a:pt x="244" y="104"/>
                      </a:lnTo>
                      <a:lnTo>
                        <a:pt x="254" y="116"/>
                      </a:lnTo>
                      <a:lnTo>
                        <a:pt x="275" y="116"/>
                      </a:lnTo>
                      <a:lnTo>
                        <a:pt x="309" y="145"/>
                      </a:lnTo>
                      <a:lnTo>
                        <a:pt x="266" y="181"/>
                      </a:lnTo>
                      <a:lnTo>
                        <a:pt x="254" y="181"/>
                      </a:lnTo>
                      <a:lnTo>
                        <a:pt x="254" y="169"/>
                      </a:lnTo>
                      <a:lnTo>
                        <a:pt x="232" y="155"/>
                      </a:lnTo>
                      <a:lnTo>
                        <a:pt x="222" y="169"/>
                      </a:lnTo>
                      <a:lnTo>
                        <a:pt x="244" y="195"/>
                      </a:lnTo>
                      <a:lnTo>
                        <a:pt x="232" y="205"/>
                      </a:lnTo>
                      <a:lnTo>
                        <a:pt x="244" y="220"/>
                      </a:lnTo>
                      <a:lnTo>
                        <a:pt x="232" y="234"/>
                      </a:lnTo>
                      <a:lnTo>
                        <a:pt x="208" y="234"/>
                      </a:lnTo>
                      <a:lnTo>
                        <a:pt x="177" y="205"/>
                      </a:lnTo>
                      <a:lnTo>
                        <a:pt x="177" y="220"/>
                      </a:lnTo>
                      <a:lnTo>
                        <a:pt x="199" y="246"/>
                      </a:lnTo>
                      <a:lnTo>
                        <a:pt x="167" y="246"/>
                      </a:lnTo>
                      <a:lnTo>
                        <a:pt x="131" y="234"/>
                      </a:lnTo>
                      <a:lnTo>
                        <a:pt x="131" y="205"/>
                      </a:lnTo>
                      <a:lnTo>
                        <a:pt x="122" y="205"/>
                      </a:lnTo>
                      <a:lnTo>
                        <a:pt x="91" y="195"/>
                      </a:lnTo>
                      <a:lnTo>
                        <a:pt x="54" y="195"/>
                      </a:lnTo>
                      <a:lnTo>
                        <a:pt x="79" y="169"/>
                      </a:lnTo>
                      <a:lnTo>
                        <a:pt x="109" y="181"/>
                      </a:lnTo>
                      <a:lnTo>
                        <a:pt x="131" y="169"/>
                      </a:lnTo>
                      <a:lnTo>
                        <a:pt x="122" y="155"/>
                      </a:lnTo>
                      <a:lnTo>
                        <a:pt x="177" y="145"/>
                      </a:lnTo>
                      <a:lnTo>
                        <a:pt x="177" y="116"/>
                      </a:lnTo>
                      <a:lnTo>
                        <a:pt x="167" y="104"/>
                      </a:lnTo>
                      <a:lnTo>
                        <a:pt x="156" y="104"/>
                      </a:lnTo>
                      <a:lnTo>
                        <a:pt x="131" y="104"/>
                      </a:lnTo>
                      <a:lnTo>
                        <a:pt x="156" y="90"/>
                      </a:lnTo>
                      <a:lnTo>
                        <a:pt x="131" y="79"/>
                      </a:lnTo>
                      <a:lnTo>
                        <a:pt x="100" y="90"/>
                      </a:lnTo>
                      <a:lnTo>
                        <a:pt x="91" y="79"/>
                      </a:lnTo>
                      <a:lnTo>
                        <a:pt x="33" y="79"/>
                      </a:lnTo>
                      <a:lnTo>
                        <a:pt x="15" y="68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74" name="Freeform 341"/>
                <p:cNvSpPr>
                  <a:spLocks/>
                </p:cNvSpPr>
                <p:nvPr/>
              </p:nvSpPr>
              <p:spPr bwMode="auto">
                <a:xfrm>
                  <a:off x="2506665" y="1079507"/>
                  <a:ext cx="490538" cy="390527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33" y="14"/>
                    </a:cxn>
                    <a:cxn ang="0">
                      <a:pos x="79" y="0"/>
                    </a:cxn>
                    <a:cxn ang="0">
                      <a:pos x="109" y="0"/>
                    </a:cxn>
                    <a:cxn ang="0">
                      <a:pos x="122" y="0"/>
                    </a:cxn>
                    <a:cxn ang="0">
                      <a:pos x="147" y="14"/>
                    </a:cxn>
                    <a:cxn ang="0">
                      <a:pos x="122" y="40"/>
                    </a:cxn>
                    <a:cxn ang="0">
                      <a:pos x="177" y="25"/>
                    </a:cxn>
                    <a:cxn ang="0">
                      <a:pos x="222" y="25"/>
                    </a:cxn>
                    <a:cxn ang="0">
                      <a:pos x="208" y="40"/>
                    </a:cxn>
                    <a:cxn ang="0">
                      <a:pos x="244" y="54"/>
                    </a:cxn>
                    <a:cxn ang="0">
                      <a:pos x="275" y="79"/>
                    </a:cxn>
                    <a:cxn ang="0">
                      <a:pos x="275" y="90"/>
                    </a:cxn>
                    <a:cxn ang="0">
                      <a:pos x="254" y="104"/>
                    </a:cxn>
                    <a:cxn ang="0">
                      <a:pos x="244" y="104"/>
                    </a:cxn>
                    <a:cxn ang="0">
                      <a:pos x="254" y="116"/>
                    </a:cxn>
                    <a:cxn ang="0">
                      <a:pos x="275" y="116"/>
                    </a:cxn>
                    <a:cxn ang="0">
                      <a:pos x="309" y="145"/>
                    </a:cxn>
                    <a:cxn ang="0">
                      <a:pos x="266" y="181"/>
                    </a:cxn>
                    <a:cxn ang="0">
                      <a:pos x="254" y="181"/>
                    </a:cxn>
                    <a:cxn ang="0">
                      <a:pos x="254" y="169"/>
                    </a:cxn>
                    <a:cxn ang="0">
                      <a:pos x="232" y="155"/>
                    </a:cxn>
                    <a:cxn ang="0">
                      <a:pos x="222" y="169"/>
                    </a:cxn>
                    <a:cxn ang="0">
                      <a:pos x="244" y="195"/>
                    </a:cxn>
                    <a:cxn ang="0">
                      <a:pos x="232" y="205"/>
                    </a:cxn>
                    <a:cxn ang="0">
                      <a:pos x="244" y="220"/>
                    </a:cxn>
                    <a:cxn ang="0">
                      <a:pos x="232" y="234"/>
                    </a:cxn>
                    <a:cxn ang="0">
                      <a:pos x="208" y="234"/>
                    </a:cxn>
                    <a:cxn ang="0">
                      <a:pos x="177" y="205"/>
                    </a:cxn>
                    <a:cxn ang="0">
                      <a:pos x="177" y="220"/>
                    </a:cxn>
                    <a:cxn ang="0">
                      <a:pos x="199" y="246"/>
                    </a:cxn>
                    <a:cxn ang="0">
                      <a:pos x="167" y="246"/>
                    </a:cxn>
                    <a:cxn ang="0">
                      <a:pos x="131" y="234"/>
                    </a:cxn>
                    <a:cxn ang="0">
                      <a:pos x="131" y="205"/>
                    </a:cxn>
                    <a:cxn ang="0">
                      <a:pos x="122" y="205"/>
                    </a:cxn>
                    <a:cxn ang="0">
                      <a:pos x="91" y="195"/>
                    </a:cxn>
                    <a:cxn ang="0">
                      <a:pos x="54" y="195"/>
                    </a:cxn>
                    <a:cxn ang="0">
                      <a:pos x="79" y="169"/>
                    </a:cxn>
                    <a:cxn ang="0">
                      <a:pos x="109" y="181"/>
                    </a:cxn>
                    <a:cxn ang="0">
                      <a:pos x="131" y="169"/>
                    </a:cxn>
                    <a:cxn ang="0">
                      <a:pos x="122" y="155"/>
                    </a:cxn>
                    <a:cxn ang="0">
                      <a:pos x="177" y="145"/>
                    </a:cxn>
                    <a:cxn ang="0">
                      <a:pos x="177" y="116"/>
                    </a:cxn>
                    <a:cxn ang="0">
                      <a:pos x="167" y="104"/>
                    </a:cxn>
                    <a:cxn ang="0">
                      <a:pos x="156" y="104"/>
                    </a:cxn>
                    <a:cxn ang="0">
                      <a:pos x="131" y="104"/>
                    </a:cxn>
                    <a:cxn ang="0">
                      <a:pos x="156" y="90"/>
                    </a:cxn>
                    <a:cxn ang="0">
                      <a:pos x="131" y="79"/>
                    </a:cxn>
                    <a:cxn ang="0">
                      <a:pos x="100" y="90"/>
                    </a:cxn>
                    <a:cxn ang="0">
                      <a:pos x="91" y="79"/>
                    </a:cxn>
                    <a:cxn ang="0">
                      <a:pos x="33" y="79"/>
                    </a:cxn>
                    <a:cxn ang="0">
                      <a:pos x="15" y="68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309" h="246">
                      <a:moveTo>
                        <a:pt x="0" y="40"/>
                      </a:moveTo>
                      <a:lnTo>
                        <a:pt x="33" y="14"/>
                      </a:lnTo>
                      <a:lnTo>
                        <a:pt x="79" y="0"/>
                      </a:lnTo>
                      <a:lnTo>
                        <a:pt x="109" y="0"/>
                      </a:lnTo>
                      <a:lnTo>
                        <a:pt x="122" y="0"/>
                      </a:lnTo>
                      <a:lnTo>
                        <a:pt x="147" y="14"/>
                      </a:lnTo>
                      <a:lnTo>
                        <a:pt x="122" y="40"/>
                      </a:lnTo>
                      <a:lnTo>
                        <a:pt x="177" y="25"/>
                      </a:lnTo>
                      <a:lnTo>
                        <a:pt x="222" y="25"/>
                      </a:lnTo>
                      <a:lnTo>
                        <a:pt x="208" y="40"/>
                      </a:lnTo>
                      <a:lnTo>
                        <a:pt x="244" y="54"/>
                      </a:lnTo>
                      <a:lnTo>
                        <a:pt x="275" y="79"/>
                      </a:lnTo>
                      <a:lnTo>
                        <a:pt x="275" y="90"/>
                      </a:lnTo>
                      <a:lnTo>
                        <a:pt x="254" y="104"/>
                      </a:lnTo>
                      <a:lnTo>
                        <a:pt x="244" y="104"/>
                      </a:lnTo>
                      <a:lnTo>
                        <a:pt x="254" y="116"/>
                      </a:lnTo>
                      <a:lnTo>
                        <a:pt x="275" y="116"/>
                      </a:lnTo>
                      <a:lnTo>
                        <a:pt x="309" y="145"/>
                      </a:lnTo>
                      <a:lnTo>
                        <a:pt x="266" y="181"/>
                      </a:lnTo>
                      <a:lnTo>
                        <a:pt x="254" y="181"/>
                      </a:lnTo>
                      <a:lnTo>
                        <a:pt x="254" y="169"/>
                      </a:lnTo>
                      <a:lnTo>
                        <a:pt x="232" y="155"/>
                      </a:lnTo>
                      <a:lnTo>
                        <a:pt x="222" y="169"/>
                      </a:lnTo>
                      <a:lnTo>
                        <a:pt x="244" y="195"/>
                      </a:lnTo>
                      <a:lnTo>
                        <a:pt x="232" y="205"/>
                      </a:lnTo>
                      <a:lnTo>
                        <a:pt x="244" y="220"/>
                      </a:lnTo>
                      <a:lnTo>
                        <a:pt x="232" y="234"/>
                      </a:lnTo>
                      <a:lnTo>
                        <a:pt x="208" y="234"/>
                      </a:lnTo>
                      <a:lnTo>
                        <a:pt x="177" y="205"/>
                      </a:lnTo>
                      <a:lnTo>
                        <a:pt x="177" y="220"/>
                      </a:lnTo>
                      <a:lnTo>
                        <a:pt x="199" y="246"/>
                      </a:lnTo>
                      <a:lnTo>
                        <a:pt x="167" y="246"/>
                      </a:lnTo>
                      <a:lnTo>
                        <a:pt x="131" y="234"/>
                      </a:lnTo>
                      <a:lnTo>
                        <a:pt x="131" y="205"/>
                      </a:lnTo>
                      <a:lnTo>
                        <a:pt x="122" y="205"/>
                      </a:lnTo>
                      <a:lnTo>
                        <a:pt x="91" y="195"/>
                      </a:lnTo>
                      <a:lnTo>
                        <a:pt x="54" y="195"/>
                      </a:lnTo>
                      <a:lnTo>
                        <a:pt x="79" y="169"/>
                      </a:lnTo>
                      <a:lnTo>
                        <a:pt x="109" y="181"/>
                      </a:lnTo>
                      <a:lnTo>
                        <a:pt x="131" y="169"/>
                      </a:lnTo>
                      <a:lnTo>
                        <a:pt x="122" y="155"/>
                      </a:lnTo>
                      <a:lnTo>
                        <a:pt x="177" y="145"/>
                      </a:lnTo>
                      <a:lnTo>
                        <a:pt x="177" y="116"/>
                      </a:lnTo>
                      <a:lnTo>
                        <a:pt x="167" y="104"/>
                      </a:lnTo>
                      <a:lnTo>
                        <a:pt x="156" y="104"/>
                      </a:lnTo>
                      <a:lnTo>
                        <a:pt x="131" y="104"/>
                      </a:lnTo>
                      <a:lnTo>
                        <a:pt x="156" y="90"/>
                      </a:lnTo>
                      <a:lnTo>
                        <a:pt x="131" y="79"/>
                      </a:lnTo>
                      <a:lnTo>
                        <a:pt x="100" y="90"/>
                      </a:lnTo>
                      <a:lnTo>
                        <a:pt x="91" y="79"/>
                      </a:lnTo>
                      <a:lnTo>
                        <a:pt x="33" y="79"/>
                      </a:lnTo>
                      <a:lnTo>
                        <a:pt x="15" y="68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75" name="Freeform 342"/>
                <p:cNvSpPr>
                  <a:spLocks/>
                </p:cNvSpPr>
                <p:nvPr/>
              </p:nvSpPr>
              <p:spPr bwMode="auto">
                <a:xfrm>
                  <a:off x="2741615" y="1079507"/>
                  <a:ext cx="80963" cy="46038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51" y="17"/>
                    </a:cxn>
                    <a:cxn ang="0">
                      <a:pos x="38" y="29"/>
                    </a:cxn>
                    <a:cxn ang="0">
                      <a:pos x="8" y="29"/>
                    </a:cxn>
                    <a:cxn ang="0">
                      <a:pos x="0" y="17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51" h="29">
                      <a:moveTo>
                        <a:pt x="8" y="0"/>
                      </a:moveTo>
                      <a:lnTo>
                        <a:pt x="51" y="17"/>
                      </a:lnTo>
                      <a:lnTo>
                        <a:pt x="38" y="29"/>
                      </a:lnTo>
                      <a:lnTo>
                        <a:pt x="8" y="29"/>
                      </a:lnTo>
                      <a:lnTo>
                        <a:pt x="0" y="17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76" name="Freeform 343"/>
                <p:cNvSpPr>
                  <a:spLocks/>
                </p:cNvSpPr>
                <p:nvPr/>
              </p:nvSpPr>
              <p:spPr bwMode="auto">
                <a:xfrm>
                  <a:off x="2741615" y="1079507"/>
                  <a:ext cx="80963" cy="46038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51" y="17"/>
                    </a:cxn>
                    <a:cxn ang="0">
                      <a:pos x="38" y="29"/>
                    </a:cxn>
                    <a:cxn ang="0">
                      <a:pos x="8" y="29"/>
                    </a:cxn>
                    <a:cxn ang="0">
                      <a:pos x="0" y="17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51" h="29">
                      <a:moveTo>
                        <a:pt x="8" y="0"/>
                      </a:moveTo>
                      <a:lnTo>
                        <a:pt x="51" y="17"/>
                      </a:lnTo>
                      <a:lnTo>
                        <a:pt x="38" y="29"/>
                      </a:lnTo>
                      <a:lnTo>
                        <a:pt x="8" y="29"/>
                      </a:lnTo>
                      <a:lnTo>
                        <a:pt x="0" y="17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77" name="Freeform 344"/>
                <p:cNvSpPr>
                  <a:spLocks/>
                </p:cNvSpPr>
                <p:nvPr/>
              </p:nvSpPr>
              <p:spPr bwMode="auto">
                <a:xfrm>
                  <a:off x="2530478" y="998544"/>
                  <a:ext cx="271463" cy="65088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64" y="0"/>
                    </a:cxn>
                    <a:cxn ang="0">
                      <a:pos x="64" y="14"/>
                    </a:cxn>
                    <a:cxn ang="0">
                      <a:pos x="76" y="14"/>
                    </a:cxn>
                    <a:cxn ang="0">
                      <a:pos x="171" y="29"/>
                    </a:cxn>
                    <a:cxn ang="0">
                      <a:pos x="152" y="41"/>
                    </a:cxn>
                    <a:cxn ang="0">
                      <a:pos x="131" y="41"/>
                    </a:cxn>
                    <a:cxn ang="0">
                      <a:pos x="116" y="41"/>
                    </a:cxn>
                    <a:cxn ang="0">
                      <a:pos x="94" y="41"/>
                    </a:cxn>
                    <a:cxn ang="0">
                      <a:pos x="30" y="41"/>
                    </a:cxn>
                    <a:cxn ang="0">
                      <a:pos x="17" y="41"/>
                    </a:cxn>
                    <a:cxn ang="0">
                      <a:pos x="39" y="14"/>
                    </a:cxn>
                    <a:cxn ang="0">
                      <a:pos x="9" y="14"/>
                    </a:cxn>
                    <a:cxn ang="0">
                      <a:pos x="0" y="0"/>
                    </a:cxn>
                    <a:cxn ang="0">
                      <a:pos x="9" y="0"/>
                    </a:cxn>
                  </a:cxnLst>
                  <a:rect l="0" t="0" r="r" b="b"/>
                  <a:pathLst>
                    <a:path w="171" h="41">
                      <a:moveTo>
                        <a:pt x="9" y="0"/>
                      </a:moveTo>
                      <a:lnTo>
                        <a:pt x="64" y="0"/>
                      </a:lnTo>
                      <a:lnTo>
                        <a:pt x="64" y="14"/>
                      </a:lnTo>
                      <a:lnTo>
                        <a:pt x="76" y="14"/>
                      </a:lnTo>
                      <a:lnTo>
                        <a:pt x="171" y="29"/>
                      </a:lnTo>
                      <a:lnTo>
                        <a:pt x="152" y="41"/>
                      </a:lnTo>
                      <a:lnTo>
                        <a:pt x="131" y="41"/>
                      </a:lnTo>
                      <a:lnTo>
                        <a:pt x="116" y="41"/>
                      </a:lnTo>
                      <a:lnTo>
                        <a:pt x="94" y="41"/>
                      </a:lnTo>
                      <a:lnTo>
                        <a:pt x="30" y="41"/>
                      </a:lnTo>
                      <a:lnTo>
                        <a:pt x="17" y="41"/>
                      </a:lnTo>
                      <a:lnTo>
                        <a:pt x="39" y="14"/>
                      </a:lnTo>
                      <a:lnTo>
                        <a:pt x="9" y="14"/>
                      </a:lnTo>
                      <a:lnTo>
                        <a:pt x="0" y="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78" name="Freeform 345"/>
                <p:cNvSpPr>
                  <a:spLocks/>
                </p:cNvSpPr>
                <p:nvPr/>
              </p:nvSpPr>
              <p:spPr bwMode="auto">
                <a:xfrm>
                  <a:off x="2530478" y="998544"/>
                  <a:ext cx="271463" cy="65088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64" y="0"/>
                    </a:cxn>
                    <a:cxn ang="0">
                      <a:pos x="64" y="14"/>
                    </a:cxn>
                    <a:cxn ang="0">
                      <a:pos x="76" y="14"/>
                    </a:cxn>
                    <a:cxn ang="0">
                      <a:pos x="171" y="29"/>
                    </a:cxn>
                    <a:cxn ang="0">
                      <a:pos x="152" y="41"/>
                    </a:cxn>
                    <a:cxn ang="0">
                      <a:pos x="131" y="41"/>
                    </a:cxn>
                    <a:cxn ang="0">
                      <a:pos x="116" y="41"/>
                    </a:cxn>
                    <a:cxn ang="0">
                      <a:pos x="94" y="41"/>
                    </a:cxn>
                    <a:cxn ang="0">
                      <a:pos x="30" y="41"/>
                    </a:cxn>
                    <a:cxn ang="0">
                      <a:pos x="17" y="41"/>
                    </a:cxn>
                    <a:cxn ang="0">
                      <a:pos x="39" y="14"/>
                    </a:cxn>
                    <a:cxn ang="0">
                      <a:pos x="9" y="14"/>
                    </a:cxn>
                    <a:cxn ang="0">
                      <a:pos x="0" y="0"/>
                    </a:cxn>
                    <a:cxn ang="0">
                      <a:pos x="9" y="0"/>
                    </a:cxn>
                  </a:cxnLst>
                  <a:rect l="0" t="0" r="r" b="b"/>
                  <a:pathLst>
                    <a:path w="171" h="41">
                      <a:moveTo>
                        <a:pt x="9" y="0"/>
                      </a:moveTo>
                      <a:lnTo>
                        <a:pt x="64" y="0"/>
                      </a:lnTo>
                      <a:lnTo>
                        <a:pt x="64" y="14"/>
                      </a:lnTo>
                      <a:lnTo>
                        <a:pt x="76" y="14"/>
                      </a:lnTo>
                      <a:lnTo>
                        <a:pt x="171" y="29"/>
                      </a:lnTo>
                      <a:lnTo>
                        <a:pt x="152" y="41"/>
                      </a:lnTo>
                      <a:lnTo>
                        <a:pt x="131" y="41"/>
                      </a:lnTo>
                      <a:lnTo>
                        <a:pt x="116" y="41"/>
                      </a:lnTo>
                      <a:lnTo>
                        <a:pt x="94" y="41"/>
                      </a:lnTo>
                      <a:lnTo>
                        <a:pt x="30" y="41"/>
                      </a:lnTo>
                      <a:lnTo>
                        <a:pt x="17" y="41"/>
                      </a:lnTo>
                      <a:lnTo>
                        <a:pt x="39" y="14"/>
                      </a:lnTo>
                      <a:lnTo>
                        <a:pt x="9" y="14"/>
                      </a:lnTo>
                      <a:lnTo>
                        <a:pt x="0" y="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79" name="Freeform 346"/>
                <p:cNvSpPr>
                  <a:spLocks/>
                </p:cNvSpPr>
                <p:nvPr/>
              </p:nvSpPr>
              <p:spPr bwMode="auto">
                <a:xfrm>
                  <a:off x="2651128" y="873131"/>
                  <a:ext cx="152400" cy="82551"/>
                </a:xfrm>
                <a:custGeom>
                  <a:avLst/>
                  <a:gdLst/>
                  <a:ahLst/>
                  <a:cxnLst>
                    <a:cxn ang="0">
                      <a:pos x="9" y="17"/>
                    </a:cxn>
                    <a:cxn ang="0">
                      <a:pos x="40" y="0"/>
                    </a:cxn>
                    <a:cxn ang="0">
                      <a:pos x="65" y="0"/>
                    </a:cxn>
                    <a:cxn ang="0">
                      <a:pos x="77" y="17"/>
                    </a:cxn>
                    <a:cxn ang="0">
                      <a:pos x="96" y="17"/>
                    </a:cxn>
                    <a:cxn ang="0">
                      <a:pos x="86" y="28"/>
                    </a:cxn>
                    <a:cxn ang="0">
                      <a:pos x="31" y="52"/>
                    </a:cxn>
                    <a:cxn ang="0">
                      <a:pos x="0" y="52"/>
                    </a:cxn>
                    <a:cxn ang="0">
                      <a:pos x="0" y="42"/>
                    </a:cxn>
                    <a:cxn ang="0">
                      <a:pos x="9" y="28"/>
                    </a:cxn>
                    <a:cxn ang="0">
                      <a:pos x="9" y="17"/>
                    </a:cxn>
                  </a:cxnLst>
                  <a:rect l="0" t="0" r="r" b="b"/>
                  <a:pathLst>
                    <a:path w="96" h="52">
                      <a:moveTo>
                        <a:pt x="9" y="17"/>
                      </a:moveTo>
                      <a:lnTo>
                        <a:pt x="40" y="0"/>
                      </a:lnTo>
                      <a:lnTo>
                        <a:pt x="65" y="0"/>
                      </a:lnTo>
                      <a:lnTo>
                        <a:pt x="77" y="17"/>
                      </a:lnTo>
                      <a:lnTo>
                        <a:pt x="96" y="17"/>
                      </a:lnTo>
                      <a:lnTo>
                        <a:pt x="86" y="28"/>
                      </a:lnTo>
                      <a:lnTo>
                        <a:pt x="31" y="52"/>
                      </a:lnTo>
                      <a:lnTo>
                        <a:pt x="0" y="52"/>
                      </a:lnTo>
                      <a:lnTo>
                        <a:pt x="0" y="42"/>
                      </a:lnTo>
                      <a:lnTo>
                        <a:pt x="9" y="28"/>
                      </a:lnTo>
                      <a:lnTo>
                        <a:pt x="9" y="17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80" name="Freeform 347"/>
                <p:cNvSpPr>
                  <a:spLocks/>
                </p:cNvSpPr>
                <p:nvPr/>
              </p:nvSpPr>
              <p:spPr bwMode="auto">
                <a:xfrm>
                  <a:off x="2651128" y="873131"/>
                  <a:ext cx="152400" cy="82551"/>
                </a:xfrm>
                <a:custGeom>
                  <a:avLst/>
                  <a:gdLst/>
                  <a:ahLst/>
                  <a:cxnLst>
                    <a:cxn ang="0">
                      <a:pos x="9" y="17"/>
                    </a:cxn>
                    <a:cxn ang="0">
                      <a:pos x="40" y="0"/>
                    </a:cxn>
                    <a:cxn ang="0">
                      <a:pos x="65" y="0"/>
                    </a:cxn>
                    <a:cxn ang="0">
                      <a:pos x="77" y="17"/>
                    </a:cxn>
                    <a:cxn ang="0">
                      <a:pos x="96" y="17"/>
                    </a:cxn>
                    <a:cxn ang="0">
                      <a:pos x="86" y="28"/>
                    </a:cxn>
                    <a:cxn ang="0">
                      <a:pos x="31" y="52"/>
                    </a:cxn>
                    <a:cxn ang="0">
                      <a:pos x="0" y="52"/>
                    </a:cxn>
                    <a:cxn ang="0">
                      <a:pos x="0" y="42"/>
                    </a:cxn>
                    <a:cxn ang="0">
                      <a:pos x="9" y="28"/>
                    </a:cxn>
                    <a:cxn ang="0">
                      <a:pos x="9" y="17"/>
                    </a:cxn>
                  </a:cxnLst>
                  <a:rect l="0" t="0" r="r" b="b"/>
                  <a:pathLst>
                    <a:path w="96" h="52">
                      <a:moveTo>
                        <a:pt x="9" y="17"/>
                      </a:moveTo>
                      <a:lnTo>
                        <a:pt x="40" y="0"/>
                      </a:lnTo>
                      <a:lnTo>
                        <a:pt x="65" y="0"/>
                      </a:lnTo>
                      <a:lnTo>
                        <a:pt x="77" y="17"/>
                      </a:lnTo>
                      <a:lnTo>
                        <a:pt x="96" y="17"/>
                      </a:lnTo>
                      <a:lnTo>
                        <a:pt x="86" y="28"/>
                      </a:lnTo>
                      <a:lnTo>
                        <a:pt x="31" y="52"/>
                      </a:lnTo>
                      <a:lnTo>
                        <a:pt x="0" y="52"/>
                      </a:lnTo>
                      <a:lnTo>
                        <a:pt x="0" y="42"/>
                      </a:lnTo>
                      <a:lnTo>
                        <a:pt x="9" y="28"/>
                      </a:lnTo>
                      <a:lnTo>
                        <a:pt x="9" y="17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81" name="Freeform 348"/>
                <p:cNvSpPr>
                  <a:spLocks/>
                </p:cNvSpPr>
                <p:nvPr/>
              </p:nvSpPr>
              <p:spPr bwMode="auto">
                <a:xfrm>
                  <a:off x="2651128" y="838206"/>
                  <a:ext cx="676276" cy="184151"/>
                </a:xfrm>
                <a:custGeom>
                  <a:avLst/>
                  <a:gdLst/>
                  <a:ahLst/>
                  <a:cxnLst>
                    <a:cxn ang="0">
                      <a:pos x="86" y="21"/>
                    </a:cxn>
                    <a:cxn ang="0">
                      <a:pos x="263" y="0"/>
                    </a:cxn>
                    <a:cxn ang="0">
                      <a:pos x="339" y="0"/>
                    </a:cxn>
                    <a:cxn ang="0">
                      <a:pos x="426" y="10"/>
                    </a:cxn>
                    <a:cxn ang="0">
                      <a:pos x="239" y="50"/>
                    </a:cxn>
                    <a:cxn ang="0">
                      <a:pos x="195" y="75"/>
                    </a:cxn>
                    <a:cxn ang="0">
                      <a:pos x="162" y="75"/>
                    </a:cxn>
                    <a:cxn ang="0">
                      <a:pos x="162" y="87"/>
                    </a:cxn>
                    <a:cxn ang="0">
                      <a:pos x="140" y="87"/>
                    </a:cxn>
                    <a:cxn ang="0">
                      <a:pos x="153" y="101"/>
                    </a:cxn>
                    <a:cxn ang="0">
                      <a:pos x="95" y="116"/>
                    </a:cxn>
                    <a:cxn ang="0">
                      <a:pos x="95" y="101"/>
                    </a:cxn>
                    <a:cxn ang="0">
                      <a:pos x="0" y="101"/>
                    </a:cxn>
                    <a:cxn ang="0">
                      <a:pos x="9" y="101"/>
                    </a:cxn>
                    <a:cxn ang="0">
                      <a:pos x="40" y="75"/>
                    </a:cxn>
                    <a:cxn ang="0">
                      <a:pos x="107" y="65"/>
                    </a:cxn>
                    <a:cxn ang="0">
                      <a:pos x="107" y="50"/>
                    </a:cxn>
                    <a:cxn ang="0">
                      <a:pos x="95" y="50"/>
                    </a:cxn>
                    <a:cxn ang="0">
                      <a:pos x="117" y="39"/>
                    </a:cxn>
                    <a:cxn ang="0">
                      <a:pos x="95" y="39"/>
                    </a:cxn>
                    <a:cxn ang="0">
                      <a:pos x="86" y="21"/>
                    </a:cxn>
                  </a:cxnLst>
                  <a:rect l="0" t="0" r="r" b="b"/>
                  <a:pathLst>
                    <a:path w="426" h="116">
                      <a:moveTo>
                        <a:pt x="86" y="21"/>
                      </a:moveTo>
                      <a:lnTo>
                        <a:pt x="263" y="0"/>
                      </a:lnTo>
                      <a:lnTo>
                        <a:pt x="339" y="0"/>
                      </a:lnTo>
                      <a:lnTo>
                        <a:pt x="426" y="10"/>
                      </a:lnTo>
                      <a:lnTo>
                        <a:pt x="239" y="50"/>
                      </a:lnTo>
                      <a:lnTo>
                        <a:pt x="195" y="75"/>
                      </a:lnTo>
                      <a:lnTo>
                        <a:pt x="162" y="75"/>
                      </a:lnTo>
                      <a:lnTo>
                        <a:pt x="162" y="87"/>
                      </a:lnTo>
                      <a:lnTo>
                        <a:pt x="140" y="87"/>
                      </a:lnTo>
                      <a:lnTo>
                        <a:pt x="153" y="101"/>
                      </a:lnTo>
                      <a:lnTo>
                        <a:pt x="95" y="116"/>
                      </a:lnTo>
                      <a:lnTo>
                        <a:pt x="95" y="101"/>
                      </a:lnTo>
                      <a:lnTo>
                        <a:pt x="0" y="101"/>
                      </a:lnTo>
                      <a:lnTo>
                        <a:pt x="9" y="101"/>
                      </a:lnTo>
                      <a:lnTo>
                        <a:pt x="40" y="75"/>
                      </a:lnTo>
                      <a:lnTo>
                        <a:pt x="107" y="65"/>
                      </a:lnTo>
                      <a:lnTo>
                        <a:pt x="107" y="50"/>
                      </a:lnTo>
                      <a:lnTo>
                        <a:pt x="95" y="50"/>
                      </a:lnTo>
                      <a:lnTo>
                        <a:pt x="117" y="39"/>
                      </a:lnTo>
                      <a:lnTo>
                        <a:pt x="95" y="39"/>
                      </a:lnTo>
                      <a:lnTo>
                        <a:pt x="86" y="21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82" name="Freeform 349"/>
                <p:cNvSpPr>
                  <a:spLocks/>
                </p:cNvSpPr>
                <p:nvPr/>
              </p:nvSpPr>
              <p:spPr bwMode="auto">
                <a:xfrm>
                  <a:off x="2651128" y="838206"/>
                  <a:ext cx="676276" cy="184151"/>
                </a:xfrm>
                <a:custGeom>
                  <a:avLst/>
                  <a:gdLst/>
                  <a:ahLst/>
                  <a:cxnLst>
                    <a:cxn ang="0">
                      <a:pos x="86" y="21"/>
                    </a:cxn>
                    <a:cxn ang="0">
                      <a:pos x="263" y="0"/>
                    </a:cxn>
                    <a:cxn ang="0">
                      <a:pos x="339" y="0"/>
                    </a:cxn>
                    <a:cxn ang="0">
                      <a:pos x="426" y="10"/>
                    </a:cxn>
                    <a:cxn ang="0">
                      <a:pos x="239" y="50"/>
                    </a:cxn>
                    <a:cxn ang="0">
                      <a:pos x="195" y="75"/>
                    </a:cxn>
                    <a:cxn ang="0">
                      <a:pos x="162" y="75"/>
                    </a:cxn>
                    <a:cxn ang="0">
                      <a:pos x="162" y="87"/>
                    </a:cxn>
                    <a:cxn ang="0">
                      <a:pos x="140" y="87"/>
                    </a:cxn>
                    <a:cxn ang="0">
                      <a:pos x="153" y="101"/>
                    </a:cxn>
                    <a:cxn ang="0">
                      <a:pos x="95" y="116"/>
                    </a:cxn>
                    <a:cxn ang="0">
                      <a:pos x="95" y="101"/>
                    </a:cxn>
                    <a:cxn ang="0">
                      <a:pos x="0" y="101"/>
                    </a:cxn>
                    <a:cxn ang="0">
                      <a:pos x="9" y="101"/>
                    </a:cxn>
                    <a:cxn ang="0">
                      <a:pos x="40" y="75"/>
                    </a:cxn>
                    <a:cxn ang="0">
                      <a:pos x="107" y="65"/>
                    </a:cxn>
                    <a:cxn ang="0">
                      <a:pos x="107" y="50"/>
                    </a:cxn>
                    <a:cxn ang="0">
                      <a:pos x="95" y="50"/>
                    </a:cxn>
                    <a:cxn ang="0">
                      <a:pos x="117" y="39"/>
                    </a:cxn>
                    <a:cxn ang="0">
                      <a:pos x="95" y="39"/>
                    </a:cxn>
                    <a:cxn ang="0">
                      <a:pos x="86" y="21"/>
                    </a:cxn>
                  </a:cxnLst>
                  <a:rect l="0" t="0" r="r" b="b"/>
                  <a:pathLst>
                    <a:path w="426" h="116">
                      <a:moveTo>
                        <a:pt x="86" y="21"/>
                      </a:moveTo>
                      <a:lnTo>
                        <a:pt x="263" y="0"/>
                      </a:lnTo>
                      <a:lnTo>
                        <a:pt x="339" y="0"/>
                      </a:lnTo>
                      <a:lnTo>
                        <a:pt x="426" y="10"/>
                      </a:lnTo>
                      <a:lnTo>
                        <a:pt x="239" y="50"/>
                      </a:lnTo>
                      <a:lnTo>
                        <a:pt x="195" y="75"/>
                      </a:lnTo>
                      <a:lnTo>
                        <a:pt x="162" y="75"/>
                      </a:lnTo>
                      <a:lnTo>
                        <a:pt x="162" y="87"/>
                      </a:lnTo>
                      <a:lnTo>
                        <a:pt x="140" y="87"/>
                      </a:lnTo>
                      <a:lnTo>
                        <a:pt x="153" y="101"/>
                      </a:lnTo>
                      <a:lnTo>
                        <a:pt x="95" y="116"/>
                      </a:lnTo>
                      <a:lnTo>
                        <a:pt x="95" y="101"/>
                      </a:lnTo>
                      <a:lnTo>
                        <a:pt x="0" y="101"/>
                      </a:lnTo>
                      <a:lnTo>
                        <a:pt x="9" y="101"/>
                      </a:lnTo>
                      <a:lnTo>
                        <a:pt x="40" y="75"/>
                      </a:lnTo>
                      <a:lnTo>
                        <a:pt x="107" y="65"/>
                      </a:lnTo>
                      <a:lnTo>
                        <a:pt x="107" y="50"/>
                      </a:lnTo>
                      <a:lnTo>
                        <a:pt x="95" y="50"/>
                      </a:lnTo>
                      <a:lnTo>
                        <a:pt x="117" y="39"/>
                      </a:lnTo>
                      <a:lnTo>
                        <a:pt x="95" y="39"/>
                      </a:lnTo>
                      <a:lnTo>
                        <a:pt x="86" y="21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83" name="Freeform 350"/>
                <p:cNvSpPr>
                  <a:spLocks/>
                </p:cNvSpPr>
                <p:nvPr/>
              </p:nvSpPr>
              <p:spPr bwMode="auto">
                <a:xfrm>
                  <a:off x="2424115" y="941394"/>
                  <a:ext cx="169863" cy="476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1" y="0"/>
                    </a:cxn>
                    <a:cxn ang="0">
                      <a:pos x="67" y="0"/>
                    </a:cxn>
                    <a:cxn ang="0">
                      <a:pos x="51" y="15"/>
                    </a:cxn>
                    <a:cxn ang="0">
                      <a:pos x="67" y="15"/>
                    </a:cxn>
                    <a:cxn ang="0">
                      <a:pos x="85" y="0"/>
                    </a:cxn>
                    <a:cxn ang="0">
                      <a:pos x="107" y="15"/>
                    </a:cxn>
                    <a:cxn ang="0">
                      <a:pos x="42" y="30"/>
                    </a:cxn>
                    <a:cxn ang="0">
                      <a:pos x="42" y="15"/>
                    </a:cxn>
                    <a:cxn ang="0">
                      <a:pos x="9" y="15"/>
                    </a:cxn>
                    <a:cxn ang="0">
                      <a:pos x="0" y="0"/>
                    </a:cxn>
                    <a:cxn ang="0">
                      <a:pos x="2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07" h="30">
                      <a:moveTo>
                        <a:pt x="0" y="0"/>
                      </a:moveTo>
                      <a:lnTo>
                        <a:pt x="51" y="0"/>
                      </a:lnTo>
                      <a:lnTo>
                        <a:pt x="67" y="0"/>
                      </a:lnTo>
                      <a:lnTo>
                        <a:pt x="51" y="15"/>
                      </a:lnTo>
                      <a:lnTo>
                        <a:pt x="67" y="15"/>
                      </a:lnTo>
                      <a:lnTo>
                        <a:pt x="85" y="0"/>
                      </a:lnTo>
                      <a:lnTo>
                        <a:pt x="107" y="15"/>
                      </a:lnTo>
                      <a:lnTo>
                        <a:pt x="42" y="30"/>
                      </a:lnTo>
                      <a:lnTo>
                        <a:pt x="42" y="15"/>
                      </a:lnTo>
                      <a:lnTo>
                        <a:pt x="9" y="15"/>
                      </a:lnTo>
                      <a:lnTo>
                        <a:pt x="0" y="0"/>
                      </a:lnTo>
                      <a:lnTo>
                        <a:pt x="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84" name="Freeform 351"/>
                <p:cNvSpPr>
                  <a:spLocks/>
                </p:cNvSpPr>
                <p:nvPr/>
              </p:nvSpPr>
              <p:spPr bwMode="auto">
                <a:xfrm>
                  <a:off x="2424115" y="941394"/>
                  <a:ext cx="169863" cy="476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1" y="0"/>
                    </a:cxn>
                    <a:cxn ang="0">
                      <a:pos x="67" y="0"/>
                    </a:cxn>
                    <a:cxn ang="0">
                      <a:pos x="51" y="15"/>
                    </a:cxn>
                    <a:cxn ang="0">
                      <a:pos x="67" y="15"/>
                    </a:cxn>
                    <a:cxn ang="0">
                      <a:pos x="85" y="0"/>
                    </a:cxn>
                    <a:cxn ang="0">
                      <a:pos x="107" y="15"/>
                    </a:cxn>
                    <a:cxn ang="0">
                      <a:pos x="42" y="30"/>
                    </a:cxn>
                    <a:cxn ang="0">
                      <a:pos x="42" y="15"/>
                    </a:cxn>
                    <a:cxn ang="0">
                      <a:pos x="9" y="15"/>
                    </a:cxn>
                    <a:cxn ang="0">
                      <a:pos x="0" y="0"/>
                    </a:cxn>
                    <a:cxn ang="0">
                      <a:pos x="2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07" h="30">
                      <a:moveTo>
                        <a:pt x="0" y="0"/>
                      </a:moveTo>
                      <a:lnTo>
                        <a:pt x="51" y="0"/>
                      </a:lnTo>
                      <a:lnTo>
                        <a:pt x="67" y="0"/>
                      </a:lnTo>
                      <a:lnTo>
                        <a:pt x="51" y="15"/>
                      </a:lnTo>
                      <a:lnTo>
                        <a:pt x="67" y="15"/>
                      </a:lnTo>
                      <a:lnTo>
                        <a:pt x="85" y="0"/>
                      </a:lnTo>
                      <a:lnTo>
                        <a:pt x="107" y="15"/>
                      </a:lnTo>
                      <a:lnTo>
                        <a:pt x="42" y="30"/>
                      </a:lnTo>
                      <a:lnTo>
                        <a:pt x="42" y="15"/>
                      </a:lnTo>
                      <a:lnTo>
                        <a:pt x="9" y="15"/>
                      </a:lnTo>
                      <a:lnTo>
                        <a:pt x="0" y="0"/>
                      </a:lnTo>
                      <a:lnTo>
                        <a:pt x="2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85" name="Freeform 352"/>
                <p:cNvSpPr>
                  <a:spLocks/>
                </p:cNvSpPr>
                <p:nvPr/>
              </p:nvSpPr>
              <p:spPr bwMode="auto">
                <a:xfrm>
                  <a:off x="2546353" y="957269"/>
                  <a:ext cx="85725" cy="49213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54" y="0"/>
                    </a:cxn>
                    <a:cxn ang="0">
                      <a:pos x="41" y="31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54" h="31">
                      <a:moveTo>
                        <a:pt x="0" y="31"/>
                      </a:moveTo>
                      <a:lnTo>
                        <a:pt x="54" y="0"/>
                      </a:lnTo>
                      <a:lnTo>
                        <a:pt x="41" y="31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86" name="Freeform 353"/>
                <p:cNvSpPr>
                  <a:spLocks/>
                </p:cNvSpPr>
                <p:nvPr/>
              </p:nvSpPr>
              <p:spPr bwMode="auto">
                <a:xfrm>
                  <a:off x="2546353" y="957269"/>
                  <a:ext cx="85725" cy="49213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54" y="0"/>
                    </a:cxn>
                    <a:cxn ang="0">
                      <a:pos x="41" y="31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54" h="31">
                      <a:moveTo>
                        <a:pt x="0" y="31"/>
                      </a:moveTo>
                      <a:lnTo>
                        <a:pt x="54" y="0"/>
                      </a:lnTo>
                      <a:lnTo>
                        <a:pt x="41" y="31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87" name="Freeform 354"/>
                <p:cNvSpPr>
                  <a:spLocks/>
                </p:cNvSpPr>
                <p:nvPr/>
              </p:nvSpPr>
              <p:spPr bwMode="auto">
                <a:xfrm>
                  <a:off x="2349502" y="998544"/>
                  <a:ext cx="141288" cy="476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1" y="0"/>
                    </a:cxn>
                    <a:cxn ang="0">
                      <a:pos x="34" y="15"/>
                    </a:cxn>
                    <a:cxn ang="0">
                      <a:pos x="55" y="0"/>
                    </a:cxn>
                    <a:cxn ang="0">
                      <a:pos x="89" y="0"/>
                    </a:cxn>
                    <a:cxn ang="0">
                      <a:pos x="55" y="30"/>
                    </a:cxn>
                    <a:cxn ang="0">
                      <a:pos x="21" y="30"/>
                    </a:cxn>
                    <a:cxn ang="0">
                      <a:pos x="0" y="3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89" h="30">
                      <a:moveTo>
                        <a:pt x="0" y="0"/>
                      </a:moveTo>
                      <a:lnTo>
                        <a:pt x="21" y="0"/>
                      </a:lnTo>
                      <a:lnTo>
                        <a:pt x="34" y="15"/>
                      </a:lnTo>
                      <a:lnTo>
                        <a:pt x="55" y="0"/>
                      </a:lnTo>
                      <a:lnTo>
                        <a:pt x="89" y="0"/>
                      </a:lnTo>
                      <a:lnTo>
                        <a:pt x="55" y="30"/>
                      </a:lnTo>
                      <a:lnTo>
                        <a:pt x="21" y="30"/>
                      </a:lnTo>
                      <a:lnTo>
                        <a:pt x="0" y="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88" name="Freeform 355"/>
                <p:cNvSpPr>
                  <a:spLocks/>
                </p:cNvSpPr>
                <p:nvPr/>
              </p:nvSpPr>
              <p:spPr bwMode="auto">
                <a:xfrm>
                  <a:off x="2349502" y="998544"/>
                  <a:ext cx="141288" cy="476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1" y="0"/>
                    </a:cxn>
                    <a:cxn ang="0">
                      <a:pos x="34" y="15"/>
                    </a:cxn>
                    <a:cxn ang="0">
                      <a:pos x="55" y="0"/>
                    </a:cxn>
                    <a:cxn ang="0">
                      <a:pos x="89" y="0"/>
                    </a:cxn>
                    <a:cxn ang="0">
                      <a:pos x="55" y="30"/>
                    </a:cxn>
                    <a:cxn ang="0">
                      <a:pos x="21" y="30"/>
                    </a:cxn>
                    <a:cxn ang="0">
                      <a:pos x="0" y="3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89" h="30">
                      <a:moveTo>
                        <a:pt x="0" y="0"/>
                      </a:moveTo>
                      <a:lnTo>
                        <a:pt x="21" y="0"/>
                      </a:lnTo>
                      <a:lnTo>
                        <a:pt x="34" y="15"/>
                      </a:lnTo>
                      <a:lnTo>
                        <a:pt x="55" y="0"/>
                      </a:lnTo>
                      <a:lnTo>
                        <a:pt x="89" y="0"/>
                      </a:lnTo>
                      <a:lnTo>
                        <a:pt x="55" y="30"/>
                      </a:lnTo>
                      <a:lnTo>
                        <a:pt x="21" y="30"/>
                      </a:lnTo>
                      <a:lnTo>
                        <a:pt x="0" y="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89" name="Freeform 356"/>
                <p:cNvSpPr>
                  <a:spLocks/>
                </p:cNvSpPr>
                <p:nvPr/>
              </p:nvSpPr>
              <p:spPr bwMode="auto">
                <a:xfrm>
                  <a:off x="2282827" y="1079507"/>
                  <a:ext cx="141288" cy="85726"/>
                </a:xfrm>
                <a:custGeom>
                  <a:avLst/>
                  <a:gdLst/>
                  <a:ahLst/>
                  <a:cxnLst>
                    <a:cxn ang="0">
                      <a:pos x="0" y="25"/>
                    </a:cxn>
                    <a:cxn ang="0">
                      <a:pos x="34" y="14"/>
                    </a:cxn>
                    <a:cxn ang="0">
                      <a:pos x="34" y="0"/>
                    </a:cxn>
                    <a:cxn ang="0">
                      <a:pos x="89" y="0"/>
                    </a:cxn>
                    <a:cxn ang="0">
                      <a:pos x="76" y="14"/>
                    </a:cxn>
                    <a:cxn ang="0">
                      <a:pos x="64" y="39"/>
                    </a:cxn>
                    <a:cxn ang="0">
                      <a:pos x="21" y="54"/>
                    </a:cxn>
                    <a:cxn ang="0">
                      <a:pos x="12" y="39"/>
                    </a:cxn>
                    <a:cxn ang="0">
                      <a:pos x="0" y="39"/>
                    </a:cxn>
                    <a:cxn ang="0">
                      <a:pos x="0" y="25"/>
                    </a:cxn>
                  </a:cxnLst>
                  <a:rect l="0" t="0" r="r" b="b"/>
                  <a:pathLst>
                    <a:path w="89" h="54">
                      <a:moveTo>
                        <a:pt x="0" y="25"/>
                      </a:moveTo>
                      <a:lnTo>
                        <a:pt x="34" y="14"/>
                      </a:lnTo>
                      <a:lnTo>
                        <a:pt x="34" y="0"/>
                      </a:lnTo>
                      <a:lnTo>
                        <a:pt x="89" y="0"/>
                      </a:lnTo>
                      <a:lnTo>
                        <a:pt x="76" y="14"/>
                      </a:lnTo>
                      <a:lnTo>
                        <a:pt x="64" y="39"/>
                      </a:lnTo>
                      <a:lnTo>
                        <a:pt x="21" y="54"/>
                      </a:lnTo>
                      <a:lnTo>
                        <a:pt x="12" y="39"/>
                      </a:lnTo>
                      <a:lnTo>
                        <a:pt x="0" y="39"/>
                      </a:lnTo>
                      <a:lnTo>
                        <a:pt x="0" y="2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90" name="Freeform 357"/>
                <p:cNvSpPr>
                  <a:spLocks/>
                </p:cNvSpPr>
                <p:nvPr/>
              </p:nvSpPr>
              <p:spPr bwMode="auto">
                <a:xfrm>
                  <a:off x="2282827" y="1079507"/>
                  <a:ext cx="141288" cy="85726"/>
                </a:xfrm>
                <a:custGeom>
                  <a:avLst/>
                  <a:gdLst/>
                  <a:ahLst/>
                  <a:cxnLst>
                    <a:cxn ang="0">
                      <a:pos x="0" y="25"/>
                    </a:cxn>
                    <a:cxn ang="0">
                      <a:pos x="34" y="14"/>
                    </a:cxn>
                    <a:cxn ang="0">
                      <a:pos x="34" y="0"/>
                    </a:cxn>
                    <a:cxn ang="0">
                      <a:pos x="89" y="0"/>
                    </a:cxn>
                    <a:cxn ang="0">
                      <a:pos x="76" y="14"/>
                    </a:cxn>
                    <a:cxn ang="0">
                      <a:pos x="64" y="39"/>
                    </a:cxn>
                    <a:cxn ang="0">
                      <a:pos x="21" y="54"/>
                    </a:cxn>
                    <a:cxn ang="0">
                      <a:pos x="12" y="39"/>
                    </a:cxn>
                    <a:cxn ang="0">
                      <a:pos x="0" y="39"/>
                    </a:cxn>
                    <a:cxn ang="0">
                      <a:pos x="0" y="25"/>
                    </a:cxn>
                  </a:cxnLst>
                  <a:rect l="0" t="0" r="r" b="b"/>
                  <a:pathLst>
                    <a:path w="89" h="54">
                      <a:moveTo>
                        <a:pt x="0" y="25"/>
                      </a:moveTo>
                      <a:lnTo>
                        <a:pt x="34" y="14"/>
                      </a:lnTo>
                      <a:lnTo>
                        <a:pt x="34" y="0"/>
                      </a:lnTo>
                      <a:lnTo>
                        <a:pt x="89" y="0"/>
                      </a:lnTo>
                      <a:lnTo>
                        <a:pt x="76" y="14"/>
                      </a:lnTo>
                      <a:lnTo>
                        <a:pt x="64" y="39"/>
                      </a:lnTo>
                      <a:lnTo>
                        <a:pt x="21" y="54"/>
                      </a:lnTo>
                      <a:lnTo>
                        <a:pt x="12" y="39"/>
                      </a:lnTo>
                      <a:lnTo>
                        <a:pt x="0" y="39"/>
                      </a:lnTo>
                      <a:lnTo>
                        <a:pt x="0" y="25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91" name="Freeform 358"/>
                <p:cNvSpPr>
                  <a:spLocks/>
                </p:cNvSpPr>
                <p:nvPr/>
              </p:nvSpPr>
              <p:spPr bwMode="auto">
                <a:xfrm>
                  <a:off x="1985965" y="976319"/>
                  <a:ext cx="188913" cy="47625"/>
                </a:xfrm>
                <a:custGeom>
                  <a:avLst/>
                  <a:gdLst/>
                  <a:ahLst/>
                  <a:cxnLst>
                    <a:cxn ang="0">
                      <a:pos x="0" y="30"/>
                    </a:cxn>
                    <a:cxn ang="0">
                      <a:pos x="76" y="0"/>
                    </a:cxn>
                    <a:cxn ang="0">
                      <a:pos x="119" y="0"/>
                    </a:cxn>
                    <a:cxn ang="0">
                      <a:pos x="76" y="30"/>
                    </a:cxn>
                    <a:cxn ang="0">
                      <a:pos x="67" y="15"/>
                    </a:cxn>
                    <a:cxn ang="0">
                      <a:pos x="33" y="30"/>
                    </a:cxn>
                    <a:cxn ang="0">
                      <a:pos x="0" y="30"/>
                    </a:cxn>
                  </a:cxnLst>
                  <a:rect l="0" t="0" r="r" b="b"/>
                  <a:pathLst>
                    <a:path w="119" h="30">
                      <a:moveTo>
                        <a:pt x="0" y="30"/>
                      </a:moveTo>
                      <a:lnTo>
                        <a:pt x="76" y="0"/>
                      </a:lnTo>
                      <a:lnTo>
                        <a:pt x="119" y="0"/>
                      </a:lnTo>
                      <a:lnTo>
                        <a:pt x="76" y="30"/>
                      </a:lnTo>
                      <a:lnTo>
                        <a:pt x="67" y="15"/>
                      </a:lnTo>
                      <a:lnTo>
                        <a:pt x="33" y="3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92" name="Freeform 359"/>
                <p:cNvSpPr>
                  <a:spLocks/>
                </p:cNvSpPr>
                <p:nvPr/>
              </p:nvSpPr>
              <p:spPr bwMode="auto">
                <a:xfrm>
                  <a:off x="1985965" y="976319"/>
                  <a:ext cx="188913" cy="47625"/>
                </a:xfrm>
                <a:custGeom>
                  <a:avLst/>
                  <a:gdLst/>
                  <a:ahLst/>
                  <a:cxnLst>
                    <a:cxn ang="0">
                      <a:pos x="0" y="30"/>
                    </a:cxn>
                    <a:cxn ang="0">
                      <a:pos x="76" y="0"/>
                    </a:cxn>
                    <a:cxn ang="0">
                      <a:pos x="119" y="0"/>
                    </a:cxn>
                    <a:cxn ang="0">
                      <a:pos x="76" y="30"/>
                    </a:cxn>
                    <a:cxn ang="0">
                      <a:pos x="67" y="15"/>
                    </a:cxn>
                    <a:cxn ang="0">
                      <a:pos x="33" y="30"/>
                    </a:cxn>
                    <a:cxn ang="0">
                      <a:pos x="0" y="30"/>
                    </a:cxn>
                  </a:cxnLst>
                  <a:rect l="0" t="0" r="r" b="b"/>
                  <a:pathLst>
                    <a:path w="119" h="30">
                      <a:moveTo>
                        <a:pt x="0" y="30"/>
                      </a:moveTo>
                      <a:lnTo>
                        <a:pt x="76" y="0"/>
                      </a:lnTo>
                      <a:lnTo>
                        <a:pt x="119" y="0"/>
                      </a:lnTo>
                      <a:lnTo>
                        <a:pt x="76" y="30"/>
                      </a:lnTo>
                      <a:lnTo>
                        <a:pt x="67" y="15"/>
                      </a:lnTo>
                      <a:lnTo>
                        <a:pt x="33" y="3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93" name="Freeform 360"/>
                <p:cNvSpPr>
                  <a:spLocks/>
                </p:cNvSpPr>
                <p:nvPr/>
              </p:nvSpPr>
              <p:spPr bwMode="auto">
                <a:xfrm>
                  <a:off x="2052640" y="998544"/>
                  <a:ext cx="263525" cy="65088"/>
                </a:xfrm>
                <a:custGeom>
                  <a:avLst/>
                  <a:gdLst/>
                  <a:ahLst/>
                  <a:cxnLst>
                    <a:cxn ang="0">
                      <a:pos x="0" y="29"/>
                    </a:cxn>
                    <a:cxn ang="0">
                      <a:pos x="55" y="0"/>
                    </a:cxn>
                    <a:cxn ang="0">
                      <a:pos x="92" y="14"/>
                    </a:cxn>
                    <a:cxn ang="0">
                      <a:pos x="92" y="29"/>
                    </a:cxn>
                    <a:cxn ang="0">
                      <a:pos x="111" y="29"/>
                    </a:cxn>
                    <a:cxn ang="0">
                      <a:pos x="111" y="14"/>
                    </a:cxn>
                    <a:cxn ang="0">
                      <a:pos x="122" y="14"/>
                    </a:cxn>
                    <a:cxn ang="0">
                      <a:pos x="111" y="14"/>
                    </a:cxn>
                    <a:cxn ang="0">
                      <a:pos x="144" y="0"/>
                    </a:cxn>
                    <a:cxn ang="0">
                      <a:pos x="144" y="14"/>
                    </a:cxn>
                    <a:cxn ang="0">
                      <a:pos x="166" y="14"/>
                    </a:cxn>
                    <a:cxn ang="0">
                      <a:pos x="144" y="29"/>
                    </a:cxn>
                    <a:cxn ang="0">
                      <a:pos x="55" y="41"/>
                    </a:cxn>
                    <a:cxn ang="0">
                      <a:pos x="46" y="29"/>
                    </a:cxn>
                    <a:cxn ang="0">
                      <a:pos x="34" y="29"/>
                    </a:cxn>
                    <a:cxn ang="0">
                      <a:pos x="0" y="29"/>
                    </a:cxn>
                  </a:cxnLst>
                  <a:rect l="0" t="0" r="r" b="b"/>
                  <a:pathLst>
                    <a:path w="166" h="41">
                      <a:moveTo>
                        <a:pt x="0" y="29"/>
                      </a:moveTo>
                      <a:lnTo>
                        <a:pt x="55" y="0"/>
                      </a:lnTo>
                      <a:lnTo>
                        <a:pt x="92" y="14"/>
                      </a:lnTo>
                      <a:lnTo>
                        <a:pt x="92" y="29"/>
                      </a:lnTo>
                      <a:lnTo>
                        <a:pt x="111" y="29"/>
                      </a:lnTo>
                      <a:lnTo>
                        <a:pt x="111" y="14"/>
                      </a:lnTo>
                      <a:lnTo>
                        <a:pt x="122" y="14"/>
                      </a:lnTo>
                      <a:lnTo>
                        <a:pt x="111" y="14"/>
                      </a:lnTo>
                      <a:lnTo>
                        <a:pt x="144" y="0"/>
                      </a:lnTo>
                      <a:lnTo>
                        <a:pt x="144" y="14"/>
                      </a:lnTo>
                      <a:lnTo>
                        <a:pt x="166" y="14"/>
                      </a:lnTo>
                      <a:lnTo>
                        <a:pt x="144" y="29"/>
                      </a:lnTo>
                      <a:lnTo>
                        <a:pt x="55" y="41"/>
                      </a:lnTo>
                      <a:lnTo>
                        <a:pt x="46" y="29"/>
                      </a:lnTo>
                      <a:lnTo>
                        <a:pt x="34" y="29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94" name="Freeform 361"/>
                <p:cNvSpPr>
                  <a:spLocks/>
                </p:cNvSpPr>
                <p:nvPr/>
              </p:nvSpPr>
              <p:spPr bwMode="auto">
                <a:xfrm>
                  <a:off x="2052640" y="998544"/>
                  <a:ext cx="263525" cy="65088"/>
                </a:xfrm>
                <a:custGeom>
                  <a:avLst/>
                  <a:gdLst/>
                  <a:ahLst/>
                  <a:cxnLst>
                    <a:cxn ang="0">
                      <a:pos x="0" y="29"/>
                    </a:cxn>
                    <a:cxn ang="0">
                      <a:pos x="55" y="0"/>
                    </a:cxn>
                    <a:cxn ang="0">
                      <a:pos x="92" y="14"/>
                    </a:cxn>
                    <a:cxn ang="0">
                      <a:pos x="92" y="29"/>
                    </a:cxn>
                    <a:cxn ang="0">
                      <a:pos x="111" y="29"/>
                    </a:cxn>
                    <a:cxn ang="0">
                      <a:pos x="111" y="14"/>
                    </a:cxn>
                    <a:cxn ang="0">
                      <a:pos x="122" y="14"/>
                    </a:cxn>
                    <a:cxn ang="0">
                      <a:pos x="111" y="14"/>
                    </a:cxn>
                    <a:cxn ang="0">
                      <a:pos x="144" y="0"/>
                    </a:cxn>
                    <a:cxn ang="0">
                      <a:pos x="144" y="14"/>
                    </a:cxn>
                    <a:cxn ang="0">
                      <a:pos x="166" y="14"/>
                    </a:cxn>
                    <a:cxn ang="0">
                      <a:pos x="144" y="29"/>
                    </a:cxn>
                    <a:cxn ang="0">
                      <a:pos x="55" y="41"/>
                    </a:cxn>
                    <a:cxn ang="0">
                      <a:pos x="46" y="29"/>
                    </a:cxn>
                    <a:cxn ang="0">
                      <a:pos x="34" y="29"/>
                    </a:cxn>
                    <a:cxn ang="0">
                      <a:pos x="0" y="29"/>
                    </a:cxn>
                  </a:cxnLst>
                  <a:rect l="0" t="0" r="r" b="b"/>
                  <a:pathLst>
                    <a:path w="166" h="41">
                      <a:moveTo>
                        <a:pt x="0" y="29"/>
                      </a:moveTo>
                      <a:lnTo>
                        <a:pt x="55" y="0"/>
                      </a:lnTo>
                      <a:lnTo>
                        <a:pt x="92" y="14"/>
                      </a:lnTo>
                      <a:lnTo>
                        <a:pt x="92" y="29"/>
                      </a:lnTo>
                      <a:lnTo>
                        <a:pt x="111" y="29"/>
                      </a:lnTo>
                      <a:lnTo>
                        <a:pt x="111" y="14"/>
                      </a:lnTo>
                      <a:lnTo>
                        <a:pt x="122" y="14"/>
                      </a:lnTo>
                      <a:lnTo>
                        <a:pt x="111" y="14"/>
                      </a:lnTo>
                      <a:lnTo>
                        <a:pt x="144" y="0"/>
                      </a:lnTo>
                      <a:lnTo>
                        <a:pt x="144" y="14"/>
                      </a:lnTo>
                      <a:lnTo>
                        <a:pt x="166" y="14"/>
                      </a:lnTo>
                      <a:lnTo>
                        <a:pt x="144" y="29"/>
                      </a:lnTo>
                      <a:lnTo>
                        <a:pt x="55" y="41"/>
                      </a:lnTo>
                      <a:lnTo>
                        <a:pt x="46" y="29"/>
                      </a:lnTo>
                      <a:lnTo>
                        <a:pt x="34" y="29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95" name="Freeform 362"/>
                <p:cNvSpPr>
                  <a:spLocks/>
                </p:cNvSpPr>
                <p:nvPr/>
              </p:nvSpPr>
              <p:spPr bwMode="auto">
                <a:xfrm>
                  <a:off x="1898652" y="1079507"/>
                  <a:ext cx="361950" cy="166689"/>
                </a:xfrm>
                <a:custGeom>
                  <a:avLst/>
                  <a:gdLst/>
                  <a:ahLst/>
                  <a:cxnLst>
                    <a:cxn ang="0">
                      <a:pos x="12" y="54"/>
                    </a:cxn>
                    <a:cxn ang="0">
                      <a:pos x="42" y="25"/>
                    </a:cxn>
                    <a:cxn ang="0">
                      <a:pos x="97" y="14"/>
                    </a:cxn>
                    <a:cxn ang="0">
                      <a:pos x="109" y="14"/>
                    </a:cxn>
                    <a:cxn ang="0">
                      <a:pos x="109" y="25"/>
                    </a:cxn>
                    <a:cxn ang="0">
                      <a:pos x="131" y="14"/>
                    </a:cxn>
                    <a:cxn ang="0">
                      <a:pos x="174" y="25"/>
                    </a:cxn>
                    <a:cxn ang="0">
                      <a:pos x="208" y="0"/>
                    </a:cxn>
                    <a:cxn ang="0">
                      <a:pos x="228" y="14"/>
                    </a:cxn>
                    <a:cxn ang="0">
                      <a:pos x="198" y="25"/>
                    </a:cxn>
                    <a:cxn ang="0">
                      <a:pos x="198" y="54"/>
                    </a:cxn>
                    <a:cxn ang="0">
                      <a:pos x="189" y="54"/>
                    </a:cxn>
                    <a:cxn ang="0">
                      <a:pos x="189" y="68"/>
                    </a:cxn>
                    <a:cxn ang="0">
                      <a:pos x="219" y="79"/>
                    </a:cxn>
                    <a:cxn ang="0">
                      <a:pos x="174" y="105"/>
                    </a:cxn>
                    <a:cxn ang="0">
                      <a:pos x="152" y="105"/>
                    </a:cxn>
                    <a:cxn ang="0">
                      <a:pos x="131" y="90"/>
                    </a:cxn>
                    <a:cxn ang="0">
                      <a:pos x="20" y="105"/>
                    </a:cxn>
                    <a:cxn ang="0">
                      <a:pos x="30" y="90"/>
                    </a:cxn>
                    <a:cxn ang="0">
                      <a:pos x="0" y="90"/>
                    </a:cxn>
                    <a:cxn ang="0">
                      <a:pos x="12" y="79"/>
                    </a:cxn>
                    <a:cxn ang="0">
                      <a:pos x="67" y="68"/>
                    </a:cxn>
                    <a:cxn ang="0">
                      <a:pos x="12" y="68"/>
                    </a:cxn>
                    <a:cxn ang="0">
                      <a:pos x="12" y="54"/>
                    </a:cxn>
                  </a:cxnLst>
                  <a:rect l="0" t="0" r="r" b="b"/>
                  <a:pathLst>
                    <a:path w="228" h="105">
                      <a:moveTo>
                        <a:pt x="12" y="54"/>
                      </a:moveTo>
                      <a:lnTo>
                        <a:pt x="42" y="25"/>
                      </a:lnTo>
                      <a:lnTo>
                        <a:pt x="97" y="14"/>
                      </a:lnTo>
                      <a:lnTo>
                        <a:pt x="109" y="14"/>
                      </a:lnTo>
                      <a:lnTo>
                        <a:pt x="109" y="25"/>
                      </a:lnTo>
                      <a:lnTo>
                        <a:pt x="131" y="14"/>
                      </a:lnTo>
                      <a:lnTo>
                        <a:pt x="174" y="25"/>
                      </a:lnTo>
                      <a:lnTo>
                        <a:pt x="208" y="0"/>
                      </a:lnTo>
                      <a:lnTo>
                        <a:pt x="228" y="14"/>
                      </a:lnTo>
                      <a:lnTo>
                        <a:pt x="198" y="25"/>
                      </a:lnTo>
                      <a:lnTo>
                        <a:pt x="198" y="54"/>
                      </a:lnTo>
                      <a:lnTo>
                        <a:pt x="189" y="54"/>
                      </a:lnTo>
                      <a:lnTo>
                        <a:pt x="189" y="68"/>
                      </a:lnTo>
                      <a:lnTo>
                        <a:pt x="219" y="79"/>
                      </a:lnTo>
                      <a:lnTo>
                        <a:pt x="174" y="105"/>
                      </a:lnTo>
                      <a:lnTo>
                        <a:pt x="152" y="105"/>
                      </a:lnTo>
                      <a:lnTo>
                        <a:pt x="131" y="90"/>
                      </a:lnTo>
                      <a:lnTo>
                        <a:pt x="20" y="105"/>
                      </a:lnTo>
                      <a:lnTo>
                        <a:pt x="30" y="90"/>
                      </a:lnTo>
                      <a:lnTo>
                        <a:pt x="0" y="90"/>
                      </a:lnTo>
                      <a:lnTo>
                        <a:pt x="12" y="79"/>
                      </a:lnTo>
                      <a:lnTo>
                        <a:pt x="67" y="68"/>
                      </a:lnTo>
                      <a:lnTo>
                        <a:pt x="12" y="68"/>
                      </a:lnTo>
                      <a:lnTo>
                        <a:pt x="12" y="5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96" name="Freeform 363"/>
                <p:cNvSpPr>
                  <a:spLocks/>
                </p:cNvSpPr>
                <p:nvPr/>
              </p:nvSpPr>
              <p:spPr bwMode="auto">
                <a:xfrm>
                  <a:off x="1898652" y="1079507"/>
                  <a:ext cx="361950" cy="166689"/>
                </a:xfrm>
                <a:custGeom>
                  <a:avLst/>
                  <a:gdLst/>
                  <a:ahLst/>
                  <a:cxnLst>
                    <a:cxn ang="0">
                      <a:pos x="12" y="54"/>
                    </a:cxn>
                    <a:cxn ang="0">
                      <a:pos x="42" y="25"/>
                    </a:cxn>
                    <a:cxn ang="0">
                      <a:pos x="97" y="14"/>
                    </a:cxn>
                    <a:cxn ang="0">
                      <a:pos x="109" y="14"/>
                    </a:cxn>
                    <a:cxn ang="0">
                      <a:pos x="109" y="25"/>
                    </a:cxn>
                    <a:cxn ang="0">
                      <a:pos x="131" y="14"/>
                    </a:cxn>
                    <a:cxn ang="0">
                      <a:pos x="174" y="25"/>
                    </a:cxn>
                    <a:cxn ang="0">
                      <a:pos x="208" y="0"/>
                    </a:cxn>
                    <a:cxn ang="0">
                      <a:pos x="228" y="14"/>
                    </a:cxn>
                    <a:cxn ang="0">
                      <a:pos x="198" y="25"/>
                    </a:cxn>
                    <a:cxn ang="0">
                      <a:pos x="198" y="54"/>
                    </a:cxn>
                    <a:cxn ang="0">
                      <a:pos x="189" y="54"/>
                    </a:cxn>
                    <a:cxn ang="0">
                      <a:pos x="189" y="68"/>
                    </a:cxn>
                    <a:cxn ang="0">
                      <a:pos x="219" y="79"/>
                    </a:cxn>
                    <a:cxn ang="0">
                      <a:pos x="174" y="105"/>
                    </a:cxn>
                    <a:cxn ang="0">
                      <a:pos x="152" y="105"/>
                    </a:cxn>
                    <a:cxn ang="0">
                      <a:pos x="131" y="90"/>
                    </a:cxn>
                    <a:cxn ang="0">
                      <a:pos x="20" y="105"/>
                    </a:cxn>
                    <a:cxn ang="0">
                      <a:pos x="30" y="90"/>
                    </a:cxn>
                    <a:cxn ang="0">
                      <a:pos x="0" y="90"/>
                    </a:cxn>
                    <a:cxn ang="0">
                      <a:pos x="12" y="79"/>
                    </a:cxn>
                    <a:cxn ang="0">
                      <a:pos x="67" y="68"/>
                    </a:cxn>
                    <a:cxn ang="0">
                      <a:pos x="12" y="68"/>
                    </a:cxn>
                    <a:cxn ang="0">
                      <a:pos x="12" y="54"/>
                    </a:cxn>
                  </a:cxnLst>
                  <a:rect l="0" t="0" r="r" b="b"/>
                  <a:pathLst>
                    <a:path w="228" h="105">
                      <a:moveTo>
                        <a:pt x="12" y="54"/>
                      </a:moveTo>
                      <a:lnTo>
                        <a:pt x="42" y="25"/>
                      </a:lnTo>
                      <a:lnTo>
                        <a:pt x="97" y="14"/>
                      </a:lnTo>
                      <a:lnTo>
                        <a:pt x="109" y="14"/>
                      </a:lnTo>
                      <a:lnTo>
                        <a:pt x="109" y="25"/>
                      </a:lnTo>
                      <a:lnTo>
                        <a:pt x="131" y="14"/>
                      </a:lnTo>
                      <a:lnTo>
                        <a:pt x="174" y="25"/>
                      </a:lnTo>
                      <a:lnTo>
                        <a:pt x="208" y="0"/>
                      </a:lnTo>
                      <a:lnTo>
                        <a:pt x="228" y="14"/>
                      </a:lnTo>
                      <a:lnTo>
                        <a:pt x="198" y="25"/>
                      </a:lnTo>
                      <a:lnTo>
                        <a:pt x="198" y="54"/>
                      </a:lnTo>
                      <a:lnTo>
                        <a:pt x="189" y="54"/>
                      </a:lnTo>
                      <a:lnTo>
                        <a:pt x="189" y="68"/>
                      </a:lnTo>
                      <a:lnTo>
                        <a:pt x="219" y="79"/>
                      </a:lnTo>
                      <a:lnTo>
                        <a:pt x="174" y="105"/>
                      </a:lnTo>
                      <a:lnTo>
                        <a:pt x="152" y="105"/>
                      </a:lnTo>
                      <a:lnTo>
                        <a:pt x="131" y="90"/>
                      </a:lnTo>
                      <a:lnTo>
                        <a:pt x="20" y="105"/>
                      </a:lnTo>
                      <a:lnTo>
                        <a:pt x="30" y="90"/>
                      </a:lnTo>
                      <a:lnTo>
                        <a:pt x="0" y="90"/>
                      </a:lnTo>
                      <a:lnTo>
                        <a:pt x="12" y="79"/>
                      </a:lnTo>
                      <a:lnTo>
                        <a:pt x="67" y="68"/>
                      </a:lnTo>
                      <a:lnTo>
                        <a:pt x="12" y="68"/>
                      </a:lnTo>
                      <a:lnTo>
                        <a:pt x="12" y="54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97" name="Freeform 364"/>
                <p:cNvSpPr>
                  <a:spLocks/>
                </p:cNvSpPr>
                <p:nvPr/>
              </p:nvSpPr>
              <p:spPr bwMode="auto">
                <a:xfrm>
                  <a:off x="1797052" y="1063632"/>
                  <a:ext cx="255588" cy="101601"/>
                </a:xfrm>
                <a:custGeom>
                  <a:avLst/>
                  <a:gdLst/>
                  <a:ahLst/>
                  <a:cxnLst>
                    <a:cxn ang="0">
                      <a:pos x="0" y="49"/>
                    </a:cxn>
                    <a:cxn ang="0">
                      <a:pos x="54" y="24"/>
                    </a:cxn>
                    <a:cxn ang="0">
                      <a:pos x="54" y="10"/>
                    </a:cxn>
                    <a:cxn ang="0">
                      <a:pos x="106" y="0"/>
                    </a:cxn>
                    <a:cxn ang="0">
                      <a:pos x="151" y="10"/>
                    </a:cxn>
                    <a:cxn ang="0">
                      <a:pos x="161" y="24"/>
                    </a:cxn>
                    <a:cxn ang="0">
                      <a:pos x="84" y="35"/>
                    </a:cxn>
                    <a:cxn ang="0">
                      <a:pos x="39" y="64"/>
                    </a:cxn>
                    <a:cxn ang="0">
                      <a:pos x="9" y="64"/>
                    </a:cxn>
                    <a:cxn ang="0">
                      <a:pos x="9" y="49"/>
                    </a:cxn>
                    <a:cxn ang="0">
                      <a:pos x="0" y="49"/>
                    </a:cxn>
                  </a:cxnLst>
                  <a:rect l="0" t="0" r="r" b="b"/>
                  <a:pathLst>
                    <a:path w="161" h="64">
                      <a:moveTo>
                        <a:pt x="0" y="49"/>
                      </a:moveTo>
                      <a:lnTo>
                        <a:pt x="54" y="24"/>
                      </a:lnTo>
                      <a:lnTo>
                        <a:pt x="54" y="10"/>
                      </a:lnTo>
                      <a:lnTo>
                        <a:pt x="106" y="0"/>
                      </a:lnTo>
                      <a:lnTo>
                        <a:pt x="151" y="10"/>
                      </a:lnTo>
                      <a:lnTo>
                        <a:pt x="161" y="24"/>
                      </a:lnTo>
                      <a:lnTo>
                        <a:pt x="84" y="35"/>
                      </a:lnTo>
                      <a:lnTo>
                        <a:pt x="39" y="64"/>
                      </a:lnTo>
                      <a:lnTo>
                        <a:pt x="9" y="64"/>
                      </a:lnTo>
                      <a:lnTo>
                        <a:pt x="9" y="49"/>
                      </a:lnTo>
                      <a:lnTo>
                        <a:pt x="0" y="49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98" name="Freeform 365"/>
                <p:cNvSpPr>
                  <a:spLocks/>
                </p:cNvSpPr>
                <p:nvPr/>
              </p:nvSpPr>
              <p:spPr bwMode="auto">
                <a:xfrm>
                  <a:off x="1797052" y="1063632"/>
                  <a:ext cx="255588" cy="101601"/>
                </a:xfrm>
                <a:custGeom>
                  <a:avLst/>
                  <a:gdLst/>
                  <a:ahLst/>
                  <a:cxnLst>
                    <a:cxn ang="0">
                      <a:pos x="0" y="49"/>
                    </a:cxn>
                    <a:cxn ang="0">
                      <a:pos x="54" y="24"/>
                    </a:cxn>
                    <a:cxn ang="0">
                      <a:pos x="54" y="10"/>
                    </a:cxn>
                    <a:cxn ang="0">
                      <a:pos x="106" y="0"/>
                    </a:cxn>
                    <a:cxn ang="0">
                      <a:pos x="151" y="10"/>
                    </a:cxn>
                    <a:cxn ang="0">
                      <a:pos x="161" y="24"/>
                    </a:cxn>
                    <a:cxn ang="0">
                      <a:pos x="84" y="35"/>
                    </a:cxn>
                    <a:cxn ang="0">
                      <a:pos x="39" y="64"/>
                    </a:cxn>
                    <a:cxn ang="0">
                      <a:pos x="9" y="64"/>
                    </a:cxn>
                    <a:cxn ang="0">
                      <a:pos x="9" y="49"/>
                    </a:cxn>
                    <a:cxn ang="0">
                      <a:pos x="0" y="49"/>
                    </a:cxn>
                  </a:cxnLst>
                  <a:rect l="0" t="0" r="r" b="b"/>
                  <a:pathLst>
                    <a:path w="161" h="64">
                      <a:moveTo>
                        <a:pt x="0" y="49"/>
                      </a:moveTo>
                      <a:lnTo>
                        <a:pt x="54" y="24"/>
                      </a:lnTo>
                      <a:lnTo>
                        <a:pt x="54" y="10"/>
                      </a:lnTo>
                      <a:lnTo>
                        <a:pt x="106" y="0"/>
                      </a:lnTo>
                      <a:lnTo>
                        <a:pt x="151" y="10"/>
                      </a:lnTo>
                      <a:lnTo>
                        <a:pt x="161" y="24"/>
                      </a:lnTo>
                      <a:lnTo>
                        <a:pt x="84" y="35"/>
                      </a:lnTo>
                      <a:lnTo>
                        <a:pt x="39" y="64"/>
                      </a:lnTo>
                      <a:lnTo>
                        <a:pt x="9" y="64"/>
                      </a:lnTo>
                      <a:lnTo>
                        <a:pt x="9" y="49"/>
                      </a:lnTo>
                      <a:lnTo>
                        <a:pt x="0" y="49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99" name="Freeform 368"/>
                <p:cNvSpPr>
                  <a:spLocks/>
                </p:cNvSpPr>
                <p:nvPr/>
              </p:nvSpPr>
              <p:spPr bwMode="auto">
                <a:xfrm>
                  <a:off x="428625" y="1527185"/>
                  <a:ext cx="57150" cy="476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6" y="0"/>
                    </a:cxn>
                    <a:cxn ang="0">
                      <a:pos x="15" y="3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36" h="30">
                      <a:moveTo>
                        <a:pt x="0" y="0"/>
                      </a:moveTo>
                      <a:lnTo>
                        <a:pt x="36" y="0"/>
                      </a:lnTo>
                      <a:lnTo>
                        <a:pt x="15" y="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00" name="Freeform 369"/>
                <p:cNvSpPr>
                  <a:spLocks/>
                </p:cNvSpPr>
                <p:nvPr/>
              </p:nvSpPr>
              <p:spPr bwMode="auto">
                <a:xfrm>
                  <a:off x="428625" y="1527185"/>
                  <a:ext cx="57150" cy="476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6" y="0"/>
                    </a:cxn>
                    <a:cxn ang="0">
                      <a:pos x="15" y="3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36" h="30">
                      <a:moveTo>
                        <a:pt x="0" y="0"/>
                      </a:moveTo>
                      <a:lnTo>
                        <a:pt x="36" y="0"/>
                      </a:lnTo>
                      <a:lnTo>
                        <a:pt x="15" y="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01" name="Freeform 370"/>
                <p:cNvSpPr>
                  <a:spLocks/>
                </p:cNvSpPr>
                <p:nvPr/>
              </p:nvSpPr>
              <p:spPr bwMode="auto">
                <a:xfrm>
                  <a:off x="623888" y="1595448"/>
                  <a:ext cx="85725" cy="57150"/>
                </a:xfrm>
                <a:custGeom>
                  <a:avLst/>
                  <a:gdLst/>
                  <a:ahLst/>
                  <a:cxnLst>
                    <a:cxn ang="0">
                      <a:pos x="0" y="36"/>
                    </a:cxn>
                    <a:cxn ang="0">
                      <a:pos x="54" y="0"/>
                    </a:cxn>
                    <a:cxn ang="0">
                      <a:pos x="54" y="11"/>
                    </a:cxn>
                    <a:cxn ang="0">
                      <a:pos x="44" y="11"/>
                    </a:cxn>
                    <a:cxn ang="0">
                      <a:pos x="44" y="21"/>
                    </a:cxn>
                    <a:cxn ang="0">
                      <a:pos x="0" y="36"/>
                    </a:cxn>
                  </a:cxnLst>
                  <a:rect l="0" t="0" r="r" b="b"/>
                  <a:pathLst>
                    <a:path w="54" h="36">
                      <a:moveTo>
                        <a:pt x="0" y="36"/>
                      </a:moveTo>
                      <a:lnTo>
                        <a:pt x="54" y="0"/>
                      </a:lnTo>
                      <a:lnTo>
                        <a:pt x="54" y="11"/>
                      </a:lnTo>
                      <a:lnTo>
                        <a:pt x="44" y="11"/>
                      </a:lnTo>
                      <a:lnTo>
                        <a:pt x="44" y="21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02" name="Freeform 371"/>
                <p:cNvSpPr>
                  <a:spLocks/>
                </p:cNvSpPr>
                <p:nvPr/>
              </p:nvSpPr>
              <p:spPr bwMode="auto">
                <a:xfrm>
                  <a:off x="623888" y="1595448"/>
                  <a:ext cx="85725" cy="57150"/>
                </a:xfrm>
                <a:custGeom>
                  <a:avLst/>
                  <a:gdLst/>
                  <a:ahLst/>
                  <a:cxnLst>
                    <a:cxn ang="0">
                      <a:pos x="0" y="36"/>
                    </a:cxn>
                    <a:cxn ang="0">
                      <a:pos x="54" y="0"/>
                    </a:cxn>
                    <a:cxn ang="0">
                      <a:pos x="54" y="11"/>
                    </a:cxn>
                    <a:cxn ang="0">
                      <a:pos x="44" y="11"/>
                    </a:cxn>
                    <a:cxn ang="0">
                      <a:pos x="44" y="21"/>
                    </a:cxn>
                    <a:cxn ang="0">
                      <a:pos x="0" y="36"/>
                    </a:cxn>
                  </a:cxnLst>
                  <a:rect l="0" t="0" r="r" b="b"/>
                  <a:pathLst>
                    <a:path w="54" h="36">
                      <a:moveTo>
                        <a:pt x="0" y="36"/>
                      </a:moveTo>
                      <a:lnTo>
                        <a:pt x="54" y="0"/>
                      </a:lnTo>
                      <a:lnTo>
                        <a:pt x="54" y="11"/>
                      </a:lnTo>
                      <a:lnTo>
                        <a:pt x="44" y="11"/>
                      </a:lnTo>
                      <a:lnTo>
                        <a:pt x="44" y="21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03" name="Freeform 372"/>
                <p:cNvSpPr>
                  <a:spLocks/>
                </p:cNvSpPr>
                <p:nvPr/>
              </p:nvSpPr>
              <p:spPr bwMode="auto">
                <a:xfrm>
                  <a:off x="1027113" y="1760549"/>
                  <a:ext cx="47625" cy="84138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30" y="0"/>
                    </a:cxn>
                    <a:cxn ang="0">
                      <a:pos x="9" y="35"/>
                    </a:cxn>
                    <a:cxn ang="0">
                      <a:pos x="9" y="53"/>
                    </a:cxn>
                    <a:cxn ang="0">
                      <a:pos x="0" y="35"/>
                    </a:cxn>
                    <a:cxn ang="0">
                      <a:pos x="0" y="10"/>
                    </a:cxn>
                    <a:cxn ang="0">
                      <a:pos x="9" y="0"/>
                    </a:cxn>
                  </a:cxnLst>
                  <a:rect l="0" t="0" r="r" b="b"/>
                  <a:pathLst>
                    <a:path w="30" h="53">
                      <a:moveTo>
                        <a:pt x="9" y="0"/>
                      </a:moveTo>
                      <a:lnTo>
                        <a:pt x="30" y="0"/>
                      </a:lnTo>
                      <a:lnTo>
                        <a:pt x="9" y="35"/>
                      </a:lnTo>
                      <a:lnTo>
                        <a:pt x="9" y="53"/>
                      </a:lnTo>
                      <a:lnTo>
                        <a:pt x="0" y="35"/>
                      </a:lnTo>
                      <a:lnTo>
                        <a:pt x="0" y="1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04" name="Freeform 373"/>
                <p:cNvSpPr>
                  <a:spLocks/>
                </p:cNvSpPr>
                <p:nvPr/>
              </p:nvSpPr>
              <p:spPr bwMode="auto">
                <a:xfrm>
                  <a:off x="1027113" y="1760549"/>
                  <a:ext cx="47625" cy="84138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30" y="0"/>
                    </a:cxn>
                    <a:cxn ang="0">
                      <a:pos x="9" y="35"/>
                    </a:cxn>
                    <a:cxn ang="0">
                      <a:pos x="9" y="53"/>
                    </a:cxn>
                    <a:cxn ang="0">
                      <a:pos x="0" y="35"/>
                    </a:cxn>
                    <a:cxn ang="0">
                      <a:pos x="0" y="10"/>
                    </a:cxn>
                    <a:cxn ang="0">
                      <a:pos x="9" y="0"/>
                    </a:cxn>
                  </a:cxnLst>
                  <a:rect l="0" t="0" r="r" b="b"/>
                  <a:pathLst>
                    <a:path w="30" h="53">
                      <a:moveTo>
                        <a:pt x="9" y="0"/>
                      </a:moveTo>
                      <a:lnTo>
                        <a:pt x="30" y="0"/>
                      </a:lnTo>
                      <a:lnTo>
                        <a:pt x="9" y="35"/>
                      </a:lnTo>
                      <a:lnTo>
                        <a:pt x="9" y="53"/>
                      </a:lnTo>
                      <a:lnTo>
                        <a:pt x="0" y="35"/>
                      </a:lnTo>
                      <a:lnTo>
                        <a:pt x="0" y="1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05" name="Freeform 374"/>
                <p:cNvSpPr>
                  <a:spLocks/>
                </p:cNvSpPr>
                <p:nvPr/>
              </p:nvSpPr>
              <p:spPr bwMode="auto">
                <a:xfrm>
                  <a:off x="1074738" y="1879612"/>
                  <a:ext cx="71438" cy="10160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2" y="14"/>
                    </a:cxn>
                    <a:cxn ang="0">
                      <a:pos x="45" y="53"/>
                    </a:cxn>
                    <a:cxn ang="0">
                      <a:pos x="32" y="64"/>
                    </a:cxn>
                    <a:cxn ang="0">
                      <a:pos x="23" y="53"/>
                    </a:cxn>
                    <a:cxn ang="0">
                      <a:pos x="23" y="35"/>
                    </a:cxn>
                    <a:cxn ang="0">
                      <a:pos x="12" y="35"/>
                    </a:cxn>
                    <a:cxn ang="0">
                      <a:pos x="12" y="25"/>
                    </a:cxn>
                    <a:cxn ang="0">
                      <a:pos x="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64">
                      <a:moveTo>
                        <a:pt x="0" y="0"/>
                      </a:moveTo>
                      <a:lnTo>
                        <a:pt x="32" y="14"/>
                      </a:lnTo>
                      <a:lnTo>
                        <a:pt x="45" y="53"/>
                      </a:lnTo>
                      <a:lnTo>
                        <a:pt x="32" y="64"/>
                      </a:lnTo>
                      <a:lnTo>
                        <a:pt x="23" y="53"/>
                      </a:lnTo>
                      <a:lnTo>
                        <a:pt x="23" y="35"/>
                      </a:lnTo>
                      <a:lnTo>
                        <a:pt x="12" y="35"/>
                      </a:lnTo>
                      <a:lnTo>
                        <a:pt x="12" y="25"/>
                      </a:lnTo>
                      <a:lnTo>
                        <a:pt x="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06" name="Freeform 375"/>
                <p:cNvSpPr>
                  <a:spLocks/>
                </p:cNvSpPr>
                <p:nvPr/>
              </p:nvSpPr>
              <p:spPr bwMode="auto">
                <a:xfrm>
                  <a:off x="1074738" y="1879612"/>
                  <a:ext cx="71438" cy="10160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2" y="14"/>
                    </a:cxn>
                    <a:cxn ang="0">
                      <a:pos x="45" y="53"/>
                    </a:cxn>
                    <a:cxn ang="0">
                      <a:pos x="32" y="64"/>
                    </a:cxn>
                    <a:cxn ang="0">
                      <a:pos x="23" y="53"/>
                    </a:cxn>
                    <a:cxn ang="0">
                      <a:pos x="23" y="35"/>
                    </a:cxn>
                    <a:cxn ang="0">
                      <a:pos x="12" y="35"/>
                    </a:cxn>
                    <a:cxn ang="0">
                      <a:pos x="12" y="25"/>
                    </a:cxn>
                    <a:cxn ang="0">
                      <a:pos x="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64">
                      <a:moveTo>
                        <a:pt x="0" y="0"/>
                      </a:moveTo>
                      <a:lnTo>
                        <a:pt x="32" y="14"/>
                      </a:lnTo>
                      <a:lnTo>
                        <a:pt x="45" y="53"/>
                      </a:lnTo>
                      <a:lnTo>
                        <a:pt x="32" y="64"/>
                      </a:lnTo>
                      <a:lnTo>
                        <a:pt x="23" y="53"/>
                      </a:lnTo>
                      <a:lnTo>
                        <a:pt x="23" y="35"/>
                      </a:lnTo>
                      <a:lnTo>
                        <a:pt x="12" y="35"/>
                      </a:lnTo>
                      <a:lnTo>
                        <a:pt x="12" y="25"/>
                      </a:lnTo>
                      <a:lnTo>
                        <a:pt x="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07" name="Freeform 376"/>
                <p:cNvSpPr>
                  <a:spLocks/>
                </p:cNvSpPr>
                <p:nvPr/>
              </p:nvSpPr>
              <p:spPr bwMode="auto">
                <a:xfrm>
                  <a:off x="3016253" y="817568"/>
                  <a:ext cx="1168401" cy="733430"/>
                </a:xfrm>
                <a:custGeom>
                  <a:avLst/>
                  <a:gdLst/>
                  <a:ahLst/>
                  <a:cxnLst>
                    <a:cxn ang="0">
                      <a:pos x="9" y="79"/>
                    </a:cxn>
                    <a:cxn ang="0">
                      <a:pos x="119" y="64"/>
                    </a:cxn>
                    <a:cxn ang="0">
                      <a:pos x="86" y="53"/>
                    </a:cxn>
                    <a:cxn ang="0">
                      <a:pos x="186" y="36"/>
                    </a:cxn>
                    <a:cxn ang="0">
                      <a:pos x="293" y="24"/>
                    </a:cxn>
                    <a:cxn ang="0">
                      <a:pos x="569" y="0"/>
                    </a:cxn>
                    <a:cxn ang="0">
                      <a:pos x="624" y="24"/>
                    </a:cxn>
                    <a:cxn ang="0">
                      <a:pos x="736" y="36"/>
                    </a:cxn>
                    <a:cxn ang="0">
                      <a:pos x="634" y="79"/>
                    </a:cxn>
                    <a:cxn ang="0">
                      <a:pos x="624" y="90"/>
                    </a:cxn>
                    <a:cxn ang="0">
                      <a:pos x="634" y="115"/>
                    </a:cxn>
                    <a:cxn ang="0">
                      <a:pos x="594" y="129"/>
                    </a:cxn>
                    <a:cxn ang="0">
                      <a:pos x="604" y="155"/>
                    </a:cxn>
                    <a:cxn ang="0">
                      <a:pos x="604" y="165"/>
                    </a:cxn>
                    <a:cxn ang="0">
                      <a:pos x="560" y="180"/>
                    </a:cxn>
                    <a:cxn ang="0">
                      <a:pos x="560" y="205"/>
                    </a:cxn>
                    <a:cxn ang="0">
                      <a:pos x="560" y="234"/>
                    </a:cxn>
                    <a:cxn ang="0">
                      <a:pos x="518" y="220"/>
                    </a:cxn>
                    <a:cxn ang="0">
                      <a:pos x="549" y="244"/>
                    </a:cxn>
                    <a:cxn ang="0">
                      <a:pos x="484" y="270"/>
                    </a:cxn>
                    <a:cxn ang="0">
                      <a:pos x="340" y="335"/>
                    </a:cxn>
                    <a:cxn ang="0">
                      <a:pos x="273" y="346"/>
                    </a:cxn>
                    <a:cxn ang="0">
                      <a:pos x="263" y="361"/>
                    </a:cxn>
                    <a:cxn ang="0">
                      <a:pos x="217" y="400"/>
                    </a:cxn>
                    <a:cxn ang="0">
                      <a:pos x="186" y="462"/>
                    </a:cxn>
                    <a:cxn ang="0">
                      <a:pos x="131" y="437"/>
                    </a:cxn>
                    <a:cxn ang="0">
                      <a:pos x="110" y="385"/>
                    </a:cxn>
                    <a:cxn ang="0">
                      <a:pos x="100" y="361"/>
                    </a:cxn>
                    <a:cxn ang="0">
                      <a:pos x="100" y="335"/>
                    </a:cxn>
                    <a:cxn ang="0">
                      <a:pos x="131" y="270"/>
                    </a:cxn>
                    <a:cxn ang="0">
                      <a:pos x="161" y="256"/>
                    </a:cxn>
                    <a:cxn ang="0">
                      <a:pos x="131" y="256"/>
                    </a:cxn>
                    <a:cxn ang="0">
                      <a:pos x="131" y="234"/>
                    </a:cxn>
                    <a:cxn ang="0">
                      <a:pos x="153" y="220"/>
                    </a:cxn>
                    <a:cxn ang="0">
                      <a:pos x="141" y="220"/>
                    </a:cxn>
                    <a:cxn ang="0">
                      <a:pos x="131" y="205"/>
                    </a:cxn>
                    <a:cxn ang="0">
                      <a:pos x="141" y="180"/>
                    </a:cxn>
                    <a:cxn ang="0">
                      <a:pos x="131" y="144"/>
                    </a:cxn>
                    <a:cxn ang="0">
                      <a:pos x="100" y="129"/>
                    </a:cxn>
                    <a:cxn ang="0">
                      <a:pos x="0" y="115"/>
                    </a:cxn>
                    <a:cxn ang="0">
                      <a:pos x="21" y="90"/>
                    </a:cxn>
                  </a:cxnLst>
                  <a:rect l="0" t="0" r="r" b="b"/>
                  <a:pathLst>
                    <a:path w="736" h="462">
                      <a:moveTo>
                        <a:pt x="0" y="90"/>
                      </a:moveTo>
                      <a:lnTo>
                        <a:pt x="9" y="79"/>
                      </a:lnTo>
                      <a:lnTo>
                        <a:pt x="100" y="79"/>
                      </a:lnTo>
                      <a:lnTo>
                        <a:pt x="119" y="64"/>
                      </a:lnTo>
                      <a:lnTo>
                        <a:pt x="119" y="53"/>
                      </a:lnTo>
                      <a:lnTo>
                        <a:pt x="86" y="53"/>
                      </a:lnTo>
                      <a:lnTo>
                        <a:pt x="153" y="36"/>
                      </a:lnTo>
                      <a:lnTo>
                        <a:pt x="186" y="36"/>
                      </a:lnTo>
                      <a:lnTo>
                        <a:pt x="177" y="24"/>
                      </a:lnTo>
                      <a:lnTo>
                        <a:pt x="293" y="24"/>
                      </a:lnTo>
                      <a:lnTo>
                        <a:pt x="395" y="14"/>
                      </a:lnTo>
                      <a:lnTo>
                        <a:pt x="569" y="0"/>
                      </a:lnTo>
                      <a:lnTo>
                        <a:pt x="649" y="14"/>
                      </a:lnTo>
                      <a:lnTo>
                        <a:pt x="624" y="24"/>
                      </a:lnTo>
                      <a:lnTo>
                        <a:pt x="679" y="24"/>
                      </a:lnTo>
                      <a:lnTo>
                        <a:pt x="736" y="36"/>
                      </a:lnTo>
                      <a:lnTo>
                        <a:pt x="679" y="53"/>
                      </a:lnTo>
                      <a:lnTo>
                        <a:pt x="634" y="79"/>
                      </a:lnTo>
                      <a:lnTo>
                        <a:pt x="634" y="90"/>
                      </a:lnTo>
                      <a:lnTo>
                        <a:pt x="624" y="90"/>
                      </a:lnTo>
                      <a:lnTo>
                        <a:pt x="634" y="100"/>
                      </a:lnTo>
                      <a:lnTo>
                        <a:pt x="634" y="115"/>
                      </a:lnTo>
                      <a:lnTo>
                        <a:pt x="594" y="115"/>
                      </a:lnTo>
                      <a:lnTo>
                        <a:pt x="594" y="129"/>
                      </a:lnTo>
                      <a:lnTo>
                        <a:pt x="615" y="129"/>
                      </a:lnTo>
                      <a:lnTo>
                        <a:pt x="604" y="155"/>
                      </a:lnTo>
                      <a:lnTo>
                        <a:pt x="615" y="155"/>
                      </a:lnTo>
                      <a:lnTo>
                        <a:pt x="604" y="165"/>
                      </a:lnTo>
                      <a:lnTo>
                        <a:pt x="594" y="180"/>
                      </a:lnTo>
                      <a:lnTo>
                        <a:pt x="560" y="180"/>
                      </a:lnTo>
                      <a:lnTo>
                        <a:pt x="569" y="191"/>
                      </a:lnTo>
                      <a:lnTo>
                        <a:pt x="560" y="205"/>
                      </a:lnTo>
                      <a:lnTo>
                        <a:pt x="560" y="220"/>
                      </a:lnTo>
                      <a:lnTo>
                        <a:pt x="560" y="234"/>
                      </a:lnTo>
                      <a:lnTo>
                        <a:pt x="527" y="220"/>
                      </a:lnTo>
                      <a:lnTo>
                        <a:pt x="518" y="220"/>
                      </a:lnTo>
                      <a:lnTo>
                        <a:pt x="518" y="234"/>
                      </a:lnTo>
                      <a:lnTo>
                        <a:pt x="549" y="244"/>
                      </a:lnTo>
                      <a:lnTo>
                        <a:pt x="539" y="244"/>
                      </a:lnTo>
                      <a:lnTo>
                        <a:pt x="484" y="270"/>
                      </a:lnTo>
                      <a:lnTo>
                        <a:pt x="407" y="281"/>
                      </a:lnTo>
                      <a:lnTo>
                        <a:pt x="340" y="335"/>
                      </a:lnTo>
                      <a:lnTo>
                        <a:pt x="285" y="335"/>
                      </a:lnTo>
                      <a:lnTo>
                        <a:pt x="273" y="346"/>
                      </a:lnTo>
                      <a:lnTo>
                        <a:pt x="263" y="346"/>
                      </a:lnTo>
                      <a:lnTo>
                        <a:pt x="263" y="361"/>
                      </a:lnTo>
                      <a:lnTo>
                        <a:pt x="254" y="385"/>
                      </a:lnTo>
                      <a:lnTo>
                        <a:pt x="217" y="400"/>
                      </a:lnTo>
                      <a:lnTo>
                        <a:pt x="217" y="411"/>
                      </a:lnTo>
                      <a:lnTo>
                        <a:pt x="186" y="462"/>
                      </a:lnTo>
                      <a:lnTo>
                        <a:pt x="177" y="462"/>
                      </a:lnTo>
                      <a:lnTo>
                        <a:pt x="131" y="437"/>
                      </a:lnTo>
                      <a:lnTo>
                        <a:pt x="119" y="425"/>
                      </a:lnTo>
                      <a:lnTo>
                        <a:pt x="110" y="385"/>
                      </a:lnTo>
                      <a:lnTo>
                        <a:pt x="110" y="371"/>
                      </a:lnTo>
                      <a:lnTo>
                        <a:pt x="100" y="361"/>
                      </a:lnTo>
                      <a:lnTo>
                        <a:pt x="110" y="335"/>
                      </a:lnTo>
                      <a:lnTo>
                        <a:pt x="100" y="335"/>
                      </a:lnTo>
                      <a:lnTo>
                        <a:pt x="119" y="281"/>
                      </a:lnTo>
                      <a:lnTo>
                        <a:pt x="131" y="270"/>
                      </a:lnTo>
                      <a:lnTo>
                        <a:pt x="153" y="270"/>
                      </a:lnTo>
                      <a:lnTo>
                        <a:pt x="161" y="256"/>
                      </a:lnTo>
                      <a:lnTo>
                        <a:pt x="161" y="244"/>
                      </a:lnTo>
                      <a:lnTo>
                        <a:pt x="131" y="256"/>
                      </a:lnTo>
                      <a:lnTo>
                        <a:pt x="110" y="256"/>
                      </a:lnTo>
                      <a:lnTo>
                        <a:pt x="131" y="234"/>
                      </a:lnTo>
                      <a:lnTo>
                        <a:pt x="177" y="234"/>
                      </a:lnTo>
                      <a:lnTo>
                        <a:pt x="153" y="220"/>
                      </a:lnTo>
                      <a:lnTo>
                        <a:pt x="153" y="205"/>
                      </a:lnTo>
                      <a:lnTo>
                        <a:pt x="141" y="220"/>
                      </a:lnTo>
                      <a:lnTo>
                        <a:pt x="119" y="205"/>
                      </a:lnTo>
                      <a:lnTo>
                        <a:pt x="131" y="205"/>
                      </a:lnTo>
                      <a:lnTo>
                        <a:pt x="131" y="191"/>
                      </a:lnTo>
                      <a:lnTo>
                        <a:pt x="141" y="180"/>
                      </a:lnTo>
                      <a:lnTo>
                        <a:pt x="141" y="155"/>
                      </a:lnTo>
                      <a:lnTo>
                        <a:pt x="131" y="144"/>
                      </a:lnTo>
                      <a:lnTo>
                        <a:pt x="141" y="129"/>
                      </a:lnTo>
                      <a:lnTo>
                        <a:pt x="100" y="129"/>
                      </a:lnTo>
                      <a:lnTo>
                        <a:pt x="21" y="129"/>
                      </a:lnTo>
                      <a:lnTo>
                        <a:pt x="0" y="115"/>
                      </a:lnTo>
                      <a:lnTo>
                        <a:pt x="21" y="100"/>
                      </a:lnTo>
                      <a:lnTo>
                        <a:pt x="21" y="90"/>
                      </a:lnTo>
                      <a:lnTo>
                        <a:pt x="0" y="9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08" name="Freeform 377"/>
                <p:cNvSpPr>
                  <a:spLocks/>
                </p:cNvSpPr>
                <p:nvPr/>
              </p:nvSpPr>
              <p:spPr bwMode="auto">
                <a:xfrm>
                  <a:off x="3016253" y="817568"/>
                  <a:ext cx="1168401" cy="733430"/>
                </a:xfrm>
                <a:custGeom>
                  <a:avLst/>
                  <a:gdLst/>
                  <a:ahLst/>
                  <a:cxnLst>
                    <a:cxn ang="0">
                      <a:pos x="9" y="79"/>
                    </a:cxn>
                    <a:cxn ang="0">
                      <a:pos x="119" y="64"/>
                    </a:cxn>
                    <a:cxn ang="0">
                      <a:pos x="86" y="53"/>
                    </a:cxn>
                    <a:cxn ang="0">
                      <a:pos x="186" y="36"/>
                    </a:cxn>
                    <a:cxn ang="0">
                      <a:pos x="293" y="24"/>
                    </a:cxn>
                    <a:cxn ang="0">
                      <a:pos x="569" y="0"/>
                    </a:cxn>
                    <a:cxn ang="0">
                      <a:pos x="624" y="24"/>
                    </a:cxn>
                    <a:cxn ang="0">
                      <a:pos x="736" y="36"/>
                    </a:cxn>
                    <a:cxn ang="0">
                      <a:pos x="634" y="79"/>
                    </a:cxn>
                    <a:cxn ang="0">
                      <a:pos x="624" y="90"/>
                    </a:cxn>
                    <a:cxn ang="0">
                      <a:pos x="634" y="115"/>
                    </a:cxn>
                    <a:cxn ang="0">
                      <a:pos x="594" y="129"/>
                    </a:cxn>
                    <a:cxn ang="0">
                      <a:pos x="604" y="155"/>
                    </a:cxn>
                    <a:cxn ang="0">
                      <a:pos x="604" y="165"/>
                    </a:cxn>
                    <a:cxn ang="0">
                      <a:pos x="560" y="180"/>
                    </a:cxn>
                    <a:cxn ang="0">
                      <a:pos x="560" y="205"/>
                    </a:cxn>
                    <a:cxn ang="0">
                      <a:pos x="560" y="234"/>
                    </a:cxn>
                    <a:cxn ang="0">
                      <a:pos x="518" y="220"/>
                    </a:cxn>
                    <a:cxn ang="0">
                      <a:pos x="549" y="244"/>
                    </a:cxn>
                    <a:cxn ang="0">
                      <a:pos x="484" y="270"/>
                    </a:cxn>
                    <a:cxn ang="0">
                      <a:pos x="340" y="335"/>
                    </a:cxn>
                    <a:cxn ang="0">
                      <a:pos x="273" y="346"/>
                    </a:cxn>
                    <a:cxn ang="0">
                      <a:pos x="263" y="361"/>
                    </a:cxn>
                    <a:cxn ang="0">
                      <a:pos x="217" y="400"/>
                    </a:cxn>
                    <a:cxn ang="0">
                      <a:pos x="186" y="462"/>
                    </a:cxn>
                    <a:cxn ang="0">
                      <a:pos x="131" y="437"/>
                    </a:cxn>
                    <a:cxn ang="0">
                      <a:pos x="110" y="385"/>
                    </a:cxn>
                    <a:cxn ang="0">
                      <a:pos x="100" y="361"/>
                    </a:cxn>
                    <a:cxn ang="0">
                      <a:pos x="100" y="335"/>
                    </a:cxn>
                    <a:cxn ang="0">
                      <a:pos x="131" y="270"/>
                    </a:cxn>
                    <a:cxn ang="0">
                      <a:pos x="161" y="256"/>
                    </a:cxn>
                    <a:cxn ang="0">
                      <a:pos x="131" y="256"/>
                    </a:cxn>
                    <a:cxn ang="0">
                      <a:pos x="131" y="234"/>
                    </a:cxn>
                    <a:cxn ang="0">
                      <a:pos x="153" y="220"/>
                    </a:cxn>
                    <a:cxn ang="0">
                      <a:pos x="141" y="220"/>
                    </a:cxn>
                    <a:cxn ang="0">
                      <a:pos x="131" y="205"/>
                    </a:cxn>
                    <a:cxn ang="0">
                      <a:pos x="141" y="180"/>
                    </a:cxn>
                    <a:cxn ang="0">
                      <a:pos x="131" y="144"/>
                    </a:cxn>
                    <a:cxn ang="0">
                      <a:pos x="100" y="129"/>
                    </a:cxn>
                    <a:cxn ang="0">
                      <a:pos x="0" y="115"/>
                    </a:cxn>
                    <a:cxn ang="0">
                      <a:pos x="21" y="90"/>
                    </a:cxn>
                  </a:cxnLst>
                  <a:rect l="0" t="0" r="r" b="b"/>
                  <a:pathLst>
                    <a:path w="736" h="462">
                      <a:moveTo>
                        <a:pt x="0" y="90"/>
                      </a:moveTo>
                      <a:lnTo>
                        <a:pt x="9" y="79"/>
                      </a:lnTo>
                      <a:lnTo>
                        <a:pt x="100" y="79"/>
                      </a:lnTo>
                      <a:lnTo>
                        <a:pt x="119" y="64"/>
                      </a:lnTo>
                      <a:lnTo>
                        <a:pt x="119" y="53"/>
                      </a:lnTo>
                      <a:lnTo>
                        <a:pt x="86" y="53"/>
                      </a:lnTo>
                      <a:lnTo>
                        <a:pt x="153" y="36"/>
                      </a:lnTo>
                      <a:lnTo>
                        <a:pt x="186" y="36"/>
                      </a:lnTo>
                      <a:lnTo>
                        <a:pt x="177" y="24"/>
                      </a:lnTo>
                      <a:lnTo>
                        <a:pt x="293" y="24"/>
                      </a:lnTo>
                      <a:lnTo>
                        <a:pt x="395" y="14"/>
                      </a:lnTo>
                      <a:lnTo>
                        <a:pt x="569" y="0"/>
                      </a:lnTo>
                      <a:lnTo>
                        <a:pt x="649" y="14"/>
                      </a:lnTo>
                      <a:lnTo>
                        <a:pt x="624" y="24"/>
                      </a:lnTo>
                      <a:lnTo>
                        <a:pt x="679" y="24"/>
                      </a:lnTo>
                      <a:lnTo>
                        <a:pt x="736" y="36"/>
                      </a:lnTo>
                      <a:lnTo>
                        <a:pt x="679" y="53"/>
                      </a:lnTo>
                      <a:lnTo>
                        <a:pt x="634" y="79"/>
                      </a:lnTo>
                      <a:lnTo>
                        <a:pt x="634" y="90"/>
                      </a:lnTo>
                      <a:lnTo>
                        <a:pt x="624" y="90"/>
                      </a:lnTo>
                      <a:lnTo>
                        <a:pt x="634" y="100"/>
                      </a:lnTo>
                      <a:lnTo>
                        <a:pt x="634" y="115"/>
                      </a:lnTo>
                      <a:lnTo>
                        <a:pt x="594" y="115"/>
                      </a:lnTo>
                      <a:lnTo>
                        <a:pt x="594" y="129"/>
                      </a:lnTo>
                      <a:lnTo>
                        <a:pt x="615" y="129"/>
                      </a:lnTo>
                      <a:lnTo>
                        <a:pt x="604" y="155"/>
                      </a:lnTo>
                      <a:lnTo>
                        <a:pt x="615" y="155"/>
                      </a:lnTo>
                      <a:lnTo>
                        <a:pt x="604" y="165"/>
                      </a:lnTo>
                      <a:lnTo>
                        <a:pt x="594" y="180"/>
                      </a:lnTo>
                      <a:lnTo>
                        <a:pt x="560" y="180"/>
                      </a:lnTo>
                      <a:lnTo>
                        <a:pt x="569" y="191"/>
                      </a:lnTo>
                      <a:lnTo>
                        <a:pt x="560" y="205"/>
                      </a:lnTo>
                      <a:lnTo>
                        <a:pt x="560" y="220"/>
                      </a:lnTo>
                      <a:lnTo>
                        <a:pt x="560" y="234"/>
                      </a:lnTo>
                      <a:lnTo>
                        <a:pt x="527" y="220"/>
                      </a:lnTo>
                      <a:lnTo>
                        <a:pt x="518" y="220"/>
                      </a:lnTo>
                      <a:lnTo>
                        <a:pt x="518" y="234"/>
                      </a:lnTo>
                      <a:lnTo>
                        <a:pt x="549" y="244"/>
                      </a:lnTo>
                      <a:lnTo>
                        <a:pt x="539" y="244"/>
                      </a:lnTo>
                      <a:lnTo>
                        <a:pt x="484" y="270"/>
                      </a:lnTo>
                      <a:lnTo>
                        <a:pt x="407" y="281"/>
                      </a:lnTo>
                      <a:lnTo>
                        <a:pt x="340" y="335"/>
                      </a:lnTo>
                      <a:lnTo>
                        <a:pt x="285" y="335"/>
                      </a:lnTo>
                      <a:lnTo>
                        <a:pt x="273" y="346"/>
                      </a:lnTo>
                      <a:lnTo>
                        <a:pt x="263" y="346"/>
                      </a:lnTo>
                      <a:lnTo>
                        <a:pt x="263" y="361"/>
                      </a:lnTo>
                      <a:lnTo>
                        <a:pt x="254" y="385"/>
                      </a:lnTo>
                      <a:lnTo>
                        <a:pt x="217" y="400"/>
                      </a:lnTo>
                      <a:lnTo>
                        <a:pt x="217" y="411"/>
                      </a:lnTo>
                      <a:lnTo>
                        <a:pt x="186" y="462"/>
                      </a:lnTo>
                      <a:lnTo>
                        <a:pt x="177" y="462"/>
                      </a:lnTo>
                      <a:lnTo>
                        <a:pt x="131" y="437"/>
                      </a:lnTo>
                      <a:lnTo>
                        <a:pt x="119" y="425"/>
                      </a:lnTo>
                      <a:lnTo>
                        <a:pt x="110" y="385"/>
                      </a:lnTo>
                      <a:lnTo>
                        <a:pt x="110" y="371"/>
                      </a:lnTo>
                      <a:lnTo>
                        <a:pt x="100" y="361"/>
                      </a:lnTo>
                      <a:lnTo>
                        <a:pt x="110" y="335"/>
                      </a:lnTo>
                      <a:lnTo>
                        <a:pt x="100" y="335"/>
                      </a:lnTo>
                      <a:lnTo>
                        <a:pt x="119" y="281"/>
                      </a:lnTo>
                      <a:lnTo>
                        <a:pt x="131" y="270"/>
                      </a:lnTo>
                      <a:lnTo>
                        <a:pt x="153" y="270"/>
                      </a:lnTo>
                      <a:lnTo>
                        <a:pt x="161" y="256"/>
                      </a:lnTo>
                      <a:lnTo>
                        <a:pt x="161" y="244"/>
                      </a:lnTo>
                      <a:lnTo>
                        <a:pt x="131" y="256"/>
                      </a:lnTo>
                      <a:lnTo>
                        <a:pt x="110" y="256"/>
                      </a:lnTo>
                      <a:lnTo>
                        <a:pt x="131" y="234"/>
                      </a:lnTo>
                      <a:lnTo>
                        <a:pt x="177" y="234"/>
                      </a:lnTo>
                      <a:lnTo>
                        <a:pt x="153" y="220"/>
                      </a:lnTo>
                      <a:lnTo>
                        <a:pt x="153" y="205"/>
                      </a:lnTo>
                      <a:lnTo>
                        <a:pt x="141" y="220"/>
                      </a:lnTo>
                      <a:lnTo>
                        <a:pt x="119" y="205"/>
                      </a:lnTo>
                      <a:lnTo>
                        <a:pt x="131" y="205"/>
                      </a:lnTo>
                      <a:lnTo>
                        <a:pt x="131" y="191"/>
                      </a:lnTo>
                      <a:lnTo>
                        <a:pt x="141" y="180"/>
                      </a:lnTo>
                      <a:lnTo>
                        <a:pt x="141" y="155"/>
                      </a:lnTo>
                      <a:lnTo>
                        <a:pt x="131" y="144"/>
                      </a:lnTo>
                      <a:lnTo>
                        <a:pt x="141" y="129"/>
                      </a:lnTo>
                      <a:lnTo>
                        <a:pt x="100" y="129"/>
                      </a:lnTo>
                      <a:lnTo>
                        <a:pt x="21" y="129"/>
                      </a:lnTo>
                      <a:lnTo>
                        <a:pt x="0" y="115"/>
                      </a:lnTo>
                      <a:lnTo>
                        <a:pt x="21" y="100"/>
                      </a:lnTo>
                      <a:lnTo>
                        <a:pt x="21" y="90"/>
                      </a:lnTo>
                      <a:lnTo>
                        <a:pt x="0" y="90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00B0F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09" name="Freeform 378"/>
                <p:cNvSpPr>
                  <a:spLocks/>
                </p:cNvSpPr>
                <p:nvPr/>
              </p:nvSpPr>
              <p:spPr bwMode="auto">
                <a:xfrm>
                  <a:off x="3651254" y="1327159"/>
                  <a:ext cx="246063" cy="101601"/>
                </a:xfrm>
                <a:custGeom>
                  <a:avLst/>
                  <a:gdLst/>
                  <a:ahLst/>
                  <a:cxnLst>
                    <a:cxn ang="0">
                      <a:pos x="0" y="14"/>
                    </a:cxn>
                    <a:cxn ang="0">
                      <a:pos x="23" y="0"/>
                    </a:cxn>
                    <a:cxn ang="0">
                      <a:pos x="45" y="14"/>
                    </a:cxn>
                    <a:cxn ang="0">
                      <a:pos x="45" y="25"/>
                    </a:cxn>
                    <a:cxn ang="0">
                      <a:pos x="67" y="0"/>
                    </a:cxn>
                    <a:cxn ang="0">
                      <a:pos x="67" y="14"/>
                    </a:cxn>
                    <a:cxn ang="0">
                      <a:pos x="100" y="14"/>
                    </a:cxn>
                    <a:cxn ang="0">
                      <a:pos x="121" y="0"/>
                    </a:cxn>
                    <a:cxn ang="0">
                      <a:pos x="140" y="0"/>
                    </a:cxn>
                    <a:cxn ang="0">
                      <a:pos x="140" y="14"/>
                    </a:cxn>
                    <a:cxn ang="0">
                      <a:pos x="155" y="14"/>
                    </a:cxn>
                    <a:cxn ang="0">
                      <a:pos x="140" y="25"/>
                    </a:cxn>
                    <a:cxn ang="0">
                      <a:pos x="131" y="39"/>
                    </a:cxn>
                    <a:cxn ang="0">
                      <a:pos x="67" y="64"/>
                    </a:cxn>
                    <a:cxn ang="0">
                      <a:pos x="9" y="49"/>
                    </a:cxn>
                    <a:cxn ang="0">
                      <a:pos x="33" y="39"/>
                    </a:cxn>
                    <a:cxn ang="0">
                      <a:pos x="0" y="39"/>
                    </a:cxn>
                    <a:cxn ang="0">
                      <a:pos x="33" y="25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155" h="64">
                      <a:moveTo>
                        <a:pt x="0" y="14"/>
                      </a:moveTo>
                      <a:lnTo>
                        <a:pt x="23" y="0"/>
                      </a:lnTo>
                      <a:lnTo>
                        <a:pt x="45" y="14"/>
                      </a:lnTo>
                      <a:lnTo>
                        <a:pt x="45" y="25"/>
                      </a:lnTo>
                      <a:lnTo>
                        <a:pt x="67" y="0"/>
                      </a:lnTo>
                      <a:lnTo>
                        <a:pt x="67" y="14"/>
                      </a:lnTo>
                      <a:lnTo>
                        <a:pt x="100" y="14"/>
                      </a:lnTo>
                      <a:lnTo>
                        <a:pt x="121" y="0"/>
                      </a:lnTo>
                      <a:lnTo>
                        <a:pt x="140" y="0"/>
                      </a:lnTo>
                      <a:lnTo>
                        <a:pt x="140" y="14"/>
                      </a:lnTo>
                      <a:lnTo>
                        <a:pt x="155" y="14"/>
                      </a:lnTo>
                      <a:lnTo>
                        <a:pt x="140" y="25"/>
                      </a:lnTo>
                      <a:lnTo>
                        <a:pt x="131" y="39"/>
                      </a:lnTo>
                      <a:lnTo>
                        <a:pt x="67" y="64"/>
                      </a:lnTo>
                      <a:lnTo>
                        <a:pt x="9" y="49"/>
                      </a:lnTo>
                      <a:lnTo>
                        <a:pt x="33" y="39"/>
                      </a:lnTo>
                      <a:lnTo>
                        <a:pt x="0" y="39"/>
                      </a:lnTo>
                      <a:lnTo>
                        <a:pt x="33" y="25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10" name="Freeform 379"/>
                <p:cNvSpPr>
                  <a:spLocks/>
                </p:cNvSpPr>
                <p:nvPr/>
              </p:nvSpPr>
              <p:spPr bwMode="auto">
                <a:xfrm>
                  <a:off x="3651254" y="1327159"/>
                  <a:ext cx="246063" cy="101601"/>
                </a:xfrm>
                <a:custGeom>
                  <a:avLst/>
                  <a:gdLst/>
                  <a:ahLst/>
                  <a:cxnLst>
                    <a:cxn ang="0">
                      <a:pos x="0" y="14"/>
                    </a:cxn>
                    <a:cxn ang="0">
                      <a:pos x="23" y="0"/>
                    </a:cxn>
                    <a:cxn ang="0">
                      <a:pos x="45" y="14"/>
                    </a:cxn>
                    <a:cxn ang="0">
                      <a:pos x="45" y="25"/>
                    </a:cxn>
                    <a:cxn ang="0">
                      <a:pos x="67" y="0"/>
                    </a:cxn>
                    <a:cxn ang="0">
                      <a:pos x="67" y="14"/>
                    </a:cxn>
                    <a:cxn ang="0">
                      <a:pos x="100" y="14"/>
                    </a:cxn>
                    <a:cxn ang="0">
                      <a:pos x="121" y="0"/>
                    </a:cxn>
                    <a:cxn ang="0">
                      <a:pos x="140" y="0"/>
                    </a:cxn>
                    <a:cxn ang="0">
                      <a:pos x="140" y="14"/>
                    </a:cxn>
                    <a:cxn ang="0">
                      <a:pos x="155" y="14"/>
                    </a:cxn>
                    <a:cxn ang="0">
                      <a:pos x="140" y="25"/>
                    </a:cxn>
                    <a:cxn ang="0">
                      <a:pos x="131" y="39"/>
                    </a:cxn>
                    <a:cxn ang="0">
                      <a:pos x="67" y="64"/>
                    </a:cxn>
                    <a:cxn ang="0">
                      <a:pos x="9" y="49"/>
                    </a:cxn>
                    <a:cxn ang="0">
                      <a:pos x="33" y="39"/>
                    </a:cxn>
                    <a:cxn ang="0">
                      <a:pos x="0" y="39"/>
                    </a:cxn>
                    <a:cxn ang="0">
                      <a:pos x="33" y="25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155" h="64">
                      <a:moveTo>
                        <a:pt x="0" y="14"/>
                      </a:moveTo>
                      <a:lnTo>
                        <a:pt x="23" y="0"/>
                      </a:lnTo>
                      <a:lnTo>
                        <a:pt x="45" y="14"/>
                      </a:lnTo>
                      <a:lnTo>
                        <a:pt x="45" y="25"/>
                      </a:lnTo>
                      <a:lnTo>
                        <a:pt x="67" y="0"/>
                      </a:lnTo>
                      <a:lnTo>
                        <a:pt x="67" y="14"/>
                      </a:lnTo>
                      <a:lnTo>
                        <a:pt x="100" y="14"/>
                      </a:lnTo>
                      <a:lnTo>
                        <a:pt x="121" y="0"/>
                      </a:lnTo>
                      <a:lnTo>
                        <a:pt x="140" y="0"/>
                      </a:lnTo>
                      <a:lnTo>
                        <a:pt x="140" y="14"/>
                      </a:lnTo>
                      <a:lnTo>
                        <a:pt x="155" y="14"/>
                      </a:lnTo>
                      <a:lnTo>
                        <a:pt x="140" y="25"/>
                      </a:lnTo>
                      <a:lnTo>
                        <a:pt x="131" y="39"/>
                      </a:lnTo>
                      <a:lnTo>
                        <a:pt x="67" y="64"/>
                      </a:lnTo>
                      <a:lnTo>
                        <a:pt x="9" y="49"/>
                      </a:lnTo>
                      <a:lnTo>
                        <a:pt x="33" y="39"/>
                      </a:lnTo>
                      <a:lnTo>
                        <a:pt x="0" y="39"/>
                      </a:lnTo>
                      <a:lnTo>
                        <a:pt x="33" y="25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522" name="Group 521"/>
              <p:cNvGrpSpPr/>
              <p:nvPr/>
            </p:nvGrpSpPr>
            <p:grpSpPr>
              <a:xfrm>
                <a:off x="4640485" y="1337002"/>
                <a:ext cx="3475026" cy="3320285"/>
                <a:chOff x="4689042" y="855663"/>
                <a:chExt cx="3565546" cy="3406775"/>
              </a:xfrm>
              <a:solidFill>
                <a:srgbClr val="92D050"/>
              </a:solidFill>
            </p:grpSpPr>
            <p:sp>
              <p:nvSpPr>
                <p:cNvPr id="838" name="Freeform 18"/>
                <p:cNvSpPr>
                  <a:spLocks/>
                </p:cNvSpPr>
                <p:nvPr/>
              </p:nvSpPr>
              <p:spPr bwMode="auto">
                <a:xfrm>
                  <a:off x="4689042" y="973142"/>
                  <a:ext cx="3565546" cy="1274765"/>
                </a:xfrm>
                <a:custGeom>
                  <a:avLst/>
                  <a:gdLst/>
                  <a:ahLst/>
                  <a:cxnLst>
                    <a:cxn ang="0">
                      <a:pos x="682" y="105"/>
                    </a:cxn>
                    <a:cxn ang="0">
                      <a:pos x="723" y="43"/>
                    </a:cxn>
                    <a:cxn ang="0">
                      <a:pos x="922" y="14"/>
                    </a:cxn>
                    <a:cxn ang="0">
                      <a:pos x="1014" y="64"/>
                    </a:cxn>
                    <a:cxn ang="0">
                      <a:pos x="1130" y="79"/>
                    </a:cxn>
                    <a:cxn ang="0">
                      <a:pos x="1286" y="105"/>
                    </a:cxn>
                    <a:cxn ang="0">
                      <a:pos x="1440" y="119"/>
                    </a:cxn>
                    <a:cxn ang="0">
                      <a:pos x="1724" y="144"/>
                    </a:cxn>
                    <a:cxn ang="0">
                      <a:pos x="1859" y="155"/>
                    </a:cxn>
                    <a:cxn ang="0">
                      <a:pos x="2154" y="210"/>
                    </a:cxn>
                    <a:cxn ang="0">
                      <a:pos x="2178" y="246"/>
                    </a:cxn>
                    <a:cxn ang="0">
                      <a:pos x="2123" y="260"/>
                    </a:cxn>
                    <a:cxn ang="0">
                      <a:pos x="2101" y="347"/>
                    </a:cxn>
                    <a:cxn ang="0">
                      <a:pos x="2022" y="361"/>
                    </a:cxn>
                    <a:cxn ang="0">
                      <a:pos x="2056" y="426"/>
                    </a:cxn>
                    <a:cxn ang="0">
                      <a:pos x="2077" y="517"/>
                    </a:cxn>
                    <a:cxn ang="0">
                      <a:pos x="1955" y="412"/>
                    </a:cxn>
                    <a:cxn ang="0">
                      <a:pos x="1946" y="299"/>
                    </a:cxn>
                    <a:cxn ang="0">
                      <a:pos x="1869" y="361"/>
                    </a:cxn>
                    <a:cxn ang="0">
                      <a:pos x="1801" y="376"/>
                    </a:cxn>
                    <a:cxn ang="0">
                      <a:pos x="1715" y="503"/>
                    </a:cxn>
                    <a:cxn ang="0">
                      <a:pos x="1792" y="517"/>
                    </a:cxn>
                    <a:cxn ang="0">
                      <a:pos x="1801" y="759"/>
                    </a:cxn>
                    <a:cxn ang="0">
                      <a:pos x="1783" y="713"/>
                    </a:cxn>
                    <a:cxn ang="0">
                      <a:pos x="1694" y="622"/>
                    </a:cxn>
                    <a:cxn ang="0">
                      <a:pos x="1486" y="517"/>
                    </a:cxn>
                    <a:cxn ang="0">
                      <a:pos x="1452" y="593"/>
                    </a:cxn>
                    <a:cxn ang="0">
                      <a:pos x="1197" y="557"/>
                    </a:cxn>
                    <a:cxn ang="0">
                      <a:pos x="1090" y="582"/>
                    </a:cxn>
                    <a:cxn ang="0">
                      <a:pos x="968" y="604"/>
                    </a:cxn>
                    <a:cxn ang="0">
                      <a:pos x="814" y="517"/>
                    </a:cxn>
                    <a:cxn ang="0">
                      <a:pos x="714" y="491"/>
                    </a:cxn>
                    <a:cxn ang="0">
                      <a:pos x="615" y="481"/>
                    </a:cxn>
                    <a:cxn ang="0">
                      <a:pos x="538" y="527"/>
                    </a:cxn>
                    <a:cxn ang="0">
                      <a:pos x="514" y="567"/>
                    </a:cxn>
                    <a:cxn ang="0">
                      <a:pos x="419" y="546"/>
                    </a:cxn>
                    <a:cxn ang="0">
                      <a:pos x="361" y="593"/>
                    </a:cxn>
                    <a:cxn ang="0">
                      <a:pos x="382" y="673"/>
                    </a:cxn>
                    <a:cxn ang="0">
                      <a:pos x="398" y="788"/>
                    </a:cxn>
                    <a:cxn ang="0">
                      <a:pos x="296" y="749"/>
                    </a:cxn>
                    <a:cxn ang="0">
                      <a:pos x="208" y="673"/>
                    </a:cxn>
                    <a:cxn ang="0">
                      <a:pos x="229" y="647"/>
                    </a:cxn>
                    <a:cxn ang="0">
                      <a:pos x="152" y="582"/>
                    </a:cxn>
                    <a:cxn ang="0">
                      <a:pos x="76" y="517"/>
                    </a:cxn>
                    <a:cxn ang="0">
                      <a:pos x="33" y="438"/>
                    </a:cxn>
                    <a:cxn ang="0">
                      <a:pos x="33" y="361"/>
                    </a:cxn>
                    <a:cxn ang="0">
                      <a:pos x="33" y="246"/>
                    </a:cxn>
                    <a:cxn ang="0">
                      <a:pos x="12" y="170"/>
                    </a:cxn>
                    <a:cxn ang="0">
                      <a:pos x="144" y="220"/>
                    </a:cxn>
                    <a:cxn ang="0">
                      <a:pos x="144" y="260"/>
                    </a:cxn>
                    <a:cxn ang="0">
                      <a:pos x="220" y="220"/>
                    </a:cxn>
                    <a:cxn ang="0">
                      <a:pos x="254" y="191"/>
                    </a:cxn>
                    <a:cxn ang="0">
                      <a:pos x="361" y="181"/>
                    </a:cxn>
                    <a:cxn ang="0">
                      <a:pos x="437" y="170"/>
                    </a:cxn>
                    <a:cxn ang="0">
                      <a:pos x="505" y="133"/>
                    </a:cxn>
                    <a:cxn ang="0">
                      <a:pos x="560" y="119"/>
                    </a:cxn>
                    <a:cxn ang="0">
                      <a:pos x="606" y="220"/>
                    </a:cxn>
                    <a:cxn ang="0">
                      <a:pos x="594" y="133"/>
                    </a:cxn>
                  </a:cxnLst>
                  <a:rect l="0" t="0" r="r" b="b"/>
                  <a:pathLst>
                    <a:path w="2246" h="803">
                      <a:moveTo>
                        <a:pt x="594" y="90"/>
                      </a:moveTo>
                      <a:lnTo>
                        <a:pt x="606" y="119"/>
                      </a:lnTo>
                      <a:lnTo>
                        <a:pt x="646" y="133"/>
                      </a:lnTo>
                      <a:lnTo>
                        <a:pt x="606" y="105"/>
                      </a:lnTo>
                      <a:lnTo>
                        <a:pt x="615" y="90"/>
                      </a:lnTo>
                      <a:lnTo>
                        <a:pt x="682" y="105"/>
                      </a:lnTo>
                      <a:lnTo>
                        <a:pt x="692" y="105"/>
                      </a:lnTo>
                      <a:lnTo>
                        <a:pt x="662" y="90"/>
                      </a:lnTo>
                      <a:lnTo>
                        <a:pt x="646" y="79"/>
                      </a:lnTo>
                      <a:lnTo>
                        <a:pt x="723" y="64"/>
                      </a:lnTo>
                      <a:lnTo>
                        <a:pt x="704" y="54"/>
                      </a:lnTo>
                      <a:lnTo>
                        <a:pt x="723" y="43"/>
                      </a:lnTo>
                      <a:lnTo>
                        <a:pt x="769" y="28"/>
                      </a:lnTo>
                      <a:lnTo>
                        <a:pt x="845" y="28"/>
                      </a:lnTo>
                      <a:lnTo>
                        <a:pt x="845" y="14"/>
                      </a:lnTo>
                      <a:lnTo>
                        <a:pt x="869" y="0"/>
                      </a:lnTo>
                      <a:lnTo>
                        <a:pt x="900" y="0"/>
                      </a:lnTo>
                      <a:lnTo>
                        <a:pt x="922" y="14"/>
                      </a:lnTo>
                      <a:lnTo>
                        <a:pt x="977" y="14"/>
                      </a:lnTo>
                      <a:lnTo>
                        <a:pt x="1023" y="28"/>
                      </a:lnTo>
                      <a:lnTo>
                        <a:pt x="1032" y="43"/>
                      </a:lnTo>
                      <a:lnTo>
                        <a:pt x="977" y="79"/>
                      </a:lnTo>
                      <a:lnTo>
                        <a:pt x="1023" y="79"/>
                      </a:lnTo>
                      <a:lnTo>
                        <a:pt x="1014" y="64"/>
                      </a:lnTo>
                      <a:lnTo>
                        <a:pt x="1054" y="64"/>
                      </a:lnTo>
                      <a:lnTo>
                        <a:pt x="1023" y="54"/>
                      </a:lnTo>
                      <a:lnTo>
                        <a:pt x="1045" y="54"/>
                      </a:lnTo>
                      <a:lnTo>
                        <a:pt x="1065" y="79"/>
                      </a:lnTo>
                      <a:lnTo>
                        <a:pt x="1121" y="79"/>
                      </a:lnTo>
                      <a:lnTo>
                        <a:pt x="1130" y="79"/>
                      </a:lnTo>
                      <a:lnTo>
                        <a:pt x="1155" y="79"/>
                      </a:lnTo>
                      <a:lnTo>
                        <a:pt x="1197" y="79"/>
                      </a:lnTo>
                      <a:lnTo>
                        <a:pt x="1176" y="64"/>
                      </a:lnTo>
                      <a:lnTo>
                        <a:pt x="1253" y="79"/>
                      </a:lnTo>
                      <a:lnTo>
                        <a:pt x="1286" y="90"/>
                      </a:lnTo>
                      <a:lnTo>
                        <a:pt x="1286" y="105"/>
                      </a:lnTo>
                      <a:lnTo>
                        <a:pt x="1341" y="133"/>
                      </a:lnTo>
                      <a:lnTo>
                        <a:pt x="1341" y="119"/>
                      </a:lnTo>
                      <a:lnTo>
                        <a:pt x="1329" y="105"/>
                      </a:lnTo>
                      <a:lnTo>
                        <a:pt x="1376" y="119"/>
                      </a:lnTo>
                      <a:lnTo>
                        <a:pt x="1384" y="105"/>
                      </a:lnTo>
                      <a:lnTo>
                        <a:pt x="1440" y="119"/>
                      </a:lnTo>
                      <a:lnTo>
                        <a:pt x="1421" y="105"/>
                      </a:lnTo>
                      <a:lnTo>
                        <a:pt x="1421" y="90"/>
                      </a:lnTo>
                      <a:lnTo>
                        <a:pt x="1553" y="105"/>
                      </a:lnTo>
                      <a:lnTo>
                        <a:pt x="1614" y="133"/>
                      </a:lnTo>
                      <a:lnTo>
                        <a:pt x="1694" y="133"/>
                      </a:lnTo>
                      <a:lnTo>
                        <a:pt x="1724" y="144"/>
                      </a:lnTo>
                      <a:lnTo>
                        <a:pt x="1762" y="155"/>
                      </a:lnTo>
                      <a:lnTo>
                        <a:pt x="1847" y="155"/>
                      </a:lnTo>
                      <a:lnTo>
                        <a:pt x="1847" y="144"/>
                      </a:lnTo>
                      <a:lnTo>
                        <a:pt x="1869" y="144"/>
                      </a:lnTo>
                      <a:lnTo>
                        <a:pt x="1869" y="155"/>
                      </a:lnTo>
                      <a:lnTo>
                        <a:pt x="1859" y="155"/>
                      </a:lnTo>
                      <a:lnTo>
                        <a:pt x="1891" y="170"/>
                      </a:lnTo>
                      <a:lnTo>
                        <a:pt x="1902" y="170"/>
                      </a:lnTo>
                      <a:lnTo>
                        <a:pt x="1869" y="144"/>
                      </a:lnTo>
                      <a:lnTo>
                        <a:pt x="1955" y="144"/>
                      </a:lnTo>
                      <a:lnTo>
                        <a:pt x="2022" y="170"/>
                      </a:lnTo>
                      <a:lnTo>
                        <a:pt x="2154" y="210"/>
                      </a:lnTo>
                      <a:lnTo>
                        <a:pt x="2187" y="210"/>
                      </a:lnTo>
                      <a:lnTo>
                        <a:pt x="2246" y="220"/>
                      </a:lnTo>
                      <a:lnTo>
                        <a:pt x="2246" y="235"/>
                      </a:lnTo>
                      <a:lnTo>
                        <a:pt x="2222" y="235"/>
                      </a:lnTo>
                      <a:lnTo>
                        <a:pt x="2246" y="260"/>
                      </a:lnTo>
                      <a:lnTo>
                        <a:pt x="2178" y="246"/>
                      </a:lnTo>
                      <a:lnTo>
                        <a:pt x="2132" y="235"/>
                      </a:lnTo>
                      <a:lnTo>
                        <a:pt x="2111" y="220"/>
                      </a:lnTo>
                      <a:lnTo>
                        <a:pt x="2101" y="235"/>
                      </a:lnTo>
                      <a:lnTo>
                        <a:pt x="2123" y="235"/>
                      </a:lnTo>
                      <a:lnTo>
                        <a:pt x="2123" y="246"/>
                      </a:lnTo>
                      <a:lnTo>
                        <a:pt x="2123" y="260"/>
                      </a:lnTo>
                      <a:lnTo>
                        <a:pt x="2101" y="260"/>
                      </a:lnTo>
                      <a:lnTo>
                        <a:pt x="2178" y="299"/>
                      </a:lnTo>
                      <a:lnTo>
                        <a:pt x="2178" y="311"/>
                      </a:lnTo>
                      <a:lnTo>
                        <a:pt x="2145" y="299"/>
                      </a:lnTo>
                      <a:lnTo>
                        <a:pt x="2132" y="311"/>
                      </a:lnTo>
                      <a:lnTo>
                        <a:pt x="2101" y="347"/>
                      </a:lnTo>
                      <a:lnTo>
                        <a:pt x="2111" y="361"/>
                      </a:lnTo>
                      <a:lnTo>
                        <a:pt x="2068" y="347"/>
                      </a:lnTo>
                      <a:lnTo>
                        <a:pt x="2056" y="347"/>
                      </a:lnTo>
                      <a:lnTo>
                        <a:pt x="2056" y="361"/>
                      </a:lnTo>
                      <a:lnTo>
                        <a:pt x="2034" y="347"/>
                      </a:lnTo>
                      <a:lnTo>
                        <a:pt x="2022" y="361"/>
                      </a:lnTo>
                      <a:lnTo>
                        <a:pt x="2013" y="361"/>
                      </a:lnTo>
                      <a:lnTo>
                        <a:pt x="2022" y="376"/>
                      </a:lnTo>
                      <a:lnTo>
                        <a:pt x="2022" y="402"/>
                      </a:lnTo>
                      <a:lnTo>
                        <a:pt x="2034" y="412"/>
                      </a:lnTo>
                      <a:lnTo>
                        <a:pt x="2046" y="412"/>
                      </a:lnTo>
                      <a:lnTo>
                        <a:pt x="2056" y="426"/>
                      </a:lnTo>
                      <a:lnTo>
                        <a:pt x="2077" y="438"/>
                      </a:lnTo>
                      <a:lnTo>
                        <a:pt x="2068" y="455"/>
                      </a:lnTo>
                      <a:lnTo>
                        <a:pt x="2090" y="481"/>
                      </a:lnTo>
                      <a:lnTo>
                        <a:pt x="2068" y="491"/>
                      </a:lnTo>
                      <a:lnTo>
                        <a:pt x="2090" y="517"/>
                      </a:lnTo>
                      <a:lnTo>
                        <a:pt x="2077" y="517"/>
                      </a:lnTo>
                      <a:lnTo>
                        <a:pt x="2077" y="557"/>
                      </a:lnTo>
                      <a:lnTo>
                        <a:pt x="2077" y="567"/>
                      </a:lnTo>
                      <a:lnTo>
                        <a:pt x="1979" y="466"/>
                      </a:lnTo>
                      <a:lnTo>
                        <a:pt x="1955" y="426"/>
                      </a:lnTo>
                      <a:lnTo>
                        <a:pt x="1969" y="426"/>
                      </a:lnTo>
                      <a:lnTo>
                        <a:pt x="1955" y="412"/>
                      </a:lnTo>
                      <a:lnTo>
                        <a:pt x="1969" y="402"/>
                      </a:lnTo>
                      <a:lnTo>
                        <a:pt x="1979" y="347"/>
                      </a:lnTo>
                      <a:lnTo>
                        <a:pt x="1991" y="337"/>
                      </a:lnTo>
                      <a:lnTo>
                        <a:pt x="1969" y="311"/>
                      </a:lnTo>
                      <a:lnTo>
                        <a:pt x="1969" y="299"/>
                      </a:lnTo>
                      <a:lnTo>
                        <a:pt x="1946" y="299"/>
                      </a:lnTo>
                      <a:lnTo>
                        <a:pt x="1955" y="325"/>
                      </a:lnTo>
                      <a:lnTo>
                        <a:pt x="1946" y="347"/>
                      </a:lnTo>
                      <a:lnTo>
                        <a:pt x="1924" y="337"/>
                      </a:lnTo>
                      <a:lnTo>
                        <a:pt x="1924" y="325"/>
                      </a:lnTo>
                      <a:lnTo>
                        <a:pt x="1878" y="325"/>
                      </a:lnTo>
                      <a:lnTo>
                        <a:pt x="1869" y="361"/>
                      </a:lnTo>
                      <a:lnTo>
                        <a:pt x="1878" y="376"/>
                      </a:lnTo>
                      <a:lnTo>
                        <a:pt x="1902" y="376"/>
                      </a:lnTo>
                      <a:lnTo>
                        <a:pt x="1847" y="390"/>
                      </a:lnTo>
                      <a:lnTo>
                        <a:pt x="1838" y="361"/>
                      </a:lnTo>
                      <a:lnTo>
                        <a:pt x="1801" y="361"/>
                      </a:lnTo>
                      <a:lnTo>
                        <a:pt x="1801" y="376"/>
                      </a:lnTo>
                      <a:lnTo>
                        <a:pt x="1724" y="376"/>
                      </a:lnTo>
                      <a:lnTo>
                        <a:pt x="1707" y="376"/>
                      </a:lnTo>
                      <a:lnTo>
                        <a:pt x="1694" y="455"/>
                      </a:lnTo>
                      <a:lnTo>
                        <a:pt x="1669" y="481"/>
                      </a:lnTo>
                      <a:lnTo>
                        <a:pt x="1707" y="481"/>
                      </a:lnTo>
                      <a:lnTo>
                        <a:pt x="1715" y="503"/>
                      </a:lnTo>
                      <a:lnTo>
                        <a:pt x="1715" y="491"/>
                      </a:lnTo>
                      <a:lnTo>
                        <a:pt x="1724" y="491"/>
                      </a:lnTo>
                      <a:lnTo>
                        <a:pt x="1724" y="503"/>
                      </a:lnTo>
                      <a:lnTo>
                        <a:pt x="1737" y="503"/>
                      </a:lnTo>
                      <a:lnTo>
                        <a:pt x="1746" y="491"/>
                      </a:lnTo>
                      <a:lnTo>
                        <a:pt x="1792" y="517"/>
                      </a:lnTo>
                      <a:lnTo>
                        <a:pt x="1814" y="567"/>
                      </a:lnTo>
                      <a:lnTo>
                        <a:pt x="1847" y="622"/>
                      </a:lnTo>
                      <a:lnTo>
                        <a:pt x="1847" y="694"/>
                      </a:lnTo>
                      <a:lnTo>
                        <a:pt x="1823" y="723"/>
                      </a:lnTo>
                      <a:lnTo>
                        <a:pt x="1823" y="749"/>
                      </a:lnTo>
                      <a:lnTo>
                        <a:pt x="1801" y="759"/>
                      </a:lnTo>
                      <a:lnTo>
                        <a:pt x="1783" y="749"/>
                      </a:lnTo>
                      <a:lnTo>
                        <a:pt x="1771" y="759"/>
                      </a:lnTo>
                      <a:lnTo>
                        <a:pt x="1771" y="749"/>
                      </a:lnTo>
                      <a:lnTo>
                        <a:pt x="1746" y="713"/>
                      </a:lnTo>
                      <a:lnTo>
                        <a:pt x="1762" y="694"/>
                      </a:lnTo>
                      <a:lnTo>
                        <a:pt x="1783" y="713"/>
                      </a:lnTo>
                      <a:lnTo>
                        <a:pt x="1771" y="658"/>
                      </a:lnTo>
                      <a:lnTo>
                        <a:pt x="1771" y="647"/>
                      </a:lnTo>
                      <a:lnTo>
                        <a:pt x="1762" y="622"/>
                      </a:lnTo>
                      <a:lnTo>
                        <a:pt x="1724" y="647"/>
                      </a:lnTo>
                      <a:lnTo>
                        <a:pt x="1715" y="647"/>
                      </a:lnTo>
                      <a:lnTo>
                        <a:pt x="1694" y="622"/>
                      </a:lnTo>
                      <a:lnTo>
                        <a:pt x="1660" y="604"/>
                      </a:lnTo>
                      <a:lnTo>
                        <a:pt x="1630" y="593"/>
                      </a:lnTo>
                      <a:lnTo>
                        <a:pt x="1605" y="567"/>
                      </a:lnTo>
                      <a:lnTo>
                        <a:pt x="1563" y="517"/>
                      </a:lnTo>
                      <a:lnTo>
                        <a:pt x="1516" y="503"/>
                      </a:lnTo>
                      <a:lnTo>
                        <a:pt x="1486" y="517"/>
                      </a:lnTo>
                      <a:lnTo>
                        <a:pt x="1473" y="527"/>
                      </a:lnTo>
                      <a:lnTo>
                        <a:pt x="1498" y="546"/>
                      </a:lnTo>
                      <a:lnTo>
                        <a:pt x="1486" y="557"/>
                      </a:lnTo>
                      <a:lnTo>
                        <a:pt x="1498" y="582"/>
                      </a:lnTo>
                      <a:lnTo>
                        <a:pt x="1473" y="593"/>
                      </a:lnTo>
                      <a:lnTo>
                        <a:pt x="1452" y="593"/>
                      </a:lnTo>
                      <a:lnTo>
                        <a:pt x="1421" y="582"/>
                      </a:lnTo>
                      <a:lnTo>
                        <a:pt x="1397" y="593"/>
                      </a:lnTo>
                      <a:lnTo>
                        <a:pt x="1354" y="604"/>
                      </a:lnTo>
                      <a:lnTo>
                        <a:pt x="1274" y="582"/>
                      </a:lnTo>
                      <a:lnTo>
                        <a:pt x="1231" y="582"/>
                      </a:lnTo>
                      <a:lnTo>
                        <a:pt x="1197" y="557"/>
                      </a:lnTo>
                      <a:lnTo>
                        <a:pt x="1155" y="546"/>
                      </a:lnTo>
                      <a:lnTo>
                        <a:pt x="1145" y="557"/>
                      </a:lnTo>
                      <a:lnTo>
                        <a:pt x="1155" y="567"/>
                      </a:lnTo>
                      <a:lnTo>
                        <a:pt x="1155" y="593"/>
                      </a:lnTo>
                      <a:lnTo>
                        <a:pt x="1109" y="593"/>
                      </a:lnTo>
                      <a:lnTo>
                        <a:pt x="1090" y="582"/>
                      </a:lnTo>
                      <a:lnTo>
                        <a:pt x="1054" y="567"/>
                      </a:lnTo>
                      <a:lnTo>
                        <a:pt x="998" y="604"/>
                      </a:lnTo>
                      <a:lnTo>
                        <a:pt x="990" y="622"/>
                      </a:lnTo>
                      <a:lnTo>
                        <a:pt x="990" y="604"/>
                      </a:lnTo>
                      <a:lnTo>
                        <a:pt x="977" y="593"/>
                      </a:lnTo>
                      <a:lnTo>
                        <a:pt x="968" y="604"/>
                      </a:lnTo>
                      <a:lnTo>
                        <a:pt x="955" y="593"/>
                      </a:lnTo>
                      <a:lnTo>
                        <a:pt x="913" y="567"/>
                      </a:lnTo>
                      <a:lnTo>
                        <a:pt x="879" y="567"/>
                      </a:lnTo>
                      <a:lnTo>
                        <a:pt x="869" y="557"/>
                      </a:lnTo>
                      <a:lnTo>
                        <a:pt x="858" y="567"/>
                      </a:lnTo>
                      <a:lnTo>
                        <a:pt x="814" y="517"/>
                      </a:lnTo>
                      <a:lnTo>
                        <a:pt x="781" y="491"/>
                      </a:lnTo>
                      <a:lnTo>
                        <a:pt x="769" y="491"/>
                      </a:lnTo>
                      <a:lnTo>
                        <a:pt x="747" y="503"/>
                      </a:lnTo>
                      <a:lnTo>
                        <a:pt x="737" y="503"/>
                      </a:lnTo>
                      <a:lnTo>
                        <a:pt x="737" y="491"/>
                      </a:lnTo>
                      <a:lnTo>
                        <a:pt x="714" y="491"/>
                      </a:lnTo>
                      <a:lnTo>
                        <a:pt x="692" y="491"/>
                      </a:lnTo>
                      <a:lnTo>
                        <a:pt x="692" y="481"/>
                      </a:lnTo>
                      <a:lnTo>
                        <a:pt x="682" y="466"/>
                      </a:lnTo>
                      <a:lnTo>
                        <a:pt x="646" y="466"/>
                      </a:lnTo>
                      <a:lnTo>
                        <a:pt x="646" y="481"/>
                      </a:lnTo>
                      <a:lnTo>
                        <a:pt x="615" y="481"/>
                      </a:lnTo>
                      <a:lnTo>
                        <a:pt x="560" y="491"/>
                      </a:lnTo>
                      <a:lnTo>
                        <a:pt x="538" y="491"/>
                      </a:lnTo>
                      <a:lnTo>
                        <a:pt x="538" y="503"/>
                      </a:lnTo>
                      <a:lnTo>
                        <a:pt x="551" y="503"/>
                      </a:lnTo>
                      <a:lnTo>
                        <a:pt x="551" y="517"/>
                      </a:lnTo>
                      <a:lnTo>
                        <a:pt x="538" y="527"/>
                      </a:lnTo>
                      <a:lnTo>
                        <a:pt x="551" y="527"/>
                      </a:lnTo>
                      <a:lnTo>
                        <a:pt x="538" y="546"/>
                      </a:lnTo>
                      <a:lnTo>
                        <a:pt x="569" y="557"/>
                      </a:lnTo>
                      <a:lnTo>
                        <a:pt x="560" y="567"/>
                      </a:lnTo>
                      <a:lnTo>
                        <a:pt x="538" y="567"/>
                      </a:lnTo>
                      <a:lnTo>
                        <a:pt x="514" y="567"/>
                      </a:lnTo>
                      <a:lnTo>
                        <a:pt x="493" y="567"/>
                      </a:lnTo>
                      <a:lnTo>
                        <a:pt x="474" y="567"/>
                      </a:lnTo>
                      <a:lnTo>
                        <a:pt x="462" y="567"/>
                      </a:lnTo>
                      <a:lnTo>
                        <a:pt x="462" y="582"/>
                      </a:lnTo>
                      <a:lnTo>
                        <a:pt x="437" y="557"/>
                      </a:lnTo>
                      <a:lnTo>
                        <a:pt x="419" y="546"/>
                      </a:lnTo>
                      <a:lnTo>
                        <a:pt x="407" y="557"/>
                      </a:lnTo>
                      <a:lnTo>
                        <a:pt x="398" y="557"/>
                      </a:lnTo>
                      <a:lnTo>
                        <a:pt x="373" y="567"/>
                      </a:lnTo>
                      <a:lnTo>
                        <a:pt x="361" y="567"/>
                      </a:lnTo>
                      <a:lnTo>
                        <a:pt x="373" y="593"/>
                      </a:lnTo>
                      <a:lnTo>
                        <a:pt x="361" y="593"/>
                      </a:lnTo>
                      <a:lnTo>
                        <a:pt x="351" y="582"/>
                      </a:lnTo>
                      <a:lnTo>
                        <a:pt x="343" y="622"/>
                      </a:lnTo>
                      <a:lnTo>
                        <a:pt x="351" y="632"/>
                      </a:lnTo>
                      <a:lnTo>
                        <a:pt x="351" y="647"/>
                      </a:lnTo>
                      <a:lnTo>
                        <a:pt x="373" y="647"/>
                      </a:lnTo>
                      <a:lnTo>
                        <a:pt x="382" y="673"/>
                      </a:lnTo>
                      <a:lnTo>
                        <a:pt x="373" y="683"/>
                      </a:lnTo>
                      <a:lnTo>
                        <a:pt x="361" y="683"/>
                      </a:lnTo>
                      <a:lnTo>
                        <a:pt x="351" y="713"/>
                      </a:lnTo>
                      <a:lnTo>
                        <a:pt x="373" y="738"/>
                      </a:lnTo>
                      <a:lnTo>
                        <a:pt x="373" y="759"/>
                      </a:lnTo>
                      <a:lnTo>
                        <a:pt x="398" y="788"/>
                      </a:lnTo>
                      <a:lnTo>
                        <a:pt x="382" y="803"/>
                      </a:lnTo>
                      <a:lnTo>
                        <a:pt x="373" y="803"/>
                      </a:lnTo>
                      <a:lnTo>
                        <a:pt x="361" y="788"/>
                      </a:lnTo>
                      <a:lnTo>
                        <a:pt x="343" y="759"/>
                      </a:lnTo>
                      <a:lnTo>
                        <a:pt x="321" y="759"/>
                      </a:lnTo>
                      <a:lnTo>
                        <a:pt x="296" y="749"/>
                      </a:lnTo>
                      <a:lnTo>
                        <a:pt x="254" y="749"/>
                      </a:lnTo>
                      <a:lnTo>
                        <a:pt x="199" y="713"/>
                      </a:lnTo>
                      <a:lnTo>
                        <a:pt x="189" y="713"/>
                      </a:lnTo>
                      <a:lnTo>
                        <a:pt x="189" y="694"/>
                      </a:lnTo>
                      <a:lnTo>
                        <a:pt x="199" y="694"/>
                      </a:lnTo>
                      <a:lnTo>
                        <a:pt x="208" y="673"/>
                      </a:lnTo>
                      <a:lnTo>
                        <a:pt x="199" y="673"/>
                      </a:lnTo>
                      <a:lnTo>
                        <a:pt x="229" y="658"/>
                      </a:lnTo>
                      <a:lnTo>
                        <a:pt x="208" y="658"/>
                      </a:lnTo>
                      <a:lnTo>
                        <a:pt x="208" y="647"/>
                      </a:lnTo>
                      <a:lnTo>
                        <a:pt x="220" y="632"/>
                      </a:lnTo>
                      <a:lnTo>
                        <a:pt x="229" y="647"/>
                      </a:lnTo>
                      <a:lnTo>
                        <a:pt x="229" y="622"/>
                      </a:lnTo>
                      <a:lnTo>
                        <a:pt x="229" y="604"/>
                      </a:lnTo>
                      <a:lnTo>
                        <a:pt x="229" y="593"/>
                      </a:lnTo>
                      <a:lnTo>
                        <a:pt x="199" y="593"/>
                      </a:lnTo>
                      <a:lnTo>
                        <a:pt x="189" y="582"/>
                      </a:lnTo>
                      <a:lnTo>
                        <a:pt x="152" y="582"/>
                      </a:lnTo>
                      <a:lnTo>
                        <a:pt x="144" y="557"/>
                      </a:lnTo>
                      <a:lnTo>
                        <a:pt x="131" y="557"/>
                      </a:lnTo>
                      <a:lnTo>
                        <a:pt x="131" y="546"/>
                      </a:lnTo>
                      <a:lnTo>
                        <a:pt x="122" y="527"/>
                      </a:lnTo>
                      <a:lnTo>
                        <a:pt x="88" y="546"/>
                      </a:lnTo>
                      <a:lnTo>
                        <a:pt x="76" y="517"/>
                      </a:lnTo>
                      <a:lnTo>
                        <a:pt x="97" y="517"/>
                      </a:lnTo>
                      <a:lnTo>
                        <a:pt x="97" y="503"/>
                      </a:lnTo>
                      <a:lnTo>
                        <a:pt x="88" y="503"/>
                      </a:lnTo>
                      <a:lnTo>
                        <a:pt x="76" y="481"/>
                      </a:lnTo>
                      <a:lnTo>
                        <a:pt x="67" y="455"/>
                      </a:lnTo>
                      <a:lnTo>
                        <a:pt x="33" y="438"/>
                      </a:lnTo>
                      <a:lnTo>
                        <a:pt x="12" y="412"/>
                      </a:lnTo>
                      <a:lnTo>
                        <a:pt x="12" y="402"/>
                      </a:lnTo>
                      <a:lnTo>
                        <a:pt x="0" y="390"/>
                      </a:lnTo>
                      <a:lnTo>
                        <a:pt x="12" y="376"/>
                      </a:lnTo>
                      <a:lnTo>
                        <a:pt x="20" y="376"/>
                      </a:lnTo>
                      <a:lnTo>
                        <a:pt x="33" y="361"/>
                      </a:lnTo>
                      <a:lnTo>
                        <a:pt x="20" y="347"/>
                      </a:lnTo>
                      <a:lnTo>
                        <a:pt x="12" y="347"/>
                      </a:lnTo>
                      <a:lnTo>
                        <a:pt x="55" y="299"/>
                      </a:lnTo>
                      <a:lnTo>
                        <a:pt x="45" y="271"/>
                      </a:lnTo>
                      <a:lnTo>
                        <a:pt x="45" y="260"/>
                      </a:lnTo>
                      <a:lnTo>
                        <a:pt x="33" y="246"/>
                      </a:lnTo>
                      <a:lnTo>
                        <a:pt x="33" y="235"/>
                      </a:lnTo>
                      <a:lnTo>
                        <a:pt x="20" y="210"/>
                      </a:lnTo>
                      <a:lnTo>
                        <a:pt x="20" y="191"/>
                      </a:lnTo>
                      <a:lnTo>
                        <a:pt x="0" y="181"/>
                      </a:lnTo>
                      <a:lnTo>
                        <a:pt x="0" y="170"/>
                      </a:lnTo>
                      <a:lnTo>
                        <a:pt x="12" y="170"/>
                      </a:lnTo>
                      <a:lnTo>
                        <a:pt x="33" y="155"/>
                      </a:lnTo>
                      <a:lnTo>
                        <a:pt x="55" y="144"/>
                      </a:lnTo>
                      <a:lnTo>
                        <a:pt x="113" y="170"/>
                      </a:lnTo>
                      <a:lnTo>
                        <a:pt x="174" y="191"/>
                      </a:lnTo>
                      <a:lnTo>
                        <a:pt x="189" y="210"/>
                      </a:lnTo>
                      <a:lnTo>
                        <a:pt x="144" y="220"/>
                      </a:lnTo>
                      <a:lnTo>
                        <a:pt x="55" y="210"/>
                      </a:lnTo>
                      <a:lnTo>
                        <a:pt x="97" y="235"/>
                      </a:lnTo>
                      <a:lnTo>
                        <a:pt x="97" y="260"/>
                      </a:lnTo>
                      <a:lnTo>
                        <a:pt x="131" y="271"/>
                      </a:lnTo>
                      <a:lnTo>
                        <a:pt x="152" y="271"/>
                      </a:lnTo>
                      <a:lnTo>
                        <a:pt x="144" y="260"/>
                      </a:lnTo>
                      <a:lnTo>
                        <a:pt x="122" y="246"/>
                      </a:lnTo>
                      <a:lnTo>
                        <a:pt x="131" y="246"/>
                      </a:lnTo>
                      <a:lnTo>
                        <a:pt x="189" y="260"/>
                      </a:lnTo>
                      <a:lnTo>
                        <a:pt x="165" y="235"/>
                      </a:lnTo>
                      <a:lnTo>
                        <a:pt x="199" y="220"/>
                      </a:lnTo>
                      <a:lnTo>
                        <a:pt x="220" y="220"/>
                      </a:lnTo>
                      <a:lnTo>
                        <a:pt x="229" y="220"/>
                      </a:lnTo>
                      <a:lnTo>
                        <a:pt x="220" y="210"/>
                      </a:lnTo>
                      <a:lnTo>
                        <a:pt x="220" y="181"/>
                      </a:lnTo>
                      <a:lnTo>
                        <a:pt x="199" y="170"/>
                      </a:lnTo>
                      <a:lnTo>
                        <a:pt x="241" y="181"/>
                      </a:lnTo>
                      <a:lnTo>
                        <a:pt x="254" y="191"/>
                      </a:lnTo>
                      <a:lnTo>
                        <a:pt x="229" y="191"/>
                      </a:lnTo>
                      <a:lnTo>
                        <a:pt x="266" y="210"/>
                      </a:lnTo>
                      <a:lnTo>
                        <a:pt x="276" y="210"/>
                      </a:lnTo>
                      <a:lnTo>
                        <a:pt x="276" y="191"/>
                      </a:lnTo>
                      <a:lnTo>
                        <a:pt x="343" y="170"/>
                      </a:lnTo>
                      <a:lnTo>
                        <a:pt x="361" y="181"/>
                      </a:lnTo>
                      <a:lnTo>
                        <a:pt x="361" y="170"/>
                      </a:lnTo>
                      <a:lnTo>
                        <a:pt x="407" y="170"/>
                      </a:lnTo>
                      <a:lnTo>
                        <a:pt x="419" y="181"/>
                      </a:lnTo>
                      <a:lnTo>
                        <a:pt x="428" y="181"/>
                      </a:lnTo>
                      <a:lnTo>
                        <a:pt x="419" y="170"/>
                      </a:lnTo>
                      <a:lnTo>
                        <a:pt x="437" y="170"/>
                      </a:lnTo>
                      <a:lnTo>
                        <a:pt x="398" y="144"/>
                      </a:lnTo>
                      <a:lnTo>
                        <a:pt x="398" y="133"/>
                      </a:lnTo>
                      <a:lnTo>
                        <a:pt x="538" y="181"/>
                      </a:lnTo>
                      <a:lnTo>
                        <a:pt x="551" y="170"/>
                      </a:lnTo>
                      <a:lnTo>
                        <a:pt x="505" y="155"/>
                      </a:lnTo>
                      <a:lnTo>
                        <a:pt x="505" y="133"/>
                      </a:lnTo>
                      <a:lnTo>
                        <a:pt x="493" y="119"/>
                      </a:lnTo>
                      <a:lnTo>
                        <a:pt x="514" y="79"/>
                      </a:lnTo>
                      <a:lnTo>
                        <a:pt x="530" y="79"/>
                      </a:lnTo>
                      <a:lnTo>
                        <a:pt x="538" y="79"/>
                      </a:lnTo>
                      <a:lnTo>
                        <a:pt x="560" y="90"/>
                      </a:lnTo>
                      <a:lnTo>
                        <a:pt x="560" y="119"/>
                      </a:lnTo>
                      <a:lnTo>
                        <a:pt x="569" y="119"/>
                      </a:lnTo>
                      <a:lnTo>
                        <a:pt x="594" y="170"/>
                      </a:lnTo>
                      <a:lnTo>
                        <a:pt x="606" y="170"/>
                      </a:lnTo>
                      <a:lnTo>
                        <a:pt x="606" y="191"/>
                      </a:lnTo>
                      <a:lnTo>
                        <a:pt x="582" y="210"/>
                      </a:lnTo>
                      <a:lnTo>
                        <a:pt x="606" y="220"/>
                      </a:lnTo>
                      <a:lnTo>
                        <a:pt x="627" y="210"/>
                      </a:lnTo>
                      <a:lnTo>
                        <a:pt x="637" y="191"/>
                      </a:lnTo>
                      <a:lnTo>
                        <a:pt x="615" y="170"/>
                      </a:lnTo>
                      <a:lnTo>
                        <a:pt x="606" y="170"/>
                      </a:lnTo>
                      <a:lnTo>
                        <a:pt x="594" y="155"/>
                      </a:lnTo>
                      <a:lnTo>
                        <a:pt x="594" y="133"/>
                      </a:lnTo>
                      <a:lnTo>
                        <a:pt x="569" y="119"/>
                      </a:lnTo>
                      <a:lnTo>
                        <a:pt x="594" y="90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92D05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39" name="Freeform 51"/>
                <p:cNvSpPr>
                  <a:spLocks/>
                </p:cNvSpPr>
                <p:nvPr/>
              </p:nvSpPr>
              <p:spPr bwMode="auto">
                <a:xfrm>
                  <a:off x="6638964" y="1700218"/>
                  <a:ext cx="85725" cy="160338"/>
                </a:xfrm>
                <a:custGeom>
                  <a:avLst/>
                  <a:gdLst/>
                  <a:ahLst/>
                  <a:cxnLst>
                    <a:cxn ang="0">
                      <a:pos x="0" y="101"/>
                    </a:cxn>
                    <a:cxn ang="0">
                      <a:pos x="21" y="89"/>
                    </a:cxn>
                    <a:cxn ang="0">
                      <a:pos x="41" y="35"/>
                    </a:cxn>
                    <a:cxn ang="0">
                      <a:pos x="32" y="0"/>
                    </a:cxn>
                    <a:cxn ang="0">
                      <a:pos x="41" y="0"/>
                    </a:cxn>
                    <a:cxn ang="0">
                      <a:pos x="54" y="35"/>
                    </a:cxn>
                    <a:cxn ang="0">
                      <a:pos x="54" y="71"/>
                    </a:cxn>
                    <a:cxn ang="0">
                      <a:pos x="32" y="89"/>
                    </a:cxn>
                    <a:cxn ang="0">
                      <a:pos x="32" y="101"/>
                    </a:cxn>
                    <a:cxn ang="0">
                      <a:pos x="12" y="101"/>
                    </a:cxn>
                    <a:cxn ang="0">
                      <a:pos x="0" y="101"/>
                    </a:cxn>
                  </a:cxnLst>
                  <a:rect l="0" t="0" r="r" b="b"/>
                  <a:pathLst>
                    <a:path w="54" h="101">
                      <a:moveTo>
                        <a:pt x="0" y="101"/>
                      </a:moveTo>
                      <a:lnTo>
                        <a:pt x="21" y="89"/>
                      </a:lnTo>
                      <a:lnTo>
                        <a:pt x="41" y="35"/>
                      </a:lnTo>
                      <a:lnTo>
                        <a:pt x="32" y="0"/>
                      </a:lnTo>
                      <a:lnTo>
                        <a:pt x="41" y="0"/>
                      </a:lnTo>
                      <a:lnTo>
                        <a:pt x="54" y="35"/>
                      </a:lnTo>
                      <a:lnTo>
                        <a:pt x="54" y="71"/>
                      </a:lnTo>
                      <a:lnTo>
                        <a:pt x="32" y="89"/>
                      </a:lnTo>
                      <a:lnTo>
                        <a:pt x="32" y="101"/>
                      </a:lnTo>
                      <a:lnTo>
                        <a:pt x="12" y="101"/>
                      </a:lnTo>
                      <a:lnTo>
                        <a:pt x="0" y="101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40" name="Freeform 52"/>
                <p:cNvSpPr>
                  <a:spLocks/>
                </p:cNvSpPr>
                <p:nvPr/>
              </p:nvSpPr>
              <p:spPr bwMode="auto">
                <a:xfrm>
                  <a:off x="6638964" y="1700218"/>
                  <a:ext cx="85725" cy="160338"/>
                </a:xfrm>
                <a:custGeom>
                  <a:avLst/>
                  <a:gdLst/>
                  <a:ahLst/>
                  <a:cxnLst>
                    <a:cxn ang="0">
                      <a:pos x="0" y="101"/>
                    </a:cxn>
                    <a:cxn ang="0">
                      <a:pos x="21" y="89"/>
                    </a:cxn>
                    <a:cxn ang="0">
                      <a:pos x="41" y="35"/>
                    </a:cxn>
                    <a:cxn ang="0">
                      <a:pos x="32" y="0"/>
                    </a:cxn>
                    <a:cxn ang="0">
                      <a:pos x="41" y="0"/>
                    </a:cxn>
                    <a:cxn ang="0">
                      <a:pos x="54" y="35"/>
                    </a:cxn>
                    <a:cxn ang="0">
                      <a:pos x="54" y="71"/>
                    </a:cxn>
                    <a:cxn ang="0">
                      <a:pos x="32" y="89"/>
                    </a:cxn>
                    <a:cxn ang="0">
                      <a:pos x="32" y="101"/>
                    </a:cxn>
                    <a:cxn ang="0">
                      <a:pos x="12" y="101"/>
                    </a:cxn>
                    <a:cxn ang="0">
                      <a:pos x="0" y="101"/>
                    </a:cxn>
                  </a:cxnLst>
                  <a:rect l="0" t="0" r="r" b="b"/>
                  <a:pathLst>
                    <a:path w="54" h="101">
                      <a:moveTo>
                        <a:pt x="0" y="101"/>
                      </a:moveTo>
                      <a:lnTo>
                        <a:pt x="21" y="89"/>
                      </a:lnTo>
                      <a:lnTo>
                        <a:pt x="41" y="35"/>
                      </a:lnTo>
                      <a:lnTo>
                        <a:pt x="32" y="0"/>
                      </a:lnTo>
                      <a:lnTo>
                        <a:pt x="41" y="0"/>
                      </a:lnTo>
                      <a:lnTo>
                        <a:pt x="54" y="35"/>
                      </a:lnTo>
                      <a:lnTo>
                        <a:pt x="54" y="71"/>
                      </a:lnTo>
                      <a:lnTo>
                        <a:pt x="32" y="89"/>
                      </a:lnTo>
                      <a:lnTo>
                        <a:pt x="32" y="101"/>
                      </a:lnTo>
                      <a:lnTo>
                        <a:pt x="12" y="101"/>
                      </a:lnTo>
                      <a:lnTo>
                        <a:pt x="0" y="101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41" name="Freeform 75"/>
                <p:cNvSpPr>
                  <a:spLocks/>
                </p:cNvSpPr>
                <p:nvPr/>
              </p:nvSpPr>
              <p:spPr bwMode="auto">
                <a:xfrm>
                  <a:off x="5227668" y="1719268"/>
                  <a:ext cx="1027118" cy="531814"/>
                </a:xfrm>
                <a:custGeom>
                  <a:avLst/>
                  <a:gdLst/>
                  <a:ahLst/>
                  <a:cxnLst>
                    <a:cxn ang="0">
                      <a:pos x="634" y="165"/>
                    </a:cxn>
                    <a:cxn ang="0">
                      <a:pos x="625" y="191"/>
                    </a:cxn>
                    <a:cxn ang="0">
                      <a:pos x="594" y="227"/>
                    </a:cxn>
                    <a:cxn ang="0">
                      <a:pos x="579" y="281"/>
                    </a:cxn>
                    <a:cxn ang="0">
                      <a:pos x="557" y="291"/>
                    </a:cxn>
                    <a:cxn ang="0">
                      <a:pos x="471" y="281"/>
                    </a:cxn>
                    <a:cxn ang="0">
                      <a:pos x="459" y="306"/>
                    </a:cxn>
                    <a:cxn ang="0">
                      <a:pos x="425" y="306"/>
                    </a:cxn>
                    <a:cxn ang="0">
                      <a:pos x="394" y="335"/>
                    </a:cxn>
                    <a:cxn ang="0">
                      <a:pos x="361" y="320"/>
                    </a:cxn>
                    <a:cxn ang="0">
                      <a:pos x="339" y="291"/>
                    </a:cxn>
                    <a:cxn ang="0">
                      <a:pos x="272" y="281"/>
                    </a:cxn>
                    <a:cxn ang="0">
                      <a:pos x="162" y="245"/>
                    </a:cxn>
                    <a:cxn ang="0">
                      <a:pos x="171" y="335"/>
                    </a:cxn>
                    <a:cxn ang="0">
                      <a:pos x="130" y="306"/>
                    </a:cxn>
                    <a:cxn ang="0">
                      <a:pos x="119" y="306"/>
                    </a:cxn>
                    <a:cxn ang="0">
                      <a:pos x="106" y="291"/>
                    </a:cxn>
                    <a:cxn ang="0">
                      <a:pos x="94" y="255"/>
                    </a:cxn>
                    <a:cxn ang="0">
                      <a:pos x="94" y="227"/>
                    </a:cxn>
                    <a:cxn ang="0">
                      <a:pos x="119" y="205"/>
                    </a:cxn>
                    <a:cxn ang="0">
                      <a:pos x="75" y="191"/>
                    </a:cxn>
                    <a:cxn ang="0">
                      <a:pos x="30" y="179"/>
                    </a:cxn>
                    <a:cxn ang="0">
                      <a:pos x="8" y="165"/>
                    </a:cxn>
                    <a:cxn ang="0">
                      <a:pos x="8" y="115"/>
                    </a:cxn>
                    <a:cxn ang="0">
                      <a:pos x="30" y="126"/>
                    </a:cxn>
                    <a:cxn ang="0">
                      <a:pos x="30" y="100"/>
                    </a:cxn>
                    <a:cxn ang="0">
                      <a:pos x="64" y="90"/>
                    </a:cxn>
                    <a:cxn ang="0">
                      <a:pos x="94" y="90"/>
                    </a:cxn>
                    <a:cxn ang="0">
                      <a:pos x="119" y="100"/>
                    </a:cxn>
                    <a:cxn ang="0">
                      <a:pos x="149" y="100"/>
                    </a:cxn>
                    <a:cxn ang="0">
                      <a:pos x="195" y="100"/>
                    </a:cxn>
                    <a:cxn ang="0">
                      <a:pos x="226" y="90"/>
                    </a:cxn>
                    <a:cxn ang="0">
                      <a:pos x="207" y="61"/>
                    </a:cxn>
                    <a:cxn ang="0">
                      <a:pos x="207" y="50"/>
                    </a:cxn>
                    <a:cxn ang="0">
                      <a:pos x="195" y="35"/>
                    </a:cxn>
                    <a:cxn ang="0">
                      <a:pos x="217" y="25"/>
                    </a:cxn>
                    <a:cxn ang="0">
                      <a:pos x="303" y="14"/>
                    </a:cxn>
                    <a:cxn ang="0">
                      <a:pos x="339" y="0"/>
                    </a:cxn>
                    <a:cxn ang="0">
                      <a:pos x="348" y="25"/>
                    </a:cxn>
                    <a:cxn ang="0">
                      <a:pos x="394" y="25"/>
                    </a:cxn>
                    <a:cxn ang="0">
                      <a:pos x="404" y="35"/>
                    </a:cxn>
                    <a:cxn ang="0">
                      <a:pos x="438" y="25"/>
                    </a:cxn>
                    <a:cxn ang="0">
                      <a:pos x="515" y="100"/>
                    </a:cxn>
                    <a:cxn ang="0">
                      <a:pos x="535" y="100"/>
                    </a:cxn>
                    <a:cxn ang="0">
                      <a:pos x="612" y="126"/>
                    </a:cxn>
                    <a:cxn ang="0">
                      <a:pos x="634" y="126"/>
                    </a:cxn>
                    <a:cxn ang="0">
                      <a:pos x="647" y="155"/>
                    </a:cxn>
                  </a:cxnLst>
                  <a:rect l="0" t="0" r="r" b="b"/>
                  <a:pathLst>
                    <a:path w="647" h="335">
                      <a:moveTo>
                        <a:pt x="647" y="155"/>
                      </a:moveTo>
                      <a:lnTo>
                        <a:pt x="634" y="165"/>
                      </a:lnTo>
                      <a:lnTo>
                        <a:pt x="634" y="191"/>
                      </a:lnTo>
                      <a:lnTo>
                        <a:pt x="625" y="191"/>
                      </a:lnTo>
                      <a:lnTo>
                        <a:pt x="594" y="191"/>
                      </a:lnTo>
                      <a:lnTo>
                        <a:pt x="594" y="227"/>
                      </a:lnTo>
                      <a:lnTo>
                        <a:pt x="570" y="245"/>
                      </a:lnTo>
                      <a:lnTo>
                        <a:pt x="579" y="281"/>
                      </a:lnTo>
                      <a:lnTo>
                        <a:pt x="579" y="306"/>
                      </a:lnTo>
                      <a:lnTo>
                        <a:pt x="557" y="291"/>
                      </a:lnTo>
                      <a:lnTo>
                        <a:pt x="493" y="291"/>
                      </a:lnTo>
                      <a:lnTo>
                        <a:pt x="471" y="281"/>
                      </a:lnTo>
                      <a:lnTo>
                        <a:pt x="471" y="291"/>
                      </a:lnTo>
                      <a:lnTo>
                        <a:pt x="459" y="306"/>
                      </a:lnTo>
                      <a:lnTo>
                        <a:pt x="425" y="291"/>
                      </a:lnTo>
                      <a:lnTo>
                        <a:pt x="425" y="306"/>
                      </a:lnTo>
                      <a:lnTo>
                        <a:pt x="416" y="320"/>
                      </a:lnTo>
                      <a:lnTo>
                        <a:pt x="394" y="335"/>
                      </a:lnTo>
                      <a:lnTo>
                        <a:pt x="361" y="335"/>
                      </a:lnTo>
                      <a:lnTo>
                        <a:pt x="361" y="320"/>
                      </a:lnTo>
                      <a:lnTo>
                        <a:pt x="348" y="320"/>
                      </a:lnTo>
                      <a:lnTo>
                        <a:pt x="339" y="291"/>
                      </a:lnTo>
                      <a:lnTo>
                        <a:pt x="318" y="270"/>
                      </a:lnTo>
                      <a:lnTo>
                        <a:pt x="272" y="281"/>
                      </a:lnTo>
                      <a:lnTo>
                        <a:pt x="207" y="227"/>
                      </a:lnTo>
                      <a:lnTo>
                        <a:pt x="162" y="245"/>
                      </a:lnTo>
                      <a:lnTo>
                        <a:pt x="186" y="335"/>
                      </a:lnTo>
                      <a:lnTo>
                        <a:pt x="171" y="335"/>
                      </a:lnTo>
                      <a:lnTo>
                        <a:pt x="140" y="306"/>
                      </a:lnTo>
                      <a:lnTo>
                        <a:pt x="130" y="306"/>
                      </a:lnTo>
                      <a:lnTo>
                        <a:pt x="119" y="320"/>
                      </a:lnTo>
                      <a:lnTo>
                        <a:pt x="119" y="306"/>
                      </a:lnTo>
                      <a:lnTo>
                        <a:pt x="119" y="291"/>
                      </a:lnTo>
                      <a:lnTo>
                        <a:pt x="106" y="291"/>
                      </a:lnTo>
                      <a:lnTo>
                        <a:pt x="85" y="255"/>
                      </a:lnTo>
                      <a:lnTo>
                        <a:pt x="94" y="255"/>
                      </a:lnTo>
                      <a:lnTo>
                        <a:pt x="85" y="245"/>
                      </a:lnTo>
                      <a:lnTo>
                        <a:pt x="94" y="227"/>
                      </a:lnTo>
                      <a:lnTo>
                        <a:pt x="140" y="227"/>
                      </a:lnTo>
                      <a:lnTo>
                        <a:pt x="119" y="205"/>
                      </a:lnTo>
                      <a:lnTo>
                        <a:pt x="94" y="191"/>
                      </a:lnTo>
                      <a:lnTo>
                        <a:pt x="75" y="191"/>
                      </a:lnTo>
                      <a:lnTo>
                        <a:pt x="39" y="205"/>
                      </a:lnTo>
                      <a:lnTo>
                        <a:pt x="30" y="179"/>
                      </a:lnTo>
                      <a:lnTo>
                        <a:pt x="8" y="179"/>
                      </a:lnTo>
                      <a:lnTo>
                        <a:pt x="8" y="165"/>
                      </a:lnTo>
                      <a:lnTo>
                        <a:pt x="0" y="155"/>
                      </a:lnTo>
                      <a:lnTo>
                        <a:pt x="8" y="115"/>
                      </a:lnTo>
                      <a:lnTo>
                        <a:pt x="17" y="126"/>
                      </a:lnTo>
                      <a:lnTo>
                        <a:pt x="30" y="126"/>
                      </a:lnTo>
                      <a:lnTo>
                        <a:pt x="17" y="100"/>
                      </a:lnTo>
                      <a:lnTo>
                        <a:pt x="30" y="100"/>
                      </a:lnTo>
                      <a:lnTo>
                        <a:pt x="55" y="90"/>
                      </a:lnTo>
                      <a:lnTo>
                        <a:pt x="64" y="90"/>
                      </a:lnTo>
                      <a:lnTo>
                        <a:pt x="75" y="79"/>
                      </a:lnTo>
                      <a:lnTo>
                        <a:pt x="94" y="90"/>
                      </a:lnTo>
                      <a:lnTo>
                        <a:pt x="119" y="115"/>
                      </a:lnTo>
                      <a:lnTo>
                        <a:pt x="119" y="100"/>
                      </a:lnTo>
                      <a:lnTo>
                        <a:pt x="130" y="100"/>
                      </a:lnTo>
                      <a:lnTo>
                        <a:pt x="149" y="100"/>
                      </a:lnTo>
                      <a:lnTo>
                        <a:pt x="171" y="100"/>
                      </a:lnTo>
                      <a:lnTo>
                        <a:pt x="195" y="100"/>
                      </a:lnTo>
                      <a:lnTo>
                        <a:pt x="217" y="100"/>
                      </a:lnTo>
                      <a:lnTo>
                        <a:pt x="226" y="90"/>
                      </a:lnTo>
                      <a:lnTo>
                        <a:pt x="195" y="79"/>
                      </a:lnTo>
                      <a:lnTo>
                        <a:pt x="207" y="61"/>
                      </a:lnTo>
                      <a:lnTo>
                        <a:pt x="195" y="61"/>
                      </a:lnTo>
                      <a:lnTo>
                        <a:pt x="207" y="50"/>
                      </a:lnTo>
                      <a:lnTo>
                        <a:pt x="207" y="35"/>
                      </a:lnTo>
                      <a:lnTo>
                        <a:pt x="195" y="35"/>
                      </a:lnTo>
                      <a:lnTo>
                        <a:pt x="195" y="25"/>
                      </a:lnTo>
                      <a:lnTo>
                        <a:pt x="217" y="25"/>
                      </a:lnTo>
                      <a:lnTo>
                        <a:pt x="272" y="14"/>
                      </a:lnTo>
                      <a:lnTo>
                        <a:pt x="303" y="14"/>
                      </a:lnTo>
                      <a:lnTo>
                        <a:pt x="303" y="0"/>
                      </a:lnTo>
                      <a:lnTo>
                        <a:pt x="339" y="0"/>
                      </a:lnTo>
                      <a:lnTo>
                        <a:pt x="348" y="14"/>
                      </a:lnTo>
                      <a:lnTo>
                        <a:pt x="348" y="25"/>
                      </a:lnTo>
                      <a:lnTo>
                        <a:pt x="370" y="25"/>
                      </a:lnTo>
                      <a:lnTo>
                        <a:pt x="394" y="25"/>
                      </a:lnTo>
                      <a:lnTo>
                        <a:pt x="394" y="35"/>
                      </a:lnTo>
                      <a:lnTo>
                        <a:pt x="404" y="35"/>
                      </a:lnTo>
                      <a:lnTo>
                        <a:pt x="425" y="25"/>
                      </a:lnTo>
                      <a:lnTo>
                        <a:pt x="438" y="25"/>
                      </a:lnTo>
                      <a:lnTo>
                        <a:pt x="471" y="50"/>
                      </a:lnTo>
                      <a:lnTo>
                        <a:pt x="515" y="100"/>
                      </a:lnTo>
                      <a:lnTo>
                        <a:pt x="526" y="90"/>
                      </a:lnTo>
                      <a:lnTo>
                        <a:pt x="535" y="100"/>
                      </a:lnTo>
                      <a:lnTo>
                        <a:pt x="570" y="100"/>
                      </a:lnTo>
                      <a:lnTo>
                        <a:pt x="612" y="126"/>
                      </a:lnTo>
                      <a:lnTo>
                        <a:pt x="625" y="136"/>
                      </a:lnTo>
                      <a:lnTo>
                        <a:pt x="634" y="126"/>
                      </a:lnTo>
                      <a:lnTo>
                        <a:pt x="647" y="136"/>
                      </a:lnTo>
                      <a:lnTo>
                        <a:pt x="647" y="15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42" name="Freeform 76"/>
                <p:cNvSpPr>
                  <a:spLocks/>
                </p:cNvSpPr>
                <p:nvPr/>
              </p:nvSpPr>
              <p:spPr bwMode="auto">
                <a:xfrm>
                  <a:off x="5227668" y="1705620"/>
                  <a:ext cx="1027118" cy="531814"/>
                </a:xfrm>
                <a:custGeom>
                  <a:avLst/>
                  <a:gdLst/>
                  <a:ahLst/>
                  <a:cxnLst>
                    <a:cxn ang="0">
                      <a:pos x="634" y="165"/>
                    </a:cxn>
                    <a:cxn ang="0">
                      <a:pos x="625" y="191"/>
                    </a:cxn>
                    <a:cxn ang="0">
                      <a:pos x="594" y="227"/>
                    </a:cxn>
                    <a:cxn ang="0">
                      <a:pos x="579" y="281"/>
                    </a:cxn>
                    <a:cxn ang="0">
                      <a:pos x="557" y="291"/>
                    </a:cxn>
                    <a:cxn ang="0">
                      <a:pos x="471" y="281"/>
                    </a:cxn>
                    <a:cxn ang="0">
                      <a:pos x="459" y="306"/>
                    </a:cxn>
                    <a:cxn ang="0">
                      <a:pos x="425" y="306"/>
                    </a:cxn>
                    <a:cxn ang="0">
                      <a:pos x="394" y="335"/>
                    </a:cxn>
                    <a:cxn ang="0">
                      <a:pos x="361" y="320"/>
                    </a:cxn>
                    <a:cxn ang="0">
                      <a:pos x="339" y="291"/>
                    </a:cxn>
                    <a:cxn ang="0">
                      <a:pos x="272" y="281"/>
                    </a:cxn>
                    <a:cxn ang="0">
                      <a:pos x="162" y="245"/>
                    </a:cxn>
                    <a:cxn ang="0">
                      <a:pos x="171" y="335"/>
                    </a:cxn>
                    <a:cxn ang="0">
                      <a:pos x="130" y="306"/>
                    </a:cxn>
                    <a:cxn ang="0">
                      <a:pos x="119" y="306"/>
                    </a:cxn>
                    <a:cxn ang="0">
                      <a:pos x="106" y="291"/>
                    </a:cxn>
                    <a:cxn ang="0">
                      <a:pos x="94" y="255"/>
                    </a:cxn>
                    <a:cxn ang="0">
                      <a:pos x="94" y="227"/>
                    </a:cxn>
                    <a:cxn ang="0">
                      <a:pos x="119" y="205"/>
                    </a:cxn>
                    <a:cxn ang="0">
                      <a:pos x="75" y="191"/>
                    </a:cxn>
                    <a:cxn ang="0">
                      <a:pos x="30" y="179"/>
                    </a:cxn>
                    <a:cxn ang="0">
                      <a:pos x="8" y="165"/>
                    </a:cxn>
                    <a:cxn ang="0">
                      <a:pos x="8" y="115"/>
                    </a:cxn>
                    <a:cxn ang="0">
                      <a:pos x="30" y="126"/>
                    </a:cxn>
                    <a:cxn ang="0">
                      <a:pos x="30" y="100"/>
                    </a:cxn>
                    <a:cxn ang="0">
                      <a:pos x="64" y="90"/>
                    </a:cxn>
                    <a:cxn ang="0">
                      <a:pos x="94" y="90"/>
                    </a:cxn>
                    <a:cxn ang="0">
                      <a:pos x="119" y="100"/>
                    </a:cxn>
                    <a:cxn ang="0">
                      <a:pos x="149" y="100"/>
                    </a:cxn>
                    <a:cxn ang="0">
                      <a:pos x="195" y="100"/>
                    </a:cxn>
                    <a:cxn ang="0">
                      <a:pos x="226" y="90"/>
                    </a:cxn>
                    <a:cxn ang="0">
                      <a:pos x="207" y="61"/>
                    </a:cxn>
                    <a:cxn ang="0">
                      <a:pos x="207" y="50"/>
                    </a:cxn>
                    <a:cxn ang="0">
                      <a:pos x="195" y="35"/>
                    </a:cxn>
                    <a:cxn ang="0">
                      <a:pos x="217" y="25"/>
                    </a:cxn>
                    <a:cxn ang="0">
                      <a:pos x="303" y="14"/>
                    </a:cxn>
                    <a:cxn ang="0">
                      <a:pos x="339" y="0"/>
                    </a:cxn>
                    <a:cxn ang="0">
                      <a:pos x="348" y="25"/>
                    </a:cxn>
                    <a:cxn ang="0">
                      <a:pos x="394" y="25"/>
                    </a:cxn>
                    <a:cxn ang="0">
                      <a:pos x="404" y="35"/>
                    </a:cxn>
                    <a:cxn ang="0">
                      <a:pos x="438" y="25"/>
                    </a:cxn>
                    <a:cxn ang="0">
                      <a:pos x="515" y="100"/>
                    </a:cxn>
                    <a:cxn ang="0">
                      <a:pos x="535" y="100"/>
                    </a:cxn>
                    <a:cxn ang="0">
                      <a:pos x="612" y="126"/>
                    </a:cxn>
                    <a:cxn ang="0">
                      <a:pos x="634" y="126"/>
                    </a:cxn>
                    <a:cxn ang="0">
                      <a:pos x="647" y="155"/>
                    </a:cxn>
                  </a:cxnLst>
                  <a:rect l="0" t="0" r="r" b="b"/>
                  <a:pathLst>
                    <a:path w="647" h="335">
                      <a:moveTo>
                        <a:pt x="647" y="155"/>
                      </a:moveTo>
                      <a:lnTo>
                        <a:pt x="634" y="165"/>
                      </a:lnTo>
                      <a:lnTo>
                        <a:pt x="634" y="191"/>
                      </a:lnTo>
                      <a:lnTo>
                        <a:pt x="625" y="191"/>
                      </a:lnTo>
                      <a:lnTo>
                        <a:pt x="594" y="191"/>
                      </a:lnTo>
                      <a:lnTo>
                        <a:pt x="594" y="227"/>
                      </a:lnTo>
                      <a:lnTo>
                        <a:pt x="570" y="245"/>
                      </a:lnTo>
                      <a:lnTo>
                        <a:pt x="579" y="281"/>
                      </a:lnTo>
                      <a:lnTo>
                        <a:pt x="579" y="306"/>
                      </a:lnTo>
                      <a:lnTo>
                        <a:pt x="557" y="291"/>
                      </a:lnTo>
                      <a:lnTo>
                        <a:pt x="493" y="291"/>
                      </a:lnTo>
                      <a:lnTo>
                        <a:pt x="471" y="281"/>
                      </a:lnTo>
                      <a:lnTo>
                        <a:pt x="471" y="291"/>
                      </a:lnTo>
                      <a:lnTo>
                        <a:pt x="459" y="306"/>
                      </a:lnTo>
                      <a:lnTo>
                        <a:pt x="425" y="291"/>
                      </a:lnTo>
                      <a:lnTo>
                        <a:pt x="425" y="306"/>
                      </a:lnTo>
                      <a:lnTo>
                        <a:pt x="416" y="320"/>
                      </a:lnTo>
                      <a:lnTo>
                        <a:pt x="394" y="335"/>
                      </a:lnTo>
                      <a:lnTo>
                        <a:pt x="361" y="335"/>
                      </a:lnTo>
                      <a:lnTo>
                        <a:pt x="361" y="320"/>
                      </a:lnTo>
                      <a:lnTo>
                        <a:pt x="348" y="320"/>
                      </a:lnTo>
                      <a:lnTo>
                        <a:pt x="339" y="291"/>
                      </a:lnTo>
                      <a:lnTo>
                        <a:pt x="318" y="270"/>
                      </a:lnTo>
                      <a:lnTo>
                        <a:pt x="272" y="281"/>
                      </a:lnTo>
                      <a:lnTo>
                        <a:pt x="207" y="227"/>
                      </a:lnTo>
                      <a:lnTo>
                        <a:pt x="162" y="245"/>
                      </a:lnTo>
                      <a:lnTo>
                        <a:pt x="186" y="335"/>
                      </a:lnTo>
                      <a:lnTo>
                        <a:pt x="171" y="335"/>
                      </a:lnTo>
                      <a:lnTo>
                        <a:pt x="140" y="306"/>
                      </a:lnTo>
                      <a:lnTo>
                        <a:pt x="130" y="306"/>
                      </a:lnTo>
                      <a:lnTo>
                        <a:pt x="119" y="320"/>
                      </a:lnTo>
                      <a:lnTo>
                        <a:pt x="119" y="306"/>
                      </a:lnTo>
                      <a:lnTo>
                        <a:pt x="119" y="291"/>
                      </a:lnTo>
                      <a:lnTo>
                        <a:pt x="106" y="291"/>
                      </a:lnTo>
                      <a:lnTo>
                        <a:pt x="85" y="255"/>
                      </a:lnTo>
                      <a:lnTo>
                        <a:pt x="94" y="255"/>
                      </a:lnTo>
                      <a:lnTo>
                        <a:pt x="85" y="245"/>
                      </a:lnTo>
                      <a:lnTo>
                        <a:pt x="94" y="227"/>
                      </a:lnTo>
                      <a:lnTo>
                        <a:pt x="140" y="227"/>
                      </a:lnTo>
                      <a:lnTo>
                        <a:pt x="119" y="205"/>
                      </a:lnTo>
                      <a:lnTo>
                        <a:pt x="94" y="191"/>
                      </a:lnTo>
                      <a:lnTo>
                        <a:pt x="75" y="191"/>
                      </a:lnTo>
                      <a:lnTo>
                        <a:pt x="39" y="205"/>
                      </a:lnTo>
                      <a:lnTo>
                        <a:pt x="30" y="179"/>
                      </a:lnTo>
                      <a:lnTo>
                        <a:pt x="8" y="179"/>
                      </a:lnTo>
                      <a:lnTo>
                        <a:pt x="8" y="165"/>
                      </a:lnTo>
                      <a:lnTo>
                        <a:pt x="0" y="155"/>
                      </a:lnTo>
                      <a:lnTo>
                        <a:pt x="8" y="115"/>
                      </a:lnTo>
                      <a:lnTo>
                        <a:pt x="17" y="126"/>
                      </a:lnTo>
                      <a:lnTo>
                        <a:pt x="30" y="126"/>
                      </a:lnTo>
                      <a:lnTo>
                        <a:pt x="17" y="100"/>
                      </a:lnTo>
                      <a:lnTo>
                        <a:pt x="30" y="100"/>
                      </a:lnTo>
                      <a:lnTo>
                        <a:pt x="55" y="90"/>
                      </a:lnTo>
                      <a:lnTo>
                        <a:pt x="64" y="90"/>
                      </a:lnTo>
                      <a:lnTo>
                        <a:pt x="75" y="79"/>
                      </a:lnTo>
                      <a:lnTo>
                        <a:pt x="94" y="90"/>
                      </a:lnTo>
                      <a:lnTo>
                        <a:pt x="119" y="115"/>
                      </a:lnTo>
                      <a:lnTo>
                        <a:pt x="119" y="100"/>
                      </a:lnTo>
                      <a:lnTo>
                        <a:pt x="130" y="100"/>
                      </a:lnTo>
                      <a:lnTo>
                        <a:pt x="149" y="100"/>
                      </a:lnTo>
                      <a:lnTo>
                        <a:pt x="171" y="100"/>
                      </a:lnTo>
                      <a:lnTo>
                        <a:pt x="195" y="100"/>
                      </a:lnTo>
                      <a:lnTo>
                        <a:pt x="217" y="100"/>
                      </a:lnTo>
                      <a:lnTo>
                        <a:pt x="226" y="90"/>
                      </a:lnTo>
                      <a:lnTo>
                        <a:pt x="195" y="79"/>
                      </a:lnTo>
                      <a:lnTo>
                        <a:pt x="207" y="61"/>
                      </a:lnTo>
                      <a:lnTo>
                        <a:pt x="195" y="61"/>
                      </a:lnTo>
                      <a:lnTo>
                        <a:pt x="207" y="50"/>
                      </a:lnTo>
                      <a:lnTo>
                        <a:pt x="207" y="35"/>
                      </a:lnTo>
                      <a:lnTo>
                        <a:pt x="195" y="35"/>
                      </a:lnTo>
                      <a:lnTo>
                        <a:pt x="195" y="25"/>
                      </a:lnTo>
                      <a:lnTo>
                        <a:pt x="217" y="25"/>
                      </a:lnTo>
                      <a:lnTo>
                        <a:pt x="272" y="14"/>
                      </a:lnTo>
                      <a:lnTo>
                        <a:pt x="303" y="14"/>
                      </a:lnTo>
                      <a:lnTo>
                        <a:pt x="303" y="0"/>
                      </a:lnTo>
                      <a:lnTo>
                        <a:pt x="339" y="0"/>
                      </a:lnTo>
                      <a:lnTo>
                        <a:pt x="348" y="14"/>
                      </a:lnTo>
                      <a:lnTo>
                        <a:pt x="348" y="25"/>
                      </a:lnTo>
                      <a:lnTo>
                        <a:pt x="370" y="25"/>
                      </a:lnTo>
                      <a:lnTo>
                        <a:pt x="394" y="25"/>
                      </a:lnTo>
                      <a:lnTo>
                        <a:pt x="394" y="35"/>
                      </a:lnTo>
                      <a:lnTo>
                        <a:pt x="404" y="35"/>
                      </a:lnTo>
                      <a:lnTo>
                        <a:pt x="425" y="25"/>
                      </a:lnTo>
                      <a:lnTo>
                        <a:pt x="438" y="25"/>
                      </a:lnTo>
                      <a:lnTo>
                        <a:pt x="471" y="50"/>
                      </a:lnTo>
                      <a:lnTo>
                        <a:pt x="515" y="100"/>
                      </a:lnTo>
                      <a:lnTo>
                        <a:pt x="526" y="90"/>
                      </a:lnTo>
                      <a:lnTo>
                        <a:pt x="535" y="100"/>
                      </a:lnTo>
                      <a:lnTo>
                        <a:pt x="570" y="100"/>
                      </a:lnTo>
                      <a:lnTo>
                        <a:pt x="612" y="126"/>
                      </a:lnTo>
                      <a:lnTo>
                        <a:pt x="625" y="136"/>
                      </a:lnTo>
                      <a:lnTo>
                        <a:pt x="634" y="126"/>
                      </a:lnTo>
                      <a:lnTo>
                        <a:pt x="647" y="136"/>
                      </a:lnTo>
                      <a:lnTo>
                        <a:pt x="647" y="155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92D05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43" name="Freeform 107"/>
                <p:cNvSpPr>
                  <a:spLocks/>
                </p:cNvSpPr>
                <p:nvPr/>
              </p:nvSpPr>
              <p:spPr bwMode="auto">
                <a:xfrm>
                  <a:off x="7810546" y="3852873"/>
                  <a:ext cx="292102" cy="344488"/>
                </a:xfrm>
                <a:custGeom>
                  <a:avLst/>
                  <a:gdLst/>
                  <a:ahLst/>
                  <a:cxnLst>
                    <a:cxn ang="0">
                      <a:pos x="184" y="217"/>
                    </a:cxn>
                    <a:cxn ang="0">
                      <a:pos x="184" y="60"/>
                    </a:cxn>
                    <a:cxn ang="0">
                      <a:pos x="131" y="36"/>
                    </a:cxn>
                    <a:cxn ang="0">
                      <a:pos x="107" y="46"/>
                    </a:cxn>
                    <a:cxn ang="0">
                      <a:pos x="85" y="72"/>
                    </a:cxn>
                    <a:cxn ang="0">
                      <a:pos x="76" y="72"/>
                    </a:cxn>
                    <a:cxn ang="0">
                      <a:pos x="64" y="46"/>
                    </a:cxn>
                    <a:cxn ang="0">
                      <a:pos x="52" y="10"/>
                    </a:cxn>
                    <a:cxn ang="0">
                      <a:pos x="43" y="10"/>
                    </a:cxn>
                    <a:cxn ang="0">
                      <a:pos x="43" y="0"/>
                    </a:cxn>
                    <a:cxn ang="0">
                      <a:pos x="21" y="0"/>
                    </a:cxn>
                    <a:cxn ang="0">
                      <a:pos x="0" y="21"/>
                    </a:cxn>
                    <a:cxn ang="0">
                      <a:pos x="21" y="36"/>
                    </a:cxn>
                    <a:cxn ang="0">
                      <a:pos x="21" y="46"/>
                    </a:cxn>
                    <a:cxn ang="0">
                      <a:pos x="52" y="46"/>
                    </a:cxn>
                    <a:cxn ang="0">
                      <a:pos x="52" y="60"/>
                    </a:cxn>
                    <a:cxn ang="0">
                      <a:pos x="21" y="60"/>
                    </a:cxn>
                    <a:cxn ang="0">
                      <a:pos x="31" y="72"/>
                    </a:cxn>
                    <a:cxn ang="0">
                      <a:pos x="31" y="86"/>
                    </a:cxn>
                    <a:cxn ang="0">
                      <a:pos x="43" y="86"/>
                    </a:cxn>
                    <a:cxn ang="0">
                      <a:pos x="52" y="72"/>
                    </a:cxn>
                    <a:cxn ang="0">
                      <a:pos x="76" y="101"/>
                    </a:cxn>
                    <a:cxn ang="0">
                      <a:pos x="119" y="111"/>
                    </a:cxn>
                    <a:cxn ang="0">
                      <a:pos x="131" y="127"/>
                    </a:cxn>
                    <a:cxn ang="0">
                      <a:pos x="140" y="177"/>
                    </a:cxn>
                    <a:cxn ang="0">
                      <a:pos x="131" y="177"/>
                    </a:cxn>
                    <a:cxn ang="0">
                      <a:pos x="119" y="202"/>
                    </a:cxn>
                    <a:cxn ang="0">
                      <a:pos x="162" y="192"/>
                    </a:cxn>
                    <a:cxn ang="0">
                      <a:pos x="184" y="217"/>
                    </a:cxn>
                  </a:cxnLst>
                  <a:rect l="0" t="0" r="r" b="b"/>
                  <a:pathLst>
                    <a:path w="184" h="217">
                      <a:moveTo>
                        <a:pt x="184" y="217"/>
                      </a:moveTo>
                      <a:lnTo>
                        <a:pt x="184" y="60"/>
                      </a:lnTo>
                      <a:lnTo>
                        <a:pt x="131" y="36"/>
                      </a:lnTo>
                      <a:lnTo>
                        <a:pt x="107" y="46"/>
                      </a:lnTo>
                      <a:lnTo>
                        <a:pt x="85" y="72"/>
                      </a:lnTo>
                      <a:lnTo>
                        <a:pt x="76" y="72"/>
                      </a:lnTo>
                      <a:lnTo>
                        <a:pt x="64" y="46"/>
                      </a:lnTo>
                      <a:lnTo>
                        <a:pt x="52" y="10"/>
                      </a:lnTo>
                      <a:lnTo>
                        <a:pt x="43" y="10"/>
                      </a:lnTo>
                      <a:lnTo>
                        <a:pt x="43" y="0"/>
                      </a:lnTo>
                      <a:lnTo>
                        <a:pt x="21" y="0"/>
                      </a:lnTo>
                      <a:lnTo>
                        <a:pt x="0" y="21"/>
                      </a:lnTo>
                      <a:lnTo>
                        <a:pt x="21" y="36"/>
                      </a:lnTo>
                      <a:lnTo>
                        <a:pt x="21" y="46"/>
                      </a:lnTo>
                      <a:lnTo>
                        <a:pt x="52" y="46"/>
                      </a:lnTo>
                      <a:lnTo>
                        <a:pt x="52" y="60"/>
                      </a:lnTo>
                      <a:lnTo>
                        <a:pt x="21" y="60"/>
                      </a:lnTo>
                      <a:lnTo>
                        <a:pt x="31" y="72"/>
                      </a:lnTo>
                      <a:lnTo>
                        <a:pt x="31" y="86"/>
                      </a:lnTo>
                      <a:lnTo>
                        <a:pt x="43" y="86"/>
                      </a:lnTo>
                      <a:lnTo>
                        <a:pt x="52" y="72"/>
                      </a:lnTo>
                      <a:lnTo>
                        <a:pt x="76" y="101"/>
                      </a:lnTo>
                      <a:lnTo>
                        <a:pt x="119" y="111"/>
                      </a:lnTo>
                      <a:lnTo>
                        <a:pt x="131" y="127"/>
                      </a:lnTo>
                      <a:lnTo>
                        <a:pt x="140" y="177"/>
                      </a:lnTo>
                      <a:lnTo>
                        <a:pt x="131" y="177"/>
                      </a:lnTo>
                      <a:lnTo>
                        <a:pt x="119" y="202"/>
                      </a:lnTo>
                      <a:lnTo>
                        <a:pt x="162" y="192"/>
                      </a:lnTo>
                      <a:lnTo>
                        <a:pt x="184" y="217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44" name="Freeform 108"/>
                <p:cNvSpPr>
                  <a:spLocks/>
                </p:cNvSpPr>
                <p:nvPr/>
              </p:nvSpPr>
              <p:spPr bwMode="auto">
                <a:xfrm>
                  <a:off x="7810546" y="3852873"/>
                  <a:ext cx="292102" cy="344488"/>
                </a:xfrm>
                <a:custGeom>
                  <a:avLst/>
                  <a:gdLst/>
                  <a:ahLst/>
                  <a:cxnLst>
                    <a:cxn ang="0">
                      <a:pos x="184" y="217"/>
                    </a:cxn>
                    <a:cxn ang="0">
                      <a:pos x="184" y="60"/>
                    </a:cxn>
                    <a:cxn ang="0">
                      <a:pos x="131" y="36"/>
                    </a:cxn>
                    <a:cxn ang="0">
                      <a:pos x="107" y="46"/>
                    </a:cxn>
                    <a:cxn ang="0">
                      <a:pos x="85" y="72"/>
                    </a:cxn>
                    <a:cxn ang="0">
                      <a:pos x="76" y="72"/>
                    </a:cxn>
                    <a:cxn ang="0">
                      <a:pos x="64" y="46"/>
                    </a:cxn>
                    <a:cxn ang="0">
                      <a:pos x="52" y="10"/>
                    </a:cxn>
                    <a:cxn ang="0">
                      <a:pos x="43" y="10"/>
                    </a:cxn>
                    <a:cxn ang="0">
                      <a:pos x="43" y="0"/>
                    </a:cxn>
                    <a:cxn ang="0">
                      <a:pos x="21" y="0"/>
                    </a:cxn>
                    <a:cxn ang="0">
                      <a:pos x="0" y="21"/>
                    </a:cxn>
                    <a:cxn ang="0">
                      <a:pos x="21" y="36"/>
                    </a:cxn>
                    <a:cxn ang="0">
                      <a:pos x="21" y="46"/>
                    </a:cxn>
                    <a:cxn ang="0">
                      <a:pos x="52" y="46"/>
                    </a:cxn>
                    <a:cxn ang="0">
                      <a:pos x="52" y="60"/>
                    </a:cxn>
                    <a:cxn ang="0">
                      <a:pos x="21" y="60"/>
                    </a:cxn>
                    <a:cxn ang="0">
                      <a:pos x="31" y="72"/>
                    </a:cxn>
                    <a:cxn ang="0">
                      <a:pos x="31" y="86"/>
                    </a:cxn>
                    <a:cxn ang="0">
                      <a:pos x="43" y="86"/>
                    </a:cxn>
                    <a:cxn ang="0">
                      <a:pos x="52" y="72"/>
                    </a:cxn>
                    <a:cxn ang="0">
                      <a:pos x="76" y="101"/>
                    </a:cxn>
                    <a:cxn ang="0">
                      <a:pos x="119" y="111"/>
                    </a:cxn>
                    <a:cxn ang="0">
                      <a:pos x="131" y="127"/>
                    </a:cxn>
                    <a:cxn ang="0">
                      <a:pos x="140" y="177"/>
                    </a:cxn>
                    <a:cxn ang="0">
                      <a:pos x="131" y="177"/>
                    </a:cxn>
                    <a:cxn ang="0">
                      <a:pos x="119" y="202"/>
                    </a:cxn>
                    <a:cxn ang="0">
                      <a:pos x="162" y="192"/>
                    </a:cxn>
                    <a:cxn ang="0">
                      <a:pos x="184" y="217"/>
                    </a:cxn>
                  </a:cxnLst>
                  <a:rect l="0" t="0" r="r" b="b"/>
                  <a:pathLst>
                    <a:path w="184" h="217">
                      <a:moveTo>
                        <a:pt x="184" y="217"/>
                      </a:moveTo>
                      <a:lnTo>
                        <a:pt x="184" y="60"/>
                      </a:lnTo>
                      <a:lnTo>
                        <a:pt x="131" y="36"/>
                      </a:lnTo>
                      <a:lnTo>
                        <a:pt x="107" y="46"/>
                      </a:lnTo>
                      <a:lnTo>
                        <a:pt x="85" y="72"/>
                      </a:lnTo>
                      <a:lnTo>
                        <a:pt x="76" y="72"/>
                      </a:lnTo>
                      <a:lnTo>
                        <a:pt x="64" y="46"/>
                      </a:lnTo>
                      <a:lnTo>
                        <a:pt x="52" y="10"/>
                      </a:lnTo>
                      <a:lnTo>
                        <a:pt x="43" y="10"/>
                      </a:lnTo>
                      <a:lnTo>
                        <a:pt x="43" y="0"/>
                      </a:lnTo>
                      <a:lnTo>
                        <a:pt x="21" y="0"/>
                      </a:lnTo>
                      <a:lnTo>
                        <a:pt x="0" y="21"/>
                      </a:lnTo>
                      <a:lnTo>
                        <a:pt x="21" y="36"/>
                      </a:lnTo>
                      <a:lnTo>
                        <a:pt x="21" y="46"/>
                      </a:lnTo>
                      <a:lnTo>
                        <a:pt x="52" y="46"/>
                      </a:lnTo>
                      <a:lnTo>
                        <a:pt x="52" y="60"/>
                      </a:lnTo>
                      <a:lnTo>
                        <a:pt x="21" y="60"/>
                      </a:lnTo>
                      <a:lnTo>
                        <a:pt x="31" y="72"/>
                      </a:lnTo>
                      <a:lnTo>
                        <a:pt x="31" y="86"/>
                      </a:lnTo>
                      <a:lnTo>
                        <a:pt x="43" y="86"/>
                      </a:lnTo>
                      <a:lnTo>
                        <a:pt x="52" y="72"/>
                      </a:lnTo>
                      <a:lnTo>
                        <a:pt x="76" y="101"/>
                      </a:lnTo>
                      <a:lnTo>
                        <a:pt x="119" y="111"/>
                      </a:lnTo>
                      <a:lnTo>
                        <a:pt x="131" y="127"/>
                      </a:lnTo>
                      <a:lnTo>
                        <a:pt x="140" y="177"/>
                      </a:lnTo>
                      <a:lnTo>
                        <a:pt x="131" y="177"/>
                      </a:lnTo>
                      <a:lnTo>
                        <a:pt x="119" y="202"/>
                      </a:lnTo>
                      <a:lnTo>
                        <a:pt x="162" y="192"/>
                      </a:lnTo>
                      <a:lnTo>
                        <a:pt x="184" y="217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45" name="Freeform 111"/>
                <p:cNvSpPr>
                  <a:spLocks/>
                </p:cNvSpPr>
                <p:nvPr/>
              </p:nvSpPr>
              <p:spPr bwMode="auto">
                <a:xfrm>
                  <a:off x="7178717" y="3679835"/>
                  <a:ext cx="276227" cy="333376"/>
                </a:xfrm>
                <a:custGeom>
                  <a:avLst/>
                  <a:gdLst/>
                  <a:ahLst/>
                  <a:cxnLst>
                    <a:cxn ang="0">
                      <a:pos x="134" y="0"/>
                    </a:cxn>
                    <a:cxn ang="0">
                      <a:pos x="152" y="0"/>
                    </a:cxn>
                    <a:cxn ang="0">
                      <a:pos x="152" y="28"/>
                    </a:cxn>
                    <a:cxn ang="0">
                      <a:pos x="164" y="40"/>
                    </a:cxn>
                    <a:cxn ang="0">
                      <a:pos x="152" y="54"/>
                    </a:cxn>
                    <a:cxn ang="0">
                      <a:pos x="174" y="80"/>
                    </a:cxn>
                    <a:cxn ang="0">
                      <a:pos x="164" y="80"/>
                    </a:cxn>
                    <a:cxn ang="0">
                      <a:pos x="142" y="130"/>
                    </a:cxn>
                    <a:cxn ang="0">
                      <a:pos x="134" y="145"/>
                    </a:cxn>
                    <a:cxn ang="0">
                      <a:pos x="134" y="155"/>
                    </a:cxn>
                    <a:cxn ang="0">
                      <a:pos x="134" y="181"/>
                    </a:cxn>
                    <a:cxn ang="0">
                      <a:pos x="109" y="195"/>
                    </a:cxn>
                    <a:cxn ang="0">
                      <a:pos x="97" y="210"/>
                    </a:cxn>
                    <a:cxn ang="0">
                      <a:pos x="88" y="181"/>
                    </a:cxn>
                    <a:cxn ang="0">
                      <a:pos x="75" y="181"/>
                    </a:cxn>
                    <a:cxn ang="0">
                      <a:pos x="42" y="181"/>
                    </a:cxn>
                    <a:cxn ang="0">
                      <a:pos x="42" y="169"/>
                    </a:cxn>
                    <a:cxn ang="0">
                      <a:pos x="20" y="169"/>
                    </a:cxn>
                    <a:cxn ang="0">
                      <a:pos x="11" y="130"/>
                    </a:cxn>
                    <a:cxn ang="0">
                      <a:pos x="0" y="119"/>
                    </a:cxn>
                    <a:cxn ang="0">
                      <a:pos x="0" y="80"/>
                    </a:cxn>
                    <a:cxn ang="0">
                      <a:pos x="11" y="54"/>
                    </a:cxn>
                    <a:cxn ang="0">
                      <a:pos x="20" y="80"/>
                    </a:cxn>
                    <a:cxn ang="0">
                      <a:pos x="42" y="80"/>
                    </a:cxn>
                    <a:cxn ang="0">
                      <a:pos x="58" y="64"/>
                    </a:cxn>
                    <a:cxn ang="0">
                      <a:pos x="75" y="80"/>
                    </a:cxn>
                    <a:cxn ang="0">
                      <a:pos x="97" y="64"/>
                    </a:cxn>
                    <a:cxn ang="0">
                      <a:pos x="122" y="0"/>
                    </a:cxn>
                    <a:cxn ang="0">
                      <a:pos x="134" y="0"/>
                    </a:cxn>
                  </a:cxnLst>
                  <a:rect l="0" t="0" r="r" b="b"/>
                  <a:pathLst>
                    <a:path w="174" h="210">
                      <a:moveTo>
                        <a:pt x="134" y="0"/>
                      </a:moveTo>
                      <a:lnTo>
                        <a:pt x="152" y="0"/>
                      </a:lnTo>
                      <a:lnTo>
                        <a:pt x="152" y="28"/>
                      </a:lnTo>
                      <a:lnTo>
                        <a:pt x="164" y="40"/>
                      </a:lnTo>
                      <a:lnTo>
                        <a:pt x="152" y="54"/>
                      </a:lnTo>
                      <a:lnTo>
                        <a:pt x="174" y="80"/>
                      </a:lnTo>
                      <a:lnTo>
                        <a:pt x="164" y="80"/>
                      </a:lnTo>
                      <a:lnTo>
                        <a:pt x="142" y="130"/>
                      </a:lnTo>
                      <a:lnTo>
                        <a:pt x="134" y="145"/>
                      </a:lnTo>
                      <a:lnTo>
                        <a:pt x="134" y="155"/>
                      </a:lnTo>
                      <a:lnTo>
                        <a:pt x="134" y="181"/>
                      </a:lnTo>
                      <a:lnTo>
                        <a:pt x="109" y="195"/>
                      </a:lnTo>
                      <a:lnTo>
                        <a:pt x="97" y="210"/>
                      </a:lnTo>
                      <a:lnTo>
                        <a:pt x="88" y="181"/>
                      </a:lnTo>
                      <a:lnTo>
                        <a:pt x="75" y="181"/>
                      </a:lnTo>
                      <a:lnTo>
                        <a:pt x="42" y="181"/>
                      </a:lnTo>
                      <a:lnTo>
                        <a:pt x="42" y="169"/>
                      </a:lnTo>
                      <a:lnTo>
                        <a:pt x="20" y="169"/>
                      </a:lnTo>
                      <a:lnTo>
                        <a:pt x="11" y="130"/>
                      </a:lnTo>
                      <a:lnTo>
                        <a:pt x="0" y="119"/>
                      </a:lnTo>
                      <a:lnTo>
                        <a:pt x="0" y="80"/>
                      </a:lnTo>
                      <a:lnTo>
                        <a:pt x="11" y="54"/>
                      </a:lnTo>
                      <a:lnTo>
                        <a:pt x="20" y="80"/>
                      </a:lnTo>
                      <a:lnTo>
                        <a:pt x="42" y="80"/>
                      </a:lnTo>
                      <a:lnTo>
                        <a:pt x="58" y="64"/>
                      </a:lnTo>
                      <a:lnTo>
                        <a:pt x="75" y="80"/>
                      </a:lnTo>
                      <a:lnTo>
                        <a:pt x="97" y="64"/>
                      </a:lnTo>
                      <a:lnTo>
                        <a:pt x="122" y="0"/>
                      </a:lnTo>
                      <a:lnTo>
                        <a:pt x="134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46" name="Freeform 112"/>
                <p:cNvSpPr>
                  <a:spLocks/>
                </p:cNvSpPr>
                <p:nvPr/>
              </p:nvSpPr>
              <p:spPr bwMode="auto">
                <a:xfrm>
                  <a:off x="7178717" y="3679835"/>
                  <a:ext cx="276227" cy="333376"/>
                </a:xfrm>
                <a:custGeom>
                  <a:avLst/>
                  <a:gdLst/>
                  <a:ahLst/>
                  <a:cxnLst>
                    <a:cxn ang="0">
                      <a:pos x="134" y="0"/>
                    </a:cxn>
                    <a:cxn ang="0">
                      <a:pos x="152" y="0"/>
                    </a:cxn>
                    <a:cxn ang="0">
                      <a:pos x="152" y="28"/>
                    </a:cxn>
                    <a:cxn ang="0">
                      <a:pos x="164" y="40"/>
                    </a:cxn>
                    <a:cxn ang="0">
                      <a:pos x="152" y="54"/>
                    </a:cxn>
                    <a:cxn ang="0">
                      <a:pos x="174" y="80"/>
                    </a:cxn>
                    <a:cxn ang="0">
                      <a:pos x="164" y="80"/>
                    </a:cxn>
                    <a:cxn ang="0">
                      <a:pos x="142" y="130"/>
                    </a:cxn>
                    <a:cxn ang="0">
                      <a:pos x="134" y="145"/>
                    </a:cxn>
                    <a:cxn ang="0">
                      <a:pos x="134" y="155"/>
                    </a:cxn>
                    <a:cxn ang="0">
                      <a:pos x="134" y="181"/>
                    </a:cxn>
                    <a:cxn ang="0">
                      <a:pos x="109" y="195"/>
                    </a:cxn>
                    <a:cxn ang="0">
                      <a:pos x="97" y="210"/>
                    </a:cxn>
                    <a:cxn ang="0">
                      <a:pos x="88" y="181"/>
                    </a:cxn>
                    <a:cxn ang="0">
                      <a:pos x="75" y="181"/>
                    </a:cxn>
                    <a:cxn ang="0">
                      <a:pos x="42" y="181"/>
                    </a:cxn>
                    <a:cxn ang="0">
                      <a:pos x="42" y="169"/>
                    </a:cxn>
                    <a:cxn ang="0">
                      <a:pos x="20" y="169"/>
                    </a:cxn>
                    <a:cxn ang="0">
                      <a:pos x="11" y="130"/>
                    </a:cxn>
                    <a:cxn ang="0">
                      <a:pos x="0" y="119"/>
                    </a:cxn>
                    <a:cxn ang="0">
                      <a:pos x="0" y="80"/>
                    </a:cxn>
                    <a:cxn ang="0">
                      <a:pos x="11" y="54"/>
                    </a:cxn>
                    <a:cxn ang="0">
                      <a:pos x="20" y="80"/>
                    </a:cxn>
                    <a:cxn ang="0">
                      <a:pos x="42" y="80"/>
                    </a:cxn>
                    <a:cxn ang="0">
                      <a:pos x="58" y="64"/>
                    </a:cxn>
                    <a:cxn ang="0">
                      <a:pos x="75" y="80"/>
                    </a:cxn>
                    <a:cxn ang="0">
                      <a:pos x="97" y="64"/>
                    </a:cxn>
                    <a:cxn ang="0">
                      <a:pos x="122" y="0"/>
                    </a:cxn>
                    <a:cxn ang="0">
                      <a:pos x="134" y="0"/>
                    </a:cxn>
                  </a:cxnLst>
                  <a:rect l="0" t="0" r="r" b="b"/>
                  <a:pathLst>
                    <a:path w="174" h="210">
                      <a:moveTo>
                        <a:pt x="134" y="0"/>
                      </a:moveTo>
                      <a:lnTo>
                        <a:pt x="152" y="0"/>
                      </a:lnTo>
                      <a:lnTo>
                        <a:pt x="152" y="28"/>
                      </a:lnTo>
                      <a:lnTo>
                        <a:pt x="164" y="40"/>
                      </a:lnTo>
                      <a:lnTo>
                        <a:pt x="152" y="54"/>
                      </a:lnTo>
                      <a:lnTo>
                        <a:pt x="174" y="80"/>
                      </a:lnTo>
                      <a:lnTo>
                        <a:pt x="164" y="80"/>
                      </a:lnTo>
                      <a:lnTo>
                        <a:pt x="142" y="130"/>
                      </a:lnTo>
                      <a:lnTo>
                        <a:pt x="134" y="145"/>
                      </a:lnTo>
                      <a:lnTo>
                        <a:pt x="134" y="155"/>
                      </a:lnTo>
                      <a:lnTo>
                        <a:pt x="134" y="181"/>
                      </a:lnTo>
                      <a:lnTo>
                        <a:pt x="109" y="195"/>
                      </a:lnTo>
                      <a:lnTo>
                        <a:pt x="97" y="210"/>
                      </a:lnTo>
                      <a:lnTo>
                        <a:pt x="88" y="181"/>
                      </a:lnTo>
                      <a:lnTo>
                        <a:pt x="75" y="181"/>
                      </a:lnTo>
                      <a:lnTo>
                        <a:pt x="42" y="181"/>
                      </a:lnTo>
                      <a:lnTo>
                        <a:pt x="42" y="169"/>
                      </a:lnTo>
                      <a:lnTo>
                        <a:pt x="20" y="169"/>
                      </a:lnTo>
                      <a:lnTo>
                        <a:pt x="11" y="130"/>
                      </a:lnTo>
                      <a:lnTo>
                        <a:pt x="0" y="119"/>
                      </a:lnTo>
                      <a:lnTo>
                        <a:pt x="0" y="80"/>
                      </a:lnTo>
                      <a:lnTo>
                        <a:pt x="11" y="54"/>
                      </a:lnTo>
                      <a:lnTo>
                        <a:pt x="20" y="80"/>
                      </a:lnTo>
                      <a:lnTo>
                        <a:pt x="42" y="80"/>
                      </a:lnTo>
                      <a:lnTo>
                        <a:pt x="58" y="64"/>
                      </a:lnTo>
                      <a:lnTo>
                        <a:pt x="75" y="80"/>
                      </a:lnTo>
                      <a:lnTo>
                        <a:pt x="97" y="64"/>
                      </a:lnTo>
                      <a:lnTo>
                        <a:pt x="122" y="0"/>
                      </a:lnTo>
                      <a:lnTo>
                        <a:pt x="134" y="0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47" name="Freeform 113"/>
                <p:cNvSpPr>
                  <a:spLocks/>
                </p:cNvSpPr>
                <p:nvPr/>
              </p:nvSpPr>
              <p:spPr bwMode="auto">
                <a:xfrm>
                  <a:off x="7197767" y="3582997"/>
                  <a:ext cx="282577" cy="223838"/>
                </a:xfrm>
                <a:custGeom>
                  <a:avLst/>
                  <a:gdLst/>
                  <a:ahLst/>
                  <a:cxnLst>
                    <a:cxn ang="0">
                      <a:pos x="162" y="50"/>
                    </a:cxn>
                    <a:cxn ang="0">
                      <a:pos x="140" y="60"/>
                    </a:cxn>
                    <a:cxn ang="0">
                      <a:pos x="123" y="60"/>
                    </a:cxn>
                    <a:cxn ang="0">
                      <a:pos x="110" y="60"/>
                    </a:cxn>
                    <a:cxn ang="0">
                      <a:pos x="85" y="125"/>
                    </a:cxn>
                    <a:cxn ang="0">
                      <a:pos x="64" y="141"/>
                    </a:cxn>
                    <a:cxn ang="0">
                      <a:pos x="46" y="125"/>
                    </a:cxn>
                    <a:cxn ang="0">
                      <a:pos x="31" y="141"/>
                    </a:cxn>
                    <a:cxn ang="0">
                      <a:pos x="9" y="141"/>
                    </a:cxn>
                    <a:cxn ang="0">
                      <a:pos x="0" y="115"/>
                    </a:cxn>
                    <a:cxn ang="0">
                      <a:pos x="21" y="125"/>
                    </a:cxn>
                    <a:cxn ang="0">
                      <a:pos x="31" y="89"/>
                    </a:cxn>
                    <a:cxn ang="0">
                      <a:pos x="55" y="89"/>
                    </a:cxn>
                    <a:cxn ang="0">
                      <a:pos x="76" y="50"/>
                    </a:cxn>
                    <a:cxn ang="0">
                      <a:pos x="85" y="60"/>
                    </a:cxn>
                    <a:cxn ang="0">
                      <a:pos x="98" y="60"/>
                    </a:cxn>
                    <a:cxn ang="0">
                      <a:pos x="98" y="50"/>
                    </a:cxn>
                    <a:cxn ang="0">
                      <a:pos x="98" y="36"/>
                    </a:cxn>
                    <a:cxn ang="0">
                      <a:pos x="131" y="0"/>
                    </a:cxn>
                    <a:cxn ang="0">
                      <a:pos x="140" y="14"/>
                    </a:cxn>
                    <a:cxn ang="0">
                      <a:pos x="140" y="24"/>
                    </a:cxn>
                    <a:cxn ang="0">
                      <a:pos x="178" y="36"/>
                    </a:cxn>
                    <a:cxn ang="0">
                      <a:pos x="153" y="50"/>
                    </a:cxn>
                    <a:cxn ang="0">
                      <a:pos x="162" y="50"/>
                    </a:cxn>
                  </a:cxnLst>
                  <a:rect l="0" t="0" r="r" b="b"/>
                  <a:pathLst>
                    <a:path w="178" h="141">
                      <a:moveTo>
                        <a:pt x="162" y="50"/>
                      </a:moveTo>
                      <a:lnTo>
                        <a:pt x="140" y="60"/>
                      </a:lnTo>
                      <a:lnTo>
                        <a:pt x="123" y="60"/>
                      </a:lnTo>
                      <a:lnTo>
                        <a:pt x="110" y="60"/>
                      </a:lnTo>
                      <a:lnTo>
                        <a:pt x="85" y="125"/>
                      </a:lnTo>
                      <a:lnTo>
                        <a:pt x="64" y="141"/>
                      </a:lnTo>
                      <a:lnTo>
                        <a:pt x="46" y="125"/>
                      </a:lnTo>
                      <a:lnTo>
                        <a:pt x="31" y="141"/>
                      </a:lnTo>
                      <a:lnTo>
                        <a:pt x="9" y="141"/>
                      </a:lnTo>
                      <a:lnTo>
                        <a:pt x="0" y="115"/>
                      </a:lnTo>
                      <a:lnTo>
                        <a:pt x="21" y="125"/>
                      </a:lnTo>
                      <a:lnTo>
                        <a:pt x="31" y="89"/>
                      </a:lnTo>
                      <a:lnTo>
                        <a:pt x="55" y="89"/>
                      </a:lnTo>
                      <a:lnTo>
                        <a:pt x="76" y="50"/>
                      </a:lnTo>
                      <a:lnTo>
                        <a:pt x="85" y="60"/>
                      </a:lnTo>
                      <a:lnTo>
                        <a:pt x="98" y="60"/>
                      </a:lnTo>
                      <a:lnTo>
                        <a:pt x="98" y="50"/>
                      </a:lnTo>
                      <a:lnTo>
                        <a:pt x="98" y="36"/>
                      </a:lnTo>
                      <a:lnTo>
                        <a:pt x="131" y="0"/>
                      </a:lnTo>
                      <a:lnTo>
                        <a:pt x="140" y="14"/>
                      </a:lnTo>
                      <a:lnTo>
                        <a:pt x="140" y="24"/>
                      </a:lnTo>
                      <a:lnTo>
                        <a:pt x="178" y="36"/>
                      </a:lnTo>
                      <a:lnTo>
                        <a:pt x="153" y="50"/>
                      </a:lnTo>
                      <a:lnTo>
                        <a:pt x="162" y="5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48" name="Freeform 114"/>
                <p:cNvSpPr>
                  <a:spLocks/>
                </p:cNvSpPr>
                <p:nvPr/>
              </p:nvSpPr>
              <p:spPr bwMode="auto">
                <a:xfrm>
                  <a:off x="7197767" y="3582997"/>
                  <a:ext cx="282577" cy="223838"/>
                </a:xfrm>
                <a:custGeom>
                  <a:avLst/>
                  <a:gdLst/>
                  <a:ahLst/>
                  <a:cxnLst>
                    <a:cxn ang="0">
                      <a:pos x="162" y="50"/>
                    </a:cxn>
                    <a:cxn ang="0">
                      <a:pos x="140" y="60"/>
                    </a:cxn>
                    <a:cxn ang="0">
                      <a:pos x="123" y="60"/>
                    </a:cxn>
                    <a:cxn ang="0">
                      <a:pos x="110" y="60"/>
                    </a:cxn>
                    <a:cxn ang="0">
                      <a:pos x="85" y="125"/>
                    </a:cxn>
                    <a:cxn ang="0">
                      <a:pos x="64" y="141"/>
                    </a:cxn>
                    <a:cxn ang="0">
                      <a:pos x="46" y="125"/>
                    </a:cxn>
                    <a:cxn ang="0">
                      <a:pos x="31" y="141"/>
                    </a:cxn>
                    <a:cxn ang="0">
                      <a:pos x="9" y="141"/>
                    </a:cxn>
                    <a:cxn ang="0">
                      <a:pos x="0" y="115"/>
                    </a:cxn>
                    <a:cxn ang="0">
                      <a:pos x="21" y="125"/>
                    </a:cxn>
                    <a:cxn ang="0">
                      <a:pos x="31" y="89"/>
                    </a:cxn>
                    <a:cxn ang="0">
                      <a:pos x="55" y="89"/>
                    </a:cxn>
                    <a:cxn ang="0">
                      <a:pos x="76" y="50"/>
                    </a:cxn>
                    <a:cxn ang="0">
                      <a:pos x="85" y="60"/>
                    </a:cxn>
                    <a:cxn ang="0">
                      <a:pos x="98" y="60"/>
                    </a:cxn>
                    <a:cxn ang="0">
                      <a:pos x="98" y="50"/>
                    </a:cxn>
                    <a:cxn ang="0">
                      <a:pos x="98" y="36"/>
                    </a:cxn>
                    <a:cxn ang="0">
                      <a:pos x="131" y="0"/>
                    </a:cxn>
                    <a:cxn ang="0">
                      <a:pos x="140" y="14"/>
                    </a:cxn>
                    <a:cxn ang="0">
                      <a:pos x="140" y="24"/>
                    </a:cxn>
                    <a:cxn ang="0">
                      <a:pos x="178" y="36"/>
                    </a:cxn>
                    <a:cxn ang="0">
                      <a:pos x="153" y="50"/>
                    </a:cxn>
                    <a:cxn ang="0">
                      <a:pos x="162" y="50"/>
                    </a:cxn>
                  </a:cxnLst>
                  <a:rect l="0" t="0" r="r" b="b"/>
                  <a:pathLst>
                    <a:path w="178" h="141">
                      <a:moveTo>
                        <a:pt x="162" y="50"/>
                      </a:moveTo>
                      <a:lnTo>
                        <a:pt x="140" y="60"/>
                      </a:lnTo>
                      <a:lnTo>
                        <a:pt x="123" y="60"/>
                      </a:lnTo>
                      <a:lnTo>
                        <a:pt x="110" y="60"/>
                      </a:lnTo>
                      <a:lnTo>
                        <a:pt x="85" y="125"/>
                      </a:lnTo>
                      <a:lnTo>
                        <a:pt x="64" y="141"/>
                      </a:lnTo>
                      <a:lnTo>
                        <a:pt x="46" y="125"/>
                      </a:lnTo>
                      <a:lnTo>
                        <a:pt x="31" y="141"/>
                      </a:lnTo>
                      <a:lnTo>
                        <a:pt x="9" y="141"/>
                      </a:lnTo>
                      <a:lnTo>
                        <a:pt x="0" y="115"/>
                      </a:lnTo>
                      <a:lnTo>
                        <a:pt x="21" y="125"/>
                      </a:lnTo>
                      <a:lnTo>
                        <a:pt x="31" y="89"/>
                      </a:lnTo>
                      <a:lnTo>
                        <a:pt x="55" y="89"/>
                      </a:lnTo>
                      <a:lnTo>
                        <a:pt x="76" y="50"/>
                      </a:lnTo>
                      <a:lnTo>
                        <a:pt x="85" y="60"/>
                      </a:lnTo>
                      <a:lnTo>
                        <a:pt x="98" y="60"/>
                      </a:lnTo>
                      <a:lnTo>
                        <a:pt x="98" y="50"/>
                      </a:lnTo>
                      <a:lnTo>
                        <a:pt x="98" y="36"/>
                      </a:lnTo>
                      <a:lnTo>
                        <a:pt x="131" y="0"/>
                      </a:lnTo>
                      <a:lnTo>
                        <a:pt x="140" y="14"/>
                      </a:lnTo>
                      <a:lnTo>
                        <a:pt x="140" y="24"/>
                      </a:lnTo>
                      <a:lnTo>
                        <a:pt x="178" y="36"/>
                      </a:lnTo>
                      <a:lnTo>
                        <a:pt x="153" y="50"/>
                      </a:lnTo>
                      <a:lnTo>
                        <a:pt x="162" y="50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49" name="Freeform 115"/>
                <p:cNvSpPr>
                  <a:spLocks/>
                </p:cNvSpPr>
                <p:nvPr/>
              </p:nvSpPr>
              <p:spPr bwMode="auto">
                <a:xfrm>
                  <a:off x="6638964" y="2757496"/>
                  <a:ext cx="260352" cy="719139"/>
                </a:xfrm>
                <a:custGeom>
                  <a:avLst/>
                  <a:gdLst/>
                  <a:ahLst/>
                  <a:cxnLst>
                    <a:cxn ang="0">
                      <a:pos x="151" y="387"/>
                    </a:cxn>
                    <a:cxn ang="0">
                      <a:pos x="130" y="453"/>
                    </a:cxn>
                    <a:cxn ang="0">
                      <a:pos x="143" y="413"/>
                    </a:cxn>
                    <a:cxn ang="0">
                      <a:pos x="130" y="387"/>
                    </a:cxn>
                    <a:cxn ang="0">
                      <a:pos x="143" y="376"/>
                    </a:cxn>
                    <a:cxn ang="0">
                      <a:pos x="109" y="286"/>
                    </a:cxn>
                    <a:cxn ang="0">
                      <a:pos x="96" y="272"/>
                    </a:cxn>
                    <a:cxn ang="0">
                      <a:pos x="76" y="297"/>
                    </a:cxn>
                    <a:cxn ang="0">
                      <a:pos x="42" y="286"/>
                    </a:cxn>
                    <a:cxn ang="0">
                      <a:pos x="54" y="261"/>
                    </a:cxn>
                    <a:cxn ang="0">
                      <a:pos x="42" y="220"/>
                    </a:cxn>
                    <a:cxn ang="0">
                      <a:pos x="33" y="220"/>
                    </a:cxn>
                    <a:cxn ang="0">
                      <a:pos x="21" y="196"/>
                    </a:cxn>
                    <a:cxn ang="0">
                      <a:pos x="0" y="167"/>
                    </a:cxn>
                    <a:cxn ang="0">
                      <a:pos x="0" y="141"/>
                    </a:cxn>
                    <a:cxn ang="0">
                      <a:pos x="12" y="141"/>
                    </a:cxn>
                    <a:cxn ang="0">
                      <a:pos x="12" y="105"/>
                    </a:cxn>
                    <a:cxn ang="0">
                      <a:pos x="21" y="105"/>
                    </a:cxn>
                    <a:cxn ang="0">
                      <a:pos x="33" y="40"/>
                    </a:cxn>
                    <a:cxn ang="0">
                      <a:pos x="54" y="14"/>
                    </a:cxn>
                    <a:cxn ang="0">
                      <a:pos x="67" y="14"/>
                    </a:cxn>
                    <a:cxn ang="0">
                      <a:pos x="67" y="0"/>
                    </a:cxn>
                    <a:cxn ang="0">
                      <a:pos x="87" y="0"/>
                    </a:cxn>
                    <a:cxn ang="0">
                      <a:pos x="96" y="28"/>
                    </a:cxn>
                    <a:cxn ang="0">
                      <a:pos x="87" y="105"/>
                    </a:cxn>
                    <a:cxn ang="0">
                      <a:pos x="109" y="94"/>
                    </a:cxn>
                    <a:cxn ang="0">
                      <a:pos x="109" y="119"/>
                    </a:cxn>
                    <a:cxn ang="0">
                      <a:pos x="121" y="119"/>
                    </a:cxn>
                    <a:cxn ang="0">
                      <a:pos x="121" y="141"/>
                    </a:cxn>
                    <a:cxn ang="0">
                      <a:pos x="143" y="155"/>
                    </a:cxn>
                    <a:cxn ang="0">
                      <a:pos x="164" y="155"/>
                    </a:cxn>
                    <a:cxn ang="0">
                      <a:pos x="143" y="184"/>
                    </a:cxn>
                    <a:cxn ang="0">
                      <a:pos x="109" y="206"/>
                    </a:cxn>
                    <a:cxn ang="0">
                      <a:pos x="109" y="232"/>
                    </a:cxn>
                    <a:cxn ang="0">
                      <a:pos x="130" y="286"/>
                    </a:cxn>
                    <a:cxn ang="0">
                      <a:pos x="121" y="322"/>
                    </a:cxn>
                    <a:cxn ang="0">
                      <a:pos x="143" y="337"/>
                    </a:cxn>
                    <a:cxn ang="0">
                      <a:pos x="151" y="387"/>
                    </a:cxn>
                  </a:cxnLst>
                  <a:rect l="0" t="0" r="r" b="b"/>
                  <a:pathLst>
                    <a:path w="164" h="453">
                      <a:moveTo>
                        <a:pt x="151" y="387"/>
                      </a:moveTo>
                      <a:lnTo>
                        <a:pt x="130" y="453"/>
                      </a:lnTo>
                      <a:lnTo>
                        <a:pt x="143" y="413"/>
                      </a:lnTo>
                      <a:lnTo>
                        <a:pt x="130" y="387"/>
                      </a:lnTo>
                      <a:lnTo>
                        <a:pt x="143" y="376"/>
                      </a:lnTo>
                      <a:lnTo>
                        <a:pt x="109" y="286"/>
                      </a:lnTo>
                      <a:lnTo>
                        <a:pt x="96" y="272"/>
                      </a:lnTo>
                      <a:lnTo>
                        <a:pt x="76" y="297"/>
                      </a:lnTo>
                      <a:lnTo>
                        <a:pt x="42" y="286"/>
                      </a:lnTo>
                      <a:lnTo>
                        <a:pt x="54" y="261"/>
                      </a:lnTo>
                      <a:lnTo>
                        <a:pt x="42" y="220"/>
                      </a:lnTo>
                      <a:lnTo>
                        <a:pt x="33" y="220"/>
                      </a:lnTo>
                      <a:lnTo>
                        <a:pt x="21" y="196"/>
                      </a:lnTo>
                      <a:lnTo>
                        <a:pt x="0" y="167"/>
                      </a:lnTo>
                      <a:lnTo>
                        <a:pt x="0" y="141"/>
                      </a:lnTo>
                      <a:lnTo>
                        <a:pt x="12" y="141"/>
                      </a:lnTo>
                      <a:lnTo>
                        <a:pt x="12" y="105"/>
                      </a:lnTo>
                      <a:lnTo>
                        <a:pt x="21" y="105"/>
                      </a:lnTo>
                      <a:lnTo>
                        <a:pt x="33" y="40"/>
                      </a:lnTo>
                      <a:lnTo>
                        <a:pt x="54" y="14"/>
                      </a:lnTo>
                      <a:lnTo>
                        <a:pt x="67" y="14"/>
                      </a:lnTo>
                      <a:lnTo>
                        <a:pt x="67" y="0"/>
                      </a:lnTo>
                      <a:lnTo>
                        <a:pt x="87" y="0"/>
                      </a:lnTo>
                      <a:lnTo>
                        <a:pt x="96" y="28"/>
                      </a:lnTo>
                      <a:lnTo>
                        <a:pt x="87" y="105"/>
                      </a:lnTo>
                      <a:lnTo>
                        <a:pt x="109" y="94"/>
                      </a:lnTo>
                      <a:lnTo>
                        <a:pt x="109" y="119"/>
                      </a:lnTo>
                      <a:lnTo>
                        <a:pt x="121" y="119"/>
                      </a:lnTo>
                      <a:lnTo>
                        <a:pt x="121" y="141"/>
                      </a:lnTo>
                      <a:lnTo>
                        <a:pt x="143" y="155"/>
                      </a:lnTo>
                      <a:lnTo>
                        <a:pt x="164" y="155"/>
                      </a:lnTo>
                      <a:lnTo>
                        <a:pt x="143" y="184"/>
                      </a:lnTo>
                      <a:lnTo>
                        <a:pt x="109" y="206"/>
                      </a:lnTo>
                      <a:lnTo>
                        <a:pt x="109" y="232"/>
                      </a:lnTo>
                      <a:lnTo>
                        <a:pt x="130" y="286"/>
                      </a:lnTo>
                      <a:lnTo>
                        <a:pt x="121" y="322"/>
                      </a:lnTo>
                      <a:lnTo>
                        <a:pt x="143" y="337"/>
                      </a:lnTo>
                      <a:lnTo>
                        <a:pt x="151" y="387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50" name="Freeform 116"/>
                <p:cNvSpPr>
                  <a:spLocks/>
                </p:cNvSpPr>
                <p:nvPr/>
              </p:nvSpPr>
              <p:spPr bwMode="auto">
                <a:xfrm>
                  <a:off x="6638964" y="2757496"/>
                  <a:ext cx="260352" cy="719139"/>
                </a:xfrm>
                <a:custGeom>
                  <a:avLst/>
                  <a:gdLst/>
                  <a:ahLst/>
                  <a:cxnLst>
                    <a:cxn ang="0">
                      <a:pos x="151" y="387"/>
                    </a:cxn>
                    <a:cxn ang="0">
                      <a:pos x="130" y="453"/>
                    </a:cxn>
                    <a:cxn ang="0">
                      <a:pos x="143" y="413"/>
                    </a:cxn>
                    <a:cxn ang="0">
                      <a:pos x="130" y="387"/>
                    </a:cxn>
                    <a:cxn ang="0">
                      <a:pos x="143" y="376"/>
                    </a:cxn>
                    <a:cxn ang="0">
                      <a:pos x="109" y="286"/>
                    </a:cxn>
                    <a:cxn ang="0">
                      <a:pos x="96" y="272"/>
                    </a:cxn>
                    <a:cxn ang="0">
                      <a:pos x="76" y="297"/>
                    </a:cxn>
                    <a:cxn ang="0">
                      <a:pos x="42" y="286"/>
                    </a:cxn>
                    <a:cxn ang="0">
                      <a:pos x="54" y="261"/>
                    </a:cxn>
                    <a:cxn ang="0">
                      <a:pos x="42" y="220"/>
                    </a:cxn>
                    <a:cxn ang="0">
                      <a:pos x="33" y="220"/>
                    </a:cxn>
                    <a:cxn ang="0">
                      <a:pos x="21" y="196"/>
                    </a:cxn>
                    <a:cxn ang="0">
                      <a:pos x="0" y="167"/>
                    </a:cxn>
                    <a:cxn ang="0">
                      <a:pos x="0" y="141"/>
                    </a:cxn>
                    <a:cxn ang="0">
                      <a:pos x="12" y="141"/>
                    </a:cxn>
                    <a:cxn ang="0">
                      <a:pos x="12" y="105"/>
                    </a:cxn>
                    <a:cxn ang="0">
                      <a:pos x="21" y="105"/>
                    </a:cxn>
                    <a:cxn ang="0">
                      <a:pos x="33" y="40"/>
                    </a:cxn>
                    <a:cxn ang="0">
                      <a:pos x="54" y="14"/>
                    </a:cxn>
                    <a:cxn ang="0">
                      <a:pos x="67" y="14"/>
                    </a:cxn>
                    <a:cxn ang="0">
                      <a:pos x="67" y="0"/>
                    </a:cxn>
                    <a:cxn ang="0">
                      <a:pos x="87" y="0"/>
                    </a:cxn>
                    <a:cxn ang="0">
                      <a:pos x="96" y="28"/>
                    </a:cxn>
                    <a:cxn ang="0">
                      <a:pos x="87" y="105"/>
                    </a:cxn>
                    <a:cxn ang="0">
                      <a:pos x="109" y="94"/>
                    </a:cxn>
                    <a:cxn ang="0">
                      <a:pos x="109" y="119"/>
                    </a:cxn>
                    <a:cxn ang="0">
                      <a:pos x="121" y="119"/>
                    </a:cxn>
                    <a:cxn ang="0">
                      <a:pos x="121" y="141"/>
                    </a:cxn>
                    <a:cxn ang="0">
                      <a:pos x="143" y="155"/>
                    </a:cxn>
                    <a:cxn ang="0">
                      <a:pos x="164" y="155"/>
                    </a:cxn>
                    <a:cxn ang="0">
                      <a:pos x="143" y="184"/>
                    </a:cxn>
                    <a:cxn ang="0">
                      <a:pos x="109" y="206"/>
                    </a:cxn>
                    <a:cxn ang="0">
                      <a:pos x="109" y="232"/>
                    </a:cxn>
                    <a:cxn ang="0">
                      <a:pos x="130" y="286"/>
                    </a:cxn>
                    <a:cxn ang="0">
                      <a:pos x="121" y="322"/>
                    </a:cxn>
                    <a:cxn ang="0">
                      <a:pos x="143" y="337"/>
                    </a:cxn>
                    <a:cxn ang="0">
                      <a:pos x="151" y="387"/>
                    </a:cxn>
                  </a:cxnLst>
                  <a:rect l="0" t="0" r="r" b="b"/>
                  <a:pathLst>
                    <a:path w="164" h="453">
                      <a:moveTo>
                        <a:pt x="151" y="387"/>
                      </a:moveTo>
                      <a:lnTo>
                        <a:pt x="130" y="453"/>
                      </a:lnTo>
                      <a:lnTo>
                        <a:pt x="143" y="413"/>
                      </a:lnTo>
                      <a:lnTo>
                        <a:pt x="130" y="387"/>
                      </a:lnTo>
                      <a:lnTo>
                        <a:pt x="143" y="376"/>
                      </a:lnTo>
                      <a:lnTo>
                        <a:pt x="109" y="286"/>
                      </a:lnTo>
                      <a:lnTo>
                        <a:pt x="96" y="272"/>
                      </a:lnTo>
                      <a:lnTo>
                        <a:pt x="76" y="297"/>
                      </a:lnTo>
                      <a:lnTo>
                        <a:pt x="42" y="286"/>
                      </a:lnTo>
                      <a:lnTo>
                        <a:pt x="54" y="261"/>
                      </a:lnTo>
                      <a:lnTo>
                        <a:pt x="42" y="220"/>
                      </a:lnTo>
                      <a:lnTo>
                        <a:pt x="33" y="220"/>
                      </a:lnTo>
                      <a:lnTo>
                        <a:pt x="21" y="196"/>
                      </a:lnTo>
                      <a:lnTo>
                        <a:pt x="0" y="167"/>
                      </a:lnTo>
                      <a:lnTo>
                        <a:pt x="0" y="141"/>
                      </a:lnTo>
                      <a:lnTo>
                        <a:pt x="12" y="141"/>
                      </a:lnTo>
                      <a:lnTo>
                        <a:pt x="12" y="105"/>
                      </a:lnTo>
                      <a:lnTo>
                        <a:pt x="21" y="105"/>
                      </a:lnTo>
                      <a:lnTo>
                        <a:pt x="33" y="40"/>
                      </a:lnTo>
                      <a:lnTo>
                        <a:pt x="54" y="14"/>
                      </a:lnTo>
                      <a:lnTo>
                        <a:pt x="67" y="14"/>
                      </a:lnTo>
                      <a:lnTo>
                        <a:pt x="67" y="0"/>
                      </a:lnTo>
                      <a:lnTo>
                        <a:pt x="87" y="0"/>
                      </a:lnTo>
                      <a:lnTo>
                        <a:pt x="96" y="28"/>
                      </a:lnTo>
                      <a:lnTo>
                        <a:pt x="87" y="105"/>
                      </a:lnTo>
                      <a:lnTo>
                        <a:pt x="109" y="94"/>
                      </a:lnTo>
                      <a:lnTo>
                        <a:pt x="109" y="119"/>
                      </a:lnTo>
                      <a:lnTo>
                        <a:pt x="121" y="119"/>
                      </a:lnTo>
                      <a:lnTo>
                        <a:pt x="121" y="141"/>
                      </a:lnTo>
                      <a:lnTo>
                        <a:pt x="143" y="155"/>
                      </a:lnTo>
                      <a:lnTo>
                        <a:pt x="164" y="155"/>
                      </a:lnTo>
                      <a:lnTo>
                        <a:pt x="143" y="184"/>
                      </a:lnTo>
                      <a:lnTo>
                        <a:pt x="109" y="206"/>
                      </a:lnTo>
                      <a:lnTo>
                        <a:pt x="109" y="232"/>
                      </a:lnTo>
                      <a:lnTo>
                        <a:pt x="130" y="286"/>
                      </a:lnTo>
                      <a:lnTo>
                        <a:pt x="121" y="322"/>
                      </a:lnTo>
                      <a:lnTo>
                        <a:pt x="143" y="337"/>
                      </a:lnTo>
                      <a:lnTo>
                        <a:pt x="151" y="387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92D05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51" name="Freeform 117"/>
                <p:cNvSpPr>
                  <a:spLocks/>
                </p:cNvSpPr>
                <p:nvPr/>
              </p:nvSpPr>
              <p:spPr bwMode="auto">
                <a:xfrm>
                  <a:off x="6813590" y="3054359"/>
                  <a:ext cx="227014" cy="566739"/>
                </a:xfrm>
                <a:custGeom>
                  <a:avLst/>
                  <a:gdLst/>
                  <a:ahLst/>
                  <a:cxnLst>
                    <a:cxn ang="0">
                      <a:pos x="63" y="331"/>
                    </a:cxn>
                    <a:cxn ang="0">
                      <a:pos x="63" y="345"/>
                    </a:cxn>
                    <a:cxn ang="0">
                      <a:pos x="33" y="292"/>
                    </a:cxn>
                    <a:cxn ang="0">
                      <a:pos x="33" y="306"/>
                    </a:cxn>
                    <a:cxn ang="0">
                      <a:pos x="21" y="280"/>
                    </a:cxn>
                    <a:cxn ang="0">
                      <a:pos x="21" y="266"/>
                    </a:cxn>
                    <a:cxn ang="0">
                      <a:pos x="42" y="201"/>
                    </a:cxn>
                    <a:cxn ang="0">
                      <a:pos x="33" y="151"/>
                    </a:cxn>
                    <a:cxn ang="0">
                      <a:pos x="12" y="136"/>
                    </a:cxn>
                    <a:cxn ang="0">
                      <a:pos x="21" y="100"/>
                    </a:cxn>
                    <a:cxn ang="0">
                      <a:pos x="0" y="46"/>
                    </a:cxn>
                    <a:cxn ang="0">
                      <a:pos x="0" y="21"/>
                    </a:cxn>
                    <a:cxn ang="0">
                      <a:pos x="33" y="0"/>
                    </a:cxn>
                    <a:cxn ang="0">
                      <a:pos x="42" y="10"/>
                    </a:cxn>
                    <a:cxn ang="0">
                      <a:pos x="54" y="21"/>
                    </a:cxn>
                    <a:cxn ang="0">
                      <a:pos x="54" y="60"/>
                    </a:cxn>
                    <a:cxn ang="0">
                      <a:pos x="79" y="46"/>
                    </a:cxn>
                    <a:cxn ang="0">
                      <a:pos x="88" y="60"/>
                    </a:cxn>
                    <a:cxn ang="0">
                      <a:pos x="97" y="46"/>
                    </a:cxn>
                    <a:cxn ang="0">
                      <a:pos x="118" y="75"/>
                    </a:cxn>
                    <a:cxn ang="0">
                      <a:pos x="130" y="100"/>
                    </a:cxn>
                    <a:cxn ang="0">
                      <a:pos x="143" y="125"/>
                    </a:cxn>
                    <a:cxn ang="0">
                      <a:pos x="143" y="151"/>
                    </a:cxn>
                    <a:cxn ang="0">
                      <a:pos x="97" y="151"/>
                    </a:cxn>
                    <a:cxn ang="0">
                      <a:pos x="88" y="175"/>
                    </a:cxn>
                    <a:cxn ang="0">
                      <a:pos x="97" y="201"/>
                    </a:cxn>
                    <a:cxn ang="0">
                      <a:pos x="88" y="191"/>
                    </a:cxn>
                    <a:cxn ang="0">
                      <a:pos x="63" y="191"/>
                    </a:cxn>
                    <a:cxn ang="0">
                      <a:pos x="63" y="175"/>
                    </a:cxn>
                    <a:cxn ang="0">
                      <a:pos x="42" y="175"/>
                    </a:cxn>
                    <a:cxn ang="0">
                      <a:pos x="54" y="201"/>
                    </a:cxn>
                    <a:cxn ang="0">
                      <a:pos x="42" y="241"/>
                    </a:cxn>
                    <a:cxn ang="0">
                      <a:pos x="42" y="266"/>
                    </a:cxn>
                    <a:cxn ang="0">
                      <a:pos x="54" y="266"/>
                    </a:cxn>
                    <a:cxn ang="0">
                      <a:pos x="63" y="316"/>
                    </a:cxn>
                    <a:cxn ang="0">
                      <a:pos x="88" y="331"/>
                    </a:cxn>
                    <a:cxn ang="0">
                      <a:pos x="97" y="345"/>
                    </a:cxn>
                    <a:cxn ang="0">
                      <a:pos x="88" y="357"/>
                    </a:cxn>
                    <a:cxn ang="0">
                      <a:pos x="79" y="357"/>
                    </a:cxn>
                    <a:cxn ang="0">
                      <a:pos x="79" y="345"/>
                    </a:cxn>
                    <a:cxn ang="0">
                      <a:pos x="63" y="331"/>
                    </a:cxn>
                  </a:cxnLst>
                  <a:rect l="0" t="0" r="r" b="b"/>
                  <a:pathLst>
                    <a:path w="143" h="357">
                      <a:moveTo>
                        <a:pt x="63" y="331"/>
                      </a:moveTo>
                      <a:lnTo>
                        <a:pt x="63" y="345"/>
                      </a:lnTo>
                      <a:lnTo>
                        <a:pt x="33" y="292"/>
                      </a:lnTo>
                      <a:lnTo>
                        <a:pt x="33" y="306"/>
                      </a:lnTo>
                      <a:lnTo>
                        <a:pt x="21" y="280"/>
                      </a:lnTo>
                      <a:lnTo>
                        <a:pt x="21" y="266"/>
                      </a:lnTo>
                      <a:lnTo>
                        <a:pt x="42" y="201"/>
                      </a:lnTo>
                      <a:lnTo>
                        <a:pt x="33" y="151"/>
                      </a:lnTo>
                      <a:lnTo>
                        <a:pt x="12" y="136"/>
                      </a:lnTo>
                      <a:lnTo>
                        <a:pt x="21" y="100"/>
                      </a:lnTo>
                      <a:lnTo>
                        <a:pt x="0" y="46"/>
                      </a:lnTo>
                      <a:lnTo>
                        <a:pt x="0" y="21"/>
                      </a:lnTo>
                      <a:lnTo>
                        <a:pt x="33" y="0"/>
                      </a:lnTo>
                      <a:lnTo>
                        <a:pt x="42" y="10"/>
                      </a:lnTo>
                      <a:lnTo>
                        <a:pt x="54" y="21"/>
                      </a:lnTo>
                      <a:lnTo>
                        <a:pt x="54" y="60"/>
                      </a:lnTo>
                      <a:lnTo>
                        <a:pt x="79" y="46"/>
                      </a:lnTo>
                      <a:lnTo>
                        <a:pt x="88" y="60"/>
                      </a:lnTo>
                      <a:lnTo>
                        <a:pt x="97" y="46"/>
                      </a:lnTo>
                      <a:lnTo>
                        <a:pt x="118" y="75"/>
                      </a:lnTo>
                      <a:lnTo>
                        <a:pt x="130" y="100"/>
                      </a:lnTo>
                      <a:lnTo>
                        <a:pt x="143" y="125"/>
                      </a:lnTo>
                      <a:lnTo>
                        <a:pt x="143" y="151"/>
                      </a:lnTo>
                      <a:lnTo>
                        <a:pt x="97" y="151"/>
                      </a:lnTo>
                      <a:lnTo>
                        <a:pt x="88" y="175"/>
                      </a:lnTo>
                      <a:lnTo>
                        <a:pt x="97" y="201"/>
                      </a:lnTo>
                      <a:lnTo>
                        <a:pt x="88" y="191"/>
                      </a:lnTo>
                      <a:lnTo>
                        <a:pt x="63" y="191"/>
                      </a:lnTo>
                      <a:lnTo>
                        <a:pt x="63" y="175"/>
                      </a:lnTo>
                      <a:lnTo>
                        <a:pt x="42" y="175"/>
                      </a:lnTo>
                      <a:lnTo>
                        <a:pt x="54" y="201"/>
                      </a:lnTo>
                      <a:lnTo>
                        <a:pt x="42" y="241"/>
                      </a:lnTo>
                      <a:lnTo>
                        <a:pt x="42" y="266"/>
                      </a:lnTo>
                      <a:lnTo>
                        <a:pt x="54" y="266"/>
                      </a:lnTo>
                      <a:lnTo>
                        <a:pt x="63" y="316"/>
                      </a:lnTo>
                      <a:lnTo>
                        <a:pt x="88" y="331"/>
                      </a:lnTo>
                      <a:lnTo>
                        <a:pt x="97" y="345"/>
                      </a:lnTo>
                      <a:lnTo>
                        <a:pt x="88" y="357"/>
                      </a:lnTo>
                      <a:lnTo>
                        <a:pt x="79" y="357"/>
                      </a:lnTo>
                      <a:lnTo>
                        <a:pt x="79" y="345"/>
                      </a:lnTo>
                      <a:lnTo>
                        <a:pt x="63" y="331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52" name="Freeform 118"/>
                <p:cNvSpPr>
                  <a:spLocks/>
                </p:cNvSpPr>
                <p:nvPr/>
              </p:nvSpPr>
              <p:spPr bwMode="auto">
                <a:xfrm>
                  <a:off x="6813590" y="3054359"/>
                  <a:ext cx="227014" cy="566739"/>
                </a:xfrm>
                <a:custGeom>
                  <a:avLst/>
                  <a:gdLst/>
                  <a:ahLst/>
                  <a:cxnLst>
                    <a:cxn ang="0">
                      <a:pos x="63" y="331"/>
                    </a:cxn>
                    <a:cxn ang="0">
                      <a:pos x="63" y="345"/>
                    </a:cxn>
                    <a:cxn ang="0">
                      <a:pos x="33" y="292"/>
                    </a:cxn>
                    <a:cxn ang="0">
                      <a:pos x="33" y="306"/>
                    </a:cxn>
                    <a:cxn ang="0">
                      <a:pos x="21" y="280"/>
                    </a:cxn>
                    <a:cxn ang="0">
                      <a:pos x="21" y="266"/>
                    </a:cxn>
                    <a:cxn ang="0">
                      <a:pos x="42" y="201"/>
                    </a:cxn>
                    <a:cxn ang="0">
                      <a:pos x="33" y="151"/>
                    </a:cxn>
                    <a:cxn ang="0">
                      <a:pos x="12" y="136"/>
                    </a:cxn>
                    <a:cxn ang="0">
                      <a:pos x="21" y="100"/>
                    </a:cxn>
                    <a:cxn ang="0">
                      <a:pos x="0" y="46"/>
                    </a:cxn>
                    <a:cxn ang="0">
                      <a:pos x="0" y="21"/>
                    </a:cxn>
                    <a:cxn ang="0">
                      <a:pos x="33" y="0"/>
                    </a:cxn>
                    <a:cxn ang="0">
                      <a:pos x="42" y="10"/>
                    </a:cxn>
                    <a:cxn ang="0">
                      <a:pos x="54" y="21"/>
                    </a:cxn>
                    <a:cxn ang="0">
                      <a:pos x="54" y="60"/>
                    </a:cxn>
                    <a:cxn ang="0">
                      <a:pos x="79" y="46"/>
                    </a:cxn>
                    <a:cxn ang="0">
                      <a:pos x="88" y="60"/>
                    </a:cxn>
                    <a:cxn ang="0">
                      <a:pos x="97" y="46"/>
                    </a:cxn>
                    <a:cxn ang="0">
                      <a:pos x="118" y="75"/>
                    </a:cxn>
                    <a:cxn ang="0">
                      <a:pos x="130" y="100"/>
                    </a:cxn>
                    <a:cxn ang="0">
                      <a:pos x="143" y="125"/>
                    </a:cxn>
                    <a:cxn ang="0">
                      <a:pos x="143" y="151"/>
                    </a:cxn>
                    <a:cxn ang="0">
                      <a:pos x="97" y="151"/>
                    </a:cxn>
                    <a:cxn ang="0">
                      <a:pos x="88" y="175"/>
                    </a:cxn>
                    <a:cxn ang="0">
                      <a:pos x="97" y="201"/>
                    </a:cxn>
                    <a:cxn ang="0">
                      <a:pos x="88" y="191"/>
                    </a:cxn>
                    <a:cxn ang="0">
                      <a:pos x="63" y="191"/>
                    </a:cxn>
                    <a:cxn ang="0">
                      <a:pos x="63" y="175"/>
                    </a:cxn>
                    <a:cxn ang="0">
                      <a:pos x="42" y="175"/>
                    </a:cxn>
                    <a:cxn ang="0">
                      <a:pos x="54" y="201"/>
                    </a:cxn>
                    <a:cxn ang="0">
                      <a:pos x="42" y="241"/>
                    </a:cxn>
                    <a:cxn ang="0">
                      <a:pos x="42" y="266"/>
                    </a:cxn>
                    <a:cxn ang="0">
                      <a:pos x="54" y="266"/>
                    </a:cxn>
                    <a:cxn ang="0">
                      <a:pos x="63" y="316"/>
                    </a:cxn>
                    <a:cxn ang="0">
                      <a:pos x="88" y="331"/>
                    </a:cxn>
                    <a:cxn ang="0">
                      <a:pos x="97" y="345"/>
                    </a:cxn>
                    <a:cxn ang="0">
                      <a:pos x="88" y="357"/>
                    </a:cxn>
                    <a:cxn ang="0">
                      <a:pos x="79" y="357"/>
                    </a:cxn>
                    <a:cxn ang="0">
                      <a:pos x="79" y="345"/>
                    </a:cxn>
                    <a:cxn ang="0">
                      <a:pos x="63" y="331"/>
                    </a:cxn>
                  </a:cxnLst>
                  <a:rect l="0" t="0" r="r" b="b"/>
                  <a:pathLst>
                    <a:path w="143" h="357">
                      <a:moveTo>
                        <a:pt x="63" y="331"/>
                      </a:moveTo>
                      <a:lnTo>
                        <a:pt x="63" y="345"/>
                      </a:lnTo>
                      <a:lnTo>
                        <a:pt x="33" y="292"/>
                      </a:lnTo>
                      <a:lnTo>
                        <a:pt x="33" y="306"/>
                      </a:lnTo>
                      <a:lnTo>
                        <a:pt x="21" y="280"/>
                      </a:lnTo>
                      <a:lnTo>
                        <a:pt x="21" y="266"/>
                      </a:lnTo>
                      <a:lnTo>
                        <a:pt x="42" y="201"/>
                      </a:lnTo>
                      <a:lnTo>
                        <a:pt x="33" y="151"/>
                      </a:lnTo>
                      <a:lnTo>
                        <a:pt x="12" y="136"/>
                      </a:lnTo>
                      <a:lnTo>
                        <a:pt x="21" y="100"/>
                      </a:lnTo>
                      <a:lnTo>
                        <a:pt x="0" y="46"/>
                      </a:lnTo>
                      <a:lnTo>
                        <a:pt x="0" y="21"/>
                      </a:lnTo>
                      <a:lnTo>
                        <a:pt x="33" y="0"/>
                      </a:lnTo>
                      <a:lnTo>
                        <a:pt x="42" y="10"/>
                      </a:lnTo>
                      <a:lnTo>
                        <a:pt x="54" y="21"/>
                      </a:lnTo>
                      <a:lnTo>
                        <a:pt x="54" y="60"/>
                      </a:lnTo>
                      <a:lnTo>
                        <a:pt x="79" y="46"/>
                      </a:lnTo>
                      <a:lnTo>
                        <a:pt x="88" y="60"/>
                      </a:lnTo>
                      <a:lnTo>
                        <a:pt x="97" y="46"/>
                      </a:lnTo>
                      <a:lnTo>
                        <a:pt x="118" y="75"/>
                      </a:lnTo>
                      <a:lnTo>
                        <a:pt x="130" y="100"/>
                      </a:lnTo>
                      <a:lnTo>
                        <a:pt x="143" y="125"/>
                      </a:lnTo>
                      <a:lnTo>
                        <a:pt x="143" y="151"/>
                      </a:lnTo>
                      <a:lnTo>
                        <a:pt x="97" y="151"/>
                      </a:lnTo>
                      <a:lnTo>
                        <a:pt x="88" y="175"/>
                      </a:lnTo>
                      <a:lnTo>
                        <a:pt x="97" y="201"/>
                      </a:lnTo>
                      <a:lnTo>
                        <a:pt x="88" y="191"/>
                      </a:lnTo>
                      <a:lnTo>
                        <a:pt x="63" y="191"/>
                      </a:lnTo>
                      <a:lnTo>
                        <a:pt x="63" y="175"/>
                      </a:lnTo>
                      <a:lnTo>
                        <a:pt x="42" y="175"/>
                      </a:lnTo>
                      <a:lnTo>
                        <a:pt x="54" y="201"/>
                      </a:lnTo>
                      <a:lnTo>
                        <a:pt x="42" y="241"/>
                      </a:lnTo>
                      <a:lnTo>
                        <a:pt x="42" y="266"/>
                      </a:lnTo>
                      <a:lnTo>
                        <a:pt x="54" y="266"/>
                      </a:lnTo>
                      <a:lnTo>
                        <a:pt x="63" y="316"/>
                      </a:lnTo>
                      <a:lnTo>
                        <a:pt x="88" y="331"/>
                      </a:lnTo>
                      <a:lnTo>
                        <a:pt x="97" y="345"/>
                      </a:lnTo>
                      <a:lnTo>
                        <a:pt x="88" y="357"/>
                      </a:lnTo>
                      <a:lnTo>
                        <a:pt x="79" y="357"/>
                      </a:lnTo>
                      <a:lnTo>
                        <a:pt x="79" y="345"/>
                      </a:lnTo>
                      <a:lnTo>
                        <a:pt x="63" y="331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92D05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53" name="Freeform 119"/>
                <p:cNvSpPr>
                  <a:spLocks/>
                </p:cNvSpPr>
                <p:nvPr/>
              </p:nvSpPr>
              <p:spPr bwMode="auto">
                <a:xfrm>
                  <a:off x="6915191" y="3582997"/>
                  <a:ext cx="125413" cy="201613"/>
                </a:xfrm>
                <a:custGeom>
                  <a:avLst/>
                  <a:gdLst/>
                  <a:ahLst/>
                  <a:cxnLst>
                    <a:cxn ang="0">
                      <a:pos x="0" y="14"/>
                    </a:cxn>
                    <a:cxn ang="0">
                      <a:pos x="0" y="60"/>
                    </a:cxn>
                    <a:cxn ang="0">
                      <a:pos x="24" y="89"/>
                    </a:cxn>
                    <a:cxn ang="0">
                      <a:pos x="54" y="127"/>
                    </a:cxn>
                    <a:cxn ang="0">
                      <a:pos x="79" y="127"/>
                    </a:cxn>
                    <a:cxn ang="0">
                      <a:pos x="54" y="89"/>
                    </a:cxn>
                    <a:cxn ang="0">
                      <a:pos x="54" y="50"/>
                    </a:cxn>
                    <a:cxn ang="0">
                      <a:pos x="33" y="14"/>
                    </a:cxn>
                    <a:cxn ang="0">
                      <a:pos x="24" y="24"/>
                    </a:cxn>
                    <a:cxn ang="0">
                      <a:pos x="15" y="24"/>
                    </a:cxn>
                    <a:cxn ang="0">
                      <a:pos x="15" y="14"/>
                    </a:cxn>
                    <a:cxn ang="0">
                      <a:pos x="0" y="0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79" h="127">
                      <a:moveTo>
                        <a:pt x="0" y="14"/>
                      </a:moveTo>
                      <a:lnTo>
                        <a:pt x="0" y="60"/>
                      </a:lnTo>
                      <a:lnTo>
                        <a:pt x="24" y="89"/>
                      </a:lnTo>
                      <a:lnTo>
                        <a:pt x="54" y="127"/>
                      </a:lnTo>
                      <a:lnTo>
                        <a:pt x="79" y="127"/>
                      </a:lnTo>
                      <a:lnTo>
                        <a:pt x="54" y="89"/>
                      </a:lnTo>
                      <a:lnTo>
                        <a:pt x="54" y="50"/>
                      </a:lnTo>
                      <a:lnTo>
                        <a:pt x="33" y="14"/>
                      </a:lnTo>
                      <a:lnTo>
                        <a:pt x="24" y="24"/>
                      </a:lnTo>
                      <a:lnTo>
                        <a:pt x="15" y="24"/>
                      </a:lnTo>
                      <a:lnTo>
                        <a:pt x="15" y="14"/>
                      </a:lnTo>
                      <a:lnTo>
                        <a:pt x="0" y="0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54" name="Freeform 120"/>
                <p:cNvSpPr>
                  <a:spLocks/>
                </p:cNvSpPr>
                <p:nvPr/>
              </p:nvSpPr>
              <p:spPr bwMode="auto">
                <a:xfrm>
                  <a:off x="6915191" y="3582997"/>
                  <a:ext cx="125413" cy="201613"/>
                </a:xfrm>
                <a:custGeom>
                  <a:avLst/>
                  <a:gdLst/>
                  <a:ahLst/>
                  <a:cxnLst>
                    <a:cxn ang="0">
                      <a:pos x="0" y="14"/>
                    </a:cxn>
                    <a:cxn ang="0">
                      <a:pos x="0" y="60"/>
                    </a:cxn>
                    <a:cxn ang="0">
                      <a:pos x="24" y="89"/>
                    </a:cxn>
                    <a:cxn ang="0">
                      <a:pos x="54" y="127"/>
                    </a:cxn>
                    <a:cxn ang="0">
                      <a:pos x="79" y="127"/>
                    </a:cxn>
                    <a:cxn ang="0">
                      <a:pos x="54" y="89"/>
                    </a:cxn>
                    <a:cxn ang="0">
                      <a:pos x="54" y="50"/>
                    </a:cxn>
                    <a:cxn ang="0">
                      <a:pos x="33" y="14"/>
                    </a:cxn>
                    <a:cxn ang="0">
                      <a:pos x="24" y="24"/>
                    </a:cxn>
                    <a:cxn ang="0">
                      <a:pos x="15" y="24"/>
                    </a:cxn>
                    <a:cxn ang="0">
                      <a:pos x="15" y="14"/>
                    </a:cxn>
                    <a:cxn ang="0">
                      <a:pos x="0" y="0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79" h="127">
                      <a:moveTo>
                        <a:pt x="0" y="14"/>
                      </a:moveTo>
                      <a:lnTo>
                        <a:pt x="0" y="60"/>
                      </a:lnTo>
                      <a:lnTo>
                        <a:pt x="24" y="89"/>
                      </a:lnTo>
                      <a:lnTo>
                        <a:pt x="54" y="127"/>
                      </a:lnTo>
                      <a:lnTo>
                        <a:pt x="79" y="127"/>
                      </a:lnTo>
                      <a:lnTo>
                        <a:pt x="54" y="89"/>
                      </a:lnTo>
                      <a:lnTo>
                        <a:pt x="54" y="50"/>
                      </a:lnTo>
                      <a:lnTo>
                        <a:pt x="33" y="14"/>
                      </a:lnTo>
                      <a:lnTo>
                        <a:pt x="24" y="24"/>
                      </a:lnTo>
                      <a:lnTo>
                        <a:pt x="15" y="24"/>
                      </a:lnTo>
                      <a:lnTo>
                        <a:pt x="15" y="14"/>
                      </a:lnTo>
                      <a:lnTo>
                        <a:pt x="0" y="0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55" name="Freeform 121"/>
                <p:cNvSpPr>
                  <a:spLocks/>
                </p:cNvSpPr>
                <p:nvPr/>
              </p:nvSpPr>
              <p:spPr bwMode="auto">
                <a:xfrm>
                  <a:off x="6915191" y="2947996"/>
                  <a:ext cx="247651" cy="552451"/>
                </a:xfrm>
                <a:custGeom>
                  <a:avLst/>
                  <a:gdLst/>
                  <a:ahLst/>
                  <a:cxnLst>
                    <a:cxn ang="0">
                      <a:pos x="0" y="11"/>
                    </a:cxn>
                    <a:cxn ang="0">
                      <a:pos x="15" y="11"/>
                    </a:cxn>
                    <a:cxn ang="0">
                      <a:pos x="54" y="0"/>
                    </a:cxn>
                    <a:cxn ang="0">
                      <a:pos x="79" y="11"/>
                    </a:cxn>
                    <a:cxn ang="0">
                      <a:pos x="91" y="21"/>
                    </a:cxn>
                    <a:cxn ang="0">
                      <a:pos x="109" y="36"/>
                    </a:cxn>
                    <a:cxn ang="0">
                      <a:pos x="91" y="47"/>
                    </a:cxn>
                    <a:cxn ang="0">
                      <a:pos x="79" y="76"/>
                    </a:cxn>
                    <a:cxn ang="0">
                      <a:pos x="67" y="102"/>
                    </a:cxn>
                    <a:cxn ang="0">
                      <a:pos x="79" y="112"/>
                    </a:cxn>
                    <a:cxn ang="0">
                      <a:pos x="146" y="192"/>
                    </a:cxn>
                    <a:cxn ang="0">
                      <a:pos x="156" y="232"/>
                    </a:cxn>
                    <a:cxn ang="0">
                      <a:pos x="156" y="282"/>
                    </a:cxn>
                    <a:cxn ang="0">
                      <a:pos x="121" y="308"/>
                    </a:cxn>
                    <a:cxn ang="0">
                      <a:pos x="109" y="308"/>
                    </a:cxn>
                    <a:cxn ang="0">
                      <a:pos x="109" y="333"/>
                    </a:cxn>
                    <a:cxn ang="0">
                      <a:pos x="79" y="348"/>
                    </a:cxn>
                    <a:cxn ang="0">
                      <a:pos x="79" y="323"/>
                    </a:cxn>
                    <a:cxn ang="0">
                      <a:pos x="67" y="308"/>
                    </a:cxn>
                    <a:cxn ang="0">
                      <a:pos x="91" y="294"/>
                    </a:cxn>
                    <a:cxn ang="0">
                      <a:pos x="101" y="282"/>
                    </a:cxn>
                    <a:cxn ang="0">
                      <a:pos x="121" y="258"/>
                    </a:cxn>
                    <a:cxn ang="0">
                      <a:pos x="121" y="203"/>
                    </a:cxn>
                    <a:cxn ang="0">
                      <a:pos x="109" y="177"/>
                    </a:cxn>
                    <a:cxn ang="0">
                      <a:pos x="91" y="152"/>
                    </a:cxn>
                    <a:cxn ang="0">
                      <a:pos x="91" y="141"/>
                    </a:cxn>
                    <a:cxn ang="0">
                      <a:pos x="45" y="86"/>
                    </a:cxn>
                    <a:cxn ang="0">
                      <a:pos x="54" y="76"/>
                    </a:cxn>
                    <a:cxn ang="0">
                      <a:pos x="45" y="66"/>
                    </a:cxn>
                    <a:cxn ang="0">
                      <a:pos x="24" y="47"/>
                    </a:cxn>
                    <a:cxn ang="0">
                      <a:pos x="0" y="11"/>
                    </a:cxn>
                  </a:cxnLst>
                  <a:rect l="0" t="0" r="r" b="b"/>
                  <a:pathLst>
                    <a:path w="156" h="348">
                      <a:moveTo>
                        <a:pt x="0" y="11"/>
                      </a:moveTo>
                      <a:lnTo>
                        <a:pt x="15" y="11"/>
                      </a:lnTo>
                      <a:lnTo>
                        <a:pt x="54" y="0"/>
                      </a:lnTo>
                      <a:lnTo>
                        <a:pt x="79" y="11"/>
                      </a:lnTo>
                      <a:lnTo>
                        <a:pt x="91" y="21"/>
                      </a:lnTo>
                      <a:lnTo>
                        <a:pt x="109" y="36"/>
                      </a:lnTo>
                      <a:lnTo>
                        <a:pt x="91" y="47"/>
                      </a:lnTo>
                      <a:lnTo>
                        <a:pt x="79" y="76"/>
                      </a:lnTo>
                      <a:lnTo>
                        <a:pt x="67" y="102"/>
                      </a:lnTo>
                      <a:lnTo>
                        <a:pt x="79" y="112"/>
                      </a:lnTo>
                      <a:lnTo>
                        <a:pt x="146" y="192"/>
                      </a:lnTo>
                      <a:lnTo>
                        <a:pt x="156" y="232"/>
                      </a:lnTo>
                      <a:lnTo>
                        <a:pt x="156" y="282"/>
                      </a:lnTo>
                      <a:lnTo>
                        <a:pt x="121" y="308"/>
                      </a:lnTo>
                      <a:lnTo>
                        <a:pt x="109" y="308"/>
                      </a:lnTo>
                      <a:lnTo>
                        <a:pt x="109" y="333"/>
                      </a:lnTo>
                      <a:lnTo>
                        <a:pt x="79" y="348"/>
                      </a:lnTo>
                      <a:lnTo>
                        <a:pt x="79" y="323"/>
                      </a:lnTo>
                      <a:lnTo>
                        <a:pt x="67" y="308"/>
                      </a:lnTo>
                      <a:lnTo>
                        <a:pt x="91" y="294"/>
                      </a:lnTo>
                      <a:lnTo>
                        <a:pt x="101" y="282"/>
                      </a:lnTo>
                      <a:lnTo>
                        <a:pt x="121" y="258"/>
                      </a:lnTo>
                      <a:lnTo>
                        <a:pt x="121" y="203"/>
                      </a:lnTo>
                      <a:lnTo>
                        <a:pt x="109" y="177"/>
                      </a:lnTo>
                      <a:lnTo>
                        <a:pt x="91" y="152"/>
                      </a:lnTo>
                      <a:lnTo>
                        <a:pt x="91" y="141"/>
                      </a:lnTo>
                      <a:lnTo>
                        <a:pt x="45" y="86"/>
                      </a:lnTo>
                      <a:lnTo>
                        <a:pt x="54" y="76"/>
                      </a:lnTo>
                      <a:lnTo>
                        <a:pt x="45" y="66"/>
                      </a:lnTo>
                      <a:lnTo>
                        <a:pt x="24" y="47"/>
                      </a:lnTo>
                      <a:lnTo>
                        <a:pt x="0" y="11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56" name="Freeform 122"/>
                <p:cNvSpPr>
                  <a:spLocks/>
                </p:cNvSpPr>
                <p:nvPr/>
              </p:nvSpPr>
              <p:spPr bwMode="auto">
                <a:xfrm>
                  <a:off x="6915191" y="2947996"/>
                  <a:ext cx="247651" cy="552451"/>
                </a:xfrm>
                <a:custGeom>
                  <a:avLst/>
                  <a:gdLst/>
                  <a:ahLst/>
                  <a:cxnLst>
                    <a:cxn ang="0">
                      <a:pos x="0" y="11"/>
                    </a:cxn>
                    <a:cxn ang="0">
                      <a:pos x="15" y="11"/>
                    </a:cxn>
                    <a:cxn ang="0">
                      <a:pos x="54" y="0"/>
                    </a:cxn>
                    <a:cxn ang="0">
                      <a:pos x="79" y="11"/>
                    </a:cxn>
                    <a:cxn ang="0">
                      <a:pos x="91" y="21"/>
                    </a:cxn>
                    <a:cxn ang="0">
                      <a:pos x="109" y="36"/>
                    </a:cxn>
                    <a:cxn ang="0">
                      <a:pos x="91" y="47"/>
                    </a:cxn>
                    <a:cxn ang="0">
                      <a:pos x="79" y="76"/>
                    </a:cxn>
                    <a:cxn ang="0">
                      <a:pos x="67" y="102"/>
                    </a:cxn>
                    <a:cxn ang="0">
                      <a:pos x="79" y="112"/>
                    </a:cxn>
                    <a:cxn ang="0">
                      <a:pos x="146" y="192"/>
                    </a:cxn>
                    <a:cxn ang="0">
                      <a:pos x="156" y="232"/>
                    </a:cxn>
                    <a:cxn ang="0">
                      <a:pos x="156" y="282"/>
                    </a:cxn>
                    <a:cxn ang="0">
                      <a:pos x="121" y="308"/>
                    </a:cxn>
                    <a:cxn ang="0">
                      <a:pos x="109" y="308"/>
                    </a:cxn>
                    <a:cxn ang="0">
                      <a:pos x="109" y="333"/>
                    </a:cxn>
                    <a:cxn ang="0">
                      <a:pos x="79" y="348"/>
                    </a:cxn>
                    <a:cxn ang="0">
                      <a:pos x="79" y="323"/>
                    </a:cxn>
                    <a:cxn ang="0">
                      <a:pos x="67" y="308"/>
                    </a:cxn>
                    <a:cxn ang="0">
                      <a:pos x="91" y="294"/>
                    </a:cxn>
                    <a:cxn ang="0">
                      <a:pos x="101" y="282"/>
                    </a:cxn>
                    <a:cxn ang="0">
                      <a:pos x="121" y="258"/>
                    </a:cxn>
                    <a:cxn ang="0">
                      <a:pos x="121" y="203"/>
                    </a:cxn>
                    <a:cxn ang="0">
                      <a:pos x="109" y="177"/>
                    </a:cxn>
                    <a:cxn ang="0">
                      <a:pos x="91" y="152"/>
                    </a:cxn>
                    <a:cxn ang="0">
                      <a:pos x="91" y="141"/>
                    </a:cxn>
                    <a:cxn ang="0">
                      <a:pos x="45" y="86"/>
                    </a:cxn>
                    <a:cxn ang="0">
                      <a:pos x="54" y="76"/>
                    </a:cxn>
                    <a:cxn ang="0">
                      <a:pos x="45" y="66"/>
                    </a:cxn>
                    <a:cxn ang="0">
                      <a:pos x="24" y="47"/>
                    </a:cxn>
                    <a:cxn ang="0">
                      <a:pos x="0" y="11"/>
                    </a:cxn>
                  </a:cxnLst>
                  <a:rect l="0" t="0" r="r" b="b"/>
                  <a:pathLst>
                    <a:path w="156" h="348">
                      <a:moveTo>
                        <a:pt x="0" y="11"/>
                      </a:moveTo>
                      <a:lnTo>
                        <a:pt x="15" y="11"/>
                      </a:lnTo>
                      <a:lnTo>
                        <a:pt x="54" y="0"/>
                      </a:lnTo>
                      <a:lnTo>
                        <a:pt x="79" y="11"/>
                      </a:lnTo>
                      <a:lnTo>
                        <a:pt x="91" y="21"/>
                      </a:lnTo>
                      <a:lnTo>
                        <a:pt x="109" y="36"/>
                      </a:lnTo>
                      <a:lnTo>
                        <a:pt x="91" y="47"/>
                      </a:lnTo>
                      <a:lnTo>
                        <a:pt x="79" y="76"/>
                      </a:lnTo>
                      <a:lnTo>
                        <a:pt x="67" y="102"/>
                      </a:lnTo>
                      <a:lnTo>
                        <a:pt x="79" y="112"/>
                      </a:lnTo>
                      <a:lnTo>
                        <a:pt x="146" y="192"/>
                      </a:lnTo>
                      <a:lnTo>
                        <a:pt x="156" y="232"/>
                      </a:lnTo>
                      <a:lnTo>
                        <a:pt x="156" y="282"/>
                      </a:lnTo>
                      <a:lnTo>
                        <a:pt x="121" y="308"/>
                      </a:lnTo>
                      <a:lnTo>
                        <a:pt x="109" y="308"/>
                      </a:lnTo>
                      <a:lnTo>
                        <a:pt x="109" y="333"/>
                      </a:lnTo>
                      <a:lnTo>
                        <a:pt x="79" y="348"/>
                      </a:lnTo>
                      <a:lnTo>
                        <a:pt x="79" y="323"/>
                      </a:lnTo>
                      <a:lnTo>
                        <a:pt x="67" y="308"/>
                      </a:lnTo>
                      <a:lnTo>
                        <a:pt x="91" y="294"/>
                      </a:lnTo>
                      <a:lnTo>
                        <a:pt x="101" y="282"/>
                      </a:lnTo>
                      <a:lnTo>
                        <a:pt x="121" y="258"/>
                      </a:lnTo>
                      <a:lnTo>
                        <a:pt x="121" y="203"/>
                      </a:lnTo>
                      <a:lnTo>
                        <a:pt x="109" y="177"/>
                      </a:lnTo>
                      <a:lnTo>
                        <a:pt x="91" y="152"/>
                      </a:lnTo>
                      <a:lnTo>
                        <a:pt x="91" y="141"/>
                      </a:lnTo>
                      <a:lnTo>
                        <a:pt x="45" y="86"/>
                      </a:lnTo>
                      <a:lnTo>
                        <a:pt x="54" y="76"/>
                      </a:lnTo>
                      <a:lnTo>
                        <a:pt x="45" y="66"/>
                      </a:lnTo>
                      <a:lnTo>
                        <a:pt x="24" y="47"/>
                      </a:lnTo>
                      <a:lnTo>
                        <a:pt x="0" y="11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57" name="Freeform 123"/>
                <p:cNvSpPr>
                  <a:spLocks/>
                </p:cNvSpPr>
                <p:nvPr/>
              </p:nvSpPr>
              <p:spPr bwMode="auto">
                <a:xfrm>
                  <a:off x="6956466" y="3270259"/>
                  <a:ext cx="152401" cy="168275"/>
                </a:xfrm>
                <a:custGeom>
                  <a:avLst/>
                  <a:gdLst/>
                  <a:ahLst/>
                  <a:cxnLst>
                    <a:cxn ang="0">
                      <a:pos x="0" y="39"/>
                    </a:cxn>
                    <a:cxn ang="0">
                      <a:pos x="9" y="65"/>
                    </a:cxn>
                    <a:cxn ang="0">
                      <a:pos x="20" y="91"/>
                    </a:cxn>
                    <a:cxn ang="0">
                      <a:pos x="41" y="106"/>
                    </a:cxn>
                    <a:cxn ang="0">
                      <a:pos x="66" y="91"/>
                    </a:cxn>
                    <a:cxn ang="0">
                      <a:pos x="75" y="80"/>
                    </a:cxn>
                    <a:cxn ang="0">
                      <a:pos x="96" y="55"/>
                    </a:cxn>
                    <a:cxn ang="0">
                      <a:pos x="96" y="0"/>
                    </a:cxn>
                    <a:cxn ang="0">
                      <a:pos x="75" y="14"/>
                    </a:cxn>
                    <a:cxn ang="0">
                      <a:pos x="66" y="14"/>
                    </a:cxn>
                    <a:cxn ang="0">
                      <a:pos x="54" y="14"/>
                    </a:cxn>
                    <a:cxn ang="0">
                      <a:pos x="9" y="14"/>
                    </a:cxn>
                    <a:cxn ang="0">
                      <a:pos x="0" y="39"/>
                    </a:cxn>
                  </a:cxnLst>
                  <a:rect l="0" t="0" r="r" b="b"/>
                  <a:pathLst>
                    <a:path w="96" h="106">
                      <a:moveTo>
                        <a:pt x="0" y="39"/>
                      </a:moveTo>
                      <a:lnTo>
                        <a:pt x="9" y="65"/>
                      </a:lnTo>
                      <a:lnTo>
                        <a:pt x="20" y="91"/>
                      </a:lnTo>
                      <a:lnTo>
                        <a:pt x="41" y="106"/>
                      </a:lnTo>
                      <a:lnTo>
                        <a:pt x="66" y="91"/>
                      </a:lnTo>
                      <a:lnTo>
                        <a:pt x="75" y="80"/>
                      </a:lnTo>
                      <a:lnTo>
                        <a:pt x="96" y="55"/>
                      </a:lnTo>
                      <a:lnTo>
                        <a:pt x="96" y="0"/>
                      </a:lnTo>
                      <a:lnTo>
                        <a:pt x="75" y="14"/>
                      </a:lnTo>
                      <a:lnTo>
                        <a:pt x="66" y="14"/>
                      </a:lnTo>
                      <a:lnTo>
                        <a:pt x="54" y="14"/>
                      </a:lnTo>
                      <a:lnTo>
                        <a:pt x="9" y="14"/>
                      </a:lnTo>
                      <a:lnTo>
                        <a:pt x="0" y="39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58" name="Freeform 124"/>
                <p:cNvSpPr>
                  <a:spLocks/>
                </p:cNvSpPr>
                <p:nvPr/>
              </p:nvSpPr>
              <p:spPr bwMode="auto">
                <a:xfrm>
                  <a:off x="6956466" y="3270259"/>
                  <a:ext cx="152401" cy="168275"/>
                </a:xfrm>
                <a:custGeom>
                  <a:avLst/>
                  <a:gdLst/>
                  <a:ahLst/>
                  <a:cxnLst>
                    <a:cxn ang="0">
                      <a:pos x="0" y="39"/>
                    </a:cxn>
                    <a:cxn ang="0">
                      <a:pos x="9" y="65"/>
                    </a:cxn>
                    <a:cxn ang="0">
                      <a:pos x="20" y="91"/>
                    </a:cxn>
                    <a:cxn ang="0">
                      <a:pos x="41" y="106"/>
                    </a:cxn>
                    <a:cxn ang="0">
                      <a:pos x="66" y="91"/>
                    </a:cxn>
                    <a:cxn ang="0">
                      <a:pos x="75" y="80"/>
                    </a:cxn>
                    <a:cxn ang="0">
                      <a:pos x="96" y="55"/>
                    </a:cxn>
                    <a:cxn ang="0">
                      <a:pos x="96" y="0"/>
                    </a:cxn>
                    <a:cxn ang="0">
                      <a:pos x="75" y="14"/>
                    </a:cxn>
                    <a:cxn ang="0">
                      <a:pos x="66" y="14"/>
                    </a:cxn>
                    <a:cxn ang="0">
                      <a:pos x="54" y="14"/>
                    </a:cxn>
                    <a:cxn ang="0">
                      <a:pos x="9" y="14"/>
                    </a:cxn>
                    <a:cxn ang="0">
                      <a:pos x="0" y="39"/>
                    </a:cxn>
                  </a:cxnLst>
                  <a:rect l="0" t="0" r="r" b="b"/>
                  <a:pathLst>
                    <a:path w="96" h="106">
                      <a:moveTo>
                        <a:pt x="0" y="39"/>
                      </a:moveTo>
                      <a:lnTo>
                        <a:pt x="9" y="65"/>
                      </a:lnTo>
                      <a:lnTo>
                        <a:pt x="20" y="91"/>
                      </a:lnTo>
                      <a:lnTo>
                        <a:pt x="41" y="106"/>
                      </a:lnTo>
                      <a:lnTo>
                        <a:pt x="66" y="91"/>
                      </a:lnTo>
                      <a:lnTo>
                        <a:pt x="75" y="80"/>
                      </a:lnTo>
                      <a:lnTo>
                        <a:pt x="96" y="55"/>
                      </a:lnTo>
                      <a:lnTo>
                        <a:pt x="96" y="0"/>
                      </a:lnTo>
                      <a:lnTo>
                        <a:pt x="75" y="14"/>
                      </a:lnTo>
                      <a:lnTo>
                        <a:pt x="66" y="14"/>
                      </a:lnTo>
                      <a:lnTo>
                        <a:pt x="54" y="14"/>
                      </a:lnTo>
                      <a:lnTo>
                        <a:pt x="9" y="14"/>
                      </a:lnTo>
                      <a:lnTo>
                        <a:pt x="0" y="39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59" name="Freeform 125"/>
                <p:cNvSpPr>
                  <a:spLocks/>
                </p:cNvSpPr>
                <p:nvPr/>
              </p:nvSpPr>
              <p:spPr bwMode="auto">
                <a:xfrm>
                  <a:off x="6867565" y="2967046"/>
                  <a:ext cx="241301" cy="325438"/>
                </a:xfrm>
                <a:custGeom>
                  <a:avLst/>
                  <a:gdLst/>
                  <a:ahLst/>
                  <a:cxnLst>
                    <a:cxn ang="0">
                      <a:pos x="152" y="190"/>
                    </a:cxn>
                    <a:cxn ang="0">
                      <a:pos x="131" y="205"/>
                    </a:cxn>
                    <a:cxn ang="0">
                      <a:pos x="122" y="205"/>
                    </a:cxn>
                    <a:cxn ang="0">
                      <a:pos x="109" y="205"/>
                    </a:cxn>
                    <a:cxn ang="0">
                      <a:pos x="109" y="179"/>
                    </a:cxn>
                    <a:cxn ang="0">
                      <a:pos x="97" y="154"/>
                    </a:cxn>
                    <a:cxn ang="0">
                      <a:pos x="84" y="129"/>
                    </a:cxn>
                    <a:cxn ang="0">
                      <a:pos x="64" y="100"/>
                    </a:cxn>
                    <a:cxn ang="0">
                      <a:pos x="54" y="114"/>
                    </a:cxn>
                    <a:cxn ang="0">
                      <a:pos x="45" y="100"/>
                    </a:cxn>
                    <a:cxn ang="0">
                      <a:pos x="20" y="114"/>
                    </a:cxn>
                    <a:cxn ang="0">
                      <a:pos x="20" y="74"/>
                    </a:cxn>
                    <a:cxn ang="0">
                      <a:pos x="8" y="64"/>
                    </a:cxn>
                    <a:cxn ang="0">
                      <a:pos x="0" y="54"/>
                    </a:cxn>
                    <a:cxn ang="0">
                      <a:pos x="20" y="24"/>
                    </a:cxn>
                    <a:cxn ang="0">
                      <a:pos x="20" y="0"/>
                    </a:cxn>
                    <a:cxn ang="0">
                      <a:pos x="30" y="0"/>
                    </a:cxn>
                    <a:cxn ang="0">
                      <a:pos x="54" y="35"/>
                    </a:cxn>
                    <a:cxn ang="0">
                      <a:pos x="75" y="54"/>
                    </a:cxn>
                    <a:cxn ang="0">
                      <a:pos x="84" y="64"/>
                    </a:cxn>
                    <a:cxn ang="0">
                      <a:pos x="75" y="74"/>
                    </a:cxn>
                    <a:cxn ang="0">
                      <a:pos x="122" y="129"/>
                    </a:cxn>
                    <a:cxn ang="0">
                      <a:pos x="122" y="140"/>
                    </a:cxn>
                    <a:cxn ang="0">
                      <a:pos x="139" y="165"/>
                    </a:cxn>
                    <a:cxn ang="0">
                      <a:pos x="152" y="190"/>
                    </a:cxn>
                  </a:cxnLst>
                  <a:rect l="0" t="0" r="r" b="b"/>
                  <a:pathLst>
                    <a:path w="152" h="205">
                      <a:moveTo>
                        <a:pt x="152" y="190"/>
                      </a:moveTo>
                      <a:lnTo>
                        <a:pt x="131" y="205"/>
                      </a:lnTo>
                      <a:lnTo>
                        <a:pt x="122" y="205"/>
                      </a:lnTo>
                      <a:lnTo>
                        <a:pt x="109" y="205"/>
                      </a:lnTo>
                      <a:lnTo>
                        <a:pt x="109" y="179"/>
                      </a:lnTo>
                      <a:lnTo>
                        <a:pt x="97" y="154"/>
                      </a:lnTo>
                      <a:lnTo>
                        <a:pt x="84" y="129"/>
                      </a:lnTo>
                      <a:lnTo>
                        <a:pt x="64" y="100"/>
                      </a:lnTo>
                      <a:lnTo>
                        <a:pt x="54" y="114"/>
                      </a:lnTo>
                      <a:lnTo>
                        <a:pt x="45" y="100"/>
                      </a:lnTo>
                      <a:lnTo>
                        <a:pt x="20" y="114"/>
                      </a:lnTo>
                      <a:lnTo>
                        <a:pt x="20" y="74"/>
                      </a:lnTo>
                      <a:lnTo>
                        <a:pt x="8" y="64"/>
                      </a:lnTo>
                      <a:lnTo>
                        <a:pt x="0" y="54"/>
                      </a:lnTo>
                      <a:lnTo>
                        <a:pt x="20" y="24"/>
                      </a:lnTo>
                      <a:lnTo>
                        <a:pt x="20" y="0"/>
                      </a:lnTo>
                      <a:lnTo>
                        <a:pt x="30" y="0"/>
                      </a:lnTo>
                      <a:lnTo>
                        <a:pt x="54" y="35"/>
                      </a:lnTo>
                      <a:lnTo>
                        <a:pt x="75" y="54"/>
                      </a:lnTo>
                      <a:lnTo>
                        <a:pt x="84" y="64"/>
                      </a:lnTo>
                      <a:lnTo>
                        <a:pt x="75" y="74"/>
                      </a:lnTo>
                      <a:lnTo>
                        <a:pt x="122" y="129"/>
                      </a:lnTo>
                      <a:lnTo>
                        <a:pt x="122" y="140"/>
                      </a:lnTo>
                      <a:lnTo>
                        <a:pt x="139" y="165"/>
                      </a:lnTo>
                      <a:lnTo>
                        <a:pt x="152" y="19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60" name="Freeform 126"/>
                <p:cNvSpPr>
                  <a:spLocks/>
                </p:cNvSpPr>
                <p:nvPr/>
              </p:nvSpPr>
              <p:spPr bwMode="auto">
                <a:xfrm>
                  <a:off x="6867565" y="2967046"/>
                  <a:ext cx="241301" cy="325438"/>
                </a:xfrm>
                <a:custGeom>
                  <a:avLst/>
                  <a:gdLst/>
                  <a:ahLst/>
                  <a:cxnLst>
                    <a:cxn ang="0">
                      <a:pos x="152" y="190"/>
                    </a:cxn>
                    <a:cxn ang="0">
                      <a:pos x="131" y="205"/>
                    </a:cxn>
                    <a:cxn ang="0">
                      <a:pos x="122" y="205"/>
                    </a:cxn>
                    <a:cxn ang="0">
                      <a:pos x="109" y="205"/>
                    </a:cxn>
                    <a:cxn ang="0">
                      <a:pos x="109" y="179"/>
                    </a:cxn>
                    <a:cxn ang="0">
                      <a:pos x="97" y="154"/>
                    </a:cxn>
                    <a:cxn ang="0">
                      <a:pos x="84" y="129"/>
                    </a:cxn>
                    <a:cxn ang="0">
                      <a:pos x="64" y="100"/>
                    </a:cxn>
                    <a:cxn ang="0">
                      <a:pos x="54" y="114"/>
                    </a:cxn>
                    <a:cxn ang="0">
                      <a:pos x="45" y="100"/>
                    </a:cxn>
                    <a:cxn ang="0">
                      <a:pos x="20" y="114"/>
                    </a:cxn>
                    <a:cxn ang="0">
                      <a:pos x="20" y="74"/>
                    </a:cxn>
                    <a:cxn ang="0">
                      <a:pos x="8" y="64"/>
                    </a:cxn>
                    <a:cxn ang="0">
                      <a:pos x="0" y="54"/>
                    </a:cxn>
                    <a:cxn ang="0">
                      <a:pos x="20" y="24"/>
                    </a:cxn>
                    <a:cxn ang="0">
                      <a:pos x="20" y="0"/>
                    </a:cxn>
                    <a:cxn ang="0">
                      <a:pos x="30" y="0"/>
                    </a:cxn>
                    <a:cxn ang="0">
                      <a:pos x="54" y="35"/>
                    </a:cxn>
                    <a:cxn ang="0">
                      <a:pos x="75" y="54"/>
                    </a:cxn>
                    <a:cxn ang="0">
                      <a:pos x="84" y="64"/>
                    </a:cxn>
                    <a:cxn ang="0">
                      <a:pos x="75" y="74"/>
                    </a:cxn>
                    <a:cxn ang="0">
                      <a:pos x="122" y="129"/>
                    </a:cxn>
                    <a:cxn ang="0">
                      <a:pos x="122" y="140"/>
                    </a:cxn>
                    <a:cxn ang="0">
                      <a:pos x="139" y="165"/>
                    </a:cxn>
                    <a:cxn ang="0">
                      <a:pos x="152" y="190"/>
                    </a:cxn>
                  </a:cxnLst>
                  <a:rect l="0" t="0" r="r" b="b"/>
                  <a:pathLst>
                    <a:path w="152" h="205">
                      <a:moveTo>
                        <a:pt x="152" y="190"/>
                      </a:moveTo>
                      <a:lnTo>
                        <a:pt x="131" y="205"/>
                      </a:lnTo>
                      <a:lnTo>
                        <a:pt x="122" y="205"/>
                      </a:lnTo>
                      <a:lnTo>
                        <a:pt x="109" y="205"/>
                      </a:lnTo>
                      <a:lnTo>
                        <a:pt x="109" y="179"/>
                      </a:lnTo>
                      <a:lnTo>
                        <a:pt x="97" y="154"/>
                      </a:lnTo>
                      <a:lnTo>
                        <a:pt x="84" y="129"/>
                      </a:lnTo>
                      <a:lnTo>
                        <a:pt x="64" y="100"/>
                      </a:lnTo>
                      <a:lnTo>
                        <a:pt x="54" y="114"/>
                      </a:lnTo>
                      <a:lnTo>
                        <a:pt x="45" y="100"/>
                      </a:lnTo>
                      <a:lnTo>
                        <a:pt x="20" y="114"/>
                      </a:lnTo>
                      <a:lnTo>
                        <a:pt x="20" y="74"/>
                      </a:lnTo>
                      <a:lnTo>
                        <a:pt x="8" y="64"/>
                      </a:lnTo>
                      <a:lnTo>
                        <a:pt x="0" y="54"/>
                      </a:lnTo>
                      <a:lnTo>
                        <a:pt x="20" y="24"/>
                      </a:lnTo>
                      <a:lnTo>
                        <a:pt x="20" y="0"/>
                      </a:lnTo>
                      <a:lnTo>
                        <a:pt x="30" y="0"/>
                      </a:lnTo>
                      <a:lnTo>
                        <a:pt x="54" y="35"/>
                      </a:lnTo>
                      <a:lnTo>
                        <a:pt x="75" y="54"/>
                      </a:lnTo>
                      <a:lnTo>
                        <a:pt x="84" y="64"/>
                      </a:lnTo>
                      <a:lnTo>
                        <a:pt x="75" y="74"/>
                      </a:lnTo>
                      <a:lnTo>
                        <a:pt x="122" y="129"/>
                      </a:lnTo>
                      <a:lnTo>
                        <a:pt x="122" y="140"/>
                      </a:lnTo>
                      <a:lnTo>
                        <a:pt x="139" y="165"/>
                      </a:lnTo>
                      <a:lnTo>
                        <a:pt x="152" y="190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92D05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61" name="Freeform 127"/>
                <p:cNvSpPr>
                  <a:spLocks/>
                </p:cNvSpPr>
                <p:nvPr/>
              </p:nvSpPr>
              <p:spPr bwMode="auto">
                <a:xfrm>
                  <a:off x="6011898" y="1776419"/>
                  <a:ext cx="1500196" cy="1277940"/>
                </a:xfrm>
                <a:custGeom>
                  <a:avLst/>
                  <a:gdLst/>
                  <a:ahLst/>
                  <a:cxnLst>
                    <a:cxn ang="0">
                      <a:pos x="140" y="155"/>
                    </a:cxn>
                    <a:cxn ang="0">
                      <a:pos x="100" y="191"/>
                    </a:cxn>
                    <a:cxn ang="0">
                      <a:pos x="85" y="271"/>
                    </a:cxn>
                    <a:cxn ang="0">
                      <a:pos x="42" y="301"/>
                    </a:cxn>
                    <a:cxn ang="0">
                      <a:pos x="0" y="326"/>
                    </a:cxn>
                    <a:cxn ang="0">
                      <a:pos x="9" y="362"/>
                    </a:cxn>
                    <a:cxn ang="0">
                      <a:pos x="21" y="402"/>
                    </a:cxn>
                    <a:cxn ang="0">
                      <a:pos x="85" y="438"/>
                    </a:cxn>
                    <a:cxn ang="0">
                      <a:pos x="131" y="457"/>
                    </a:cxn>
                    <a:cxn ang="0">
                      <a:pos x="109" y="503"/>
                    </a:cxn>
                    <a:cxn ang="0">
                      <a:pos x="161" y="568"/>
                    </a:cxn>
                    <a:cxn ang="0">
                      <a:pos x="217" y="583"/>
                    </a:cxn>
                    <a:cxn ang="0">
                      <a:pos x="308" y="620"/>
                    </a:cxn>
                    <a:cxn ang="0">
                      <a:pos x="360" y="620"/>
                    </a:cxn>
                    <a:cxn ang="0">
                      <a:pos x="427" y="583"/>
                    </a:cxn>
                    <a:cxn ang="0">
                      <a:pos x="492" y="649"/>
                    </a:cxn>
                    <a:cxn ang="0">
                      <a:pos x="504" y="738"/>
                    </a:cxn>
                    <a:cxn ang="0">
                      <a:pos x="538" y="776"/>
                    </a:cxn>
                    <a:cxn ang="0">
                      <a:pos x="568" y="750"/>
                    </a:cxn>
                    <a:cxn ang="0">
                      <a:pos x="648" y="750"/>
                    </a:cxn>
                    <a:cxn ang="0">
                      <a:pos x="715" y="776"/>
                    </a:cxn>
                    <a:cxn ang="0">
                      <a:pos x="725" y="786"/>
                    </a:cxn>
                    <a:cxn ang="0">
                      <a:pos x="777" y="760"/>
                    </a:cxn>
                    <a:cxn ang="0">
                      <a:pos x="792" y="750"/>
                    </a:cxn>
                    <a:cxn ang="0">
                      <a:pos x="844" y="695"/>
                    </a:cxn>
                    <a:cxn ang="0">
                      <a:pos x="869" y="649"/>
                    </a:cxn>
                    <a:cxn ang="0">
                      <a:pos x="886" y="568"/>
                    </a:cxn>
                    <a:cxn ang="0">
                      <a:pos x="869" y="529"/>
                    </a:cxn>
                    <a:cxn ang="0">
                      <a:pos x="832" y="467"/>
                    </a:cxn>
                    <a:cxn ang="0">
                      <a:pos x="832" y="402"/>
                    </a:cxn>
                    <a:cxn ang="0">
                      <a:pos x="810" y="376"/>
                    </a:cxn>
                    <a:cxn ang="0">
                      <a:pos x="746" y="362"/>
                    </a:cxn>
                    <a:cxn ang="0">
                      <a:pos x="767" y="337"/>
                    </a:cxn>
                    <a:cxn ang="0">
                      <a:pos x="801" y="311"/>
                    </a:cxn>
                    <a:cxn ang="0">
                      <a:pos x="810" y="347"/>
                    </a:cxn>
                    <a:cxn ang="0">
                      <a:pos x="844" y="337"/>
                    </a:cxn>
                    <a:cxn ang="0">
                      <a:pos x="899" y="285"/>
                    </a:cxn>
                    <a:cxn ang="0">
                      <a:pos x="933" y="256"/>
                    </a:cxn>
                    <a:cxn ang="0">
                      <a:pos x="924" y="191"/>
                    </a:cxn>
                    <a:cxn ang="0">
                      <a:pos x="933" y="145"/>
                    </a:cxn>
                    <a:cxn ang="0">
                      <a:pos x="877" y="145"/>
                    </a:cxn>
                    <a:cxn ang="0">
                      <a:pos x="792" y="90"/>
                    </a:cxn>
                    <a:cxn ang="0">
                      <a:pos x="678" y="0"/>
                    </a:cxn>
                    <a:cxn ang="0">
                      <a:pos x="661" y="43"/>
                    </a:cxn>
                    <a:cxn ang="0">
                      <a:pos x="636" y="90"/>
                    </a:cxn>
                    <a:cxn ang="0">
                      <a:pos x="623" y="145"/>
                    </a:cxn>
                    <a:cxn ang="0">
                      <a:pos x="678" y="145"/>
                    </a:cxn>
                    <a:cxn ang="0">
                      <a:pos x="648" y="181"/>
                    </a:cxn>
                    <a:cxn ang="0">
                      <a:pos x="603" y="210"/>
                    </a:cxn>
                    <a:cxn ang="0">
                      <a:pos x="584" y="256"/>
                    </a:cxn>
                    <a:cxn ang="0">
                      <a:pos x="427" y="256"/>
                    </a:cxn>
                    <a:cxn ang="0">
                      <a:pos x="241" y="191"/>
                    </a:cxn>
                    <a:cxn ang="0">
                      <a:pos x="186" y="131"/>
                    </a:cxn>
                  </a:cxnLst>
                  <a:rect l="0" t="0" r="r" b="b"/>
                  <a:pathLst>
                    <a:path w="945" h="805">
                      <a:moveTo>
                        <a:pt x="153" y="119"/>
                      </a:moveTo>
                      <a:lnTo>
                        <a:pt x="140" y="131"/>
                      </a:lnTo>
                      <a:lnTo>
                        <a:pt x="140" y="155"/>
                      </a:lnTo>
                      <a:lnTo>
                        <a:pt x="131" y="155"/>
                      </a:lnTo>
                      <a:lnTo>
                        <a:pt x="100" y="155"/>
                      </a:lnTo>
                      <a:lnTo>
                        <a:pt x="100" y="191"/>
                      </a:lnTo>
                      <a:lnTo>
                        <a:pt x="76" y="210"/>
                      </a:lnTo>
                      <a:lnTo>
                        <a:pt x="85" y="246"/>
                      </a:lnTo>
                      <a:lnTo>
                        <a:pt x="85" y="271"/>
                      </a:lnTo>
                      <a:lnTo>
                        <a:pt x="85" y="285"/>
                      </a:lnTo>
                      <a:lnTo>
                        <a:pt x="64" y="301"/>
                      </a:lnTo>
                      <a:lnTo>
                        <a:pt x="42" y="301"/>
                      </a:lnTo>
                      <a:lnTo>
                        <a:pt x="42" y="311"/>
                      </a:lnTo>
                      <a:lnTo>
                        <a:pt x="9" y="311"/>
                      </a:lnTo>
                      <a:lnTo>
                        <a:pt x="0" y="326"/>
                      </a:lnTo>
                      <a:lnTo>
                        <a:pt x="0" y="337"/>
                      </a:lnTo>
                      <a:lnTo>
                        <a:pt x="0" y="347"/>
                      </a:lnTo>
                      <a:lnTo>
                        <a:pt x="9" y="362"/>
                      </a:lnTo>
                      <a:lnTo>
                        <a:pt x="21" y="362"/>
                      </a:lnTo>
                      <a:lnTo>
                        <a:pt x="21" y="391"/>
                      </a:lnTo>
                      <a:lnTo>
                        <a:pt x="21" y="402"/>
                      </a:lnTo>
                      <a:lnTo>
                        <a:pt x="42" y="402"/>
                      </a:lnTo>
                      <a:lnTo>
                        <a:pt x="54" y="427"/>
                      </a:lnTo>
                      <a:lnTo>
                        <a:pt x="85" y="438"/>
                      </a:lnTo>
                      <a:lnTo>
                        <a:pt x="109" y="427"/>
                      </a:lnTo>
                      <a:lnTo>
                        <a:pt x="131" y="438"/>
                      </a:lnTo>
                      <a:lnTo>
                        <a:pt x="131" y="457"/>
                      </a:lnTo>
                      <a:lnTo>
                        <a:pt x="119" y="478"/>
                      </a:lnTo>
                      <a:lnTo>
                        <a:pt x="131" y="503"/>
                      </a:lnTo>
                      <a:lnTo>
                        <a:pt x="109" y="503"/>
                      </a:lnTo>
                      <a:lnTo>
                        <a:pt x="109" y="518"/>
                      </a:lnTo>
                      <a:lnTo>
                        <a:pt x="131" y="547"/>
                      </a:lnTo>
                      <a:lnTo>
                        <a:pt x="161" y="568"/>
                      </a:lnTo>
                      <a:lnTo>
                        <a:pt x="186" y="568"/>
                      </a:lnTo>
                      <a:lnTo>
                        <a:pt x="208" y="594"/>
                      </a:lnTo>
                      <a:lnTo>
                        <a:pt x="217" y="583"/>
                      </a:lnTo>
                      <a:lnTo>
                        <a:pt x="263" y="620"/>
                      </a:lnTo>
                      <a:lnTo>
                        <a:pt x="293" y="620"/>
                      </a:lnTo>
                      <a:lnTo>
                        <a:pt x="308" y="620"/>
                      </a:lnTo>
                      <a:lnTo>
                        <a:pt x="318" y="634"/>
                      </a:lnTo>
                      <a:lnTo>
                        <a:pt x="330" y="604"/>
                      </a:lnTo>
                      <a:lnTo>
                        <a:pt x="360" y="620"/>
                      </a:lnTo>
                      <a:lnTo>
                        <a:pt x="385" y="604"/>
                      </a:lnTo>
                      <a:lnTo>
                        <a:pt x="407" y="583"/>
                      </a:lnTo>
                      <a:lnTo>
                        <a:pt x="427" y="583"/>
                      </a:lnTo>
                      <a:lnTo>
                        <a:pt x="462" y="620"/>
                      </a:lnTo>
                      <a:lnTo>
                        <a:pt x="482" y="620"/>
                      </a:lnTo>
                      <a:lnTo>
                        <a:pt x="492" y="649"/>
                      </a:lnTo>
                      <a:lnTo>
                        <a:pt x="482" y="724"/>
                      </a:lnTo>
                      <a:lnTo>
                        <a:pt x="504" y="714"/>
                      </a:lnTo>
                      <a:lnTo>
                        <a:pt x="504" y="738"/>
                      </a:lnTo>
                      <a:lnTo>
                        <a:pt x="517" y="738"/>
                      </a:lnTo>
                      <a:lnTo>
                        <a:pt x="517" y="760"/>
                      </a:lnTo>
                      <a:lnTo>
                        <a:pt x="538" y="776"/>
                      </a:lnTo>
                      <a:lnTo>
                        <a:pt x="559" y="776"/>
                      </a:lnTo>
                      <a:lnTo>
                        <a:pt x="559" y="750"/>
                      </a:lnTo>
                      <a:lnTo>
                        <a:pt x="568" y="750"/>
                      </a:lnTo>
                      <a:lnTo>
                        <a:pt x="584" y="750"/>
                      </a:lnTo>
                      <a:lnTo>
                        <a:pt x="623" y="738"/>
                      </a:lnTo>
                      <a:lnTo>
                        <a:pt x="648" y="750"/>
                      </a:lnTo>
                      <a:lnTo>
                        <a:pt x="661" y="760"/>
                      </a:lnTo>
                      <a:lnTo>
                        <a:pt x="678" y="776"/>
                      </a:lnTo>
                      <a:lnTo>
                        <a:pt x="715" y="776"/>
                      </a:lnTo>
                      <a:lnTo>
                        <a:pt x="715" y="805"/>
                      </a:lnTo>
                      <a:lnTo>
                        <a:pt x="725" y="805"/>
                      </a:lnTo>
                      <a:lnTo>
                        <a:pt x="725" y="786"/>
                      </a:lnTo>
                      <a:lnTo>
                        <a:pt x="767" y="760"/>
                      </a:lnTo>
                      <a:lnTo>
                        <a:pt x="767" y="750"/>
                      </a:lnTo>
                      <a:lnTo>
                        <a:pt x="777" y="760"/>
                      </a:lnTo>
                      <a:lnTo>
                        <a:pt x="777" y="750"/>
                      </a:lnTo>
                      <a:lnTo>
                        <a:pt x="792" y="760"/>
                      </a:lnTo>
                      <a:lnTo>
                        <a:pt x="792" y="750"/>
                      </a:lnTo>
                      <a:lnTo>
                        <a:pt x="822" y="738"/>
                      </a:lnTo>
                      <a:lnTo>
                        <a:pt x="844" y="714"/>
                      </a:lnTo>
                      <a:lnTo>
                        <a:pt x="844" y="695"/>
                      </a:lnTo>
                      <a:lnTo>
                        <a:pt x="856" y="695"/>
                      </a:lnTo>
                      <a:lnTo>
                        <a:pt x="869" y="670"/>
                      </a:lnTo>
                      <a:lnTo>
                        <a:pt x="869" y="649"/>
                      </a:lnTo>
                      <a:lnTo>
                        <a:pt x="877" y="620"/>
                      </a:lnTo>
                      <a:lnTo>
                        <a:pt x="886" y="604"/>
                      </a:lnTo>
                      <a:lnTo>
                        <a:pt x="886" y="568"/>
                      </a:lnTo>
                      <a:lnTo>
                        <a:pt x="856" y="558"/>
                      </a:lnTo>
                      <a:lnTo>
                        <a:pt x="877" y="547"/>
                      </a:lnTo>
                      <a:lnTo>
                        <a:pt x="869" y="529"/>
                      </a:lnTo>
                      <a:lnTo>
                        <a:pt x="877" y="529"/>
                      </a:lnTo>
                      <a:lnTo>
                        <a:pt x="856" y="503"/>
                      </a:lnTo>
                      <a:lnTo>
                        <a:pt x="832" y="467"/>
                      </a:lnTo>
                      <a:lnTo>
                        <a:pt x="801" y="457"/>
                      </a:lnTo>
                      <a:lnTo>
                        <a:pt x="822" y="412"/>
                      </a:lnTo>
                      <a:lnTo>
                        <a:pt x="832" y="402"/>
                      </a:lnTo>
                      <a:lnTo>
                        <a:pt x="844" y="402"/>
                      </a:lnTo>
                      <a:lnTo>
                        <a:pt x="844" y="391"/>
                      </a:lnTo>
                      <a:lnTo>
                        <a:pt x="810" y="376"/>
                      </a:lnTo>
                      <a:lnTo>
                        <a:pt x="801" y="402"/>
                      </a:lnTo>
                      <a:lnTo>
                        <a:pt x="792" y="402"/>
                      </a:lnTo>
                      <a:lnTo>
                        <a:pt x="746" y="362"/>
                      </a:lnTo>
                      <a:lnTo>
                        <a:pt x="746" y="347"/>
                      </a:lnTo>
                      <a:lnTo>
                        <a:pt x="767" y="347"/>
                      </a:lnTo>
                      <a:lnTo>
                        <a:pt x="767" y="337"/>
                      </a:lnTo>
                      <a:lnTo>
                        <a:pt x="777" y="326"/>
                      </a:lnTo>
                      <a:lnTo>
                        <a:pt x="792" y="301"/>
                      </a:lnTo>
                      <a:lnTo>
                        <a:pt x="801" y="311"/>
                      </a:lnTo>
                      <a:lnTo>
                        <a:pt x="810" y="311"/>
                      </a:lnTo>
                      <a:lnTo>
                        <a:pt x="801" y="337"/>
                      </a:lnTo>
                      <a:lnTo>
                        <a:pt x="810" y="347"/>
                      </a:lnTo>
                      <a:lnTo>
                        <a:pt x="810" y="362"/>
                      </a:lnTo>
                      <a:lnTo>
                        <a:pt x="832" y="337"/>
                      </a:lnTo>
                      <a:lnTo>
                        <a:pt x="844" y="337"/>
                      </a:lnTo>
                      <a:lnTo>
                        <a:pt x="877" y="285"/>
                      </a:lnTo>
                      <a:lnTo>
                        <a:pt x="899" y="301"/>
                      </a:lnTo>
                      <a:lnTo>
                        <a:pt x="899" y="285"/>
                      </a:lnTo>
                      <a:lnTo>
                        <a:pt x="908" y="271"/>
                      </a:lnTo>
                      <a:lnTo>
                        <a:pt x="908" y="256"/>
                      </a:lnTo>
                      <a:lnTo>
                        <a:pt x="933" y="256"/>
                      </a:lnTo>
                      <a:lnTo>
                        <a:pt x="933" y="246"/>
                      </a:lnTo>
                      <a:lnTo>
                        <a:pt x="908" y="210"/>
                      </a:lnTo>
                      <a:lnTo>
                        <a:pt x="924" y="191"/>
                      </a:lnTo>
                      <a:lnTo>
                        <a:pt x="945" y="210"/>
                      </a:lnTo>
                      <a:lnTo>
                        <a:pt x="933" y="155"/>
                      </a:lnTo>
                      <a:lnTo>
                        <a:pt x="933" y="145"/>
                      </a:lnTo>
                      <a:lnTo>
                        <a:pt x="924" y="119"/>
                      </a:lnTo>
                      <a:lnTo>
                        <a:pt x="886" y="145"/>
                      </a:lnTo>
                      <a:lnTo>
                        <a:pt x="877" y="145"/>
                      </a:lnTo>
                      <a:lnTo>
                        <a:pt x="856" y="119"/>
                      </a:lnTo>
                      <a:lnTo>
                        <a:pt x="822" y="101"/>
                      </a:lnTo>
                      <a:lnTo>
                        <a:pt x="792" y="90"/>
                      </a:lnTo>
                      <a:lnTo>
                        <a:pt x="767" y="65"/>
                      </a:lnTo>
                      <a:lnTo>
                        <a:pt x="725" y="14"/>
                      </a:lnTo>
                      <a:lnTo>
                        <a:pt x="678" y="0"/>
                      </a:lnTo>
                      <a:lnTo>
                        <a:pt x="648" y="14"/>
                      </a:lnTo>
                      <a:lnTo>
                        <a:pt x="636" y="25"/>
                      </a:lnTo>
                      <a:lnTo>
                        <a:pt x="661" y="43"/>
                      </a:lnTo>
                      <a:lnTo>
                        <a:pt x="648" y="54"/>
                      </a:lnTo>
                      <a:lnTo>
                        <a:pt x="661" y="79"/>
                      </a:lnTo>
                      <a:lnTo>
                        <a:pt x="636" y="90"/>
                      </a:lnTo>
                      <a:lnTo>
                        <a:pt x="614" y="90"/>
                      </a:lnTo>
                      <a:lnTo>
                        <a:pt x="603" y="101"/>
                      </a:lnTo>
                      <a:lnTo>
                        <a:pt x="623" y="145"/>
                      </a:lnTo>
                      <a:lnTo>
                        <a:pt x="648" y="145"/>
                      </a:lnTo>
                      <a:lnTo>
                        <a:pt x="670" y="131"/>
                      </a:lnTo>
                      <a:lnTo>
                        <a:pt x="678" y="145"/>
                      </a:lnTo>
                      <a:lnTo>
                        <a:pt x="691" y="170"/>
                      </a:lnTo>
                      <a:lnTo>
                        <a:pt x="661" y="170"/>
                      </a:lnTo>
                      <a:lnTo>
                        <a:pt x="648" y="181"/>
                      </a:lnTo>
                      <a:lnTo>
                        <a:pt x="636" y="191"/>
                      </a:lnTo>
                      <a:lnTo>
                        <a:pt x="623" y="210"/>
                      </a:lnTo>
                      <a:lnTo>
                        <a:pt x="603" y="210"/>
                      </a:lnTo>
                      <a:lnTo>
                        <a:pt x="593" y="220"/>
                      </a:lnTo>
                      <a:lnTo>
                        <a:pt x="603" y="235"/>
                      </a:lnTo>
                      <a:lnTo>
                        <a:pt x="584" y="256"/>
                      </a:lnTo>
                      <a:lnTo>
                        <a:pt x="547" y="271"/>
                      </a:lnTo>
                      <a:lnTo>
                        <a:pt x="504" y="285"/>
                      </a:lnTo>
                      <a:lnTo>
                        <a:pt x="427" y="256"/>
                      </a:lnTo>
                      <a:lnTo>
                        <a:pt x="360" y="256"/>
                      </a:lnTo>
                      <a:lnTo>
                        <a:pt x="318" y="220"/>
                      </a:lnTo>
                      <a:lnTo>
                        <a:pt x="241" y="191"/>
                      </a:lnTo>
                      <a:lnTo>
                        <a:pt x="229" y="155"/>
                      </a:lnTo>
                      <a:lnTo>
                        <a:pt x="208" y="145"/>
                      </a:lnTo>
                      <a:lnTo>
                        <a:pt x="186" y="131"/>
                      </a:lnTo>
                      <a:lnTo>
                        <a:pt x="161" y="101"/>
                      </a:lnTo>
                      <a:lnTo>
                        <a:pt x="153" y="119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62" name="Freeform 128"/>
                <p:cNvSpPr>
                  <a:spLocks/>
                </p:cNvSpPr>
                <p:nvPr/>
              </p:nvSpPr>
              <p:spPr bwMode="auto">
                <a:xfrm>
                  <a:off x="6011898" y="1776419"/>
                  <a:ext cx="1500196" cy="1277940"/>
                </a:xfrm>
                <a:custGeom>
                  <a:avLst/>
                  <a:gdLst/>
                  <a:ahLst/>
                  <a:cxnLst>
                    <a:cxn ang="0">
                      <a:pos x="140" y="155"/>
                    </a:cxn>
                    <a:cxn ang="0">
                      <a:pos x="100" y="191"/>
                    </a:cxn>
                    <a:cxn ang="0">
                      <a:pos x="85" y="271"/>
                    </a:cxn>
                    <a:cxn ang="0">
                      <a:pos x="42" y="301"/>
                    </a:cxn>
                    <a:cxn ang="0">
                      <a:pos x="0" y="326"/>
                    </a:cxn>
                    <a:cxn ang="0">
                      <a:pos x="9" y="362"/>
                    </a:cxn>
                    <a:cxn ang="0">
                      <a:pos x="21" y="402"/>
                    </a:cxn>
                    <a:cxn ang="0">
                      <a:pos x="85" y="438"/>
                    </a:cxn>
                    <a:cxn ang="0">
                      <a:pos x="131" y="457"/>
                    </a:cxn>
                    <a:cxn ang="0">
                      <a:pos x="109" y="503"/>
                    </a:cxn>
                    <a:cxn ang="0">
                      <a:pos x="161" y="568"/>
                    </a:cxn>
                    <a:cxn ang="0">
                      <a:pos x="217" y="583"/>
                    </a:cxn>
                    <a:cxn ang="0">
                      <a:pos x="308" y="620"/>
                    </a:cxn>
                    <a:cxn ang="0">
                      <a:pos x="360" y="620"/>
                    </a:cxn>
                    <a:cxn ang="0">
                      <a:pos x="427" y="583"/>
                    </a:cxn>
                    <a:cxn ang="0">
                      <a:pos x="492" y="649"/>
                    </a:cxn>
                    <a:cxn ang="0">
                      <a:pos x="504" y="738"/>
                    </a:cxn>
                    <a:cxn ang="0">
                      <a:pos x="538" y="776"/>
                    </a:cxn>
                    <a:cxn ang="0">
                      <a:pos x="568" y="750"/>
                    </a:cxn>
                    <a:cxn ang="0">
                      <a:pos x="648" y="750"/>
                    </a:cxn>
                    <a:cxn ang="0">
                      <a:pos x="715" y="776"/>
                    </a:cxn>
                    <a:cxn ang="0">
                      <a:pos x="725" y="786"/>
                    </a:cxn>
                    <a:cxn ang="0">
                      <a:pos x="777" y="760"/>
                    </a:cxn>
                    <a:cxn ang="0">
                      <a:pos x="792" y="750"/>
                    </a:cxn>
                    <a:cxn ang="0">
                      <a:pos x="844" y="695"/>
                    </a:cxn>
                    <a:cxn ang="0">
                      <a:pos x="869" y="649"/>
                    </a:cxn>
                    <a:cxn ang="0">
                      <a:pos x="886" y="568"/>
                    </a:cxn>
                    <a:cxn ang="0">
                      <a:pos x="869" y="529"/>
                    </a:cxn>
                    <a:cxn ang="0">
                      <a:pos x="832" y="467"/>
                    </a:cxn>
                    <a:cxn ang="0">
                      <a:pos x="832" y="402"/>
                    </a:cxn>
                    <a:cxn ang="0">
                      <a:pos x="810" y="376"/>
                    </a:cxn>
                    <a:cxn ang="0">
                      <a:pos x="746" y="362"/>
                    </a:cxn>
                    <a:cxn ang="0">
                      <a:pos x="767" y="337"/>
                    </a:cxn>
                    <a:cxn ang="0">
                      <a:pos x="801" y="311"/>
                    </a:cxn>
                    <a:cxn ang="0">
                      <a:pos x="810" y="347"/>
                    </a:cxn>
                    <a:cxn ang="0">
                      <a:pos x="844" y="337"/>
                    </a:cxn>
                    <a:cxn ang="0">
                      <a:pos x="899" y="285"/>
                    </a:cxn>
                    <a:cxn ang="0">
                      <a:pos x="933" y="256"/>
                    </a:cxn>
                    <a:cxn ang="0">
                      <a:pos x="924" y="191"/>
                    </a:cxn>
                    <a:cxn ang="0">
                      <a:pos x="933" y="145"/>
                    </a:cxn>
                    <a:cxn ang="0">
                      <a:pos x="877" y="145"/>
                    </a:cxn>
                    <a:cxn ang="0">
                      <a:pos x="792" y="90"/>
                    </a:cxn>
                    <a:cxn ang="0">
                      <a:pos x="678" y="0"/>
                    </a:cxn>
                    <a:cxn ang="0">
                      <a:pos x="661" y="43"/>
                    </a:cxn>
                    <a:cxn ang="0">
                      <a:pos x="636" y="90"/>
                    </a:cxn>
                    <a:cxn ang="0">
                      <a:pos x="623" y="145"/>
                    </a:cxn>
                    <a:cxn ang="0">
                      <a:pos x="678" y="145"/>
                    </a:cxn>
                    <a:cxn ang="0">
                      <a:pos x="648" y="181"/>
                    </a:cxn>
                    <a:cxn ang="0">
                      <a:pos x="603" y="210"/>
                    </a:cxn>
                    <a:cxn ang="0">
                      <a:pos x="584" y="256"/>
                    </a:cxn>
                    <a:cxn ang="0">
                      <a:pos x="427" y="256"/>
                    </a:cxn>
                    <a:cxn ang="0">
                      <a:pos x="241" y="191"/>
                    </a:cxn>
                    <a:cxn ang="0">
                      <a:pos x="186" y="131"/>
                    </a:cxn>
                  </a:cxnLst>
                  <a:rect l="0" t="0" r="r" b="b"/>
                  <a:pathLst>
                    <a:path w="945" h="805">
                      <a:moveTo>
                        <a:pt x="153" y="119"/>
                      </a:moveTo>
                      <a:lnTo>
                        <a:pt x="140" y="131"/>
                      </a:lnTo>
                      <a:lnTo>
                        <a:pt x="140" y="155"/>
                      </a:lnTo>
                      <a:lnTo>
                        <a:pt x="131" y="155"/>
                      </a:lnTo>
                      <a:lnTo>
                        <a:pt x="100" y="155"/>
                      </a:lnTo>
                      <a:lnTo>
                        <a:pt x="100" y="191"/>
                      </a:lnTo>
                      <a:lnTo>
                        <a:pt x="76" y="210"/>
                      </a:lnTo>
                      <a:lnTo>
                        <a:pt x="85" y="246"/>
                      </a:lnTo>
                      <a:lnTo>
                        <a:pt x="85" y="271"/>
                      </a:lnTo>
                      <a:lnTo>
                        <a:pt x="85" y="285"/>
                      </a:lnTo>
                      <a:lnTo>
                        <a:pt x="64" y="301"/>
                      </a:lnTo>
                      <a:lnTo>
                        <a:pt x="42" y="301"/>
                      </a:lnTo>
                      <a:lnTo>
                        <a:pt x="42" y="311"/>
                      </a:lnTo>
                      <a:lnTo>
                        <a:pt x="9" y="311"/>
                      </a:lnTo>
                      <a:lnTo>
                        <a:pt x="0" y="326"/>
                      </a:lnTo>
                      <a:lnTo>
                        <a:pt x="0" y="337"/>
                      </a:lnTo>
                      <a:lnTo>
                        <a:pt x="0" y="347"/>
                      </a:lnTo>
                      <a:lnTo>
                        <a:pt x="9" y="362"/>
                      </a:lnTo>
                      <a:lnTo>
                        <a:pt x="21" y="362"/>
                      </a:lnTo>
                      <a:lnTo>
                        <a:pt x="21" y="391"/>
                      </a:lnTo>
                      <a:lnTo>
                        <a:pt x="21" y="402"/>
                      </a:lnTo>
                      <a:lnTo>
                        <a:pt x="42" y="402"/>
                      </a:lnTo>
                      <a:lnTo>
                        <a:pt x="54" y="427"/>
                      </a:lnTo>
                      <a:lnTo>
                        <a:pt x="85" y="438"/>
                      </a:lnTo>
                      <a:lnTo>
                        <a:pt x="109" y="427"/>
                      </a:lnTo>
                      <a:lnTo>
                        <a:pt x="131" y="438"/>
                      </a:lnTo>
                      <a:lnTo>
                        <a:pt x="131" y="457"/>
                      </a:lnTo>
                      <a:lnTo>
                        <a:pt x="119" y="478"/>
                      </a:lnTo>
                      <a:lnTo>
                        <a:pt x="131" y="503"/>
                      </a:lnTo>
                      <a:lnTo>
                        <a:pt x="109" y="503"/>
                      </a:lnTo>
                      <a:lnTo>
                        <a:pt x="109" y="518"/>
                      </a:lnTo>
                      <a:lnTo>
                        <a:pt x="131" y="547"/>
                      </a:lnTo>
                      <a:lnTo>
                        <a:pt x="161" y="568"/>
                      </a:lnTo>
                      <a:lnTo>
                        <a:pt x="186" y="568"/>
                      </a:lnTo>
                      <a:lnTo>
                        <a:pt x="208" y="594"/>
                      </a:lnTo>
                      <a:lnTo>
                        <a:pt x="217" y="583"/>
                      </a:lnTo>
                      <a:lnTo>
                        <a:pt x="263" y="620"/>
                      </a:lnTo>
                      <a:lnTo>
                        <a:pt x="293" y="620"/>
                      </a:lnTo>
                      <a:lnTo>
                        <a:pt x="308" y="620"/>
                      </a:lnTo>
                      <a:lnTo>
                        <a:pt x="318" y="634"/>
                      </a:lnTo>
                      <a:lnTo>
                        <a:pt x="330" y="604"/>
                      </a:lnTo>
                      <a:lnTo>
                        <a:pt x="360" y="620"/>
                      </a:lnTo>
                      <a:lnTo>
                        <a:pt x="385" y="604"/>
                      </a:lnTo>
                      <a:lnTo>
                        <a:pt x="407" y="583"/>
                      </a:lnTo>
                      <a:lnTo>
                        <a:pt x="427" y="583"/>
                      </a:lnTo>
                      <a:lnTo>
                        <a:pt x="462" y="620"/>
                      </a:lnTo>
                      <a:lnTo>
                        <a:pt x="482" y="620"/>
                      </a:lnTo>
                      <a:lnTo>
                        <a:pt x="492" y="649"/>
                      </a:lnTo>
                      <a:lnTo>
                        <a:pt x="482" y="724"/>
                      </a:lnTo>
                      <a:lnTo>
                        <a:pt x="504" y="714"/>
                      </a:lnTo>
                      <a:lnTo>
                        <a:pt x="504" y="738"/>
                      </a:lnTo>
                      <a:lnTo>
                        <a:pt x="517" y="738"/>
                      </a:lnTo>
                      <a:lnTo>
                        <a:pt x="517" y="760"/>
                      </a:lnTo>
                      <a:lnTo>
                        <a:pt x="538" y="776"/>
                      </a:lnTo>
                      <a:lnTo>
                        <a:pt x="559" y="776"/>
                      </a:lnTo>
                      <a:lnTo>
                        <a:pt x="559" y="750"/>
                      </a:lnTo>
                      <a:lnTo>
                        <a:pt x="568" y="750"/>
                      </a:lnTo>
                      <a:lnTo>
                        <a:pt x="584" y="750"/>
                      </a:lnTo>
                      <a:lnTo>
                        <a:pt x="623" y="738"/>
                      </a:lnTo>
                      <a:lnTo>
                        <a:pt x="648" y="750"/>
                      </a:lnTo>
                      <a:lnTo>
                        <a:pt x="661" y="760"/>
                      </a:lnTo>
                      <a:lnTo>
                        <a:pt x="678" y="776"/>
                      </a:lnTo>
                      <a:lnTo>
                        <a:pt x="715" y="776"/>
                      </a:lnTo>
                      <a:lnTo>
                        <a:pt x="715" y="805"/>
                      </a:lnTo>
                      <a:lnTo>
                        <a:pt x="725" y="805"/>
                      </a:lnTo>
                      <a:lnTo>
                        <a:pt x="725" y="786"/>
                      </a:lnTo>
                      <a:lnTo>
                        <a:pt x="767" y="760"/>
                      </a:lnTo>
                      <a:lnTo>
                        <a:pt x="767" y="750"/>
                      </a:lnTo>
                      <a:lnTo>
                        <a:pt x="777" y="760"/>
                      </a:lnTo>
                      <a:lnTo>
                        <a:pt x="777" y="750"/>
                      </a:lnTo>
                      <a:lnTo>
                        <a:pt x="792" y="760"/>
                      </a:lnTo>
                      <a:lnTo>
                        <a:pt x="792" y="750"/>
                      </a:lnTo>
                      <a:lnTo>
                        <a:pt x="822" y="738"/>
                      </a:lnTo>
                      <a:lnTo>
                        <a:pt x="844" y="714"/>
                      </a:lnTo>
                      <a:lnTo>
                        <a:pt x="844" y="695"/>
                      </a:lnTo>
                      <a:lnTo>
                        <a:pt x="856" y="695"/>
                      </a:lnTo>
                      <a:lnTo>
                        <a:pt x="869" y="670"/>
                      </a:lnTo>
                      <a:lnTo>
                        <a:pt x="869" y="649"/>
                      </a:lnTo>
                      <a:lnTo>
                        <a:pt x="877" y="620"/>
                      </a:lnTo>
                      <a:lnTo>
                        <a:pt x="886" y="604"/>
                      </a:lnTo>
                      <a:lnTo>
                        <a:pt x="886" y="568"/>
                      </a:lnTo>
                      <a:lnTo>
                        <a:pt x="856" y="558"/>
                      </a:lnTo>
                      <a:lnTo>
                        <a:pt x="877" y="547"/>
                      </a:lnTo>
                      <a:lnTo>
                        <a:pt x="869" y="529"/>
                      </a:lnTo>
                      <a:lnTo>
                        <a:pt x="877" y="529"/>
                      </a:lnTo>
                      <a:lnTo>
                        <a:pt x="856" y="503"/>
                      </a:lnTo>
                      <a:lnTo>
                        <a:pt x="832" y="467"/>
                      </a:lnTo>
                      <a:lnTo>
                        <a:pt x="801" y="457"/>
                      </a:lnTo>
                      <a:lnTo>
                        <a:pt x="822" y="412"/>
                      </a:lnTo>
                      <a:lnTo>
                        <a:pt x="832" y="402"/>
                      </a:lnTo>
                      <a:lnTo>
                        <a:pt x="844" y="402"/>
                      </a:lnTo>
                      <a:lnTo>
                        <a:pt x="844" y="391"/>
                      </a:lnTo>
                      <a:lnTo>
                        <a:pt x="810" y="376"/>
                      </a:lnTo>
                      <a:lnTo>
                        <a:pt x="801" y="402"/>
                      </a:lnTo>
                      <a:lnTo>
                        <a:pt x="792" y="402"/>
                      </a:lnTo>
                      <a:lnTo>
                        <a:pt x="746" y="362"/>
                      </a:lnTo>
                      <a:lnTo>
                        <a:pt x="746" y="347"/>
                      </a:lnTo>
                      <a:lnTo>
                        <a:pt x="767" y="347"/>
                      </a:lnTo>
                      <a:lnTo>
                        <a:pt x="767" y="337"/>
                      </a:lnTo>
                      <a:lnTo>
                        <a:pt x="777" y="326"/>
                      </a:lnTo>
                      <a:lnTo>
                        <a:pt x="792" y="301"/>
                      </a:lnTo>
                      <a:lnTo>
                        <a:pt x="801" y="311"/>
                      </a:lnTo>
                      <a:lnTo>
                        <a:pt x="810" y="311"/>
                      </a:lnTo>
                      <a:lnTo>
                        <a:pt x="801" y="337"/>
                      </a:lnTo>
                      <a:lnTo>
                        <a:pt x="810" y="347"/>
                      </a:lnTo>
                      <a:lnTo>
                        <a:pt x="810" y="362"/>
                      </a:lnTo>
                      <a:lnTo>
                        <a:pt x="832" y="337"/>
                      </a:lnTo>
                      <a:lnTo>
                        <a:pt x="844" y="337"/>
                      </a:lnTo>
                      <a:lnTo>
                        <a:pt x="877" y="285"/>
                      </a:lnTo>
                      <a:lnTo>
                        <a:pt x="899" y="301"/>
                      </a:lnTo>
                      <a:lnTo>
                        <a:pt x="899" y="285"/>
                      </a:lnTo>
                      <a:lnTo>
                        <a:pt x="908" y="271"/>
                      </a:lnTo>
                      <a:lnTo>
                        <a:pt x="908" y="256"/>
                      </a:lnTo>
                      <a:lnTo>
                        <a:pt x="933" y="256"/>
                      </a:lnTo>
                      <a:lnTo>
                        <a:pt x="933" y="246"/>
                      </a:lnTo>
                      <a:lnTo>
                        <a:pt x="908" y="210"/>
                      </a:lnTo>
                      <a:lnTo>
                        <a:pt x="924" y="191"/>
                      </a:lnTo>
                      <a:lnTo>
                        <a:pt x="945" y="210"/>
                      </a:lnTo>
                      <a:lnTo>
                        <a:pt x="933" y="155"/>
                      </a:lnTo>
                      <a:lnTo>
                        <a:pt x="933" y="145"/>
                      </a:lnTo>
                      <a:lnTo>
                        <a:pt x="924" y="119"/>
                      </a:lnTo>
                      <a:lnTo>
                        <a:pt x="886" y="145"/>
                      </a:lnTo>
                      <a:lnTo>
                        <a:pt x="877" y="145"/>
                      </a:lnTo>
                      <a:lnTo>
                        <a:pt x="856" y="119"/>
                      </a:lnTo>
                      <a:lnTo>
                        <a:pt x="822" y="101"/>
                      </a:lnTo>
                      <a:lnTo>
                        <a:pt x="792" y="90"/>
                      </a:lnTo>
                      <a:lnTo>
                        <a:pt x="767" y="65"/>
                      </a:lnTo>
                      <a:lnTo>
                        <a:pt x="725" y="14"/>
                      </a:lnTo>
                      <a:lnTo>
                        <a:pt x="678" y="0"/>
                      </a:lnTo>
                      <a:lnTo>
                        <a:pt x="648" y="14"/>
                      </a:lnTo>
                      <a:lnTo>
                        <a:pt x="636" y="25"/>
                      </a:lnTo>
                      <a:lnTo>
                        <a:pt x="661" y="43"/>
                      </a:lnTo>
                      <a:lnTo>
                        <a:pt x="648" y="54"/>
                      </a:lnTo>
                      <a:lnTo>
                        <a:pt x="661" y="79"/>
                      </a:lnTo>
                      <a:lnTo>
                        <a:pt x="636" y="90"/>
                      </a:lnTo>
                      <a:lnTo>
                        <a:pt x="614" y="90"/>
                      </a:lnTo>
                      <a:lnTo>
                        <a:pt x="603" y="101"/>
                      </a:lnTo>
                      <a:lnTo>
                        <a:pt x="623" y="145"/>
                      </a:lnTo>
                      <a:lnTo>
                        <a:pt x="648" y="145"/>
                      </a:lnTo>
                      <a:lnTo>
                        <a:pt x="670" y="131"/>
                      </a:lnTo>
                      <a:lnTo>
                        <a:pt x="678" y="145"/>
                      </a:lnTo>
                      <a:lnTo>
                        <a:pt x="691" y="170"/>
                      </a:lnTo>
                      <a:lnTo>
                        <a:pt x="661" y="170"/>
                      </a:lnTo>
                      <a:lnTo>
                        <a:pt x="648" y="181"/>
                      </a:lnTo>
                      <a:lnTo>
                        <a:pt x="636" y="191"/>
                      </a:lnTo>
                      <a:lnTo>
                        <a:pt x="623" y="210"/>
                      </a:lnTo>
                      <a:lnTo>
                        <a:pt x="603" y="210"/>
                      </a:lnTo>
                      <a:lnTo>
                        <a:pt x="593" y="220"/>
                      </a:lnTo>
                      <a:lnTo>
                        <a:pt x="603" y="235"/>
                      </a:lnTo>
                      <a:lnTo>
                        <a:pt x="584" y="256"/>
                      </a:lnTo>
                      <a:lnTo>
                        <a:pt x="547" y="271"/>
                      </a:lnTo>
                      <a:lnTo>
                        <a:pt x="504" y="285"/>
                      </a:lnTo>
                      <a:lnTo>
                        <a:pt x="427" y="256"/>
                      </a:lnTo>
                      <a:lnTo>
                        <a:pt x="360" y="256"/>
                      </a:lnTo>
                      <a:lnTo>
                        <a:pt x="318" y="220"/>
                      </a:lnTo>
                      <a:lnTo>
                        <a:pt x="241" y="191"/>
                      </a:lnTo>
                      <a:lnTo>
                        <a:pt x="229" y="155"/>
                      </a:lnTo>
                      <a:lnTo>
                        <a:pt x="208" y="145"/>
                      </a:lnTo>
                      <a:lnTo>
                        <a:pt x="186" y="131"/>
                      </a:lnTo>
                      <a:lnTo>
                        <a:pt x="161" y="101"/>
                      </a:lnTo>
                      <a:lnTo>
                        <a:pt x="153" y="119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92D05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63" name="Freeform 129"/>
                <p:cNvSpPr>
                  <a:spLocks/>
                </p:cNvSpPr>
                <p:nvPr/>
              </p:nvSpPr>
              <p:spPr bwMode="auto">
                <a:xfrm>
                  <a:off x="6500851" y="2822583"/>
                  <a:ext cx="136526" cy="201613"/>
                </a:xfrm>
                <a:custGeom>
                  <a:avLst/>
                  <a:gdLst/>
                  <a:ahLst/>
                  <a:cxnLst>
                    <a:cxn ang="0">
                      <a:pos x="9" y="54"/>
                    </a:cxn>
                    <a:cxn ang="0">
                      <a:pos x="21" y="115"/>
                    </a:cxn>
                    <a:cxn ang="0">
                      <a:pos x="51" y="115"/>
                    </a:cxn>
                    <a:cxn ang="0">
                      <a:pos x="61" y="90"/>
                    </a:cxn>
                    <a:cxn ang="0">
                      <a:pos x="86" y="127"/>
                    </a:cxn>
                    <a:cxn ang="0">
                      <a:pos x="86" y="101"/>
                    </a:cxn>
                    <a:cxn ang="0">
                      <a:pos x="76" y="65"/>
                    </a:cxn>
                    <a:cxn ang="0">
                      <a:pos x="76" y="79"/>
                    </a:cxn>
                    <a:cxn ang="0">
                      <a:pos x="51" y="65"/>
                    </a:cxn>
                    <a:cxn ang="0">
                      <a:pos x="51" y="54"/>
                    </a:cxn>
                    <a:cxn ang="0">
                      <a:pos x="76" y="25"/>
                    </a:cxn>
                    <a:cxn ang="0">
                      <a:pos x="31" y="25"/>
                    </a:cxn>
                    <a:cxn ang="0">
                      <a:pos x="21" y="0"/>
                    </a:cxn>
                    <a:cxn ang="0">
                      <a:pos x="9" y="0"/>
                    </a:cxn>
                    <a:cxn ang="0">
                      <a:pos x="0" y="0"/>
                    </a:cxn>
                    <a:cxn ang="0">
                      <a:pos x="0" y="11"/>
                    </a:cxn>
                    <a:cxn ang="0">
                      <a:pos x="9" y="25"/>
                    </a:cxn>
                    <a:cxn ang="0">
                      <a:pos x="0" y="36"/>
                    </a:cxn>
                    <a:cxn ang="0">
                      <a:pos x="9" y="54"/>
                    </a:cxn>
                  </a:cxnLst>
                  <a:rect l="0" t="0" r="r" b="b"/>
                  <a:pathLst>
                    <a:path w="86" h="127">
                      <a:moveTo>
                        <a:pt x="9" y="54"/>
                      </a:moveTo>
                      <a:lnTo>
                        <a:pt x="21" y="115"/>
                      </a:lnTo>
                      <a:lnTo>
                        <a:pt x="51" y="115"/>
                      </a:lnTo>
                      <a:lnTo>
                        <a:pt x="61" y="90"/>
                      </a:lnTo>
                      <a:lnTo>
                        <a:pt x="86" y="127"/>
                      </a:lnTo>
                      <a:lnTo>
                        <a:pt x="86" y="101"/>
                      </a:lnTo>
                      <a:lnTo>
                        <a:pt x="76" y="65"/>
                      </a:lnTo>
                      <a:lnTo>
                        <a:pt x="76" y="79"/>
                      </a:lnTo>
                      <a:lnTo>
                        <a:pt x="51" y="65"/>
                      </a:lnTo>
                      <a:lnTo>
                        <a:pt x="51" y="54"/>
                      </a:lnTo>
                      <a:lnTo>
                        <a:pt x="76" y="25"/>
                      </a:lnTo>
                      <a:lnTo>
                        <a:pt x="31" y="25"/>
                      </a:lnTo>
                      <a:lnTo>
                        <a:pt x="21" y="0"/>
                      </a:lnTo>
                      <a:lnTo>
                        <a:pt x="9" y="0"/>
                      </a:lnTo>
                      <a:lnTo>
                        <a:pt x="0" y="0"/>
                      </a:lnTo>
                      <a:lnTo>
                        <a:pt x="0" y="11"/>
                      </a:lnTo>
                      <a:lnTo>
                        <a:pt x="9" y="25"/>
                      </a:lnTo>
                      <a:lnTo>
                        <a:pt x="0" y="36"/>
                      </a:lnTo>
                      <a:lnTo>
                        <a:pt x="9" y="5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64" name="Freeform 130"/>
                <p:cNvSpPr>
                  <a:spLocks/>
                </p:cNvSpPr>
                <p:nvPr/>
              </p:nvSpPr>
              <p:spPr bwMode="auto">
                <a:xfrm>
                  <a:off x="6500851" y="2822583"/>
                  <a:ext cx="136526" cy="201613"/>
                </a:xfrm>
                <a:custGeom>
                  <a:avLst/>
                  <a:gdLst/>
                  <a:ahLst/>
                  <a:cxnLst>
                    <a:cxn ang="0">
                      <a:pos x="9" y="54"/>
                    </a:cxn>
                    <a:cxn ang="0">
                      <a:pos x="21" y="115"/>
                    </a:cxn>
                    <a:cxn ang="0">
                      <a:pos x="51" y="115"/>
                    </a:cxn>
                    <a:cxn ang="0">
                      <a:pos x="61" y="90"/>
                    </a:cxn>
                    <a:cxn ang="0">
                      <a:pos x="86" y="127"/>
                    </a:cxn>
                    <a:cxn ang="0">
                      <a:pos x="86" y="101"/>
                    </a:cxn>
                    <a:cxn ang="0">
                      <a:pos x="76" y="65"/>
                    </a:cxn>
                    <a:cxn ang="0">
                      <a:pos x="76" y="79"/>
                    </a:cxn>
                    <a:cxn ang="0">
                      <a:pos x="51" y="65"/>
                    </a:cxn>
                    <a:cxn ang="0">
                      <a:pos x="51" y="54"/>
                    </a:cxn>
                    <a:cxn ang="0">
                      <a:pos x="76" y="25"/>
                    </a:cxn>
                    <a:cxn ang="0">
                      <a:pos x="31" y="25"/>
                    </a:cxn>
                    <a:cxn ang="0">
                      <a:pos x="21" y="0"/>
                    </a:cxn>
                    <a:cxn ang="0">
                      <a:pos x="9" y="0"/>
                    </a:cxn>
                    <a:cxn ang="0">
                      <a:pos x="0" y="0"/>
                    </a:cxn>
                    <a:cxn ang="0">
                      <a:pos x="0" y="11"/>
                    </a:cxn>
                    <a:cxn ang="0">
                      <a:pos x="9" y="25"/>
                    </a:cxn>
                    <a:cxn ang="0">
                      <a:pos x="0" y="36"/>
                    </a:cxn>
                    <a:cxn ang="0">
                      <a:pos x="9" y="54"/>
                    </a:cxn>
                  </a:cxnLst>
                  <a:rect l="0" t="0" r="r" b="b"/>
                  <a:pathLst>
                    <a:path w="86" h="127">
                      <a:moveTo>
                        <a:pt x="9" y="54"/>
                      </a:moveTo>
                      <a:lnTo>
                        <a:pt x="21" y="115"/>
                      </a:lnTo>
                      <a:lnTo>
                        <a:pt x="51" y="115"/>
                      </a:lnTo>
                      <a:lnTo>
                        <a:pt x="61" y="90"/>
                      </a:lnTo>
                      <a:lnTo>
                        <a:pt x="86" y="127"/>
                      </a:lnTo>
                      <a:lnTo>
                        <a:pt x="86" y="101"/>
                      </a:lnTo>
                      <a:lnTo>
                        <a:pt x="76" y="65"/>
                      </a:lnTo>
                      <a:lnTo>
                        <a:pt x="76" y="79"/>
                      </a:lnTo>
                      <a:lnTo>
                        <a:pt x="51" y="65"/>
                      </a:lnTo>
                      <a:lnTo>
                        <a:pt x="51" y="54"/>
                      </a:lnTo>
                      <a:lnTo>
                        <a:pt x="76" y="25"/>
                      </a:lnTo>
                      <a:lnTo>
                        <a:pt x="31" y="25"/>
                      </a:lnTo>
                      <a:lnTo>
                        <a:pt x="21" y="0"/>
                      </a:lnTo>
                      <a:lnTo>
                        <a:pt x="9" y="0"/>
                      </a:lnTo>
                      <a:lnTo>
                        <a:pt x="0" y="0"/>
                      </a:lnTo>
                      <a:lnTo>
                        <a:pt x="0" y="11"/>
                      </a:lnTo>
                      <a:lnTo>
                        <a:pt x="9" y="25"/>
                      </a:lnTo>
                      <a:lnTo>
                        <a:pt x="0" y="36"/>
                      </a:lnTo>
                      <a:lnTo>
                        <a:pt x="9" y="54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92D05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65" name="Freeform 131"/>
                <p:cNvSpPr>
                  <a:spLocks/>
                </p:cNvSpPr>
                <p:nvPr/>
              </p:nvSpPr>
              <p:spPr bwMode="auto">
                <a:xfrm>
                  <a:off x="6516726" y="2735271"/>
                  <a:ext cx="80963" cy="69850"/>
                </a:xfrm>
                <a:custGeom>
                  <a:avLst/>
                  <a:gdLst/>
                  <a:ahLst/>
                  <a:cxnLst>
                    <a:cxn ang="0">
                      <a:pos x="41" y="14"/>
                    </a:cxn>
                    <a:cxn ang="0">
                      <a:pos x="51" y="28"/>
                    </a:cxn>
                    <a:cxn ang="0">
                      <a:pos x="51" y="44"/>
                    </a:cxn>
                    <a:cxn ang="0">
                      <a:pos x="12" y="44"/>
                    </a:cxn>
                    <a:cxn ang="0">
                      <a:pos x="0" y="44"/>
                    </a:cxn>
                    <a:cxn ang="0">
                      <a:pos x="0" y="28"/>
                    </a:cxn>
                    <a:cxn ang="0">
                      <a:pos x="12" y="0"/>
                    </a:cxn>
                    <a:cxn ang="0">
                      <a:pos x="41" y="14"/>
                    </a:cxn>
                  </a:cxnLst>
                  <a:rect l="0" t="0" r="r" b="b"/>
                  <a:pathLst>
                    <a:path w="51" h="44">
                      <a:moveTo>
                        <a:pt x="41" y="14"/>
                      </a:moveTo>
                      <a:lnTo>
                        <a:pt x="51" y="28"/>
                      </a:lnTo>
                      <a:lnTo>
                        <a:pt x="51" y="44"/>
                      </a:lnTo>
                      <a:lnTo>
                        <a:pt x="12" y="44"/>
                      </a:lnTo>
                      <a:lnTo>
                        <a:pt x="0" y="44"/>
                      </a:lnTo>
                      <a:lnTo>
                        <a:pt x="0" y="28"/>
                      </a:lnTo>
                      <a:lnTo>
                        <a:pt x="12" y="0"/>
                      </a:lnTo>
                      <a:lnTo>
                        <a:pt x="41" y="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66" name="Freeform 132"/>
                <p:cNvSpPr>
                  <a:spLocks/>
                </p:cNvSpPr>
                <p:nvPr/>
              </p:nvSpPr>
              <p:spPr bwMode="auto">
                <a:xfrm>
                  <a:off x="6516726" y="2735271"/>
                  <a:ext cx="80963" cy="69850"/>
                </a:xfrm>
                <a:custGeom>
                  <a:avLst/>
                  <a:gdLst/>
                  <a:ahLst/>
                  <a:cxnLst>
                    <a:cxn ang="0">
                      <a:pos x="41" y="14"/>
                    </a:cxn>
                    <a:cxn ang="0">
                      <a:pos x="51" y="28"/>
                    </a:cxn>
                    <a:cxn ang="0">
                      <a:pos x="51" y="44"/>
                    </a:cxn>
                    <a:cxn ang="0">
                      <a:pos x="12" y="44"/>
                    </a:cxn>
                    <a:cxn ang="0">
                      <a:pos x="0" y="44"/>
                    </a:cxn>
                    <a:cxn ang="0">
                      <a:pos x="0" y="28"/>
                    </a:cxn>
                    <a:cxn ang="0">
                      <a:pos x="12" y="0"/>
                    </a:cxn>
                    <a:cxn ang="0">
                      <a:pos x="41" y="14"/>
                    </a:cxn>
                  </a:cxnLst>
                  <a:rect l="0" t="0" r="r" b="b"/>
                  <a:pathLst>
                    <a:path w="51" h="44">
                      <a:moveTo>
                        <a:pt x="41" y="14"/>
                      </a:moveTo>
                      <a:lnTo>
                        <a:pt x="51" y="28"/>
                      </a:lnTo>
                      <a:lnTo>
                        <a:pt x="51" y="44"/>
                      </a:lnTo>
                      <a:lnTo>
                        <a:pt x="12" y="44"/>
                      </a:lnTo>
                      <a:lnTo>
                        <a:pt x="0" y="44"/>
                      </a:lnTo>
                      <a:lnTo>
                        <a:pt x="0" y="28"/>
                      </a:lnTo>
                      <a:lnTo>
                        <a:pt x="12" y="0"/>
                      </a:lnTo>
                      <a:lnTo>
                        <a:pt x="41" y="14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67" name="Freeform 133"/>
                <p:cNvSpPr>
                  <a:spLocks/>
                </p:cNvSpPr>
                <p:nvPr/>
              </p:nvSpPr>
              <p:spPr bwMode="auto">
                <a:xfrm>
                  <a:off x="5938872" y="2452695"/>
                  <a:ext cx="804867" cy="1087440"/>
                </a:xfrm>
                <a:custGeom>
                  <a:avLst/>
                  <a:gdLst/>
                  <a:ahLst/>
                  <a:cxnLst>
                    <a:cxn ang="0">
                      <a:pos x="338" y="191"/>
                    </a:cxn>
                    <a:cxn ang="0">
                      <a:pos x="353" y="232"/>
                    </a:cxn>
                    <a:cxn ang="0">
                      <a:pos x="299" y="220"/>
                    </a:cxn>
                    <a:cxn ang="0">
                      <a:pos x="253" y="206"/>
                    </a:cxn>
                    <a:cxn ang="0">
                      <a:pos x="206" y="141"/>
                    </a:cxn>
                    <a:cxn ang="0">
                      <a:pos x="155" y="90"/>
                    </a:cxn>
                    <a:cxn ang="0">
                      <a:pos x="176" y="76"/>
                    </a:cxn>
                    <a:cxn ang="0">
                      <a:pos x="176" y="28"/>
                    </a:cxn>
                    <a:cxn ang="0">
                      <a:pos x="155" y="0"/>
                    </a:cxn>
                    <a:cxn ang="0">
                      <a:pos x="122" y="28"/>
                    </a:cxn>
                    <a:cxn ang="0">
                      <a:pos x="67" y="28"/>
                    </a:cxn>
                    <a:cxn ang="0">
                      <a:pos x="78" y="65"/>
                    </a:cxn>
                    <a:cxn ang="0">
                      <a:pos x="87" y="90"/>
                    </a:cxn>
                    <a:cxn ang="0">
                      <a:pos x="54" y="191"/>
                    </a:cxn>
                    <a:cxn ang="0">
                      <a:pos x="33" y="191"/>
                    </a:cxn>
                    <a:cxn ang="0">
                      <a:pos x="23" y="220"/>
                    </a:cxn>
                    <a:cxn ang="0">
                      <a:pos x="33" y="242"/>
                    </a:cxn>
                    <a:cxn ang="0">
                      <a:pos x="45" y="268"/>
                    </a:cxn>
                    <a:cxn ang="0">
                      <a:pos x="11" y="286"/>
                    </a:cxn>
                    <a:cxn ang="0">
                      <a:pos x="23" y="322"/>
                    </a:cxn>
                    <a:cxn ang="0">
                      <a:pos x="45" y="322"/>
                    </a:cxn>
                    <a:cxn ang="0">
                      <a:pos x="54" y="376"/>
                    </a:cxn>
                    <a:cxn ang="0">
                      <a:pos x="78" y="359"/>
                    </a:cxn>
                    <a:cxn ang="0">
                      <a:pos x="87" y="333"/>
                    </a:cxn>
                    <a:cxn ang="0">
                      <a:pos x="131" y="514"/>
                    </a:cxn>
                    <a:cxn ang="0">
                      <a:pos x="198" y="685"/>
                    </a:cxn>
                    <a:cxn ang="0">
                      <a:pos x="222" y="644"/>
                    </a:cxn>
                    <a:cxn ang="0">
                      <a:pos x="231" y="594"/>
                    </a:cxn>
                    <a:cxn ang="0">
                      <a:pos x="231" y="503"/>
                    </a:cxn>
                    <a:cxn ang="0">
                      <a:pos x="253" y="489"/>
                    </a:cxn>
                    <a:cxn ang="0">
                      <a:pos x="262" y="478"/>
                    </a:cxn>
                    <a:cxn ang="0">
                      <a:pos x="308" y="424"/>
                    </a:cxn>
                    <a:cxn ang="0">
                      <a:pos x="338" y="387"/>
                    </a:cxn>
                    <a:cxn ang="0">
                      <a:pos x="363" y="347"/>
                    </a:cxn>
                    <a:cxn ang="0">
                      <a:pos x="375" y="347"/>
                    </a:cxn>
                    <a:cxn ang="0">
                      <a:pos x="353" y="268"/>
                    </a:cxn>
                    <a:cxn ang="0">
                      <a:pos x="353" y="242"/>
                    </a:cxn>
                    <a:cxn ang="0">
                      <a:pos x="363" y="232"/>
                    </a:cxn>
                    <a:cxn ang="0">
                      <a:pos x="384" y="256"/>
                    </a:cxn>
                    <a:cxn ang="0">
                      <a:pos x="405" y="286"/>
                    </a:cxn>
                    <a:cxn ang="0">
                      <a:pos x="430" y="311"/>
                    </a:cxn>
                    <a:cxn ang="0">
                      <a:pos x="439" y="333"/>
                    </a:cxn>
                    <a:cxn ang="0">
                      <a:pos x="452" y="297"/>
                    </a:cxn>
                    <a:cxn ang="0">
                      <a:pos x="472" y="232"/>
                    </a:cxn>
                    <a:cxn ang="0">
                      <a:pos x="507" y="206"/>
                    </a:cxn>
                    <a:cxn ang="0">
                      <a:pos x="472" y="155"/>
                    </a:cxn>
                    <a:cxn ang="0">
                      <a:pos x="430" y="177"/>
                    </a:cxn>
                    <a:cxn ang="0">
                      <a:pos x="414" y="206"/>
                    </a:cxn>
                    <a:cxn ang="0">
                      <a:pos x="375" y="220"/>
                    </a:cxn>
                    <a:cxn ang="0">
                      <a:pos x="363" y="206"/>
                    </a:cxn>
                  </a:cxnLst>
                  <a:rect l="0" t="0" r="r" b="b"/>
                  <a:pathLst>
                    <a:path w="507" h="685">
                      <a:moveTo>
                        <a:pt x="353" y="191"/>
                      </a:moveTo>
                      <a:lnTo>
                        <a:pt x="338" y="191"/>
                      </a:lnTo>
                      <a:lnTo>
                        <a:pt x="338" y="220"/>
                      </a:lnTo>
                      <a:lnTo>
                        <a:pt x="353" y="232"/>
                      </a:lnTo>
                      <a:lnTo>
                        <a:pt x="330" y="232"/>
                      </a:lnTo>
                      <a:lnTo>
                        <a:pt x="299" y="220"/>
                      </a:lnTo>
                      <a:lnTo>
                        <a:pt x="274" y="206"/>
                      </a:lnTo>
                      <a:lnTo>
                        <a:pt x="253" y="206"/>
                      </a:lnTo>
                      <a:lnTo>
                        <a:pt x="198" y="167"/>
                      </a:lnTo>
                      <a:lnTo>
                        <a:pt x="206" y="141"/>
                      </a:lnTo>
                      <a:lnTo>
                        <a:pt x="176" y="119"/>
                      </a:lnTo>
                      <a:lnTo>
                        <a:pt x="155" y="90"/>
                      </a:lnTo>
                      <a:lnTo>
                        <a:pt x="155" y="76"/>
                      </a:lnTo>
                      <a:lnTo>
                        <a:pt x="176" y="76"/>
                      </a:lnTo>
                      <a:lnTo>
                        <a:pt x="164" y="50"/>
                      </a:lnTo>
                      <a:lnTo>
                        <a:pt x="176" y="28"/>
                      </a:lnTo>
                      <a:lnTo>
                        <a:pt x="176" y="11"/>
                      </a:lnTo>
                      <a:lnTo>
                        <a:pt x="155" y="0"/>
                      </a:lnTo>
                      <a:lnTo>
                        <a:pt x="131" y="11"/>
                      </a:lnTo>
                      <a:lnTo>
                        <a:pt x="122" y="28"/>
                      </a:lnTo>
                      <a:lnTo>
                        <a:pt x="100" y="28"/>
                      </a:lnTo>
                      <a:lnTo>
                        <a:pt x="67" y="28"/>
                      </a:lnTo>
                      <a:lnTo>
                        <a:pt x="78" y="40"/>
                      </a:lnTo>
                      <a:lnTo>
                        <a:pt x="78" y="65"/>
                      </a:lnTo>
                      <a:lnTo>
                        <a:pt x="100" y="90"/>
                      </a:lnTo>
                      <a:lnTo>
                        <a:pt x="87" y="90"/>
                      </a:lnTo>
                      <a:lnTo>
                        <a:pt x="100" y="119"/>
                      </a:lnTo>
                      <a:lnTo>
                        <a:pt x="54" y="191"/>
                      </a:lnTo>
                      <a:lnTo>
                        <a:pt x="45" y="191"/>
                      </a:lnTo>
                      <a:lnTo>
                        <a:pt x="33" y="191"/>
                      </a:lnTo>
                      <a:lnTo>
                        <a:pt x="23" y="206"/>
                      </a:lnTo>
                      <a:lnTo>
                        <a:pt x="23" y="220"/>
                      </a:lnTo>
                      <a:lnTo>
                        <a:pt x="33" y="232"/>
                      </a:lnTo>
                      <a:lnTo>
                        <a:pt x="33" y="242"/>
                      </a:lnTo>
                      <a:lnTo>
                        <a:pt x="45" y="242"/>
                      </a:lnTo>
                      <a:lnTo>
                        <a:pt x="45" y="268"/>
                      </a:lnTo>
                      <a:lnTo>
                        <a:pt x="45" y="286"/>
                      </a:lnTo>
                      <a:lnTo>
                        <a:pt x="11" y="286"/>
                      </a:lnTo>
                      <a:lnTo>
                        <a:pt x="0" y="297"/>
                      </a:lnTo>
                      <a:lnTo>
                        <a:pt x="23" y="322"/>
                      </a:lnTo>
                      <a:lnTo>
                        <a:pt x="45" y="311"/>
                      </a:lnTo>
                      <a:lnTo>
                        <a:pt x="45" y="322"/>
                      </a:lnTo>
                      <a:lnTo>
                        <a:pt x="23" y="333"/>
                      </a:lnTo>
                      <a:lnTo>
                        <a:pt x="54" y="376"/>
                      </a:lnTo>
                      <a:lnTo>
                        <a:pt x="67" y="359"/>
                      </a:lnTo>
                      <a:lnTo>
                        <a:pt x="78" y="359"/>
                      </a:lnTo>
                      <a:lnTo>
                        <a:pt x="78" y="333"/>
                      </a:lnTo>
                      <a:lnTo>
                        <a:pt x="87" y="333"/>
                      </a:lnTo>
                      <a:lnTo>
                        <a:pt x="109" y="478"/>
                      </a:lnTo>
                      <a:lnTo>
                        <a:pt x="131" y="514"/>
                      </a:lnTo>
                      <a:lnTo>
                        <a:pt x="176" y="659"/>
                      </a:lnTo>
                      <a:lnTo>
                        <a:pt x="198" y="685"/>
                      </a:lnTo>
                      <a:lnTo>
                        <a:pt x="206" y="659"/>
                      </a:lnTo>
                      <a:lnTo>
                        <a:pt x="222" y="644"/>
                      </a:lnTo>
                      <a:lnTo>
                        <a:pt x="231" y="620"/>
                      </a:lnTo>
                      <a:lnTo>
                        <a:pt x="231" y="594"/>
                      </a:lnTo>
                      <a:lnTo>
                        <a:pt x="241" y="554"/>
                      </a:lnTo>
                      <a:lnTo>
                        <a:pt x="231" y="503"/>
                      </a:lnTo>
                      <a:lnTo>
                        <a:pt x="241" y="489"/>
                      </a:lnTo>
                      <a:lnTo>
                        <a:pt x="253" y="489"/>
                      </a:lnTo>
                      <a:lnTo>
                        <a:pt x="253" y="478"/>
                      </a:lnTo>
                      <a:lnTo>
                        <a:pt x="262" y="478"/>
                      </a:lnTo>
                      <a:lnTo>
                        <a:pt x="274" y="464"/>
                      </a:lnTo>
                      <a:lnTo>
                        <a:pt x="308" y="424"/>
                      </a:lnTo>
                      <a:lnTo>
                        <a:pt x="317" y="398"/>
                      </a:lnTo>
                      <a:lnTo>
                        <a:pt x="338" y="387"/>
                      </a:lnTo>
                      <a:lnTo>
                        <a:pt x="338" y="347"/>
                      </a:lnTo>
                      <a:lnTo>
                        <a:pt x="363" y="347"/>
                      </a:lnTo>
                      <a:lnTo>
                        <a:pt x="363" y="333"/>
                      </a:lnTo>
                      <a:lnTo>
                        <a:pt x="375" y="347"/>
                      </a:lnTo>
                      <a:lnTo>
                        <a:pt x="363" y="286"/>
                      </a:lnTo>
                      <a:lnTo>
                        <a:pt x="353" y="268"/>
                      </a:lnTo>
                      <a:lnTo>
                        <a:pt x="363" y="256"/>
                      </a:lnTo>
                      <a:lnTo>
                        <a:pt x="353" y="242"/>
                      </a:lnTo>
                      <a:lnTo>
                        <a:pt x="353" y="232"/>
                      </a:lnTo>
                      <a:lnTo>
                        <a:pt x="363" y="232"/>
                      </a:lnTo>
                      <a:lnTo>
                        <a:pt x="375" y="232"/>
                      </a:lnTo>
                      <a:lnTo>
                        <a:pt x="384" y="256"/>
                      </a:lnTo>
                      <a:lnTo>
                        <a:pt x="430" y="256"/>
                      </a:lnTo>
                      <a:lnTo>
                        <a:pt x="405" y="286"/>
                      </a:lnTo>
                      <a:lnTo>
                        <a:pt x="405" y="297"/>
                      </a:lnTo>
                      <a:lnTo>
                        <a:pt x="430" y="311"/>
                      </a:lnTo>
                      <a:lnTo>
                        <a:pt x="430" y="297"/>
                      </a:lnTo>
                      <a:lnTo>
                        <a:pt x="439" y="333"/>
                      </a:lnTo>
                      <a:lnTo>
                        <a:pt x="452" y="333"/>
                      </a:lnTo>
                      <a:lnTo>
                        <a:pt x="452" y="297"/>
                      </a:lnTo>
                      <a:lnTo>
                        <a:pt x="461" y="297"/>
                      </a:lnTo>
                      <a:lnTo>
                        <a:pt x="472" y="232"/>
                      </a:lnTo>
                      <a:lnTo>
                        <a:pt x="494" y="206"/>
                      </a:lnTo>
                      <a:lnTo>
                        <a:pt x="507" y="206"/>
                      </a:lnTo>
                      <a:lnTo>
                        <a:pt x="507" y="191"/>
                      </a:lnTo>
                      <a:lnTo>
                        <a:pt x="472" y="155"/>
                      </a:lnTo>
                      <a:lnTo>
                        <a:pt x="452" y="155"/>
                      </a:lnTo>
                      <a:lnTo>
                        <a:pt x="430" y="177"/>
                      </a:lnTo>
                      <a:lnTo>
                        <a:pt x="405" y="191"/>
                      </a:lnTo>
                      <a:lnTo>
                        <a:pt x="414" y="206"/>
                      </a:lnTo>
                      <a:lnTo>
                        <a:pt x="414" y="220"/>
                      </a:lnTo>
                      <a:lnTo>
                        <a:pt x="375" y="220"/>
                      </a:lnTo>
                      <a:lnTo>
                        <a:pt x="363" y="220"/>
                      </a:lnTo>
                      <a:lnTo>
                        <a:pt x="363" y="206"/>
                      </a:lnTo>
                      <a:lnTo>
                        <a:pt x="353" y="191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68" name="Freeform 134"/>
                <p:cNvSpPr>
                  <a:spLocks/>
                </p:cNvSpPr>
                <p:nvPr/>
              </p:nvSpPr>
              <p:spPr bwMode="auto">
                <a:xfrm>
                  <a:off x="5938872" y="2452695"/>
                  <a:ext cx="804867" cy="1087440"/>
                </a:xfrm>
                <a:custGeom>
                  <a:avLst/>
                  <a:gdLst/>
                  <a:ahLst/>
                  <a:cxnLst>
                    <a:cxn ang="0">
                      <a:pos x="338" y="191"/>
                    </a:cxn>
                    <a:cxn ang="0">
                      <a:pos x="353" y="232"/>
                    </a:cxn>
                    <a:cxn ang="0">
                      <a:pos x="299" y="220"/>
                    </a:cxn>
                    <a:cxn ang="0">
                      <a:pos x="253" y="206"/>
                    </a:cxn>
                    <a:cxn ang="0">
                      <a:pos x="206" y="141"/>
                    </a:cxn>
                    <a:cxn ang="0">
                      <a:pos x="155" y="90"/>
                    </a:cxn>
                    <a:cxn ang="0">
                      <a:pos x="176" y="76"/>
                    </a:cxn>
                    <a:cxn ang="0">
                      <a:pos x="176" y="28"/>
                    </a:cxn>
                    <a:cxn ang="0">
                      <a:pos x="155" y="0"/>
                    </a:cxn>
                    <a:cxn ang="0">
                      <a:pos x="122" y="28"/>
                    </a:cxn>
                    <a:cxn ang="0">
                      <a:pos x="67" y="28"/>
                    </a:cxn>
                    <a:cxn ang="0">
                      <a:pos x="78" y="65"/>
                    </a:cxn>
                    <a:cxn ang="0">
                      <a:pos x="87" y="90"/>
                    </a:cxn>
                    <a:cxn ang="0">
                      <a:pos x="54" y="191"/>
                    </a:cxn>
                    <a:cxn ang="0">
                      <a:pos x="33" y="191"/>
                    </a:cxn>
                    <a:cxn ang="0">
                      <a:pos x="23" y="220"/>
                    </a:cxn>
                    <a:cxn ang="0">
                      <a:pos x="33" y="242"/>
                    </a:cxn>
                    <a:cxn ang="0">
                      <a:pos x="45" y="268"/>
                    </a:cxn>
                    <a:cxn ang="0">
                      <a:pos x="11" y="286"/>
                    </a:cxn>
                    <a:cxn ang="0">
                      <a:pos x="23" y="322"/>
                    </a:cxn>
                    <a:cxn ang="0">
                      <a:pos x="45" y="322"/>
                    </a:cxn>
                    <a:cxn ang="0">
                      <a:pos x="54" y="376"/>
                    </a:cxn>
                    <a:cxn ang="0">
                      <a:pos x="78" y="359"/>
                    </a:cxn>
                    <a:cxn ang="0">
                      <a:pos x="87" y="333"/>
                    </a:cxn>
                    <a:cxn ang="0">
                      <a:pos x="131" y="514"/>
                    </a:cxn>
                    <a:cxn ang="0">
                      <a:pos x="198" y="685"/>
                    </a:cxn>
                    <a:cxn ang="0">
                      <a:pos x="222" y="644"/>
                    </a:cxn>
                    <a:cxn ang="0">
                      <a:pos x="231" y="594"/>
                    </a:cxn>
                    <a:cxn ang="0">
                      <a:pos x="231" y="503"/>
                    </a:cxn>
                    <a:cxn ang="0">
                      <a:pos x="253" y="489"/>
                    </a:cxn>
                    <a:cxn ang="0">
                      <a:pos x="262" y="478"/>
                    </a:cxn>
                    <a:cxn ang="0">
                      <a:pos x="308" y="424"/>
                    </a:cxn>
                    <a:cxn ang="0">
                      <a:pos x="338" y="387"/>
                    </a:cxn>
                    <a:cxn ang="0">
                      <a:pos x="363" y="347"/>
                    </a:cxn>
                    <a:cxn ang="0">
                      <a:pos x="375" y="347"/>
                    </a:cxn>
                    <a:cxn ang="0">
                      <a:pos x="353" y="268"/>
                    </a:cxn>
                    <a:cxn ang="0">
                      <a:pos x="353" y="242"/>
                    </a:cxn>
                    <a:cxn ang="0">
                      <a:pos x="363" y="232"/>
                    </a:cxn>
                    <a:cxn ang="0">
                      <a:pos x="384" y="256"/>
                    </a:cxn>
                    <a:cxn ang="0">
                      <a:pos x="405" y="286"/>
                    </a:cxn>
                    <a:cxn ang="0">
                      <a:pos x="430" y="311"/>
                    </a:cxn>
                    <a:cxn ang="0">
                      <a:pos x="439" y="333"/>
                    </a:cxn>
                    <a:cxn ang="0">
                      <a:pos x="452" y="297"/>
                    </a:cxn>
                    <a:cxn ang="0">
                      <a:pos x="472" y="232"/>
                    </a:cxn>
                    <a:cxn ang="0">
                      <a:pos x="507" y="206"/>
                    </a:cxn>
                    <a:cxn ang="0">
                      <a:pos x="472" y="155"/>
                    </a:cxn>
                    <a:cxn ang="0">
                      <a:pos x="430" y="177"/>
                    </a:cxn>
                    <a:cxn ang="0">
                      <a:pos x="414" y="206"/>
                    </a:cxn>
                    <a:cxn ang="0">
                      <a:pos x="375" y="220"/>
                    </a:cxn>
                    <a:cxn ang="0">
                      <a:pos x="363" y="206"/>
                    </a:cxn>
                  </a:cxnLst>
                  <a:rect l="0" t="0" r="r" b="b"/>
                  <a:pathLst>
                    <a:path w="507" h="685">
                      <a:moveTo>
                        <a:pt x="353" y="191"/>
                      </a:moveTo>
                      <a:lnTo>
                        <a:pt x="338" y="191"/>
                      </a:lnTo>
                      <a:lnTo>
                        <a:pt x="338" y="220"/>
                      </a:lnTo>
                      <a:lnTo>
                        <a:pt x="353" y="232"/>
                      </a:lnTo>
                      <a:lnTo>
                        <a:pt x="330" y="232"/>
                      </a:lnTo>
                      <a:lnTo>
                        <a:pt x="299" y="220"/>
                      </a:lnTo>
                      <a:lnTo>
                        <a:pt x="274" y="206"/>
                      </a:lnTo>
                      <a:lnTo>
                        <a:pt x="253" y="206"/>
                      </a:lnTo>
                      <a:lnTo>
                        <a:pt x="198" y="167"/>
                      </a:lnTo>
                      <a:lnTo>
                        <a:pt x="206" y="141"/>
                      </a:lnTo>
                      <a:lnTo>
                        <a:pt x="176" y="119"/>
                      </a:lnTo>
                      <a:lnTo>
                        <a:pt x="155" y="90"/>
                      </a:lnTo>
                      <a:lnTo>
                        <a:pt x="155" y="76"/>
                      </a:lnTo>
                      <a:lnTo>
                        <a:pt x="176" y="76"/>
                      </a:lnTo>
                      <a:lnTo>
                        <a:pt x="164" y="50"/>
                      </a:lnTo>
                      <a:lnTo>
                        <a:pt x="176" y="28"/>
                      </a:lnTo>
                      <a:lnTo>
                        <a:pt x="176" y="11"/>
                      </a:lnTo>
                      <a:lnTo>
                        <a:pt x="155" y="0"/>
                      </a:lnTo>
                      <a:lnTo>
                        <a:pt x="131" y="11"/>
                      </a:lnTo>
                      <a:lnTo>
                        <a:pt x="122" y="28"/>
                      </a:lnTo>
                      <a:lnTo>
                        <a:pt x="100" y="28"/>
                      </a:lnTo>
                      <a:lnTo>
                        <a:pt x="67" y="28"/>
                      </a:lnTo>
                      <a:lnTo>
                        <a:pt x="78" y="40"/>
                      </a:lnTo>
                      <a:lnTo>
                        <a:pt x="78" y="65"/>
                      </a:lnTo>
                      <a:lnTo>
                        <a:pt x="100" y="90"/>
                      </a:lnTo>
                      <a:lnTo>
                        <a:pt x="87" y="90"/>
                      </a:lnTo>
                      <a:lnTo>
                        <a:pt x="100" y="119"/>
                      </a:lnTo>
                      <a:lnTo>
                        <a:pt x="54" y="191"/>
                      </a:lnTo>
                      <a:lnTo>
                        <a:pt x="45" y="191"/>
                      </a:lnTo>
                      <a:lnTo>
                        <a:pt x="33" y="191"/>
                      </a:lnTo>
                      <a:lnTo>
                        <a:pt x="23" y="206"/>
                      </a:lnTo>
                      <a:lnTo>
                        <a:pt x="23" y="220"/>
                      </a:lnTo>
                      <a:lnTo>
                        <a:pt x="33" y="232"/>
                      </a:lnTo>
                      <a:lnTo>
                        <a:pt x="33" y="242"/>
                      </a:lnTo>
                      <a:lnTo>
                        <a:pt x="45" y="242"/>
                      </a:lnTo>
                      <a:lnTo>
                        <a:pt x="45" y="268"/>
                      </a:lnTo>
                      <a:lnTo>
                        <a:pt x="45" y="286"/>
                      </a:lnTo>
                      <a:lnTo>
                        <a:pt x="11" y="286"/>
                      </a:lnTo>
                      <a:lnTo>
                        <a:pt x="0" y="297"/>
                      </a:lnTo>
                      <a:lnTo>
                        <a:pt x="23" y="322"/>
                      </a:lnTo>
                      <a:lnTo>
                        <a:pt x="45" y="311"/>
                      </a:lnTo>
                      <a:lnTo>
                        <a:pt x="45" y="322"/>
                      </a:lnTo>
                      <a:lnTo>
                        <a:pt x="23" y="333"/>
                      </a:lnTo>
                      <a:lnTo>
                        <a:pt x="54" y="376"/>
                      </a:lnTo>
                      <a:lnTo>
                        <a:pt x="67" y="359"/>
                      </a:lnTo>
                      <a:lnTo>
                        <a:pt x="78" y="359"/>
                      </a:lnTo>
                      <a:lnTo>
                        <a:pt x="78" y="333"/>
                      </a:lnTo>
                      <a:lnTo>
                        <a:pt x="87" y="333"/>
                      </a:lnTo>
                      <a:lnTo>
                        <a:pt x="109" y="478"/>
                      </a:lnTo>
                      <a:lnTo>
                        <a:pt x="131" y="514"/>
                      </a:lnTo>
                      <a:lnTo>
                        <a:pt x="176" y="659"/>
                      </a:lnTo>
                      <a:lnTo>
                        <a:pt x="198" y="685"/>
                      </a:lnTo>
                      <a:lnTo>
                        <a:pt x="206" y="659"/>
                      </a:lnTo>
                      <a:lnTo>
                        <a:pt x="222" y="644"/>
                      </a:lnTo>
                      <a:lnTo>
                        <a:pt x="231" y="620"/>
                      </a:lnTo>
                      <a:lnTo>
                        <a:pt x="231" y="594"/>
                      </a:lnTo>
                      <a:lnTo>
                        <a:pt x="241" y="554"/>
                      </a:lnTo>
                      <a:lnTo>
                        <a:pt x="231" y="503"/>
                      </a:lnTo>
                      <a:lnTo>
                        <a:pt x="241" y="489"/>
                      </a:lnTo>
                      <a:lnTo>
                        <a:pt x="253" y="489"/>
                      </a:lnTo>
                      <a:lnTo>
                        <a:pt x="253" y="478"/>
                      </a:lnTo>
                      <a:lnTo>
                        <a:pt x="262" y="478"/>
                      </a:lnTo>
                      <a:lnTo>
                        <a:pt x="274" y="464"/>
                      </a:lnTo>
                      <a:lnTo>
                        <a:pt x="308" y="424"/>
                      </a:lnTo>
                      <a:lnTo>
                        <a:pt x="317" y="398"/>
                      </a:lnTo>
                      <a:lnTo>
                        <a:pt x="338" y="387"/>
                      </a:lnTo>
                      <a:lnTo>
                        <a:pt x="338" y="347"/>
                      </a:lnTo>
                      <a:lnTo>
                        <a:pt x="363" y="347"/>
                      </a:lnTo>
                      <a:lnTo>
                        <a:pt x="363" y="333"/>
                      </a:lnTo>
                      <a:lnTo>
                        <a:pt x="375" y="347"/>
                      </a:lnTo>
                      <a:lnTo>
                        <a:pt x="363" y="286"/>
                      </a:lnTo>
                      <a:lnTo>
                        <a:pt x="353" y="268"/>
                      </a:lnTo>
                      <a:lnTo>
                        <a:pt x="363" y="256"/>
                      </a:lnTo>
                      <a:lnTo>
                        <a:pt x="353" y="242"/>
                      </a:lnTo>
                      <a:lnTo>
                        <a:pt x="353" y="232"/>
                      </a:lnTo>
                      <a:lnTo>
                        <a:pt x="363" y="232"/>
                      </a:lnTo>
                      <a:lnTo>
                        <a:pt x="375" y="232"/>
                      </a:lnTo>
                      <a:lnTo>
                        <a:pt x="384" y="256"/>
                      </a:lnTo>
                      <a:lnTo>
                        <a:pt x="430" y="256"/>
                      </a:lnTo>
                      <a:lnTo>
                        <a:pt x="405" y="286"/>
                      </a:lnTo>
                      <a:lnTo>
                        <a:pt x="405" y="297"/>
                      </a:lnTo>
                      <a:lnTo>
                        <a:pt x="430" y="311"/>
                      </a:lnTo>
                      <a:lnTo>
                        <a:pt x="430" y="297"/>
                      </a:lnTo>
                      <a:lnTo>
                        <a:pt x="439" y="333"/>
                      </a:lnTo>
                      <a:lnTo>
                        <a:pt x="452" y="333"/>
                      </a:lnTo>
                      <a:lnTo>
                        <a:pt x="452" y="297"/>
                      </a:lnTo>
                      <a:lnTo>
                        <a:pt x="461" y="297"/>
                      </a:lnTo>
                      <a:lnTo>
                        <a:pt x="472" y="232"/>
                      </a:lnTo>
                      <a:lnTo>
                        <a:pt x="494" y="206"/>
                      </a:lnTo>
                      <a:lnTo>
                        <a:pt x="507" y="206"/>
                      </a:lnTo>
                      <a:lnTo>
                        <a:pt x="507" y="191"/>
                      </a:lnTo>
                      <a:lnTo>
                        <a:pt x="472" y="155"/>
                      </a:lnTo>
                      <a:lnTo>
                        <a:pt x="452" y="155"/>
                      </a:lnTo>
                      <a:lnTo>
                        <a:pt x="430" y="177"/>
                      </a:lnTo>
                      <a:lnTo>
                        <a:pt x="405" y="191"/>
                      </a:lnTo>
                      <a:lnTo>
                        <a:pt x="414" y="206"/>
                      </a:lnTo>
                      <a:lnTo>
                        <a:pt x="414" y="220"/>
                      </a:lnTo>
                      <a:lnTo>
                        <a:pt x="375" y="220"/>
                      </a:lnTo>
                      <a:lnTo>
                        <a:pt x="363" y="220"/>
                      </a:lnTo>
                      <a:lnTo>
                        <a:pt x="363" y="206"/>
                      </a:lnTo>
                      <a:lnTo>
                        <a:pt x="353" y="191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69" name="Freeform 135"/>
                <p:cNvSpPr>
                  <a:spLocks/>
                </p:cNvSpPr>
                <p:nvPr/>
              </p:nvSpPr>
              <p:spPr bwMode="auto">
                <a:xfrm>
                  <a:off x="6254787" y="2678120"/>
                  <a:ext cx="246064" cy="142875"/>
                </a:xfrm>
                <a:custGeom>
                  <a:avLst/>
                  <a:gdLst/>
                  <a:ahLst/>
                  <a:cxnLst>
                    <a:cxn ang="0">
                      <a:pos x="139" y="78"/>
                    </a:cxn>
                    <a:cxn ang="0">
                      <a:pos x="155" y="90"/>
                    </a:cxn>
                    <a:cxn ang="0">
                      <a:pos x="131" y="90"/>
                    </a:cxn>
                    <a:cxn ang="0">
                      <a:pos x="100" y="78"/>
                    </a:cxn>
                    <a:cxn ang="0">
                      <a:pos x="75" y="64"/>
                    </a:cxn>
                    <a:cxn ang="0">
                      <a:pos x="54" y="64"/>
                    </a:cxn>
                    <a:cxn ang="0">
                      <a:pos x="0" y="25"/>
                    </a:cxn>
                    <a:cxn ang="0">
                      <a:pos x="8" y="0"/>
                    </a:cxn>
                    <a:cxn ang="0">
                      <a:pos x="33" y="0"/>
                    </a:cxn>
                    <a:cxn ang="0">
                      <a:pos x="54" y="25"/>
                    </a:cxn>
                    <a:cxn ang="0">
                      <a:pos x="64" y="14"/>
                    </a:cxn>
                    <a:cxn ang="0">
                      <a:pos x="109" y="50"/>
                    </a:cxn>
                    <a:cxn ang="0">
                      <a:pos x="139" y="50"/>
                    </a:cxn>
                    <a:cxn ang="0">
                      <a:pos x="139" y="78"/>
                    </a:cxn>
                  </a:cxnLst>
                  <a:rect l="0" t="0" r="r" b="b"/>
                  <a:pathLst>
                    <a:path w="155" h="90">
                      <a:moveTo>
                        <a:pt x="139" y="78"/>
                      </a:moveTo>
                      <a:lnTo>
                        <a:pt x="155" y="90"/>
                      </a:lnTo>
                      <a:lnTo>
                        <a:pt x="131" y="90"/>
                      </a:lnTo>
                      <a:lnTo>
                        <a:pt x="100" y="78"/>
                      </a:lnTo>
                      <a:lnTo>
                        <a:pt x="75" y="64"/>
                      </a:lnTo>
                      <a:lnTo>
                        <a:pt x="54" y="64"/>
                      </a:lnTo>
                      <a:lnTo>
                        <a:pt x="0" y="25"/>
                      </a:lnTo>
                      <a:lnTo>
                        <a:pt x="8" y="0"/>
                      </a:lnTo>
                      <a:lnTo>
                        <a:pt x="33" y="0"/>
                      </a:lnTo>
                      <a:lnTo>
                        <a:pt x="54" y="25"/>
                      </a:lnTo>
                      <a:lnTo>
                        <a:pt x="64" y="14"/>
                      </a:lnTo>
                      <a:lnTo>
                        <a:pt x="109" y="50"/>
                      </a:lnTo>
                      <a:lnTo>
                        <a:pt x="139" y="50"/>
                      </a:lnTo>
                      <a:lnTo>
                        <a:pt x="139" y="78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70" name="Freeform 136"/>
                <p:cNvSpPr>
                  <a:spLocks/>
                </p:cNvSpPr>
                <p:nvPr/>
              </p:nvSpPr>
              <p:spPr bwMode="auto">
                <a:xfrm>
                  <a:off x="6254787" y="2678120"/>
                  <a:ext cx="246064" cy="142875"/>
                </a:xfrm>
                <a:custGeom>
                  <a:avLst/>
                  <a:gdLst/>
                  <a:ahLst/>
                  <a:cxnLst>
                    <a:cxn ang="0">
                      <a:pos x="139" y="78"/>
                    </a:cxn>
                    <a:cxn ang="0">
                      <a:pos x="155" y="90"/>
                    </a:cxn>
                    <a:cxn ang="0">
                      <a:pos x="131" y="90"/>
                    </a:cxn>
                    <a:cxn ang="0">
                      <a:pos x="100" y="78"/>
                    </a:cxn>
                    <a:cxn ang="0">
                      <a:pos x="75" y="64"/>
                    </a:cxn>
                    <a:cxn ang="0">
                      <a:pos x="54" y="64"/>
                    </a:cxn>
                    <a:cxn ang="0">
                      <a:pos x="0" y="25"/>
                    </a:cxn>
                    <a:cxn ang="0">
                      <a:pos x="8" y="0"/>
                    </a:cxn>
                    <a:cxn ang="0">
                      <a:pos x="33" y="0"/>
                    </a:cxn>
                    <a:cxn ang="0">
                      <a:pos x="54" y="25"/>
                    </a:cxn>
                    <a:cxn ang="0">
                      <a:pos x="64" y="14"/>
                    </a:cxn>
                    <a:cxn ang="0">
                      <a:pos x="109" y="50"/>
                    </a:cxn>
                    <a:cxn ang="0">
                      <a:pos x="139" y="50"/>
                    </a:cxn>
                    <a:cxn ang="0">
                      <a:pos x="139" y="78"/>
                    </a:cxn>
                  </a:cxnLst>
                  <a:rect l="0" t="0" r="r" b="b"/>
                  <a:pathLst>
                    <a:path w="155" h="90">
                      <a:moveTo>
                        <a:pt x="139" y="78"/>
                      </a:moveTo>
                      <a:lnTo>
                        <a:pt x="155" y="90"/>
                      </a:lnTo>
                      <a:lnTo>
                        <a:pt x="131" y="90"/>
                      </a:lnTo>
                      <a:lnTo>
                        <a:pt x="100" y="78"/>
                      </a:lnTo>
                      <a:lnTo>
                        <a:pt x="75" y="64"/>
                      </a:lnTo>
                      <a:lnTo>
                        <a:pt x="54" y="64"/>
                      </a:lnTo>
                      <a:lnTo>
                        <a:pt x="0" y="25"/>
                      </a:lnTo>
                      <a:lnTo>
                        <a:pt x="8" y="0"/>
                      </a:lnTo>
                      <a:lnTo>
                        <a:pt x="33" y="0"/>
                      </a:lnTo>
                      <a:lnTo>
                        <a:pt x="54" y="25"/>
                      </a:lnTo>
                      <a:lnTo>
                        <a:pt x="64" y="14"/>
                      </a:lnTo>
                      <a:lnTo>
                        <a:pt x="109" y="50"/>
                      </a:lnTo>
                      <a:lnTo>
                        <a:pt x="139" y="50"/>
                      </a:lnTo>
                      <a:lnTo>
                        <a:pt x="139" y="78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71" name="Freeform 143"/>
                <p:cNvSpPr>
                  <a:spLocks/>
                </p:cNvSpPr>
                <p:nvPr/>
              </p:nvSpPr>
              <p:spPr bwMode="auto">
                <a:xfrm>
                  <a:off x="7354931" y="2182819"/>
                  <a:ext cx="141288" cy="18891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89" y="0"/>
                    </a:cxn>
                    <a:cxn ang="0">
                      <a:pos x="79" y="28"/>
                    </a:cxn>
                    <a:cxn ang="0">
                      <a:pos x="89" y="54"/>
                    </a:cxn>
                    <a:cxn ang="0">
                      <a:pos x="54" y="68"/>
                    </a:cxn>
                    <a:cxn ang="0">
                      <a:pos x="64" y="90"/>
                    </a:cxn>
                    <a:cxn ang="0">
                      <a:pos x="89" y="104"/>
                    </a:cxn>
                    <a:cxn ang="0">
                      <a:pos x="79" y="119"/>
                    </a:cxn>
                    <a:cxn ang="0">
                      <a:pos x="64" y="119"/>
                    </a:cxn>
                    <a:cxn ang="0">
                      <a:pos x="33" y="119"/>
                    </a:cxn>
                    <a:cxn ang="0">
                      <a:pos x="33" y="79"/>
                    </a:cxn>
                    <a:cxn ang="0">
                      <a:pos x="0" y="79"/>
                    </a:cxn>
                    <a:cxn ang="0">
                      <a:pos x="33" y="28"/>
                    </a:cxn>
                    <a:cxn ang="0">
                      <a:pos x="54" y="43"/>
                    </a:cxn>
                    <a:cxn ang="0">
                      <a:pos x="54" y="28"/>
                    </a:cxn>
                    <a:cxn ang="0">
                      <a:pos x="64" y="14"/>
                    </a:cxn>
                    <a:cxn ang="0">
                      <a:pos x="64" y="0"/>
                    </a:cxn>
                  </a:cxnLst>
                  <a:rect l="0" t="0" r="r" b="b"/>
                  <a:pathLst>
                    <a:path w="89" h="119">
                      <a:moveTo>
                        <a:pt x="64" y="0"/>
                      </a:moveTo>
                      <a:lnTo>
                        <a:pt x="89" y="0"/>
                      </a:lnTo>
                      <a:lnTo>
                        <a:pt x="79" y="28"/>
                      </a:lnTo>
                      <a:lnTo>
                        <a:pt x="89" y="54"/>
                      </a:lnTo>
                      <a:lnTo>
                        <a:pt x="54" y="68"/>
                      </a:lnTo>
                      <a:lnTo>
                        <a:pt x="64" y="90"/>
                      </a:lnTo>
                      <a:lnTo>
                        <a:pt x="89" y="104"/>
                      </a:lnTo>
                      <a:lnTo>
                        <a:pt x="79" y="119"/>
                      </a:lnTo>
                      <a:lnTo>
                        <a:pt x="64" y="119"/>
                      </a:lnTo>
                      <a:lnTo>
                        <a:pt x="33" y="119"/>
                      </a:lnTo>
                      <a:lnTo>
                        <a:pt x="33" y="79"/>
                      </a:lnTo>
                      <a:lnTo>
                        <a:pt x="0" y="79"/>
                      </a:lnTo>
                      <a:lnTo>
                        <a:pt x="33" y="28"/>
                      </a:lnTo>
                      <a:lnTo>
                        <a:pt x="54" y="43"/>
                      </a:lnTo>
                      <a:lnTo>
                        <a:pt x="54" y="28"/>
                      </a:lnTo>
                      <a:lnTo>
                        <a:pt x="64" y="14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72" name="Freeform 144"/>
                <p:cNvSpPr>
                  <a:spLocks/>
                </p:cNvSpPr>
                <p:nvPr/>
              </p:nvSpPr>
              <p:spPr bwMode="auto">
                <a:xfrm>
                  <a:off x="7354931" y="2182819"/>
                  <a:ext cx="141288" cy="18891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89" y="0"/>
                    </a:cxn>
                    <a:cxn ang="0">
                      <a:pos x="79" y="28"/>
                    </a:cxn>
                    <a:cxn ang="0">
                      <a:pos x="89" y="54"/>
                    </a:cxn>
                    <a:cxn ang="0">
                      <a:pos x="54" y="68"/>
                    </a:cxn>
                    <a:cxn ang="0">
                      <a:pos x="64" y="90"/>
                    </a:cxn>
                    <a:cxn ang="0">
                      <a:pos x="89" y="104"/>
                    </a:cxn>
                    <a:cxn ang="0">
                      <a:pos x="79" y="119"/>
                    </a:cxn>
                    <a:cxn ang="0">
                      <a:pos x="64" y="119"/>
                    </a:cxn>
                    <a:cxn ang="0">
                      <a:pos x="33" y="119"/>
                    </a:cxn>
                    <a:cxn ang="0">
                      <a:pos x="33" y="79"/>
                    </a:cxn>
                    <a:cxn ang="0">
                      <a:pos x="0" y="79"/>
                    </a:cxn>
                    <a:cxn ang="0">
                      <a:pos x="33" y="28"/>
                    </a:cxn>
                    <a:cxn ang="0">
                      <a:pos x="54" y="43"/>
                    </a:cxn>
                    <a:cxn ang="0">
                      <a:pos x="54" y="28"/>
                    </a:cxn>
                    <a:cxn ang="0">
                      <a:pos x="64" y="14"/>
                    </a:cxn>
                    <a:cxn ang="0">
                      <a:pos x="64" y="0"/>
                    </a:cxn>
                  </a:cxnLst>
                  <a:rect l="0" t="0" r="r" b="b"/>
                  <a:pathLst>
                    <a:path w="89" h="119">
                      <a:moveTo>
                        <a:pt x="64" y="0"/>
                      </a:moveTo>
                      <a:lnTo>
                        <a:pt x="89" y="0"/>
                      </a:lnTo>
                      <a:lnTo>
                        <a:pt x="79" y="28"/>
                      </a:lnTo>
                      <a:lnTo>
                        <a:pt x="89" y="54"/>
                      </a:lnTo>
                      <a:lnTo>
                        <a:pt x="54" y="68"/>
                      </a:lnTo>
                      <a:lnTo>
                        <a:pt x="64" y="90"/>
                      </a:lnTo>
                      <a:lnTo>
                        <a:pt x="89" y="104"/>
                      </a:lnTo>
                      <a:lnTo>
                        <a:pt x="79" y="119"/>
                      </a:lnTo>
                      <a:lnTo>
                        <a:pt x="64" y="119"/>
                      </a:lnTo>
                      <a:lnTo>
                        <a:pt x="33" y="119"/>
                      </a:lnTo>
                      <a:lnTo>
                        <a:pt x="33" y="79"/>
                      </a:lnTo>
                      <a:lnTo>
                        <a:pt x="0" y="79"/>
                      </a:lnTo>
                      <a:lnTo>
                        <a:pt x="33" y="28"/>
                      </a:lnTo>
                      <a:lnTo>
                        <a:pt x="54" y="43"/>
                      </a:lnTo>
                      <a:lnTo>
                        <a:pt x="54" y="28"/>
                      </a:lnTo>
                      <a:lnTo>
                        <a:pt x="64" y="14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73" name="Freeform 145"/>
                <p:cNvSpPr>
                  <a:spLocks/>
                </p:cNvSpPr>
                <p:nvPr/>
              </p:nvSpPr>
              <p:spPr bwMode="auto">
                <a:xfrm>
                  <a:off x="7456531" y="2351095"/>
                  <a:ext cx="106363" cy="166688"/>
                </a:xfrm>
                <a:custGeom>
                  <a:avLst/>
                  <a:gdLst/>
                  <a:ahLst/>
                  <a:cxnLst>
                    <a:cxn ang="0">
                      <a:pos x="0" y="14"/>
                    </a:cxn>
                    <a:cxn ang="0">
                      <a:pos x="0" y="28"/>
                    </a:cxn>
                    <a:cxn ang="0">
                      <a:pos x="15" y="40"/>
                    </a:cxn>
                    <a:cxn ang="0">
                      <a:pos x="0" y="40"/>
                    </a:cxn>
                    <a:cxn ang="0">
                      <a:pos x="24" y="64"/>
                    </a:cxn>
                    <a:cxn ang="0">
                      <a:pos x="15" y="76"/>
                    </a:cxn>
                    <a:cxn ang="0">
                      <a:pos x="36" y="105"/>
                    </a:cxn>
                    <a:cxn ang="0">
                      <a:pos x="67" y="76"/>
                    </a:cxn>
                    <a:cxn ang="0">
                      <a:pos x="67" y="64"/>
                    </a:cxn>
                    <a:cxn ang="0">
                      <a:pos x="45" y="28"/>
                    </a:cxn>
                    <a:cxn ang="0">
                      <a:pos x="24" y="0"/>
                    </a:cxn>
                    <a:cxn ang="0">
                      <a:pos x="15" y="14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67" h="105">
                      <a:moveTo>
                        <a:pt x="0" y="14"/>
                      </a:moveTo>
                      <a:lnTo>
                        <a:pt x="0" y="28"/>
                      </a:lnTo>
                      <a:lnTo>
                        <a:pt x="15" y="40"/>
                      </a:lnTo>
                      <a:lnTo>
                        <a:pt x="0" y="40"/>
                      </a:lnTo>
                      <a:lnTo>
                        <a:pt x="24" y="64"/>
                      </a:lnTo>
                      <a:lnTo>
                        <a:pt x="15" y="76"/>
                      </a:lnTo>
                      <a:lnTo>
                        <a:pt x="36" y="105"/>
                      </a:lnTo>
                      <a:lnTo>
                        <a:pt x="67" y="76"/>
                      </a:lnTo>
                      <a:lnTo>
                        <a:pt x="67" y="64"/>
                      </a:lnTo>
                      <a:lnTo>
                        <a:pt x="45" y="28"/>
                      </a:lnTo>
                      <a:lnTo>
                        <a:pt x="24" y="0"/>
                      </a:lnTo>
                      <a:lnTo>
                        <a:pt x="15" y="14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74" name="Freeform 146"/>
                <p:cNvSpPr>
                  <a:spLocks/>
                </p:cNvSpPr>
                <p:nvPr/>
              </p:nvSpPr>
              <p:spPr bwMode="auto">
                <a:xfrm>
                  <a:off x="7456531" y="2351095"/>
                  <a:ext cx="106363" cy="166688"/>
                </a:xfrm>
                <a:custGeom>
                  <a:avLst/>
                  <a:gdLst/>
                  <a:ahLst/>
                  <a:cxnLst>
                    <a:cxn ang="0">
                      <a:pos x="0" y="14"/>
                    </a:cxn>
                    <a:cxn ang="0">
                      <a:pos x="0" y="28"/>
                    </a:cxn>
                    <a:cxn ang="0">
                      <a:pos x="15" y="40"/>
                    </a:cxn>
                    <a:cxn ang="0">
                      <a:pos x="0" y="40"/>
                    </a:cxn>
                    <a:cxn ang="0">
                      <a:pos x="24" y="64"/>
                    </a:cxn>
                    <a:cxn ang="0">
                      <a:pos x="15" y="76"/>
                    </a:cxn>
                    <a:cxn ang="0">
                      <a:pos x="36" y="105"/>
                    </a:cxn>
                    <a:cxn ang="0">
                      <a:pos x="67" y="76"/>
                    </a:cxn>
                    <a:cxn ang="0">
                      <a:pos x="67" y="64"/>
                    </a:cxn>
                    <a:cxn ang="0">
                      <a:pos x="45" y="28"/>
                    </a:cxn>
                    <a:cxn ang="0">
                      <a:pos x="24" y="0"/>
                    </a:cxn>
                    <a:cxn ang="0">
                      <a:pos x="15" y="14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67" h="105">
                      <a:moveTo>
                        <a:pt x="0" y="14"/>
                      </a:moveTo>
                      <a:lnTo>
                        <a:pt x="0" y="28"/>
                      </a:lnTo>
                      <a:lnTo>
                        <a:pt x="15" y="40"/>
                      </a:lnTo>
                      <a:lnTo>
                        <a:pt x="0" y="40"/>
                      </a:lnTo>
                      <a:lnTo>
                        <a:pt x="24" y="64"/>
                      </a:lnTo>
                      <a:lnTo>
                        <a:pt x="15" y="76"/>
                      </a:lnTo>
                      <a:lnTo>
                        <a:pt x="36" y="105"/>
                      </a:lnTo>
                      <a:lnTo>
                        <a:pt x="67" y="76"/>
                      </a:lnTo>
                      <a:lnTo>
                        <a:pt x="67" y="64"/>
                      </a:lnTo>
                      <a:lnTo>
                        <a:pt x="45" y="28"/>
                      </a:lnTo>
                      <a:lnTo>
                        <a:pt x="24" y="0"/>
                      </a:lnTo>
                      <a:lnTo>
                        <a:pt x="15" y="14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75" name="Freeform 147"/>
                <p:cNvSpPr>
                  <a:spLocks/>
                </p:cNvSpPr>
                <p:nvPr/>
              </p:nvSpPr>
              <p:spPr bwMode="auto">
                <a:xfrm>
                  <a:off x="6267487" y="1844681"/>
                  <a:ext cx="841380" cy="387351"/>
                </a:xfrm>
                <a:custGeom>
                  <a:avLst/>
                  <a:gdLst/>
                  <a:ahLst/>
                  <a:cxnLst>
                    <a:cxn ang="0">
                      <a:pos x="441" y="57"/>
                    </a:cxn>
                    <a:cxn ang="0">
                      <a:pos x="453" y="47"/>
                    </a:cxn>
                    <a:cxn ang="0">
                      <a:pos x="423" y="36"/>
                    </a:cxn>
                    <a:cxn ang="0">
                      <a:pos x="398" y="47"/>
                    </a:cxn>
                    <a:cxn ang="0">
                      <a:pos x="355" y="57"/>
                    </a:cxn>
                    <a:cxn ang="0">
                      <a:pos x="275" y="36"/>
                    </a:cxn>
                    <a:cxn ang="0">
                      <a:pos x="233" y="36"/>
                    </a:cxn>
                    <a:cxn ang="0">
                      <a:pos x="199" y="11"/>
                    </a:cxn>
                    <a:cxn ang="0">
                      <a:pos x="156" y="0"/>
                    </a:cxn>
                    <a:cxn ang="0">
                      <a:pos x="147" y="11"/>
                    </a:cxn>
                    <a:cxn ang="0">
                      <a:pos x="156" y="21"/>
                    </a:cxn>
                    <a:cxn ang="0">
                      <a:pos x="156" y="47"/>
                    </a:cxn>
                    <a:cxn ang="0">
                      <a:pos x="110" y="47"/>
                    </a:cxn>
                    <a:cxn ang="0">
                      <a:pos x="92" y="36"/>
                    </a:cxn>
                    <a:cxn ang="0">
                      <a:pos x="55" y="21"/>
                    </a:cxn>
                    <a:cxn ang="0">
                      <a:pos x="0" y="57"/>
                    </a:cxn>
                    <a:cxn ang="0">
                      <a:pos x="24" y="86"/>
                    </a:cxn>
                    <a:cxn ang="0">
                      <a:pos x="46" y="102"/>
                    </a:cxn>
                    <a:cxn ang="0">
                      <a:pos x="67" y="112"/>
                    </a:cxn>
                    <a:cxn ang="0">
                      <a:pos x="79" y="148"/>
                    </a:cxn>
                    <a:cxn ang="0">
                      <a:pos x="156" y="177"/>
                    </a:cxn>
                    <a:cxn ang="0">
                      <a:pos x="199" y="214"/>
                    </a:cxn>
                    <a:cxn ang="0">
                      <a:pos x="266" y="214"/>
                    </a:cxn>
                    <a:cxn ang="0">
                      <a:pos x="343" y="244"/>
                    </a:cxn>
                    <a:cxn ang="0">
                      <a:pos x="385" y="228"/>
                    </a:cxn>
                    <a:cxn ang="0">
                      <a:pos x="423" y="214"/>
                    </a:cxn>
                    <a:cxn ang="0">
                      <a:pos x="441" y="192"/>
                    </a:cxn>
                    <a:cxn ang="0">
                      <a:pos x="432" y="177"/>
                    </a:cxn>
                    <a:cxn ang="0">
                      <a:pos x="441" y="167"/>
                    </a:cxn>
                    <a:cxn ang="0">
                      <a:pos x="462" y="167"/>
                    </a:cxn>
                    <a:cxn ang="0">
                      <a:pos x="475" y="148"/>
                    </a:cxn>
                    <a:cxn ang="0">
                      <a:pos x="487" y="138"/>
                    </a:cxn>
                    <a:cxn ang="0">
                      <a:pos x="499" y="127"/>
                    </a:cxn>
                    <a:cxn ang="0">
                      <a:pos x="530" y="127"/>
                    </a:cxn>
                    <a:cxn ang="0">
                      <a:pos x="517" y="102"/>
                    </a:cxn>
                    <a:cxn ang="0">
                      <a:pos x="509" y="86"/>
                    </a:cxn>
                    <a:cxn ang="0">
                      <a:pos x="487" y="102"/>
                    </a:cxn>
                    <a:cxn ang="0">
                      <a:pos x="462" y="102"/>
                    </a:cxn>
                    <a:cxn ang="0">
                      <a:pos x="441" y="57"/>
                    </a:cxn>
                  </a:cxnLst>
                  <a:rect l="0" t="0" r="r" b="b"/>
                  <a:pathLst>
                    <a:path w="530" h="244">
                      <a:moveTo>
                        <a:pt x="441" y="57"/>
                      </a:moveTo>
                      <a:lnTo>
                        <a:pt x="453" y="47"/>
                      </a:lnTo>
                      <a:lnTo>
                        <a:pt x="423" y="36"/>
                      </a:lnTo>
                      <a:lnTo>
                        <a:pt x="398" y="47"/>
                      </a:lnTo>
                      <a:lnTo>
                        <a:pt x="355" y="57"/>
                      </a:lnTo>
                      <a:lnTo>
                        <a:pt x="275" y="36"/>
                      </a:lnTo>
                      <a:lnTo>
                        <a:pt x="233" y="36"/>
                      </a:lnTo>
                      <a:lnTo>
                        <a:pt x="199" y="11"/>
                      </a:lnTo>
                      <a:lnTo>
                        <a:pt x="156" y="0"/>
                      </a:lnTo>
                      <a:lnTo>
                        <a:pt x="147" y="11"/>
                      </a:lnTo>
                      <a:lnTo>
                        <a:pt x="156" y="21"/>
                      </a:lnTo>
                      <a:lnTo>
                        <a:pt x="156" y="47"/>
                      </a:lnTo>
                      <a:lnTo>
                        <a:pt x="110" y="47"/>
                      </a:lnTo>
                      <a:lnTo>
                        <a:pt x="92" y="36"/>
                      </a:lnTo>
                      <a:lnTo>
                        <a:pt x="55" y="21"/>
                      </a:lnTo>
                      <a:lnTo>
                        <a:pt x="0" y="57"/>
                      </a:lnTo>
                      <a:lnTo>
                        <a:pt x="24" y="86"/>
                      </a:lnTo>
                      <a:lnTo>
                        <a:pt x="46" y="102"/>
                      </a:lnTo>
                      <a:lnTo>
                        <a:pt x="67" y="112"/>
                      </a:lnTo>
                      <a:lnTo>
                        <a:pt x="79" y="148"/>
                      </a:lnTo>
                      <a:lnTo>
                        <a:pt x="156" y="177"/>
                      </a:lnTo>
                      <a:lnTo>
                        <a:pt x="199" y="214"/>
                      </a:lnTo>
                      <a:lnTo>
                        <a:pt x="266" y="214"/>
                      </a:lnTo>
                      <a:lnTo>
                        <a:pt x="343" y="244"/>
                      </a:lnTo>
                      <a:lnTo>
                        <a:pt x="385" y="228"/>
                      </a:lnTo>
                      <a:lnTo>
                        <a:pt x="423" y="214"/>
                      </a:lnTo>
                      <a:lnTo>
                        <a:pt x="441" y="192"/>
                      </a:lnTo>
                      <a:lnTo>
                        <a:pt x="432" y="177"/>
                      </a:lnTo>
                      <a:lnTo>
                        <a:pt x="441" y="167"/>
                      </a:lnTo>
                      <a:lnTo>
                        <a:pt x="462" y="167"/>
                      </a:lnTo>
                      <a:lnTo>
                        <a:pt x="475" y="148"/>
                      </a:lnTo>
                      <a:lnTo>
                        <a:pt x="487" y="138"/>
                      </a:lnTo>
                      <a:lnTo>
                        <a:pt x="499" y="127"/>
                      </a:lnTo>
                      <a:lnTo>
                        <a:pt x="530" y="127"/>
                      </a:lnTo>
                      <a:lnTo>
                        <a:pt x="517" y="102"/>
                      </a:lnTo>
                      <a:lnTo>
                        <a:pt x="509" y="86"/>
                      </a:lnTo>
                      <a:lnTo>
                        <a:pt x="487" y="102"/>
                      </a:lnTo>
                      <a:lnTo>
                        <a:pt x="462" y="102"/>
                      </a:lnTo>
                      <a:lnTo>
                        <a:pt x="441" y="57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76" name="Freeform 148"/>
                <p:cNvSpPr>
                  <a:spLocks/>
                </p:cNvSpPr>
                <p:nvPr/>
              </p:nvSpPr>
              <p:spPr bwMode="auto">
                <a:xfrm>
                  <a:off x="6267487" y="1844681"/>
                  <a:ext cx="841380" cy="387351"/>
                </a:xfrm>
                <a:custGeom>
                  <a:avLst/>
                  <a:gdLst/>
                  <a:ahLst/>
                  <a:cxnLst>
                    <a:cxn ang="0">
                      <a:pos x="441" y="57"/>
                    </a:cxn>
                    <a:cxn ang="0">
                      <a:pos x="453" y="47"/>
                    </a:cxn>
                    <a:cxn ang="0">
                      <a:pos x="423" y="36"/>
                    </a:cxn>
                    <a:cxn ang="0">
                      <a:pos x="398" y="47"/>
                    </a:cxn>
                    <a:cxn ang="0">
                      <a:pos x="355" y="57"/>
                    </a:cxn>
                    <a:cxn ang="0">
                      <a:pos x="275" y="36"/>
                    </a:cxn>
                    <a:cxn ang="0">
                      <a:pos x="233" y="36"/>
                    </a:cxn>
                    <a:cxn ang="0">
                      <a:pos x="199" y="11"/>
                    </a:cxn>
                    <a:cxn ang="0">
                      <a:pos x="156" y="0"/>
                    </a:cxn>
                    <a:cxn ang="0">
                      <a:pos x="147" y="11"/>
                    </a:cxn>
                    <a:cxn ang="0">
                      <a:pos x="156" y="21"/>
                    </a:cxn>
                    <a:cxn ang="0">
                      <a:pos x="156" y="47"/>
                    </a:cxn>
                    <a:cxn ang="0">
                      <a:pos x="110" y="47"/>
                    </a:cxn>
                    <a:cxn ang="0">
                      <a:pos x="92" y="36"/>
                    </a:cxn>
                    <a:cxn ang="0">
                      <a:pos x="55" y="21"/>
                    </a:cxn>
                    <a:cxn ang="0">
                      <a:pos x="0" y="57"/>
                    </a:cxn>
                    <a:cxn ang="0">
                      <a:pos x="24" y="86"/>
                    </a:cxn>
                    <a:cxn ang="0">
                      <a:pos x="46" y="102"/>
                    </a:cxn>
                    <a:cxn ang="0">
                      <a:pos x="67" y="112"/>
                    </a:cxn>
                    <a:cxn ang="0">
                      <a:pos x="79" y="148"/>
                    </a:cxn>
                    <a:cxn ang="0">
                      <a:pos x="156" y="177"/>
                    </a:cxn>
                    <a:cxn ang="0">
                      <a:pos x="199" y="214"/>
                    </a:cxn>
                    <a:cxn ang="0">
                      <a:pos x="266" y="214"/>
                    </a:cxn>
                    <a:cxn ang="0">
                      <a:pos x="343" y="244"/>
                    </a:cxn>
                    <a:cxn ang="0">
                      <a:pos x="385" y="228"/>
                    </a:cxn>
                    <a:cxn ang="0">
                      <a:pos x="423" y="214"/>
                    </a:cxn>
                    <a:cxn ang="0">
                      <a:pos x="441" y="192"/>
                    </a:cxn>
                    <a:cxn ang="0">
                      <a:pos x="432" y="177"/>
                    </a:cxn>
                    <a:cxn ang="0">
                      <a:pos x="441" y="167"/>
                    </a:cxn>
                    <a:cxn ang="0">
                      <a:pos x="462" y="167"/>
                    </a:cxn>
                    <a:cxn ang="0">
                      <a:pos x="475" y="148"/>
                    </a:cxn>
                    <a:cxn ang="0">
                      <a:pos x="487" y="138"/>
                    </a:cxn>
                    <a:cxn ang="0">
                      <a:pos x="499" y="127"/>
                    </a:cxn>
                    <a:cxn ang="0">
                      <a:pos x="530" y="127"/>
                    </a:cxn>
                    <a:cxn ang="0">
                      <a:pos x="517" y="102"/>
                    </a:cxn>
                    <a:cxn ang="0">
                      <a:pos x="509" y="86"/>
                    </a:cxn>
                    <a:cxn ang="0">
                      <a:pos x="487" y="102"/>
                    </a:cxn>
                    <a:cxn ang="0">
                      <a:pos x="462" y="102"/>
                    </a:cxn>
                    <a:cxn ang="0">
                      <a:pos x="441" y="57"/>
                    </a:cxn>
                  </a:cxnLst>
                  <a:rect l="0" t="0" r="r" b="b"/>
                  <a:pathLst>
                    <a:path w="530" h="244">
                      <a:moveTo>
                        <a:pt x="441" y="57"/>
                      </a:moveTo>
                      <a:lnTo>
                        <a:pt x="453" y="47"/>
                      </a:lnTo>
                      <a:lnTo>
                        <a:pt x="423" y="36"/>
                      </a:lnTo>
                      <a:lnTo>
                        <a:pt x="398" y="47"/>
                      </a:lnTo>
                      <a:lnTo>
                        <a:pt x="355" y="57"/>
                      </a:lnTo>
                      <a:lnTo>
                        <a:pt x="275" y="36"/>
                      </a:lnTo>
                      <a:lnTo>
                        <a:pt x="233" y="36"/>
                      </a:lnTo>
                      <a:lnTo>
                        <a:pt x="199" y="11"/>
                      </a:lnTo>
                      <a:lnTo>
                        <a:pt x="156" y="0"/>
                      </a:lnTo>
                      <a:lnTo>
                        <a:pt x="147" y="11"/>
                      </a:lnTo>
                      <a:lnTo>
                        <a:pt x="156" y="21"/>
                      </a:lnTo>
                      <a:lnTo>
                        <a:pt x="156" y="47"/>
                      </a:lnTo>
                      <a:lnTo>
                        <a:pt x="110" y="47"/>
                      </a:lnTo>
                      <a:lnTo>
                        <a:pt x="92" y="36"/>
                      </a:lnTo>
                      <a:lnTo>
                        <a:pt x="55" y="21"/>
                      </a:lnTo>
                      <a:lnTo>
                        <a:pt x="0" y="57"/>
                      </a:lnTo>
                      <a:lnTo>
                        <a:pt x="24" y="86"/>
                      </a:lnTo>
                      <a:lnTo>
                        <a:pt x="46" y="102"/>
                      </a:lnTo>
                      <a:lnTo>
                        <a:pt x="67" y="112"/>
                      </a:lnTo>
                      <a:lnTo>
                        <a:pt x="79" y="148"/>
                      </a:lnTo>
                      <a:lnTo>
                        <a:pt x="156" y="177"/>
                      </a:lnTo>
                      <a:lnTo>
                        <a:pt x="199" y="214"/>
                      </a:lnTo>
                      <a:lnTo>
                        <a:pt x="266" y="214"/>
                      </a:lnTo>
                      <a:lnTo>
                        <a:pt x="343" y="244"/>
                      </a:lnTo>
                      <a:lnTo>
                        <a:pt x="385" y="228"/>
                      </a:lnTo>
                      <a:lnTo>
                        <a:pt x="423" y="214"/>
                      </a:lnTo>
                      <a:lnTo>
                        <a:pt x="441" y="192"/>
                      </a:lnTo>
                      <a:lnTo>
                        <a:pt x="432" y="177"/>
                      </a:lnTo>
                      <a:lnTo>
                        <a:pt x="441" y="167"/>
                      </a:lnTo>
                      <a:lnTo>
                        <a:pt x="462" y="167"/>
                      </a:lnTo>
                      <a:lnTo>
                        <a:pt x="475" y="148"/>
                      </a:lnTo>
                      <a:lnTo>
                        <a:pt x="487" y="138"/>
                      </a:lnTo>
                      <a:lnTo>
                        <a:pt x="499" y="127"/>
                      </a:lnTo>
                      <a:lnTo>
                        <a:pt x="530" y="127"/>
                      </a:lnTo>
                      <a:lnTo>
                        <a:pt x="517" y="102"/>
                      </a:lnTo>
                      <a:lnTo>
                        <a:pt x="509" y="86"/>
                      </a:lnTo>
                      <a:lnTo>
                        <a:pt x="487" y="102"/>
                      </a:lnTo>
                      <a:lnTo>
                        <a:pt x="462" y="102"/>
                      </a:lnTo>
                      <a:lnTo>
                        <a:pt x="441" y="57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92D05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77" name="Freeform 382"/>
                <p:cNvSpPr>
                  <a:spLocks/>
                </p:cNvSpPr>
                <p:nvPr/>
              </p:nvSpPr>
              <p:spPr bwMode="auto">
                <a:xfrm>
                  <a:off x="6307145" y="3460772"/>
                  <a:ext cx="66675" cy="144463"/>
                </a:xfrm>
                <a:custGeom>
                  <a:avLst/>
                  <a:gdLst/>
                  <a:ahLst/>
                  <a:cxnLst>
                    <a:cxn ang="0">
                      <a:pos x="0" y="50"/>
                    </a:cxn>
                    <a:cxn ang="0">
                      <a:pos x="9" y="10"/>
                    </a:cxn>
                    <a:cxn ang="0">
                      <a:pos x="9" y="0"/>
                    </a:cxn>
                    <a:cxn ang="0">
                      <a:pos x="21" y="10"/>
                    </a:cxn>
                    <a:cxn ang="0">
                      <a:pos x="42" y="50"/>
                    </a:cxn>
                    <a:cxn ang="0">
                      <a:pos x="42" y="91"/>
                    </a:cxn>
                    <a:cxn ang="0">
                      <a:pos x="30" y="91"/>
                    </a:cxn>
                    <a:cxn ang="0">
                      <a:pos x="9" y="91"/>
                    </a:cxn>
                    <a:cxn ang="0">
                      <a:pos x="0" y="50"/>
                    </a:cxn>
                  </a:cxnLst>
                  <a:rect l="0" t="0" r="r" b="b"/>
                  <a:pathLst>
                    <a:path w="42" h="91">
                      <a:moveTo>
                        <a:pt x="0" y="50"/>
                      </a:moveTo>
                      <a:lnTo>
                        <a:pt x="9" y="10"/>
                      </a:lnTo>
                      <a:lnTo>
                        <a:pt x="9" y="0"/>
                      </a:lnTo>
                      <a:lnTo>
                        <a:pt x="21" y="10"/>
                      </a:lnTo>
                      <a:lnTo>
                        <a:pt x="42" y="50"/>
                      </a:lnTo>
                      <a:lnTo>
                        <a:pt x="42" y="91"/>
                      </a:lnTo>
                      <a:lnTo>
                        <a:pt x="30" y="91"/>
                      </a:lnTo>
                      <a:lnTo>
                        <a:pt x="9" y="91"/>
                      </a:lnTo>
                      <a:lnTo>
                        <a:pt x="0" y="5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78" name="Freeform 383"/>
                <p:cNvSpPr>
                  <a:spLocks/>
                </p:cNvSpPr>
                <p:nvPr/>
              </p:nvSpPr>
              <p:spPr bwMode="auto">
                <a:xfrm>
                  <a:off x="6307145" y="3460772"/>
                  <a:ext cx="66675" cy="144463"/>
                </a:xfrm>
                <a:custGeom>
                  <a:avLst/>
                  <a:gdLst/>
                  <a:ahLst/>
                  <a:cxnLst>
                    <a:cxn ang="0">
                      <a:pos x="0" y="50"/>
                    </a:cxn>
                    <a:cxn ang="0">
                      <a:pos x="9" y="10"/>
                    </a:cxn>
                    <a:cxn ang="0">
                      <a:pos x="9" y="0"/>
                    </a:cxn>
                    <a:cxn ang="0">
                      <a:pos x="21" y="10"/>
                    </a:cxn>
                    <a:cxn ang="0">
                      <a:pos x="42" y="50"/>
                    </a:cxn>
                    <a:cxn ang="0">
                      <a:pos x="42" y="91"/>
                    </a:cxn>
                    <a:cxn ang="0">
                      <a:pos x="30" y="91"/>
                    </a:cxn>
                    <a:cxn ang="0">
                      <a:pos x="9" y="91"/>
                    </a:cxn>
                    <a:cxn ang="0">
                      <a:pos x="0" y="50"/>
                    </a:cxn>
                  </a:cxnLst>
                  <a:rect l="0" t="0" r="r" b="b"/>
                  <a:pathLst>
                    <a:path w="42" h="91">
                      <a:moveTo>
                        <a:pt x="0" y="50"/>
                      </a:moveTo>
                      <a:lnTo>
                        <a:pt x="9" y="10"/>
                      </a:lnTo>
                      <a:lnTo>
                        <a:pt x="9" y="0"/>
                      </a:lnTo>
                      <a:lnTo>
                        <a:pt x="21" y="10"/>
                      </a:lnTo>
                      <a:lnTo>
                        <a:pt x="42" y="50"/>
                      </a:lnTo>
                      <a:lnTo>
                        <a:pt x="42" y="91"/>
                      </a:lnTo>
                      <a:lnTo>
                        <a:pt x="30" y="91"/>
                      </a:lnTo>
                      <a:lnTo>
                        <a:pt x="9" y="91"/>
                      </a:lnTo>
                      <a:lnTo>
                        <a:pt x="0" y="50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79" name="Freeform 384"/>
                <p:cNvSpPr>
                  <a:spLocks/>
                </p:cNvSpPr>
                <p:nvPr/>
              </p:nvSpPr>
              <p:spPr bwMode="auto">
                <a:xfrm>
                  <a:off x="7108833" y="3070245"/>
                  <a:ext cx="69850" cy="55563"/>
                </a:xfrm>
                <a:custGeom>
                  <a:avLst/>
                  <a:gdLst/>
                  <a:ahLst/>
                  <a:cxnLst>
                    <a:cxn ang="0">
                      <a:pos x="0" y="11"/>
                    </a:cxn>
                    <a:cxn ang="0">
                      <a:pos x="25" y="0"/>
                    </a:cxn>
                    <a:cxn ang="0">
                      <a:pos x="44" y="0"/>
                    </a:cxn>
                    <a:cxn ang="0">
                      <a:pos x="44" y="25"/>
                    </a:cxn>
                    <a:cxn ang="0">
                      <a:pos x="25" y="35"/>
                    </a:cxn>
                    <a:cxn ang="0">
                      <a:pos x="9" y="35"/>
                    </a:cxn>
                    <a:cxn ang="0">
                      <a:pos x="0" y="11"/>
                    </a:cxn>
                  </a:cxnLst>
                  <a:rect l="0" t="0" r="r" b="b"/>
                  <a:pathLst>
                    <a:path w="44" h="35">
                      <a:moveTo>
                        <a:pt x="0" y="11"/>
                      </a:moveTo>
                      <a:lnTo>
                        <a:pt x="25" y="0"/>
                      </a:lnTo>
                      <a:lnTo>
                        <a:pt x="44" y="0"/>
                      </a:lnTo>
                      <a:lnTo>
                        <a:pt x="44" y="25"/>
                      </a:lnTo>
                      <a:lnTo>
                        <a:pt x="25" y="35"/>
                      </a:lnTo>
                      <a:lnTo>
                        <a:pt x="9" y="35"/>
                      </a:lnTo>
                      <a:lnTo>
                        <a:pt x="0" y="11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80" name="Freeform 385"/>
                <p:cNvSpPr>
                  <a:spLocks/>
                </p:cNvSpPr>
                <p:nvPr/>
              </p:nvSpPr>
              <p:spPr bwMode="auto">
                <a:xfrm>
                  <a:off x="7108833" y="3070245"/>
                  <a:ext cx="69850" cy="55563"/>
                </a:xfrm>
                <a:custGeom>
                  <a:avLst/>
                  <a:gdLst/>
                  <a:ahLst/>
                  <a:cxnLst>
                    <a:cxn ang="0">
                      <a:pos x="0" y="11"/>
                    </a:cxn>
                    <a:cxn ang="0">
                      <a:pos x="25" y="0"/>
                    </a:cxn>
                    <a:cxn ang="0">
                      <a:pos x="44" y="0"/>
                    </a:cxn>
                    <a:cxn ang="0">
                      <a:pos x="44" y="25"/>
                    </a:cxn>
                    <a:cxn ang="0">
                      <a:pos x="25" y="35"/>
                    </a:cxn>
                    <a:cxn ang="0">
                      <a:pos x="9" y="35"/>
                    </a:cxn>
                    <a:cxn ang="0">
                      <a:pos x="0" y="11"/>
                    </a:cxn>
                  </a:cxnLst>
                  <a:rect l="0" t="0" r="r" b="b"/>
                  <a:pathLst>
                    <a:path w="44" h="35">
                      <a:moveTo>
                        <a:pt x="0" y="11"/>
                      </a:moveTo>
                      <a:lnTo>
                        <a:pt x="25" y="0"/>
                      </a:lnTo>
                      <a:lnTo>
                        <a:pt x="44" y="0"/>
                      </a:lnTo>
                      <a:lnTo>
                        <a:pt x="44" y="25"/>
                      </a:lnTo>
                      <a:lnTo>
                        <a:pt x="25" y="35"/>
                      </a:lnTo>
                      <a:lnTo>
                        <a:pt x="9" y="35"/>
                      </a:lnTo>
                      <a:lnTo>
                        <a:pt x="0" y="11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81" name="Freeform 386"/>
                <p:cNvSpPr>
                  <a:spLocks/>
                </p:cNvSpPr>
                <p:nvPr/>
              </p:nvSpPr>
              <p:spPr bwMode="auto">
                <a:xfrm>
                  <a:off x="7421571" y="2862281"/>
                  <a:ext cx="39688" cy="119063"/>
                </a:xfrm>
                <a:custGeom>
                  <a:avLst/>
                  <a:gdLst/>
                  <a:ahLst/>
                  <a:cxnLst>
                    <a:cxn ang="0">
                      <a:pos x="0" y="39"/>
                    </a:cxn>
                    <a:cxn ang="0">
                      <a:pos x="14" y="10"/>
                    </a:cxn>
                    <a:cxn ang="0">
                      <a:pos x="25" y="0"/>
                    </a:cxn>
                    <a:cxn ang="0">
                      <a:pos x="25" y="75"/>
                    </a:cxn>
                    <a:cxn ang="0">
                      <a:pos x="14" y="64"/>
                    </a:cxn>
                    <a:cxn ang="0">
                      <a:pos x="0" y="39"/>
                    </a:cxn>
                  </a:cxnLst>
                  <a:rect l="0" t="0" r="r" b="b"/>
                  <a:pathLst>
                    <a:path w="25" h="75">
                      <a:moveTo>
                        <a:pt x="0" y="39"/>
                      </a:moveTo>
                      <a:lnTo>
                        <a:pt x="14" y="10"/>
                      </a:lnTo>
                      <a:lnTo>
                        <a:pt x="25" y="0"/>
                      </a:lnTo>
                      <a:lnTo>
                        <a:pt x="25" y="75"/>
                      </a:lnTo>
                      <a:lnTo>
                        <a:pt x="14" y="64"/>
                      </a:lnTo>
                      <a:lnTo>
                        <a:pt x="0" y="39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82" name="Freeform 387"/>
                <p:cNvSpPr>
                  <a:spLocks/>
                </p:cNvSpPr>
                <p:nvPr/>
              </p:nvSpPr>
              <p:spPr bwMode="auto">
                <a:xfrm>
                  <a:off x="7421571" y="2862281"/>
                  <a:ext cx="39688" cy="119063"/>
                </a:xfrm>
                <a:custGeom>
                  <a:avLst/>
                  <a:gdLst/>
                  <a:ahLst/>
                  <a:cxnLst>
                    <a:cxn ang="0">
                      <a:pos x="0" y="39"/>
                    </a:cxn>
                    <a:cxn ang="0">
                      <a:pos x="14" y="10"/>
                    </a:cxn>
                    <a:cxn ang="0">
                      <a:pos x="25" y="0"/>
                    </a:cxn>
                    <a:cxn ang="0">
                      <a:pos x="25" y="75"/>
                    </a:cxn>
                    <a:cxn ang="0">
                      <a:pos x="14" y="64"/>
                    </a:cxn>
                    <a:cxn ang="0">
                      <a:pos x="0" y="39"/>
                    </a:cxn>
                  </a:cxnLst>
                  <a:rect l="0" t="0" r="r" b="b"/>
                  <a:pathLst>
                    <a:path w="25" h="75">
                      <a:moveTo>
                        <a:pt x="0" y="39"/>
                      </a:moveTo>
                      <a:lnTo>
                        <a:pt x="14" y="10"/>
                      </a:lnTo>
                      <a:lnTo>
                        <a:pt x="25" y="0"/>
                      </a:lnTo>
                      <a:lnTo>
                        <a:pt x="25" y="75"/>
                      </a:lnTo>
                      <a:lnTo>
                        <a:pt x="14" y="64"/>
                      </a:lnTo>
                      <a:lnTo>
                        <a:pt x="0" y="39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83" name="Freeform 388"/>
                <p:cNvSpPr>
                  <a:spLocks/>
                </p:cNvSpPr>
                <p:nvPr/>
              </p:nvSpPr>
              <p:spPr bwMode="auto">
                <a:xfrm>
                  <a:off x="7600959" y="2536841"/>
                  <a:ext cx="61913" cy="106363"/>
                </a:xfrm>
                <a:custGeom>
                  <a:avLst/>
                  <a:gdLst/>
                  <a:ahLst/>
                  <a:cxnLst>
                    <a:cxn ang="0">
                      <a:pos x="0" y="14"/>
                    </a:cxn>
                    <a:cxn ang="0">
                      <a:pos x="9" y="0"/>
                    </a:cxn>
                    <a:cxn ang="0">
                      <a:pos x="30" y="0"/>
                    </a:cxn>
                    <a:cxn ang="0">
                      <a:pos x="39" y="24"/>
                    </a:cxn>
                    <a:cxn ang="0">
                      <a:pos x="39" y="49"/>
                    </a:cxn>
                    <a:cxn ang="0">
                      <a:pos x="30" y="67"/>
                    </a:cxn>
                    <a:cxn ang="0">
                      <a:pos x="21" y="67"/>
                    </a:cxn>
                    <a:cxn ang="0">
                      <a:pos x="21" y="24"/>
                    </a:cxn>
                    <a:cxn ang="0">
                      <a:pos x="9" y="14"/>
                    </a:cxn>
                    <a:cxn ang="0">
                      <a:pos x="9" y="24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39" h="67">
                      <a:moveTo>
                        <a:pt x="0" y="14"/>
                      </a:moveTo>
                      <a:lnTo>
                        <a:pt x="9" y="0"/>
                      </a:lnTo>
                      <a:lnTo>
                        <a:pt x="30" y="0"/>
                      </a:lnTo>
                      <a:lnTo>
                        <a:pt x="39" y="24"/>
                      </a:lnTo>
                      <a:lnTo>
                        <a:pt x="39" y="49"/>
                      </a:lnTo>
                      <a:lnTo>
                        <a:pt x="30" y="67"/>
                      </a:lnTo>
                      <a:lnTo>
                        <a:pt x="21" y="67"/>
                      </a:lnTo>
                      <a:lnTo>
                        <a:pt x="21" y="24"/>
                      </a:lnTo>
                      <a:lnTo>
                        <a:pt x="9" y="14"/>
                      </a:lnTo>
                      <a:lnTo>
                        <a:pt x="9" y="24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84" name="Freeform 389"/>
                <p:cNvSpPr>
                  <a:spLocks/>
                </p:cNvSpPr>
                <p:nvPr/>
              </p:nvSpPr>
              <p:spPr bwMode="auto">
                <a:xfrm>
                  <a:off x="7600959" y="2536841"/>
                  <a:ext cx="61913" cy="106363"/>
                </a:xfrm>
                <a:custGeom>
                  <a:avLst/>
                  <a:gdLst/>
                  <a:ahLst/>
                  <a:cxnLst>
                    <a:cxn ang="0">
                      <a:pos x="0" y="14"/>
                    </a:cxn>
                    <a:cxn ang="0">
                      <a:pos x="9" y="0"/>
                    </a:cxn>
                    <a:cxn ang="0">
                      <a:pos x="30" y="0"/>
                    </a:cxn>
                    <a:cxn ang="0">
                      <a:pos x="39" y="24"/>
                    </a:cxn>
                    <a:cxn ang="0">
                      <a:pos x="39" y="49"/>
                    </a:cxn>
                    <a:cxn ang="0">
                      <a:pos x="30" y="67"/>
                    </a:cxn>
                    <a:cxn ang="0">
                      <a:pos x="21" y="67"/>
                    </a:cxn>
                    <a:cxn ang="0">
                      <a:pos x="21" y="24"/>
                    </a:cxn>
                    <a:cxn ang="0">
                      <a:pos x="9" y="14"/>
                    </a:cxn>
                    <a:cxn ang="0">
                      <a:pos x="9" y="24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39" h="67">
                      <a:moveTo>
                        <a:pt x="0" y="14"/>
                      </a:moveTo>
                      <a:lnTo>
                        <a:pt x="9" y="0"/>
                      </a:lnTo>
                      <a:lnTo>
                        <a:pt x="30" y="0"/>
                      </a:lnTo>
                      <a:lnTo>
                        <a:pt x="39" y="24"/>
                      </a:lnTo>
                      <a:lnTo>
                        <a:pt x="39" y="49"/>
                      </a:lnTo>
                      <a:lnTo>
                        <a:pt x="30" y="67"/>
                      </a:lnTo>
                      <a:lnTo>
                        <a:pt x="21" y="67"/>
                      </a:lnTo>
                      <a:lnTo>
                        <a:pt x="21" y="24"/>
                      </a:lnTo>
                      <a:lnTo>
                        <a:pt x="9" y="14"/>
                      </a:lnTo>
                      <a:lnTo>
                        <a:pt x="9" y="24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85" name="Freeform 390"/>
                <p:cNvSpPr>
                  <a:spLocks/>
                </p:cNvSpPr>
                <p:nvPr/>
              </p:nvSpPr>
              <p:spPr bwMode="auto">
                <a:xfrm>
                  <a:off x="7664459" y="2517791"/>
                  <a:ext cx="71438" cy="57150"/>
                </a:xfrm>
                <a:custGeom>
                  <a:avLst/>
                  <a:gdLst/>
                  <a:ahLst/>
                  <a:cxnLst>
                    <a:cxn ang="0">
                      <a:pos x="0" y="24"/>
                    </a:cxn>
                    <a:cxn ang="0">
                      <a:pos x="12" y="0"/>
                    </a:cxn>
                    <a:cxn ang="0">
                      <a:pos x="24" y="11"/>
                    </a:cxn>
                    <a:cxn ang="0">
                      <a:pos x="24" y="0"/>
                    </a:cxn>
                    <a:cxn ang="0">
                      <a:pos x="35" y="0"/>
                    </a:cxn>
                    <a:cxn ang="0">
                      <a:pos x="45" y="11"/>
                    </a:cxn>
                    <a:cxn ang="0">
                      <a:pos x="35" y="24"/>
                    </a:cxn>
                    <a:cxn ang="0">
                      <a:pos x="24" y="11"/>
                    </a:cxn>
                    <a:cxn ang="0">
                      <a:pos x="24" y="24"/>
                    </a:cxn>
                    <a:cxn ang="0">
                      <a:pos x="24" y="36"/>
                    </a:cxn>
                    <a:cxn ang="0">
                      <a:pos x="0" y="24"/>
                    </a:cxn>
                  </a:cxnLst>
                  <a:rect l="0" t="0" r="r" b="b"/>
                  <a:pathLst>
                    <a:path w="45" h="36">
                      <a:moveTo>
                        <a:pt x="0" y="24"/>
                      </a:moveTo>
                      <a:lnTo>
                        <a:pt x="12" y="0"/>
                      </a:lnTo>
                      <a:lnTo>
                        <a:pt x="24" y="11"/>
                      </a:lnTo>
                      <a:lnTo>
                        <a:pt x="24" y="0"/>
                      </a:lnTo>
                      <a:lnTo>
                        <a:pt x="35" y="0"/>
                      </a:lnTo>
                      <a:lnTo>
                        <a:pt x="45" y="11"/>
                      </a:lnTo>
                      <a:lnTo>
                        <a:pt x="35" y="24"/>
                      </a:lnTo>
                      <a:lnTo>
                        <a:pt x="24" y="11"/>
                      </a:lnTo>
                      <a:lnTo>
                        <a:pt x="24" y="24"/>
                      </a:lnTo>
                      <a:lnTo>
                        <a:pt x="24" y="36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86" name="Freeform 391"/>
                <p:cNvSpPr>
                  <a:spLocks/>
                </p:cNvSpPr>
                <p:nvPr/>
              </p:nvSpPr>
              <p:spPr bwMode="auto">
                <a:xfrm>
                  <a:off x="7664459" y="2517791"/>
                  <a:ext cx="71438" cy="57150"/>
                </a:xfrm>
                <a:custGeom>
                  <a:avLst/>
                  <a:gdLst/>
                  <a:ahLst/>
                  <a:cxnLst>
                    <a:cxn ang="0">
                      <a:pos x="0" y="24"/>
                    </a:cxn>
                    <a:cxn ang="0">
                      <a:pos x="12" y="0"/>
                    </a:cxn>
                    <a:cxn ang="0">
                      <a:pos x="24" y="11"/>
                    </a:cxn>
                    <a:cxn ang="0">
                      <a:pos x="24" y="0"/>
                    </a:cxn>
                    <a:cxn ang="0">
                      <a:pos x="35" y="0"/>
                    </a:cxn>
                    <a:cxn ang="0">
                      <a:pos x="45" y="11"/>
                    </a:cxn>
                    <a:cxn ang="0">
                      <a:pos x="35" y="24"/>
                    </a:cxn>
                    <a:cxn ang="0">
                      <a:pos x="24" y="11"/>
                    </a:cxn>
                    <a:cxn ang="0">
                      <a:pos x="24" y="24"/>
                    </a:cxn>
                    <a:cxn ang="0">
                      <a:pos x="24" y="36"/>
                    </a:cxn>
                    <a:cxn ang="0">
                      <a:pos x="0" y="24"/>
                    </a:cxn>
                  </a:cxnLst>
                  <a:rect l="0" t="0" r="r" b="b"/>
                  <a:pathLst>
                    <a:path w="45" h="36">
                      <a:moveTo>
                        <a:pt x="0" y="24"/>
                      </a:moveTo>
                      <a:lnTo>
                        <a:pt x="12" y="0"/>
                      </a:lnTo>
                      <a:lnTo>
                        <a:pt x="24" y="11"/>
                      </a:lnTo>
                      <a:lnTo>
                        <a:pt x="24" y="0"/>
                      </a:lnTo>
                      <a:lnTo>
                        <a:pt x="35" y="0"/>
                      </a:lnTo>
                      <a:lnTo>
                        <a:pt x="45" y="11"/>
                      </a:lnTo>
                      <a:lnTo>
                        <a:pt x="35" y="24"/>
                      </a:lnTo>
                      <a:lnTo>
                        <a:pt x="24" y="11"/>
                      </a:lnTo>
                      <a:lnTo>
                        <a:pt x="24" y="24"/>
                      </a:lnTo>
                      <a:lnTo>
                        <a:pt x="24" y="36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87" name="Freeform 392"/>
                <p:cNvSpPr>
                  <a:spLocks/>
                </p:cNvSpPr>
                <p:nvPr/>
              </p:nvSpPr>
              <p:spPr bwMode="auto">
                <a:xfrm>
                  <a:off x="7613659" y="2232039"/>
                  <a:ext cx="263525" cy="323852"/>
                </a:xfrm>
                <a:custGeom>
                  <a:avLst/>
                  <a:gdLst/>
                  <a:ahLst/>
                  <a:cxnLst>
                    <a:cxn ang="0">
                      <a:pos x="0" y="179"/>
                    </a:cxn>
                    <a:cxn ang="0">
                      <a:pos x="21" y="150"/>
                    </a:cxn>
                    <a:cxn ang="0">
                      <a:pos x="67" y="139"/>
                    </a:cxn>
                    <a:cxn ang="0">
                      <a:pos x="76" y="150"/>
                    </a:cxn>
                    <a:cxn ang="0">
                      <a:pos x="76" y="139"/>
                    </a:cxn>
                    <a:cxn ang="0">
                      <a:pos x="76" y="103"/>
                    </a:cxn>
                    <a:cxn ang="0">
                      <a:pos x="89" y="103"/>
                    </a:cxn>
                    <a:cxn ang="0">
                      <a:pos x="89" y="114"/>
                    </a:cxn>
                    <a:cxn ang="0">
                      <a:pos x="107" y="103"/>
                    </a:cxn>
                    <a:cxn ang="0">
                      <a:pos x="107" y="60"/>
                    </a:cxn>
                    <a:cxn ang="0">
                      <a:pos x="98" y="14"/>
                    </a:cxn>
                    <a:cxn ang="0">
                      <a:pos x="107" y="14"/>
                    </a:cxn>
                    <a:cxn ang="0">
                      <a:pos x="98" y="0"/>
                    </a:cxn>
                    <a:cxn ang="0">
                      <a:pos x="107" y="14"/>
                    </a:cxn>
                    <a:cxn ang="0">
                      <a:pos x="144" y="60"/>
                    </a:cxn>
                    <a:cxn ang="0">
                      <a:pos x="153" y="74"/>
                    </a:cxn>
                    <a:cxn ang="0">
                      <a:pos x="144" y="74"/>
                    </a:cxn>
                    <a:cxn ang="0">
                      <a:pos x="144" y="89"/>
                    </a:cxn>
                    <a:cxn ang="0">
                      <a:pos x="166" y="139"/>
                    </a:cxn>
                    <a:cxn ang="0">
                      <a:pos x="166" y="150"/>
                    </a:cxn>
                    <a:cxn ang="0">
                      <a:pos x="153" y="168"/>
                    </a:cxn>
                    <a:cxn ang="0">
                      <a:pos x="144" y="150"/>
                    </a:cxn>
                    <a:cxn ang="0">
                      <a:pos x="144" y="168"/>
                    </a:cxn>
                    <a:cxn ang="0">
                      <a:pos x="131" y="150"/>
                    </a:cxn>
                    <a:cxn ang="0">
                      <a:pos x="122" y="168"/>
                    </a:cxn>
                    <a:cxn ang="0">
                      <a:pos x="107" y="168"/>
                    </a:cxn>
                    <a:cxn ang="0">
                      <a:pos x="98" y="168"/>
                    </a:cxn>
                    <a:cxn ang="0">
                      <a:pos x="107" y="179"/>
                    </a:cxn>
                    <a:cxn ang="0">
                      <a:pos x="98" y="204"/>
                    </a:cxn>
                    <a:cxn ang="0">
                      <a:pos x="76" y="189"/>
                    </a:cxn>
                    <a:cxn ang="0">
                      <a:pos x="76" y="168"/>
                    </a:cxn>
                    <a:cxn ang="0">
                      <a:pos x="67" y="168"/>
                    </a:cxn>
                    <a:cxn ang="0">
                      <a:pos x="31" y="179"/>
                    </a:cxn>
                    <a:cxn ang="0">
                      <a:pos x="21" y="189"/>
                    </a:cxn>
                    <a:cxn ang="0">
                      <a:pos x="12" y="189"/>
                    </a:cxn>
                    <a:cxn ang="0">
                      <a:pos x="0" y="179"/>
                    </a:cxn>
                  </a:cxnLst>
                  <a:rect l="0" t="0" r="r" b="b"/>
                  <a:pathLst>
                    <a:path w="166" h="204">
                      <a:moveTo>
                        <a:pt x="0" y="179"/>
                      </a:moveTo>
                      <a:lnTo>
                        <a:pt x="21" y="150"/>
                      </a:lnTo>
                      <a:lnTo>
                        <a:pt x="67" y="139"/>
                      </a:lnTo>
                      <a:lnTo>
                        <a:pt x="76" y="150"/>
                      </a:lnTo>
                      <a:lnTo>
                        <a:pt x="76" y="139"/>
                      </a:lnTo>
                      <a:lnTo>
                        <a:pt x="76" y="103"/>
                      </a:lnTo>
                      <a:lnTo>
                        <a:pt x="89" y="103"/>
                      </a:lnTo>
                      <a:lnTo>
                        <a:pt x="89" y="114"/>
                      </a:lnTo>
                      <a:lnTo>
                        <a:pt x="107" y="103"/>
                      </a:lnTo>
                      <a:lnTo>
                        <a:pt x="107" y="60"/>
                      </a:lnTo>
                      <a:lnTo>
                        <a:pt x="98" y="14"/>
                      </a:lnTo>
                      <a:lnTo>
                        <a:pt x="107" y="14"/>
                      </a:lnTo>
                      <a:lnTo>
                        <a:pt x="98" y="0"/>
                      </a:lnTo>
                      <a:lnTo>
                        <a:pt x="107" y="14"/>
                      </a:lnTo>
                      <a:lnTo>
                        <a:pt x="144" y="60"/>
                      </a:lnTo>
                      <a:lnTo>
                        <a:pt x="153" y="74"/>
                      </a:lnTo>
                      <a:lnTo>
                        <a:pt x="144" y="74"/>
                      </a:lnTo>
                      <a:lnTo>
                        <a:pt x="144" y="89"/>
                      </a:lnTo>
                      <a:lnTo>
                        <a:pt x="166" y="139"/>
                      </a:lnTo>
                      <a:lnTo>
                        <a:pt x="166" y="150"/>
                      </a:lnTo>
                      <a:lnTo>
                        <a:pt x="153" y="168"/>
                      </a:lnTo>
                      <a:lnTo>
                        <a:pt x="144" y="150"/>
                      </a:lnTo>
                      <a:lnTo>
                        <a:pt x="144" y="168"/>
                      </a:lnTo>
                      <a:lnTo>
                        <a:pt x="131" y="150"/>
                      </a:lnTo>
                      <a:lnTo>
                        <a:pt x="122" y="168"/>
                      </a:lnTo>
                      <a:lnTo>
                        <a:pt x="107" y="168"/>
                      </a:lnTo>
                      <a:lnTo>
                        <a:pt x="98" y="168"/>
                      </a:lnTo>
                      <a:lnTo>
                        <a:pt x="107" y="179"/>
                      </a:lnTo>
                      <a:lnTo>
                        <a:pt x="98" y="204"/>
                      </a:lnTo>
                      <a:lnTo>
                        <a:pt x="76" y="189"/>
                      </a:lnTo>
                      <a:lnTo>
                        <a:pt x="76" y="168"/>
                      </a:lnTo>
                      <a:lnTo>
                        <a:pt x="67" y="168"/>
                      </a:lnTo>
                      <a:lnTo>
                        <a:pt x="31" y="179"/>
                      </a:lnTo>
                      <a:lnTo>
                        <a:pt x="21" y="189"/>
                      </a:lnTo>
                      <a:lnTo>
                        <a:pt x="12" y="189"/>
                      </a:lnTo>
                      <a:lnTo>
                        <a:pt x="0" y="179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88" name="Freeform 393"/>
                <p:cNvSpPr>
                  <a:spLocks/>
                </p:cNvSpPr>
                <p:nvPr/>
              </p:nvSpPr>
              <p:spPr bwMode="auto">
                <a:xfrm>
                  <a:off x="7613659" y="2232039"/>
                  <a:ext cx="263525" cy="323852"/>
                </a:xfrm>
                <a:custGeom>
                  <a:avLst/>
                  <a:gdLst/>
                  <a:ahLst/>
                  <a:cxnLst>
                    <a:cxn ang="0">
                      <a:pos x="0" y="179"/>
                    </a:cxn>
                    <a:cxn ang="0">
                      <a:pos x="21" y="150"/>
                    </a:cxn>
                    <a:cxn ang="0">
                      <a:pos x="67" y="139"/>
                    </a:cxn>
                    <a:cxn ang="0">
                      <a:pos x="76" y="150"/>
                    </a:cxn>
                    <a:cxn ang="0">
                      <a:pos x="76" y="139"/>
                    </a:cxn>
                    <a:cxn ang="0">
                      <a:pos x="76" y="103"/>
                    </a:cxn>
                    <a:cxn ang="0">
                      <a:pos x="89" y="103"/>
                    </a:cxn>
                    <a:cxn ang="0">
                      <a:pos x="89" y="114"/>
                    </a:cxn>
                    <a:cxn ang="0">
                      <a:pos x="107" y="103"/>
                    </a:cxn>
                    <a:cxn ang="0">
                      <a:pos x="107" y="60"/>
                    </a:cxn>
                    <a:cxn ang="0">
                      <a:pos x="98" y="14"/>
                    </a:cxn>
                    <a:cxn ang="0">
                      <a:pos x="107" y="14"/>
                    </a:cxn>
                    <a:cxn ang="0">
                      <a:pos x="98" y="0"/>
                    </a:cxn>
                    <a:cxn ang="0">
                      <a:pos x="107" y="14"/>
                    </a:cxn>
                    <a:cxn ang="0">
                      <a:pos x="144" y="60"/>
                    </a:cxn>
                    <a:cxn ang="0">
                      <a:pos x="153" y="74"/>
                    </a:cxn>
                    <a:cxn ang="0">
                      <a:pos x="144" y="74"/>
                    </a:cxn>
                    <a:cxn ang="0">
                      <a:pos x="144" y="89"/>
                    </a:cxn>
                    <a:cxn ang="0">
                      <a:pos x="166" y="139"/>
                    </a:cxn>
                    <a:cxn ang="0">
                      <a:pos x="166" y="150"/>
                    </a:cxn>
                    <a:cxn ang="0">
                      <a:pos x="153" y="168"/>
                    </a:cxn>
                    <a:cxn ang="0">
                      <a:pos x="144" y="150"/>
                    </a:cxn>
                    <a:cxn ang="0">
                      <a:pos x="144" y="168"/>
                    </a:cxn>
                    <a:cxn ang="0">
                      <a:pos x="131" y="150"/>
                    </a:cxn>
                    <a:cxn ang="0">
                      <a:pos x="122" y="168"/>
                    </a:cxn>
                    <a:cxn ang="0">
                      <a:pos x="107" y="168"/>
                    </a:cxn>
                    <a:cxn ang="0">
                      <a:pos x="98" y="168"/>
                    </a:cxn>
                    <a:cxn ang="0">
                      <a:pos x="107" y="179"/>
                    </a:cxn>
                    <a:cxn ang="0">
                      <a:pos x="98" y="204"/>
                    </a:cxn>
                    <a:cxn ang="0">
                      <a:pos x="76" y="189"/>
                    </a:cxn>
                    <a:cxn ang="0">
                      <a:pos x="76" y="168"/>
                    </a:cxn>
                    <a:cxn ang="0">
                      <a:pos x="67" y="168"/>
                    </a:cxn>
                    <a:cxn ang="0">
                      <a:pos x="31" y="179"/>
                    </a:cxn>
                    <a:cxn ang="0">
                      <a:pos x="21" y="189"/>
                    </a:cxn>
                    <a:cxn ang="0">
                      <a:pos x="12" y="189"/>
                    </a:cxn>
                    <a:cxn ang="0">
                      <a:pos x="0" y="179"/>
                    </a:cxn>
                  </a:cxnLst>
                  <a:rect l="0" t="0" r="r" b="b"/>
                  <a:pathLst>
                    <a:path w="166" h="204">
                      <a:moveTo>
                        <a:pt x="0" y="179"/>
                      </a:moveTo>
                      <a:lnTo>
                        <a:pt x="21" y="150"/>
                      </a:lnTo>
                      <a:lnTo>
                        <a:pt x="67" y="139"/>
                      </a:lnTo>
                      <a:lnTo>
                        <a:pt x="76" y="150"/>
                      </a:lnTo>
                      <a:lnTo>
                        <a:pt x="76" y="139"/>
                      </a:lnTo>
                      <a:lnTo>
                        <a:pt x="76" y="103"/>
                      </a:lnTo>
                      <a:lnTo>
                        <a:pt x="89" y="103"/>
                      </a:lnTo>
                      <a:lnTo>
                        <a:pt x="89" y="114"/>
                      </a:lnTo>
                      <a:lnTo>
                        <a:pt x="107" y="103"/>
                      </a:lnTo>
                      <a:lnTo>
                        <a:pt x="107" y="60"/>
                      </a:lnTo>
                      <a:lnTo>
                        <a:pt x="98" y="14"/>
                      </a:lnTo>
                      <a:lnTo>
                        <a:pt x="107" y="14"/>
                      </a:lnTo>
                      <a:lnTo>
                        <a:pt x="98" y="0"/>
                      </a:lnTo>
                      <a:lnTo>
                        <a:pt x="107" y="14"/>
                      </a:lnTo>
                      <a:lnTo>
                        <a:pt x="144" y="60"/>
                      </a:lnTo>
                      <a:lnTo>
                        <a:pt x="153" y="74"/>
                      </a:lnTo>
                      <a:lnTo>
                        <a:pt x="144" y="74"/>
                      </a:lnTo>
                      <a:lnTo>
                        <a:pt x="144" y="89"/>
                      </a:lnTo>
                      <a:lnTo>
                        <a:pt x="166" y="139"/>
                      </a:lnTo>
                      <a:lnTo>
                        <a:pt x="166" y="150"/>
                      </a:lnTo>
                      <a:lnTo>
                        <a:pt x="153" y="168"/>
                      </a:lnTo>
                      <a:lnTo>
                        <a:pt x="144" y="150"/>
                      </a:lnTo>
                      <a:lnTo>
                        <a:pt x="144" y="168"/>
                      </a:lnTo>
                      <a:lnTo>
                        <a:pt x="131" y="150"/>
                      </a:lnTo>
                      <a:lnTo>
                        <a:pt x="122" y="168"/>
                      </a:lnTo>
                      <a:lnTo>
                        <a:pt x="107" y="168"/>
                      </a:lnTo>
                      <a:lnTo>
                        <a:pt x="98" y="168"/>
                      </a:lnTo>
                      <a:lnTo>
                        <a:pt x="107" y="179"/>
                      </a:lnTo>
                      <a:lnTo>
                        <a:pt x="98" y="204"/>
                      </a:lnTo>
                      <a:lnTo>
                        <a:pt x="76" y="189"/>
                      </a:lnTo>
                      <a:lnTo>
                        <a:pt x="76" y="168"/>
                      </a:lnTo>
                      <a:lnTo>
                        <a:pt x="67" y="168"/>
                      </a:lnTo>
                      <a:lnTo>
                        <a:pt x="31" y="179"/>
                      </a:lnTo>
                      <a:lnTo>
                        <a:pt x="21" y="189"/>
                      </a:lnTo>
                      <a:lnTo>
                        <a:pt x="12" y="189"/>
                      </a:lnTo>
                      <a:lnTo>
                        <a:pt x="0" y="179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89" name="Freeform 394"/>
                <p:cNvSpPr>
                  <a:spLocks/>
                </p:cNvSpPr>
                <p:nvPr/>
              </p:nvSpPr>
              <p:spPr bwMode="auto">
                <a:xfrm>
                  <a:off x="7721609" y="2081226"/>
                  <a:ext cx="157163" cy="169864"/>
                </a:xfrm>
                <a:custGeom>
                  <a:avLst/>
                  <a:gdLst/>
                  <a:ahLst/>
                  <a:cxnLst>
                    <a:cxn ang="0">
                      <a:pos x="9" y="64"/>
                    </a:cxn>
                    <a:cxn ang="0">
                      <a:pos x="9" y="54"/>
                    </a:cxn>
                    <a:cxn ang="0">
                      <a:pos x="21" y="54"/>
                    </a:cxn>
                    <a:cxn ang="0">
                      <a:pos x="9" y="18"/>
                    </a:cxn>
                    <a:cxn ang="0">
                      <a:pos x="0" y="0"/>
                    </a:cxn>
                    <a:cxn ang="0">
                      <a:pos x="55" y="28"/>
                    </a:cxn>
                    <a:cxn ang="0">
                      <a:pos x="64" y="42"/>
                    </a:cxn>
                    <a:cxn ang="0">
                      <a:pos x="77" y="28"/>
                    </a:cxn>
                    <a:cxn ang="0">
                      <a:pos x="77" y="42"/>
                    </a:cxn>
                    <a:cxn ang="0">
                      <a:pos x="86" y="54"/>
                    </a:cxn>
                    <a:cxn ang="0">
                      <a:pos x="99" y="54"/>
                    </a:cxn>
                    <a:cxn ang="0">
                      <a:pos x="86" y="64"/>
                    </a:cxn>
                    <a:cxn ang="0">
                      <a:pos x="77" y="64"/>
                    </a:cxn>
                    <a:cxn ang="0">
                      <a:pos x="64" y="78"/>
                    </a:cxn>
                    <a:cxn ang="0">
                      <a:pos x="40" y="64"/>
                    </a:cxn>
                    <a:cxn ang="0">
                      <a:pos x="31" y="78"/>
                    </a:cxn>
                    <a:cxn ang="0">
                      <a:pos x="21" y="64"/>
                    </a:cxn>
                    <a:cxn ang="0">
                      <a:pos x="31" y="92"/>
                    </a:cxn>
                    <a:cxn ang="0">
                      <a:pos x="21" y="107"/>
                    </a:cxn>
                    <a:cxn ang="0">
                      <a:pos x="9" y="64"/>
                    </a:cxn>
                  </a:cxnLst>
                  <a:rect l="0" t="0" r="r" b="b"/>
                  <a:pathLst>
                    <a:path w="99" h="107">
                      <a:moveTo>
                        <a:pt x="9" y="64"/>
                      </a:moveTo>
                      <a:lnTo>
                        <a:pt x="9" y="54"/>
                      </a:lnTo>
                      <a:lnTo>
                        <a:pt x="21" y="54"/>
                      </a:lnTo>
                      <a:lnTo>
                        <a:pt x="9" y="18"/>
                      </a:lnTo>
                      <a:lnTo>
                        <a:pt x="0" y="0"/>
                      </a:lnTo>
                      <a:lnTo>
                        <a:pt x="55" y="28"/>
                      </a:lnTo>
                      <a:lnTo>
                        <a:pt x="64" y="42"/>
                      </a:lnTo>
                      <a:lnTo>
                        <a:pt x="77" y="28"/>
                      </a:lnTo>
                      <a:lnTo>
                        <a:pt x="77" y="42"/>
                      </a:lnTo>
                      <a:lnTo>
                        <a:pt x="86" y="54"/>
                      </a:lnTo>
                      <a:lnTo>
                        <a:pt x="99" y="54"/>
                      </a:lnTo>
                      <a:lnTo>
                        <a:pt x="86" y="64"/>
                      </a:lnTo>
                      <a:lnTo>
                        <a:pt x="77" y="64"/>
                      </a:lnTo>
                      <a:lnTo>
                        <a:pt x="64" y="78"/>
                      </a:lnTo>
                      <a:lnTo>
                        <a:pt x="40" y="64"/>
                      </a:lnTo>
                      <a:lnTo>
                        <a:pt x="31" y="78"/>
                      </a:lnTo>
                      <a:lnTo>
                        <a:pt x="21" y="64"/>
                      </a:lnTo>
                      <a:lnTo>
                        <a:pt x="31" y="92"/>
                      </a:lnTo>
                      <a:lnTo>
                        <a:pt x="21" y="107"/>
                      </a:lnTo>
                      <a:lnTo>
                        <a:pt x="9" y="6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90" name="Freeform 395"/>
                <p:cNvSpPr>
                  <a:spLocks/>
                </p:cNvSpPr>
                <p:nvPr/>
              </p:nvSpPr>
              <p:spPr bwMode="auto">
                <a:xfrm>
                  <a:off x="7721609" y="2081226"/>
                  <a:ext cx="157163" cy="169864"/>
                </a:xfrm>
                <a:custGeom>
                  <a:avLst/>
                  <a:gdLst/>
                  <a:ahLst/>
                  <a:cxnLst>
                    <a:cxn ang="0">
                      <a:pos x="9" y="64"/>
                    </a:cxn>
                    <a:cxn ang="0">
                      <a:pos x="9" y="54"/>
                    </a:cxn>
                    <a:cxn ang="0">
                      <a:pos x="21" y="54"/>
                    </a:cxn>
                    <a:cxn ang="0">
                      <a:pos x="9" y="18"/>
                    </a:cxn>
                    <a:cxn ang="0">
                      <a:pos x="0" y="0"/>
                    </a:cxn>
                    <a:cxn ang="0">
                      <a:pos x="55" y="28"/>
                    </a:cxn>
                    <a:cxn ang="0">
                      <a:pos x="64" y="42"/>
                    </a:cxn>
                    <a:cxn ang="0">
                      <a:pos x="77" y="28"/>
                    </a:cxn>
                    <a:cxn ang="0">
                      <a:pos x="77" y="42"/>
                    </a:cxn>
                    <a:cxn ang="0">
                      <a:pos x="86" y="54"/>
                    </a:cxn>
                    <a:cxn ang="0">
                      <a:pos x="99" y="54"/>
                    </a:cxn>
                    <a:cxn ang="0">
                      <a:pos x="86" y="64"/>
                    </a:cxn>
                    <a:cxn ang="0">
                      <a:pos x="77" y="64"/>
                    </a:cxn>
                    <a:cxn ang="0">
                      <a:pos x="64" y="78"/>
                    </a:cxn>
                    <a:cxn ang="0">
                      <a:pos x="40" y="64"/>
                    </a:cxn>
                    <a:cxn ang="0">
                      <a:pos x="31" y="78"/>
                    </a:cxn>
                    <a:cxn ang="0">
                      <a:pos x="21" y="64"/>
                    </a:cxn>
                    <a:cxn ang="0">
                      <a:pos x="31" y="92"/>
                    </a:cxn>
                    <a:cxn ang="0">
                      <a:pos x="21" y="107"/>
                    </a:cxn>
                    <a:cxn ang="0">
                      <a:pos x="9" y="64"/>
                    </a:cxn>
                  </a:cxnLst>
                  <a:rect l="0" t="0" r="r" b="b"/>
                  <a:pathLst>
                    <a:path w="99" h="107">
                      <a:moveTo>
                        <a:pt x="9" y="64"/>
                      </a:moveTo>
                      <a:lnTo>
                        <a:pt x="9" y="54"/>
                      </a:lnTo>
                      <a:lnTo>
                        <a:pt x="21" y="54"/>
                      </a:lnTo>
                      <a:lnTo>
                        <a:pt x="9" y="18"/>
                      </a:lnTo>
                      <a:lnTo>
                        <a:pt x="0" y="0"/>
                      </a:lnTo>
                      <a:lnTo>
                        <a:pt x="55" y="28"/>
                      </a:lnTo>
                      <a:lnTo>
                        <a:pt x="64" y="42"/>
                      </a:lnTo>
                      <a:lnTo>
                        <a:pt x="77" y="28"/>
                      </a:lnTo>
                      <a:lnTo>
                        <a:pt x="77" y="42"/>
                      </a:lnTo>
                      <a:lnTo>
                        <a:pt x="86" y="54"/>
                      </a:lnTo>
                      <a:lnTo>
                        <a:pt x="99" y="54"/>
                      </a:lnTo>
                      <a:lnTo>
                        <a:pt x="86" y="64"/>
                      </a:lnTo>
                      <a:lnTo>
                        <a:pt x="77" y="64"/>
                      </a:lnTo>
                      <a:lnTo>
                        <a:pt x="64" y="78"/>
                      </a:lnTo>
                      <a:lnTo>
                        <a:pt x="40" y="64"/>
                      </a:lnTo>
                      <a:lnTo>
                        <a:pt x="31" y="78"/>
                      </a:lnTo>
                      <a:lnTo>
                        <a:pt x="21" y="64"/>
                      </a:lnTo>
                      <a:lnTo>
                        <a:pt x="31" y="92"/>
                      </a:lnTo>
                      <a:lnTo>
                        <a:pt x="21" y="107"/>
                      </a:lnTo>
                      <a:lnTo>
                        <a:pt x="9" y="64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91" name="Freeform 396"/>
                <p:cNvSpPr>
                  <a:spLocks/>
                </p:cNvSpPr>
                <p:nvPr/>
              </p:nvSpPr>
              <p:spPr bwMode="auto">
                <a:xfrm>
                  <a:off x="7786696" y="1165233"/>
                  <a:ext cx="71438" cy="47625"/>
                </a:xfrm>
                <a:custGeom>
                  <a:avLst/>
                  <a:gdLst/>
                  <a:ahLst/>
                  <a:cxnLst>
                    <a:cxn ang="0">
                      <a:pos x="14" y="30"/>
                    </a:cxn>
                    <a:cxn ang="0">
                      <a:pos x="0" y="0"/>
                    </a:cxn>
                    <a:cxn ang="0">
                      <a:pos x="45" y="0"/>
                    </a:cxn>
                    <a:cxn ang="0">
                      <a:pos x="14" y="30"/>
                    </a:cxn>
                  </a:cxnLst>
                  <a:rect l="0" t="0" r="r" b="b"/>
                  <a:pathLst>
                    <a:path w="45" h="30">
                      <a:moveTo>
                        <a:pt x="14" y="30"/>
                      </a:moveTo>
                      <a:lnTo>
                        <a:pt x="0" y="0"/>
                      </a:lnTo>
                      <a:lnTo>
                        <a:pt x="45" y="0"/>
                      </a:lnTo>
                      <a:lnTo>
                        <a:pt x="14" y="3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92" name="Freeform 397"/>
                <p:cNvSpPr>
                  <a:spLocks/>
                </p:cNvSpPr>
                <p:nvPr/>
              </p:nvSpPr>
              <p:spPr bwMode="auto">
                <a:xfrm>
                  <a:off x="7786696" y="1165233"/>
                  <a:ext cx="71438" cy="47625"/>
                </a:xfrm>
                <a:custGeom>
                  <a:avLst/>
                  <a:gdLst/>
                  <a:ahLst/>
                  <a:cxnLst>
                    <a:cxn ang="0">
                      <a:pos x="14" y="30"/>
                    </a:cxn>
                    <a:cxn ang="0">
                      <a:pos x="0" y="0"/>
                    </a:cxn>
                    <a:cxn ang="0">
                      <a:pos x="45" y="0"/>
                    </a:cxn>
                    <a:cxn ang="0">
                      <a:pos x="14" y="30"/>
                    </a:cxn>
                  </a:cxnLst>
                  <a:rect l="0" t="0" r="r" b="b"/>
                  <a:pathLst>
                    <a:path w="45" h="30">
                      <a:moveTo>
                        <a:pt x="14" y="30"/>
                      </a:moveTo>
                      <a:lnTo>
                        <a:pt x="0" y="0"/>
                      </a:lnTo>
                      <a:lnTo>
                        <a:pt x="45" y="0"/>
                      </a:lnTo>
                      <a:lnTo>
                        <a:pt x="14" y="30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93" name="Freeform 398"/>
                <p:cNvSpPr>
                  <a:spLocks/>
                </p:cNvSpPr>
                <p:nvPr/>
              </p:nvSpPr>
              <p:spPr bwMode="auto">
                <a:xfrm>
                  <a:off x="6915158" y="1079507"/>
                  <a:ext cx="71438" cy="46038"/>
                </a:xfrm>
                <a:custGeom>
                  <a:avLst/>
                  <a:gdLst/>
                  <a:ahLst/>
                  <a:cxnLst>
                    <a:cxn ang="0">
                      <a:pos x="0" y="29"/>
                    </a:cxn>
                    <a:cxn ang="0">
                      <a:pos x="0" y="0"/>
                    </a:cxn>
                    <a:cxn ang="0">
                      <a:pos x="15" y="0"/>
                    </a:cxn>
                    <a:cxn ang="0">
                      <a:pos x="45" y="29"/>
                    </a:cxn>
                    <a:cxn ang="0">
                      <a:pos x="0" y="29"/>
                    </a:cxn>
                  </a:cxnLst>
                  <a:rect l="0" t="0" r="r" b="b"/>
                  <a:pathLst>
                    <a:path w="45" h="29">
                      <a:moveTo>
                        <a:pt x="0" y="29"/>
                      </a:moveTo>
                      <a:lnTo>
                        <a:pt x="0" y="0"/>
                      </a:lnTo>
                      <a:lnTo>
                        <a:pt x="15" y="0"/>
                      </a:lnTo>
                      <a:lnTo>
                        <a:pt x="45" y="29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94" name="Freeform 399"/>
                <p:cNvSpPr>
                  <a:spLocks/>
                </p:cNvSpPr>
                <p:nvPr/>
              </p:nvSpPr>
              <p:spPr bwMode="auto">
                <a:xfrm>
                  <a:off x="6915158" y="1079507"/>
                  <a:ext cx="71438" cy="46038"/>
                </a:xfrm>
                <a:custGeom>
                  <a:avLst/>
                  <a:gdLst/>
                  <a:ahLst/>
                  <a:cxnLst>
                    <a:cxn ang="0">
                      <a:pos x="0" y="29"/>
                    </a:cxn>
                    <a:cxn ang="0">
                      <a:pos x="0" y="0"/>
                    </a:cxn>
                    <a:cxn ang="0">
                      <a:pos x="15" y="0"/>
                    </a:cxn>
                    <a:cxn ang="0">
                      <a:pos x="45" y="29"/>
                    </a:cxn>
                    <a:cxn ang="0">
                      <a:pos x="0" y="29"/>
                    </a:cxn>
                  </a:cxnLst>
                  <a:rect l="0" t="0" r="r" b="b"/>
                  <a:pathLst>
                    <a:path w="45" h="29">
                      <a:moveTo>
                        <a:pt x="0" y="29"/>
                      </a:moveTo>
                      <a:lnTo>
                        <a:pt x="0" y="0"/>
                      </a:lnTo>
                      <a:lnTo>
                        <a:pt x="15" y="0"/>
                      </a:lnTo>
                      <a:lnTo>
                        <a:pt x="45" y="29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95" name="Freeform 400"/>
                <p:cNvSpPr>
                  <a:spLocks/>
                </p:cNvSpPr>
                <p:nvPr/>
              </p:nvSpPr>
              <p:spPr bwMode="auto">
                <a:xfrm>
                  <a:off x="6956433" y="1044582"/>
                  <a:ext cx="106363" cy="476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7" y="0"/>
                    </a:cxn>
                    <a:cxn ang="0">
                      <a:pos x="67" y="3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7" h="30">
                      <a:moveTo>
                        <a:pt x="0" y="0"/>
                      </a:moveTo>
                      <a:lnTo>
                        <a:pt x="67" y="0"/>
                      </a:lnTo>
                      <a:lnTo>
                        <a:pt x="67" y="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96" name="Freeform 401"/>
                <p:cNvSpPr>
                  <a:spLocks/>
                </p:cNvSpPr>
                <p:nvPr/>
              </p:nvSpPr>
              <p:spPr bwMode="auto">
                <a:xfrm>
                  <a:off x="6956433" y="1044582"/>
                  <a:ext cx="106363" cy="476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7" y="0"/>
                    </a:cxn>
                    <a:cxn ang="0">
                      <a:pos x="67" y="3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7" h="30">
                      <a:moveTo>
                        <a:pt x="0" y="0"/>
                      </a:moveTo>
                      <a:lnTo>
                        <a:pt x="67" y="0"/>
                      </a:lnTo>
                      <a:lnTo>
                        <a:pt x="67" y="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97" name="Freeform 402"/>
                <p:cNvSpPr>
                  <a:spLocks/>
                </p:cNvSpPr>
                <p:nvPr/>
              </p:nvSpPr>
              <p:spPr bwMode="auto">
                <a:xfrm>
                  <a:off x="6759583" y="1022357"/>
                  <a:ext cx="177800" cy="46038"/>
                </a:xfrm>
                <a:custGeom>
                  <a:avLst/>
                  <a:gdLst/>
                  <a:ahLst/>
                  <a:cxnLst>
                    <a:cxn ang="0">
                      <a:pos x="11" y="16"/>
                    </a:cxn>
                    <a:cxn ang="0">
                      <a:pos x="0" y="0"/>
                    </a:cxn>
                    <a:cxn ang="0">
                      <a:pos x="11" y="0"/>
                    </a:cxn>
                    <a:cxn ang="0">
                      <a:pos x="54" y="0"/>
                    </a:cxn>
                    <a:cxn ang="0">
                      <a:pos x="112" y="16"/>
                    </a:cxn>
                    <a:cxn ang="0">
                      <a:pos x="97" y="29"/>
                    </a:cxn>
                    <a:cxn ang="0">
                      <a:pos x="54" y="29"/>
                    </a:cxn>
                    <a:cxn ang="0">
                      <a:pos x="11" y="16"/>
                    </a:cxn>
                  </a:cxnLst>
                  <a:rect l="0" t="0" r="r" b="b"/>
                  <a:pathLst>
                    <a:path w="112" h="29">
                      <a:moveTo>
                        <a:pt x="11" y="16"/>
                      </a:moveTo>
                      <a:lnTo>
                        <a:pt x="0" y="0"/>
                      </a:lnTo>
                      <a:lnTo>
                        <a:pt x="11" y="0"/>
                      </a:lnTo>
                      <a:lnTo>
                        <a:pt x="54" y="0"/>
                      </a:lnTo>
                      <a:lnTo>
                        <a:pt x="112" y="16"/>
                      </a:lnTo>
                      <a:lnTo>
                        <a:pt x="97" y="29"/>
                      </a:lnTo>
                      <a:lnTo>
                        <a:pt x="54" y="29"/>
                      </a:lnTo>
                      <a:lnTo>
                        <a:pt x="11" y="1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98" name="Freeform 403"/>
                <p:cNvSpPr>
                  <a:spLocks/>
                </p:cNvSpPr>
                <p:nvPr/>
              </p:nvSpPr>
              <p:spPr bwMode="auto">
                <a:xfrm>
                  <a:off x="6759583" y="1022357"/>
                  <a:ext cx="177800" cy="46038"/>
                </a:xfrm>
                <a:custGeom>
                  <a:avLst/>
                  <a:gdLst/>
                  <a:ahLst/>
                  <a:cxnLst>
                    <a:cxn ang="0">
                      <a:pos x="11" y="16"/>
                    </a:cxn>
                    <a:cxn ang="0">
                      <a:pos x="0" y="0"/>
                    </a:cxn>
                    <a:cxn ang="0">
                      <a:pos x="11" y="0"/>
                    </a:cxn>
                    <a:cxn ang="0">
                      <a:pos x="54" y="0"/>
                    </a:cxn>
                    <a:cxn ang="0">
                      <a:pos x="112" y="16"/>
                    </a:cxn>
                    <a:cxn ang="0">
                      <a:pos x="97" y="29"/>
                    </a:cxn>
                    <a:cxn ang="0">
                      <a:pos x="54" y="29"/>
                    </a:cxn>
                    <a:cxn ang="0">
                      <a:pos x="11" y="16"/>
                    </a:cxn>
                  </a:cxnLst>
                  <a:rect l="0" t="0" r="r" b="b"/>
                  <a:pathLst>
                    <a:path w="112" h="29">
                      <a:moveTo>
                        <a:pt x="11" y="16"/>
                      </a:moveTo>
                      <a:lnTo>
                        <a:pt x="0" y="0"/>
                      </a:lnTo>
                      <a:lnTo>
                        <a:pt x="11" y="0"/>
                      </a:lnTo>
                      <a:lnTo>
                        <a:pt x="54" y="0"/>
                      </a:lnTo>
                      <a:lnTo>
                        <a:pt x="112" y="16"/>
                      </a:lnTo>
                      <a:lnTo>
                        <a:pt x="97" y="29"/>
                      </a:lnTo>
                      <a:lnTo>
                        <a:pt x="54" y="29"/>
                      </a:lnTo>
                      <a:lnTo>
                        <a:pt x="11" y="16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99" name="Freeform 404"/>
                <p:cNvSpPr>
                  <a:spLocks/>
                </p:cNvSpPr>
                <p:nvPr/>
              </p:nvSpPr>
              <p:spPr bwMode="auto">
                <a:xfrm>
                  <a:off x="5975357" y="917581"/>
                  <a:ext cx="85725" cy="47625"/>
                </a:xfrm>
                <a:custGeom>
                  <a:avLst/>
                  <a:gdLst/>
                  <a:ahLst/>
                  <a:cxnLst>
                    <a:cxn ang="0">
                      <a:pos x="0" y="30"/>
                    </a:cxn>
                    <a:cxn ang="0">
                      <a:pos x="0" y="0"/>
                    </a:cxn>
                    <a:cxn ang="0">
                      <a:pos x="9" y="0"/>
                    </a:cxn>
                    <a:cxn ang="0">
                      <a:pos x="42" y="16"/>
                    </a:cxn>
                    <a:cxn ang="0">
                      <a:pos x="54" y="30"/>
                    </a:cxn>
                    <a:cxn ang="0">
                      <a:pos x="0" y="30"/>
                    </a:cxn>
                  </a:cxnLst>
                  <a:rect l="0" t="0" r="r" b="b"/>
                  <a:pathLst>
                    <a:path w="54" h="30">
                      <a:moveTo>
                        <a:pt x="0" y="30"/>
                      </a:moveTo>
                      <a:lnTo>
                        <a:pt x="0" y="0"/>
                      </a:lnTo>
                      <a:lnTo>
                        <a:pt x="9" y="0"/>
                      </a:lnTo>
                      <a:lnTo>
                        <a:pt x="42" y="16"/>
                      </a:lnTo>
                      <a:lnTo>
                        <a:pt x="54" y="3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00" name="Freeform 405"/>
                <p:cNvSpPr>
                  <a:spLocks/>
                </p:cNvSpPr>
                <p:nvPr/>
              </p:nvSpPr>
              <p:spPr bwMode="auto">
                <a:xfrm>
                  <a:off x="5975357" y="917581"/>
                  <a:ext cx="85725" cy="47625"/>
                </a:xfrm>
                <a:custGeom>
                  <a:avLst/>
                  <a:gdLst/>
                  <a:ahLst/>
                  <a:cxnLst>
                    <a:cxn ang="0">
                      <a:pos x="0" y="30"/>
                    </a:cxn>
                    <a:cxn ang="0">
                      <a:pos x="0" y="0"/>
                    </a:cxn>
                    <a:cxn ang="0">
                      <a:pos x="9" y="0"/>
                    </a:cxn>
                    <a:cxn ang="0">
                      <a:pos x="42" y="16"/>
                    </a:cxn>
                    <a:cxn ang="0">
                      <a:pos x="54" y="30"/>
                    </a:cxn>
                    <a:cxn ang="0">
                      <a:pos x="0" y="30"/>
                    </a:cxn>
                  </a:cxnLst>
                  <a:rect l="0" t="0" r="r" b="b"/>
                  <a:pathLst>
                    <a:path w="54" h="30">
                      <a:moveTo>
                        <a:pt x="0" y="30"/>
                      </a:moveTo>
                      <a:lnTo>
                        <a:pt x="0" y="0"/>
                      </a:lnTo>
                      <a:lnTo>
                        <a:pt x="9" y="0"/>
                      </a:lnTo>
                      <a:lnTo>
                        <a:pt x="42" y="16"/>
                      </a:lnTo>
                      <a:lnTo>
                        <a:pt x="54" y="3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01" name="Freeform 407"/>
                <p:cNvSpPr>
                  <a:spLocks/>
                </p:cNvSpPr>
                <p:nvPr/>
              </p:nvSpPr>
              <p:spPr bwMode="auto">
                <a:xfrm>
                  <a:off x="5767388" y="873125"/>
                  <a:ext cx="187325" cy="68263"/>
                </a:xfrm>
                <a:custGeom>
                  <a:avLst/>
                  <a:gdLst/>
                  <a:ahLst/>
                  <a:cxnLst>
                    <a:cxn ang="0">
                      <a:pos x="0" y="17"/>
                    </a:cxn>
                    <a:cxn ang="0">
                      <a:pos x="9" y="17"/>
                    </a:cxn>
                    <a:cxn ang="0">
                      <a:pos x="9" y="0"/>
                    </a:cxn>
                    <a:cxn ang="0">
                      <a:pos x="30" y="0"/>
                    </a:cxn>
                    <a:cxn ang="0">
                      <a:pos x="106" y="28"/>
                    </a:cxn>
                    <a:cxn ang="0">
                      <a:pos x="118" y="43"/>
                    </a:cxn>
                    <a:cxn ang="0">
                      <a:pos x="54" y="43"/>
                    </a:cxn>
                    <a:cxn ang="0">
                      <a:pos x="0" y="17"/>
                    </a:cxn>
                  </a:cxnLst>
                  <a:rect l="0" t="0" r="r" b="b"/>
                  <a:pathLst>
                    <a:path w="118" h="43">
                      <a:moveTo>
                        <a:pt x="0" y="17"/>
                      </a:moveTo>
                      <a:lnTo>
                        <a:pt x="9" y="17"/>
                      </a:lnTo>
                      <a:lnTo>
                        <a:pt x="9" y="0"/>
                      </a:lnTo>
                      <a:lnTo>
                        <a:pt x="30" y="0"/>
                      </a:lnTo>
                      <a:lnTo>
                        <a:pt x="106" y="28"/>
                      </a:lnTo>
                      <a:lnTo>
                        <a:pt x="118" y="43"/>
                      </a:lnTo>
                      <a:lnTo>
                        <a:pt x="54" y="43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02" name="Freeform 408"/>
                <p:cNvSpPr>
                  <a:spLocks/>
                </p:cNvSpPr>
                <p:nvPr/>
              </p:nvSpPr>
              <p:spPr bwMode="auto">
                <a:xfrm>
                  <a:off x="5767388" y="873125"/>
                  <a:ext cx="187325" cy="68263"/>
                </a:xfrm>
                <a:custGeom>
                  <a:avLst/>
                  <a:gdLst/>
                  <a:ahLst/>
                  <a:cxnLst>
                    <a:cxn ang="0">
                      <a:pos x="0" y="17"/>
                    </a:cxn>
                    <a:cxn ang="0">
                      <a:pos x="9" y="17"/>
                    </a:cxn>
                    <a:cxn ang="0">
                      <a:pos x="9" y="0"/>
                    </a:cxn>
                    <a:cxn ang="0">
                      <a:pos x="30" y="0"/>
                    </a:cxn>
                    <a:cxn ang="0">
                      <a:pos x="106" y="28"/>
                    </a:cxn>
                    <a:cxn ang="0">
                      <a:pos x="118" y="43"/>
                    </a:cxn>
                    <a:cxn ang="0">
                      <a:pos x="54" y="43"/>
                    </a:cxn>
                    <a:cxn ang="0">
                      <a:pos x="0" y="17"/>
                    </a:cxn>
                  </a:cxnLst>
                  <a:rect l="0" t="0" r="r" b="b"/>
                  <a:pathLst>
                    <a:path w="118" h="43">
                      <a:moveTo>
                        <a:pt x="0" y="17"/>
                      </a:moveTo>
                      <a:lnTo>
                        <a:pt x="9" y="17"/>
                      </a:lnTo>
                      <a:lnTo>
                        <a:pt x="9" y="0"/>
                      </a:lnTo>
                      <a:lnTo>
                        <a:pt x="30" y="0"/>
                      </a:lnTo>
                      <a:lnTo>
                        <a:pt x="106" y="28"/>
                      </a:lnTo>
                      <a:lnTo>
                        <a:pt x="118" y="43"/>
                      </a:lnTo>
                      <a:lnTo>
                        <a:pt x="54" y="43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03" name="Freeform 409"/>
                <p:cNvSpPr>
                  <a:spLocks/>
                </p:cNvSpPr>
                <p:nvPr/>
              </p:nvSpPr>
              <p:spPr bwMode="auto">
                <a:xfrm>
                  <a:off x="5133975" y="998538"/>
                  <a:ext cx="300038" cy="190500"/>
                </a:xfrm>
                <a:custGeom>
                  <a:avLst/>
                  <a:gdLst/>
                  <a:ahLst/>
                  <a:cxnLst>
                    <a:cxn ang="0">
                      <a:pos x="12" y="105"/>
                    </a:cxn>
                    <a:cxn ang="0">
                      <a:pos x="0" y="91"/>
                    </a:cxn>
                    <a:cxn ang="0">
                      <a:pos x="21" y="76"/>
                    </a:cxn>
                    <a:cxn ang="0">
                      <a:pos x="12" y="76"/>
                    </a:cxn>
                    <a:cxn ang="0">
                      <a:pos x="37" y="65"/>
                    </a:cxn>
                    <a:cxn ang="0">
                      <a:pos x="21" y="50"/>
                    </a:cxn>
                    <a:cxn ang="0">
                      <a:pos x="37" y="50"/>
                    </a:cxn>
                    <a:cxn ang="0">
                      <a:pos x="37" y="28"/>
                    </a:cxn>
                    <a:cxn ang="0">
                      <a:pos x="88" y="14"/>
                    </a:cxn>
                    <a:cxn ang="0">
                      <a:pos x="143" y="0"/>
                    </a:cxn>
                    <a:cxn ang="0">
                      <a:pos x="165" y="0"/>
                    </a:cxn>
                    <a:cxn ang="0">
                      <a:pos x="177" y="0"/>
                    </a:cxn>
                    <a:cxn ang="0">
                      <a:pos x="189" y="14"/>
                    </a:cxn>
                    <a:cxn ang="0">
                      <a:pos x="98" y="28"/>
                    </a:cxn>
                    <a:cxn ang="0">
                      <a:pos x="58" y="76"/>
                    </a:cxn>
                    <a:cxn ang="0">
                      <a:pos x="67" y="105"/>
                    </a:cxn>
                    <a:cxn ang="0">
                      <a:pos x="88" y="120"/>
                    </a:cxn>
                    <a:cxn ang="0">
                      <a:pos x="46" y="120"/>
                    </a:cxn>
                    <a:cxn ang="0">
                      <a:pos x="12" y="105"/>
                    </a:cxn>
                  </a:cxnLst>
                  <a:rect l="0" t="0" r="r" b="b"/>
                  <a:pathLst>
                    <a:path w="189" h="120">
                      <a:moveTo>
                        <a:pt x="12" y="105"/>
                      </a:moveTo>
                      <a:lnTo>
                        <a:pt x="0" y="91"/>
                      </a:lnTo>
                      <a:lnTo>
                        <a:pt x="21" y="76"/>
                      </a:lnTo>
                      <a:lnTo>
                        <a:pt x="12" y="76"/>
                      </a:lnTo>
                      <a:lnTo>
                        <a:pt x="37" y="65"/>
                      </a:lnTo>
                      <a:lnTo>
                        <a:pt x="21" y="50"/>
                      </a:lnTo>
                      <a:lnTo>
                        <a:pt x="37" y="50"/>
                      </a:lnTo>
                      <a:lnTo>
                        <a:pt x="37" y="28"/>
                      </a:lnTo>
                      <a:lnTo>
                        <a:pt x="88" y="14"/>
                      </a:lnTo>
                      <a:lnTo>
                        <a:pt x="143" y="0"/>
                      </a:lnTo>
                      <a:lnTo>
                        <a:pt x="165" y="0"/>
                      </a:lnTo>
                      <a:lnTo>
                        <a:pt x="177" y="0"/>
                      </a:lnTo>
                      <a:lnTo>
                        <a:pt x="189" y="14"/>
                      </a:lnTo>
                      <a:lnTo>
                        <a:pt x="98" y="28"/>
                      </a:lnTo>
                      <a:lnTo>
                        <a:pt x="58" y="76"/>
                      </a:lnTo>
                      <a:lnTo>
                        <a:pt x="67" y="105"/>
                      </a:lnTo>
                      <a:lnTo>
                        <a:pt x="88" y="120"/>
                      </a:lnTo>
                      <a:lnTo>
                        <a:pt x="46" y="120"/>
                      </a:lnTo>
                      <a:lnTo>
                        <a:pt x="12" y="10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04" name="Freeform 410"/>
                <p:cNvSpPr>
                  <a:spLocks/>
                </p:cNvSpPr>
                <p:nvPr/>
              </p:nvSpPr>
              <p:spPr bwMode="auto">
                <a:xfrm>
                  <a:off x="5133975" y="998538"/>
                  <a:ext cx="300038" cy="190500"/>
                </a:xfrm>
                <a:custGeom>
                  <a:avLst/>
                  <a:gdLst/>
                  <a:ahLst/>
                  <a:cxnLst>
                    <a:cxn ang="0">
                      <a:pos x="12" y="105"/>
                    </a:cxn>
                    <a:cxn ang="0">
                      <a:pos x="0" y="91"/>
                    </a:cxn>
                    <a:cxn ang="0">
                      <a:pos x="21" y="76"/>
                    </a:cxn>
                    <a:cxn ang="0">
                      <a:pos x="12" y="76"/>
                    </a:cxn>
                    <a:cxn ang="0">
                      <a:pos x="37" y="65"/>
                    </a:cxn>
                    <a:cxn ang="0">
                      <a:pos x="21" y="50"/>
                    </a:cxn>
                    <a:cxn ang="0">
                      <a:pos x="37" y="50"/>
                    </a:cxn>
                    <a:cxn ang="0">
                      <a:pos x="37" y="28"/>
                    </a:cxn>
                    <a:cxn ang="0">
                      <a:pos x="88" y="14"/>
                    </a:cxn>
                    <a:cxn ang="0">
                      <a:pos x="143" y="0"/>
                    </a:cxn>
                    <a:cxn ang="0">
                      <a:pos x="165" y="0"/>
                    </a:cxn>
                    <a:cxn ang="0">
                      <a:pos x="177" y="0"/>
                    </a:cxn>
                    <a:cxn ang="0">
                      <a:pos x="189" y="14"/>
                    </a:cxn>
                    <a:cxn ang="0">
                      <a:pos x="98" y="28"/>
                    </a:cxn>
                    <a:cxn ang="0">
                      <a:pos x="58" y="76"/>
                    </a:cxn>
                    <a:cxn ang="0">
                      <a:pos x="67" y="105"/>
                    </a:cxn>
                    <a:cxn ang="0">
                      <a:pos x="88" y="120"/>
                    </a:cxn>
                    <a:cxn ang="0">
                      <a:pos x="46" y="120"/>
                    </a:cxn>
                    <a:cxn ang="0">
                      <a:pos x="12" y="105"/>
                    </a:cxn>
                  </a:cxnLst>
                  <a:rect l="0" t="0" r="r" b="b"/>
                  <a:pathLst>
                    <a:path w="189" h="120">
                      <a:moveTo>
                        <a:pt x="12" y="105"/>
                      </a:moveTo>
                      <a:lnTo>
                        <a:pt x="0" y="91"/>
                      </a:lnTo>
                      <a:lnTo>
                        <a:pt x="21" y="76"/>
                      </a:lnTo>
                      <a:lnTo>
                        <a:pt x="12" y="76"/>
                      </a:lnTo>
                      <a:lnTo>
                        <a:pt x="37" y="65"/>
                      </a:lnTo>
                      <a:lnTo>
                        <a:pt x="21" y="50"/>
                      </a:lnTo>
                      <a:lnTo>
                        <a:pt x="37" y="50"/>
                      </a:lnTo>
                      <a:lnTo>
                        <a:pt x="37" y="28"/>
                      </a:lnTo>
                      <a:lnTo>
                        <a:pt x="88" y="14"/>
                      </a:lnTo>
                      <a:lnTo>
                        <a:pt x="143" y="0"/>
                      </a:lnTo>
                      <a:lnTo>
                        <a:pt x="165" y="0"/>
                      </a:lnTo>
                      <a:lnTo>
                        <a:pt x="177" y="0"/>
                      </a:lnTo>
                      <a:lnTo>
                        <a:pt x="189" y="14"/>
                      </a:lnTo>
                      <a:lnTo>
                        <a:pt x="98" y="28"/>
                      </a:lnTo>
                      <a:lnTo>
                        <a:pt x="58" y="76"/>
                      </a:lnTo>
                      <a:lnTo>
                        <a:pt x="67" y="105"/>
                      </a:lnTo>
                      <a:lnTo>
                        <a:pt x="88" y="120"/>
                      </a:lnTo>
                      <a:lnTo>
                        <a:pt x="46" y="120"/>
                      </a:lnTo>
                      <a:lnTo>
                        <a:pt x="12" y="105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05" name="Freeform 411"/>
                <p:cNvSpPr>
                  <a:spLocks/>
                </p:cNvSpPr>
                <p:nvPr/>
              </p:nvSpPr>
              <p:spPr bwMode="auto">
                <a:xfrm>
                  <a:off x="5133975" y="873125"/>
                  <a:ext cx="141288" cy="46038"/>
                </a:xfrm>
                <a:custGeom>
                  <a:avLst/>
                  <a:gdLst/>
                  <a:ahLst/>
                  <a:cxnLst>
                    <a:cxn ang="0">
                      <a:pos x="0" y="29"/>
                    </a:cxn>
                    <a:cxn ang="0">
                      <a:pos x="76" y="0"/>
                    </a:cxn>
                    <a:cxn ang="0">
                      <a:pos x="89" y="0"/>
                    </a:cxn>
                    <a:cxn ang="0">
                      <a:pos x="58" y="0"/>
                    </a:cxn>
                    <a:cxn ang="0">
                      <a:pos x="67" y="29"/>
                    </a:cxn>
                    <a:cxn ang="0">
                      <a:pos x="58" y="29"/>
                    </a:cxn>
                    <a:cxn ang="0">
                      <a:pos x="0" y="29"/>
                    </a:cxn>
                  </a:cxnLst>
                  <a:rect l="0" t="0" r="r" b="b"/>
                  <a:pathLst>
                    <a:path w="89" h="29">
                      <a:moveTo>
                        <a:pt x="0" y="29"/>
                      </a:moveTo>
                      <a:lnTo>
                        <a:pt x="76" y="0"/>
                      </a:lnTo>
                      <a:lnTo>
                        <a:pt x="89" y="0"/>
                      </a:lnTo>
                      <a:lnTo>
                        <a:pt x="58" y="0"/>
                      </a:lnTo>
                      <a:lnTo>
                        <a:pt x="67" y="29"/>
                      </a:lnTo>
                      <a:lnTo>
                        <a:pt x="58" y="29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06" name="Freeform 412"/>
                <p:cNvSpPr>
                  <a:spLocks/>
                </p:cNvSpPr>
                <p:nvPr/>
              </p:nvSpPr>
              <p:spPr bwMode="auto">
                <a:xfrm>
                  <a:off x="5133975" y="873125"/>
                  <a:ext cx="141288" cy="46038"/>
                </a:xfrm>
                <a:custGeom>
                  <a:avLst/>
                  <a:gdLst/>
                  <a:ahLst/>
                  <a:cxnLst>
                    <a:cxn ang="0">
                      <a:pos x="0" y="29"/>
                    </a:cxn>
                    <a:cxn ang="0">
                      <a:pos x="76" y="0"/>
                    </a:cxn>
                    <a:cxn ang="0">
                      <a:pos x="89" y="0"/>
                    </a:cxn>
                    <a:cxn ang="0">
                      <a:pos x="58" y="0"/>
                    </a:cxn>
                    <a:cxn ang="0">
                      <a:pos x="67" y="29"/>
                    </a:cxn>
                    <a:cxn ang="0">
                      <a:pos x="58" y="29"/>
                    </a:cxn>
                    <a:cxn ang="0">
                      <a:pos x="0" y="29"/>
                    </a:cxn>
                  </a:cxnLst>
                  <a:rect l="0" t="0" r="r" b="b"/>
                  <a:pathLst>
                    <a:path w="89" h="29">
                      <a:moveTo>
                        <a:pt x="0" y="29"/>
                      </a:moveTo>
                      <a:lnTo>
                        <a:pt x="76" y="0"/>
                      </a:lnTo>
                      <a:lnTo>
                        <a:pt x="89" y="0"/>
                      </a:lnTo>
                      <a:lnTo>
                        <a:pt x="58" y="0"/>
                      </a:lnTo>
                      <a:lnTo>
                        <a:pt x="67" y="29"/>
                      </a:lnTo>
                      <a:lnTo>
                        <a:pt x="58" y="29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07" name="Freeform 413"/>
                <p:cNvSpPr>
                  <a:spLocks/>
                </p:cNvSpPr>
                <p:nvPr/>
              </p:nvSpPr>
              <p:spPr bwMode="auto">
                <a:xfrm>
                  <a:off x="5086350" y="855663"/>
                  <a:ext cx="82550" cy="46038"/>
                </a:xfrm>
                <a:custGeom>
                  <a:avLst/>
                  <a:gdLst/>
                  <a:ahLst/>
                  <a:cxnLst>
                    <a:cxn ang="0">
                      <a:pos x="0" y="29"/>
                    </a:cxn>
                    <a:cxn ang="0">
                      <a:pos x="21" y="29"/>
                    </a:cxn>
                    <a:cxn ang="0">
                      <a:pos x="42" y="0"/>
                    </a:cxn>
                    <a:cxn ang="0">
                      <a:pos x="42" y="29"/>
                    </a:cxn>
                    <a:cxn ang="0">
                      <a:pos x="52" y="29"/>
                    </a:cxn>
                    <a:cxn ang="0">
                      <a:pos x="0" y="29"/>
                    </a:cxn>
                  </a:cxnLst>
                  <a:rect l="0" t="0" r="r" b="b"/>
                  <a:pathLst>
                    <a:path w="52" h="29">
                      <a:moveTo>
                        <a:pt x="0" y="29"/>
                      </a:moveTo>
                      <a:lnTo>
                        <a:pt x="21" y="29"/>
                      </a:lnTo>
                      <a:lnTo>
                        <a:pt x="42" y="0"/>
                      </a:lnTo>
                      <a:lnTo>
                        <a:pt x="42" y="29"/>
                      </a:lnTo>
                      <a:lnTo>
                        <a:pt x="52" y="29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08" name="Freeform 414"/>
                <p:cNvSpPr>
                  <a:spLocks/>
                </p:cNvSpPr>
                <p:nvPr/>
              </p:nvSpPr>
              <p:spPr bwMode="auto">
                <a:xfrm>
                  <a:off x="5086350" y="855663"/>
                  <a:ext cx="82550" cy="46038"/>
                </a:xfrm>
                <a:custGeom>
                  <a:avLst/>
                  <a:gdLst/>
                  <a:ahLst/>
                  <a:cxnLst>
                    <a:cxn ang="0">
                      <a:pos x="0" y="29"/>
                    </a:cxn>
                    <a:cxn ang="0">
                      <a:pos x="21" y="29"/>
                    </a:cxn>
                    <a:cxn ang="0">
                      <a:pos x="42" y="0"/>
                    </a:cxn>
                    <a:cxn ang="0">
                      <a:pos x="42" y="29"/>
                    </a:cxn>
                    <a:cxn ang="0">
                      <a:pos x="52" y="29"/>
                    </a:cxn>
                    <a:cxn ang="0">
                      <a:pos x="0" y="29"/>
                    </a:cxn>
                  </a:cxnLst>
                  <a:rect l="0" t="0" r="r" b="b"/>
                  <a:pathLst>
                    <a:path w="52" h="29">
                      <a:moveTo>
                        <a:pt x="0" y="29"/>
                      </a:moveTo>
                      <a:lnTo>
                        <a:pt x="21" y="29"/>
                      </a:lnTo>
                      <a:lnTo>
                        <a:pt x="42" y="0"/>
                      </a:lnTo>
                      <a:lnTo>
                        <a:pt x="42" y="29"/>
                      </a:lnTo>
                      <a:lnTo>
                        <a:pt x="52" y="29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09" name="Freeform 415"/>
                <p:cNvSpPr>
                  <a:spLocks/>
                </p:cNvSpPr>
                <p:nvPr/>
              </p:nvSpPr>
              <p:spPr bwMode="auto">
                <a:xfrm>
                  <a:off x="4911725" y="873125"/>
                  <a:ext cx="119063" cy="46038"/>
                </a:xfrm>
                <a:custGeom>
                  <a:avLst/>
                  <a:gdLst/>
                  <a:ahLst/>
                  <a:cxnLst>
                    <a:cxn ang="0">
                      <a:pos x="0" y="29"/>
                    </a:cxn>
                    <a:cxn ang="0">
                      <a:pos x="29" y="0"/>
                    </a:cxn>
                    <a:cxn ang="0">
                      <a:pos x="75" y="29"/>
                    </a:cxn>
                    <a:cxn ang="0">
                      <a:pos x="63" y="29"/>
                    </a:cxn>
                    <a:cxn ang="0">
                      <a:pos x="54" y="29"/>
                    </a:cxn>
                    <a:cxn ang="0">
                      <a:pos x="0" y="29"/>
                    </a:cxn>
                  </a:cxnLst>
                  <a:rect l="0" t="0" r="r" b="b"/>
                  <a:pathLst>
                    <a:path w="75" h="29">
                      <a:moveTo>
                        <a:pt x="0" y="29"/>
                      </a:moveTo>
                      <a:lnTo>
                        <a:pt x="29" y="0"/>
                      </a:lnTo>
                      <a:lnTo>
                        <a:pt x="75" y="29"/>
                      </a:lnTo>
                      <a:lnTo>
                        <a:pt x="63" y="29"/>
                      </a:lnTo>
                      <a:lnTo>
                        <a:pt x="54" y="29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10" name="Freeform 416"/>
                <p:cNvSpPr>
                  <a:spLocks/>
                </p:cNvSpPr>
                <p:nvPr/>
              </p:nvSpPr>
              <p:spPr bwMode="auto">
                <a:xfrm>
                  <a:off x="4911725" y="873125"/>
                  <a:ext cx="119063" cy="46038"/>
                </a:xfrm>
                <a:custGeom>
                  <a:avLst/>
                  <a:gdLst/>
                  <a:ahLst/>
                  <a:cxnLst>
                    <a:cxn ang="0">
                      <a:pos x="0" y="29"/>
                    </a:cxn>
                    <a:cxn ang="0">
                      <a:pos x="29" y="0"/>
                    </a:cxn>
                    <a:cxn ang="0">
                      <a:pos x="75" y="29"/>
                    </a:cxn>
                    <a:cxn ang="0">
                      <a:pos x="63" y="29"/>
                    </a:cxn>
                    <a:cxn ang="0">
                      <a:pos x="54" y="29"/>
                    </a:cxn>
                    <a:cxn ang="0">
                      <a:pos x="0" y="29"/>
                    </a:cxn>
                  </a:cxnLst>
                  <a:rect l="0" t="0" r="r" b="b"/>
                  <a:pathLst>
                    <a:path w="75" h="29">
                      <a:moveTo>
                        <a:pt x="0" y="29"/>
                      </a:moveTo>
                      <a:lnTo>
                        <a:pt x="29" y="0"/>
                      </a:lnTo>
                      <a:lnTo>
                        <a:pt x="75" y="29"/>
                      </a:lnTo>
                      <a:lnTo>
                        <a:pt x="63" y="29"/>
                      </a:lnTo>
                      <a:lnTo>
                        <a:pt x="54" y="29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11" name="Freeform 441"/>
                <p:cNvSpPr>
                  <a:spLocks/>
                </p:cNvSpPr>
                <p:nvPr/>
              </p:nvSpPr>
              <p:spPr bwMode="auto">
                <a:xfrm>
                  <a:off x="6778625" y="3621088"/>
                  <a:ext cx="311150" cy="44926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4" y="11"/>
                    </a:cxn>
                    <a:cxn ang="0">
                      <a:pos x="101" y="90"/>
                    </a:cxn>
                    <a:cxn ang="0">
                      <a:pos x="110" y="90"/>
                    </a:cxn>
                    <a:cxn ang="0">
                      <a:pos x="141" y="115"/>
                    </a:cxn>
                    <a:cxn ang="0">
                      <a:pos x="141" y="127"/>
                    </a:cxn>
                    <a:cxn ang="0">
                      <a:pos x="153" y="144"/>
                    </a:cxn>
                    <a:cxn ang="0">
                      <a:pos x="141" y="155"/>
                    </a:cxn>
                    <a:cxn ang="0">
                      <a:pos x="153" y="167"/>
                    </a:cxn>
                    <a:cxn ang="0">
                      <a:pos x="165" y="167"/>
                    </a:cxn>
                    <a:cxn ang="0">
                      <a:pos x="178" y="192"/>
                    </a:cxn>
                    <a:cxn ang="0">
                      <a:pos x="187" y="192"/>
                    </a:cxn>
                    <a:cxn ang="0">
                      <a:pos x="196" y="217"/>
                    </a:cxn>
                    <a:cxn ang="0">
                      <a:pos x="187" y="283"/>
                    </a:cxn>
                    <a:cxn ang="0">
                      <a:pos x="178" y="271"/>
                    </a:cxn>
                    <a:cxn ang="0">
                      <a:pos x="165" y="283"/>
                    </a:cxn>
                    <a:cxn ang="0">
                      <a:pos x="165" y="271"/>
                    </a:cxn>
                    <a:cxn ang="0">
                      <a:pos x="110" y="217"/>
                    </a:cxn>
                    <a:cxn ang="0">
                      <a:pos x="101" y="192"/>
                    </a:cxn>
                    <a:cxn ang="0">
                      <a:pos x="86" y="155"/>
                    </a:cxn>
                    <a:cxn ang="0">
                      <a:pos x="64" y="127"/>
                    </a:cxn>
                    <a:cxn ang="0">
                      <a:pos x="64" y="90"/>
                    </a:cxn>
                    <a:cxn ang="0">
                      <a:pos x="43" y="76"/>
                    </a:cxn>
                    <a:cxn ang="0">
                      <a:pos x="21" y="54"/>
                    </a:cxn>
                    <a:cxn ang="0">
                      <a:pos x="0" y="2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96" h="283">
                      <a:moveTo>
                        <a:pt x="0" y="0"/>
                      </a:moveTo>
                      <a:lnTo>
                        <a:pt x="34" y="11"/>
                      </a:lnTo>
                      <a:lnTo>
                        <a:pt x="101" y="90"/>
                      </a:lnTo>
                      <a:lnTo>
                        <a:pt x="110" y="90"/>
                      </a:lnTo>
                      <a:lnTo>
                        <a:pt x="141" y="115"/>
                      </a:lnTo>
                      <a:lnTo>
                        <a:pt x="141" y="127"/>
                      </a:lnTo>
                      <a:lnTo>
                        <a:pt x="153" y="144"/>
                      </a:lnTo>
                      <a:lnTo>
                        <a:pt x="141" y="155"/>
                      </a:lnTo>
                      <a:lnTo>
                        <a:pt x="153" y="167"/>
                      </a:lnTo>
                      <a:lnTo>
                        <a:pt x="165" y="167"/>
                      </a:lnTo>
                      <a:lnTo>
                        <a:pt x="178" y="192"/>
                      </a:lnTo>
                      <a:lnTo>
                        <a:pt x="187" y="192"/>
                      </a:lnTo>
                      <a:lnTo>
                        <a:pt x="196" y="217"/>
                      </a:lnTo>
                      <a:lnTo>
                        <a:pt x="187" y="283"/>
                      </a:lnTo>
                      <a:lnTo>
                        <a:pt x="178" y="271"/>
                      </a:lnTo>
                      <a:lnTo>
                        <a:pt x="165" y="283"/>
                      </a:lnTo>
                      <a:lnTo>
                        <a:pt x="165" y="271"/>
                      </a:lnTo>
                      <a:lnTo>
                        <a:pt x="110" y="217"/>
                      </a:lnTo>
                      <a:lnTo>
                        <a:pt x="101" y="192"/>
                      </a:lnTo>
                      <a:lnTo>
                        <a:pt x="86" y="155"/>
                      </a:lnTo>
                      <a:lnTo>
                        <a:pt x="64" y="127"/>
                      </a:lnTo>
                      <a:lnTo>
                        <a:pt x="64" y="90"/>
                      </a:lnTo>
                      <a:lnTo>
                        <a:pt x="43" y="76"/>
                      </a:lnTo>
                      <a:lnTo>
                        <a:pt x="21" y="54"/>
                      </a:lnTo>
                      <a:lnTo>
                        <a:pt x="0" y="2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12" name="Freeform 442"/>
                <p:cNvSpPr>
                  <a:spLocks/>
                </p:cNvSpPr>
                <p:nvPr/>
              </p:nvSpPr>
              <p:spPr bwMode="auto">
                <a:xfrm>
                  <a:off x="6778625" y="3621088"/>
                  <a:ext cx="311150" cy="44926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4" y="11"/>
                    </a:cxn>
                    <a:cxn ang="0">
                      <a:pos x="101" y="90"/>
                    </a:cxn>
                    <a:cxn ang="0">
                      <a:pos x="110" y="90"/>
                    </a:cxn>
                    <a:cxn ang="0">
                      <a:pos x="141" y="115"/>
                    </a:cxn>
                    <a:cxn ang="0">
                      <a:pos x="141" y="127"/>
                    </a:cxn>
                    <a:cxn ang="0">
                      <a:pos x="153" y="144"/>
                    </a:cxn>
                    <a:cxn ang="0">
                      <a:pos x="141" y="155"/>
                    </a:cxn>
                    <a:cxn ang="0">
                      <a:pos x="153" y="167"/>
                    </a:cxn>
                    <a:cxn ang="0">
                      <a:pos x="165" y="167"/>
                    </a:cxn>
                    <a:cxn ang="0">
                      <a:pos x="178" y="192"/>
                    </a:cxn>
                    <a:cxn ang="0">
                      <a:pos x="187" y="192"/>
                    </a:cxn>
                    <a:cxn ang="0">
                      <a:pos x="196" y="217"/>
                    </a:cxn>
                    <a:cxn ang="0">
                      <a:pos x="187" y="283"/>
                    </a:cxn>
                    <a:cxn ang="0">
                      <a:pos x="178" y="271"/>
                    </a:cxn>
                    <a:cxn ang="0">
                      <a:pos x="165" y="283"/>
                    </a:cxn>
                    <a:cxn ang="0">
                      <a:pos x="165" y="271"/>
                    </a:cxn>
                    <a:cxn ang="0">
                      <a:pos x="110" y="217"/>
                    </a:cxn>
                    <a:cxn ang="0">
                      <a:pos x="101" y="192"/>
                    </a:cxn>
                    <a:cxn ang="0">
                      <a:pos x="86" y="155"/>
                    </a:cxn>
                    <a:cxn ang="0">
                      <a:pos x="64" y="127"/>
                    </a:cxn>
                    <a:cxn ang="0">
                      <a:pos x="64" y="90"/>
                    </a:cxn>
                    <a:cxn ang="0">
                      <a:pos x="43" y="76"/>
                    </a:cxn>
                    <a:cxn ang="0">
                      <a:pos x="21" y="54"/>
                    </a:cxn>
                    <a:cxn ang="0">
                      <a:pos x="0" y="2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96" h="283">
                      <a:moveTo>
                        <a:pt x="0" y="0"/>
                      </a:moveTo>
                      <a:lnTo>
                        <a:pt x="34" y="11"/>
                      </a:lnTo>
                      <a:lnTo>
                        <a:pt x="101" y="90"/>
                      </a:lnTo>
                      <a:lnTo>
                        <a:pt x="110" y="90"/>
                      </a:lnTo>
                      <a:lnTo>
                        <a:pt x="141" y="115"/>
                      </a:lnTo>
                      <a:lnTo>
                        <a:pt x="141" y="127"/>
                      </a:lnTo>
                      <a:lnTo>
                        <a:pt x="153" y="144"/>
                      </a:lnTo>
                      <a:lnTo>
                        <a:pt x="141" y="155"/>
                      </a:lnTo>
                      <a:lnTo>
                        <a:pt x="153" y="167"/>
                      </a:lnTo>
                      <a:lnTo>
                        <a:pt x="165" y="167"/>
                      </a:lnTo>
                      <a:lnTo>
                        <a:pt x="178" y="192"/>
                      </a:lnTo>
                      <a:lnTo>
                        <a:pt x="187" y="192"/>
                      </a:lnTo>
                      <a:lnTo>
                        <a:pt x="196" y="217"/>
                      </a:lnTo>
                      <a:lnTo>
                        <a:pt x="187" y="283"/>
                      </a:lnTo>
                      <a:lnTo>
                        <a:pt x="178" y="271"/>
                      </a:lnTo>
                      <a:lnTo>
                        <a:pt x="165" y="283"/>
                      </a:lnTo>
                      <a:lnTo>
                        <a:pt x="165" y="271"/>
                      </a:lnTo>
                      <a:lnTo>
                        <a:pt x="110" y="217"/>
                      </a:lnTo>
                      <a:lnTo>
                        <a:pt x="101" y="192"/>
                      </a:lnTo>
                      <a:lnTo>
                        <a:pt x="86" y="155"/>
                      </a:lnTo>
                      <a:lnTo>
                        <a:pt x="64" y="127"/>
                      </a:lnTo>
                      <a:lnTo>
                        <a:pt x="64" y="90"/>
                      </a:lnTo>
                      <a:lnTo>
                        <a:pt x="43" y="76"/>
                      </a:lnTo>
                      <a:lnTo>
                        <a:pt x="21" y="54"/>
                      </a:lnTo>
                      <a:lnTo>
                        <a:pt x="0" y="2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13" name="Freeform 443"/>
                <p:cNvSpPr>
                  <a:spLocks/>
                </p:cNvSpPr>
                <p:nvPr/>
              </p:nvSpPr>
              <p:spPr bwMode="auto">
                <a:xfrm>
                  <a:off x="7062788" y="4071938"/>
                  <a:ext cx="255588" cy="100013"/>
                </a:xfrm>
                <a:custGeom>
                  <a:avLst/>
                  <a:gdLst/>
                  <a:ahLst/>
                  <a:cxnLst>
                    <a:cxn ang="0">
                      <a:pos x="0" y="11"/>
                    </a:cxn>
                    <a:cxn ang="0">
                      <a:pos x="17" y="0"/>
                    </a:cxn>
                    <a:cxn ang="0">
                      <a:pos x="39" y="0"/>
                    </a:cxn>
                    <a:cxn ang="0">
                      <a:pos x="63" y="28"/>
                    </a:cxn>
                    <a:cxn ang="0">
                      <a:pos x="93" y="28"/>
                    </a:cxn>
                    <a:cxn ang="0">
                      <a:pos x="93" y="11"/>
                    </a:cxn>
                    <a:cxn ang="0">
                      <a:pos x="131" y="28"/>
                    </a:cxn>
                    <a:cxn ang="0">
                      <a:pos x="140" y="39"/>
                    </a:cxn>
                    <a:cxn ang="0">
                      <a:pos x="161" y="39"/>
                    </a:cxn>
                    <a:cxn ang="0">
                      <a:pos x="161" y="63"/>
                    </a:cxn>
                    <a:cxn ang="0">
                      <a:pos x="140" y="53"/>
                    </a:cxn>
                    <a:cxn ang="0">
                      <a:pos x="131" y="63"/>
                    </a:cxn>
                    <a:cxn ang="0">
                      <a:pos x="73" y="39"/>
                    </a:cxn>
                    <a:cxn ang="0">
                      <a:pos x="54" y="39"/>
                    </a:cxn>
                    <a:cxn ang="0">
                      <a:pos x="0" y="11"/>
                    </a:cxn>
                  </a:cxnLst>
                  <a:rect l="0" t="0" r="r" b="b"/>
                  <a:pathLst>
                    <a:path w="161" h="63">
                      <a:moveTo>
                        <a:pt x="0" y="11"/>
                      </a:moveTo>
                      <a:lnTo>
                        <a:pt x="17" y="0"/>
                      </a:lnTo>
                      <a:lnTo>
                        <a:pt x="39" y="0"/>
                      </a:lnTo>
                      <a:lnTo>
                        <a:pt x="63" y="28"/>
                      </a:lnTo>
                      <a:lnTo>
                        <a:pt x="93" y="28"/>
                      </a:lnTo>
                      <a:lnTo>
                        <a:pt x="93" y="11"/>
                      </a:lnTo>
                      <a:lnTo>
                        <a:pt x="131" y="28"/>
                      </a:lnTo>
                      <a:lnTo>
                        <a:pt x="140" y="39"/>
                      </a:lnTo>
                      <a:lnTo>
                        <a:pt x="161" y="39"/>
                      </a:lnTo>
                      <a:lnTo>
                        <a:pt x="161" y="63"/>
                      </a:lnTo>
                      <a:lnTo>
                        <a:pt x="140" y="53"/>
                      </a:lnTo>
                      <a:lnTo>
                        <a:pt x="131" y="63"/>
                      </a:lnTo>
                      <a:lnTo>
                        <a:pt x="73" y="39"/>
                      </a:lnTo>
                      <a:lnTo>
                        <a:pt x="54" y="39"/>
                      </a:lnTo>
                      <a:lnTo>
                        <a:pt x="0" y="11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14" name="Freeform 444"/>
                <p:cNvSpPr>
                  <a:spLocks/>
                </p:cNvSpPr>
                <p:nvPr/>
              </p:nvSpPr>
              <p:spPr bwMode="auto">
                <a:xfrm>
                  <a:off x="7062788" y="4071938"/>
                  <a:ext cx="255588" cy="100013"/>
                </a:xfrm>
                <a:custGeom>
                  <a:avLst/>
                  <a:gdLst/>
                  <a:ahLst/>
                  <a:cxnLst>
                    <a:cxn ang="0">
                      <a:pos x="0" y="11"/>
                    </a:cxn>
                    <a:cxn ang="0">
                      <a:pos x="17" y="0"/>
                    </a:cxn>
                    <a:cxn ang="0">
                      <a:pos x="39" y="0"/>
                    </a:cxn>
                    <a:cxn ang="0">
                      <a:pos x="63" y="28"/>
                    </a:cxn>
                    <a:cxn ang="0">
                      <a:pos x="93" y="28"/>
                    </a:cxn>
                    <a:cxn ang="0">
                      <a:pos x="93" y="11"/>
                    </a:cxn>
                    <a:cxn ang="0">
                      <a:pos x="131" y="28"/>
                    </a:cxn>
                    <a:cxn ang="0">
                      <a:pos x="140" y="39"/>
                    </a:cxn>
                    <a:cxn ang="0">
                      <a:pos x="161" y="39"/>
                    </a:cxn>
                    <a:cxn ang="0">
                      <a:pos x="161" y="63"/>
                    </a:cxn>
                    <a:cxn ang="0">
                      <a:pos x="140" y="53"/>
                    </a:cxn>
                    <a:cxn ang="0">
                      <a:pos x="131" y="63"/>
                    </a:cxn>
                    <a:cxn ang="0">
                      <a:pos x="73" y="39"/>
                    </a:cxn>
                    <a:cxn ang="0">
                      <a:pos x="54" y="39"/>
                    </a:cxn>
                    <a:cxn ang="0">
                      <a:pos x="0" y="11"/>
                    </a:cxn>
                  </a:cxnLst>
                  <a:rect l="0" t="0" r="r" b="b"/>
                  <a:pathLst>
                    <a:path w="161" h="63">
                      <a:moveTo>
                        <a:pt x="0" y="11"/>
                      </a:moveTo>
                      <a:lnTo>
                        <a:pt x="17" y="0"/>
                      </a:lnTo>
                      <a:lnTo>
                        <a:pt x="39" y="0"/>
                      </a:lnTo>
                      <a:lnTo>
                        <a:pt x="63" y="28"/>
                      </a:lnTo>
                      <a:lnTo>
                        <a:pt x="93" y="28"/>
                      </a:lnTo>
                      <a:lnTo>
                        <a:pt x="93" y="11"/>
                      </a:lnTo>
                      <a:lnTo>
                        <a:pt x="131" y="28"/>
                      </a:lnTo>
                      <a:lnTo>
                        <a:pt x="140" y="39"/>
                      </a:lnTo>
                      <a:lnTo>
                        <a:pt x="161" y="39"/>
                      </a:lnTo>
                      <a:lnTo>
                        <a:pt x="161" y="63"/>
                      </a:lnTo>
                      <a:lnTo>
                        <a:pt x="140" y="53"/>
                      </a:lnTo>
                      <a:lnTo>
                        <a:pt x="131" y="63"/>
                      </a:lnTo>
                      <a:lnTo>
                        <a:pt x="73" y="39"/>
                      </a:lnTo>
                      <a:lnTo>
                        <a:pt x="54" y="39"/>
                      </a:lnTo>
                      <a:lnTo>
                        <a:pt x="0" y="11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15" name="Freeform 445"/>
                <p:cNvSpPr>
                  <a:spLocks/>
                </p:cNvSpPr>
                <p:nvPr/>
              </p:nvSpPr>
              <p:spPr bwMode="auto">
                <a:xfrm>
                  <a:off x="7372350" y="4157663"/>
                  <a:ext cx="227013" cy="47625"/>
                </a:xfrm>
                <a:custGeom>
                  <a:avLst/>
                  <a:gdLst/>
                  <a:ahLst/>
                  <a:cxnLst>
                    <a:cxn ang="0">
                      <a:pos x="0" y="30"/>
                    </a:cxn>
                    <a:cxn ang="0">
                      <a:pos x="0" y="13"/>
                    </a:cxn>
                    <a:cxn ang="0">
                      <a:pos x="12" y="0"/>
                    </a:cxn>
                    <a:cxn ang="0">
                      <a:pos x="30" y="13"/>
                    </a:cxn>
                    <a:cxn ang="0">
                      <a:pos x="30" y="0"/>
                    </a:cxn>
                    <a:cxn ang="0">
                      <a:pos x="67" y="13"/>
                    </a:cxn>
                    <a:cxn ang="0">
                      <a:pos x="76" y="0"/>
                    </a:cxn>
                    <a:cxn ang="0">
                      <a:pos x="106" y="13"/>
                    </a:cxn>
                    <a:cxn ang="0">
                      <a:pos x="119" y="0"/>
                    </a:cxn>
                    <a:cxn ang="0">
                      <a:pos x="143" y="13"/>
                    </a:cxn>
                    <a:cxn ang="0">
                      <a:pos x="106" y="30"/>
                    </a:cxn>
                    <a:cxn ang="0">
                      <a:pos x="67" y="13"/>
                    </a:cxn>
                    <a:cxn ang="0">
                      <a:pos x="20" y="30"/>
                    </a:cxn>
                    <a:cxn ang="0">
                      <a:pos x="0" y="30"/>
                    </a:cxn>
                  </a:cxnLst>
                  <a:rect l="0" t="0" r="r" b="b"/>
                  <a:pathLst>
                    <a:path w="143" h="30">
                      <a:moveTo>
                        <a:pt x="0" y="30"/>
                      </a:moveTo>
                      <a:lnTo>
                        <a:pt x="0" y="13"/>
                      </a:lnTo>
                      <a:lnTo>
                        <a:pt x="12" y="0"/>
                      </a:lnTo>
                      <a:lnTo>
                        <a:pt x="30" y="13"/>
                      </a:lnTo>
                      <a:lnTo>
                        <a:pt x="30" y="0"/>
                      </a:lnTo>
                      <a:lnTo>
                        <a:pt x="67" y="13"/>
                      </a:lnTo>
                      <a:lnTo>
                        <a:pt x="76" y="0"/>
                      </a:lnTo>
                      <a:lnTo>
                        <a:pt x="106" y="13"/>
                      </a:lnTo>
                      <a:lnTo>
                        <a:pt x="119" y="0"/>
                      </a:lnTo>
                      <a:lnTo>
                        <a:pt x="143" y="13"/>
                      </a:lnTo>
                      <a:lnTo>
                        <a:pt x="106" y="30"/>
                      </a:lnTo>
                      <a:lnTo>
                        <a:pt x="67" y="13"/>
                      </a:lnTo>
                      <a:lnTo>
                        <a:pt x="20" y="3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16" name="Freeform 446"/>
                <p:cNvSpPr>
                  <a:spLocks/>
                </p:cNvSpPr>
                <p:nvPr/>
              </p:nvSpPr>
              <p:spPr bwMode="auto">
                <a:xfrm>
                  <a:off x="7372350" y="4157663"/>
                  <a:ext cx="227013" cy="47625"/>
                </a:xfrm>
                <a:custGeom>
                  <a:avLst/>
                  <a:gdLst/>
                  <a:ahLst/>
                  <a:cxnLst>
                    <a:cxn ang="0">
                      <a:pos x="0" y="30"/>
                    </a:cxn>
                    <a:cxn ang="0">
                      <a:pos x="0" y="13"/>
                    </a:cxn>
                    <a:cxn ang="0">
                      <a:pos x="12" y="0"/>
                    </a:cxn>
                    <a:cxn ang="0">
                      <a:pos x="30" y="13"/>
                    </a:cxn>
                    <a:cxn ang="0">
                      <a:pos x="30" y="0"/>
                    </a:cxn>
                    <a:cxn ang="0">
                      <a:pos x="67" y="13"/>
                    </a:cxn>
                    <a:cxn ang="0">
                      <a:pos x="76" y="0"/>
                    </a:cxn>
                    <a:cxn ang="0">
                      <a:pos x="106" y="13"/>
                    </a:cxn>
                    <a:cxn ang="0">
                      <a:pos x="119" y="0"/>
                    </a:cxn>
                    <a:cxn ang="0">
                      <a:pos x="143" y="13"/>
                    </a:cxn>
                    <a:cxn ang="0">
                      <a:pos x="106" y="30"/>
                    </a:cxn>
                    <a:cxn ang="0">
                      <a:pos x="67" y="13"/>
                    </a:cxn>
                    <a:cxn ang="0">
                      <a:pos x="20" y="30"/>
                    </a:cxn>
                    <a:cxn ang="0">
                      <a:pos x="0" y="30"/>
                    </a:cxn>
                  </a:cxnLst>
                  <a:rect l="0" t="0" r="r" b="b"/>
                  <a:pathLst>
                    <a:path w="143" h="30">
                      <a:moveTo>
                        <a:pt x="0" y="30"/>
                      </a:moveTo>
                      <a:lnTo>
                        <a:pt x="0" y="13"/>
                      </a:lnTo>
                      <a:lnTo>
                        <a:pt x="12" y="0"/>
                      </a:lnTo>
                      <a:lnTo>
                        <a:pt x="30" y="13"/>
                      </a:lnTo>
                      <a:lnTo>
                        <a:pt x="30" y="0"/>
                      </a:lnTo>
                      <a:lnTo>
                        <a:pt x="67" y="13"/>
                      </a:lnTo>
                      <a:lnTo>
                        <a:pt x="76" y="0"/>
                      </a:lnTo>
                      <a:lnTo>
                        <a:pt x="106" y="13"/>
                      </a:lnTo>
                      <a:lnTo>
                        <a:pt x="119" y="0"/>
                      </a:lnTo>
                      <a:lnTo>
                        <a:pt x="143" y="13"/>
                      </a:lnTo>
                      <a:lnTo>
                        <a:pt x="106" y="30"/>
                      </a:lnTo>
                      <a:lnTo>
                        <a:pt x="67" y="13"/>
                      </a:lnTo>
                      <a:lnTo>
                        <a:pt x="20" y="3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17" name="Freeform 447"/>
                <p:cNvSpPr>
                  <a:spLocks/>
                </p:cNvSpPr>
                <p:nvPr/>
              </p:nvSpPr>
              <p:spPr bwMode="auto">
                <a:xfrm>
                  <a:off x="7456488" y="4214813"/>
                  <a:ext cx="55563" cy="476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0"/>
                    </a:cxn>
                    <a:cxn ang="0">
                      <a:pos x="35" y="30"/>
                    </a:cxn>
                    <a:cxn ang="0">
                      <a:pos x="24" y="3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35" h="30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35" y="30"/>
                      </a:lnTo>
                      <a:lnTo>
                        <a:pt x="24" y="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18" name="Freeform 448"/>
                <p:cNvSpPr>
                  <a:spLocks/>
                </p:cNvSpPr>
                <p:nvPr/>
              </p:nvSpPr>
              <p:spPr bwMode="auto">
                <a:xfrm>
                  <a:off x="7456488" y="4214813"/>
                  <a:ext cx="55563" cy="476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0"/>
                    </a:cxn>
                    <a:cxn ang="0">
                      <a:pos x="35" y="30"/>
                    </a:cxn>
                    <a:cxn ang="0">
                      <a:pos x="24" y="3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35" h="30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35" y="30"/>
                      </a:lnTo>
                      <a:lnTo>
                        <a:pt x="24" y="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19" name="Freeform 449"/>
                <p:cNvSpPr>
                  <a:spLocks/>
                </p:cNvSpPr>
                <p:nvPr/>
              </p:nvSpPr>
              <p:spPr bwMode="auto">
                <a:xfrm>
                  <a:off x="7456488" y="3784600"/>
                  <a:ext cx="193675" cy="285750"/>
                </a:xfrm>
                <a:custGeom>
                  <a:avLst/>
                  <a:gdLst/>
                  <a:ahLst/>
                  <a:cxnLst>
                    <a:cxn ang="0">
                      <a:pos x="0" y="103"/>
                    </a:cxn>
                    <a:cxn ang="0">
                      <a:pos x="24" y="53"/>
                    </a:cxn>
                    <a:cxn ang="0">
                      <a:pos x="24" y="14"/>
                    </a:cxn>
                    <a:cxn ang="0">
                      <a:pos x="36" y="14"/>
                    </a:cxn>
                    <a:cxn ang="0">
                      <a:pos x="45" y="0"/>
                    </a:cxn>
                    <a:cxn ang="0">
                      <a:pos x="76" y="14"/>
                    </a:cxn>
                    <a:cxn ang="0">
                      <a:pos x="100" y="14"/>
                    </a:cxn>
                    <a:cxn ang="0">
                      <a:pos x="112" y="0"/>
                    </a:cxn>
                    <a:cxn ang="0">
                      <a:pos x="122" y="0"/>
                    </a:cxn>
                    <a:cxn ang="0">
                      <a:pos x="112" y="24"/>
                    </a:cxn>
                    <a:cxn ang="0">
                      <a:pos x="91" y="24"/>
                    </a:cxn>
                    <a:cxn ang="0">
                      <a:pos x="36" y="24"/>
                    </a:cxn>
                    <a:cxn ang="0">
                      <a:pos x="24" y="43"/>
                    </a:cxn>
                    <a:cxn ang="0">
                      <a:pos x="24" y="53"/>
                    </a:cxn>
                    <a:cxn ang="0">
                      <a:pos x="36" y="64"/>
                    </a:cxn>
                    <a:cxn ang="0">
                      <a:pos x="76" y="53"/>
                    </a:cxn>
                    <a:cxn ang="0">
                      <a:pos x="91" y="64"/>
                    </a:cxn>
                    <a:cxn ang="0">
                      <a:pos x="76" y="64"/>
                    </a:cxn>
                    <a:cxn ang="0">
                      <a:pos x="54" y="79"/>
                    </a:cxn>
                    <a:cxn ang="0">
                      <a:pos x="67" y="115"/>
                    </a:cxn>
                    <a:cxn ang="0">
                      <a:pos x="54" y="115"/>
                    </a:cxn>
                    <a:cxn ang="0">
                      <a:pos x="76" y="154"/>
                    </a:cxn>
                    <a:cxn ang="0">
                      <a:pos x="76" y="168"/>
                    </a:cxn>
                    <a:cxn ang="0">
                      <a:pos x="67" y="180"/>
                    </a:cxn>
                    <a:cxn ang="0">
                      <a:pos x="67" y="168"/>
                    </a:cxn>
                    <a:cxn ang="0">
                      <a:pos x="67" y="154"/>
                    </a:cxn>
                    <a:cxn ang="0">
                      <a:pos x="54" y="154"/>
                    </a:cxn>
                    <a:cxn ang="0">
                      <a:pos x="54" y="144"/>
                    </a:cxn>
                    <a:cxn ang="0">
                      <a:pos x="36" y="115"/>
                    </a:cxn>
                    <a:cxn ang="0">
                      <a:pos x="45" y="103"/>
                    </a:cxn>
                    <a:cxn ang="0">
                      <a:pos x="36" y="103"/>
                    </a:cxn>
                    <a:cxn ang="0">
                      <a:pos x="24" y="115"/>
                    </a:cxn>
                    <a:cxn ang="0">
                      <a:pos x="24" y="168"/>
                    </a:cxn>
                    <a:cxn ang="0">
                      <a:pos x="15" y="168"/>
                    </a:cxn>
                    <a:cxn ang="0">
                      <a:pos x="15" y="129"/>
                    </a:cxn>
                    <a:cxn ang="0">
                      <a:pos x="15" y="115"/>
                    </a:cxn>
                    <a:cxn ang="0">
                      <a:pos x="0" y="115"/>
                    </a:cxn>
                    <a:cxn ang="0">
                      <a:pos x="0" y="103"/>
                    </a:cxn>
                  </a:cxnLst>
                  <a:rect l="0" t="0" r="r" b="b"/>
                  <a:pathLst>
                    <a:path w="122" h="180">
                      <a:moveTo>
                        <a:pt x="0" y="103"/>
                      </a:moveTo>
                      <a:lnTo>
                        <a:pt x="24" y="53"/>
                      </a:lnTo>
                      <a:lnTo>
                        <a:pt x="24" y="14"/>
                      </a:lnTo>
                      <a:lnTo>
                        <a:pt x="36" y="14"/>
                      </a:lnTo>
                      <a:lnTo>
                        <a:pt x="45" y="0"/>
                      </a:lnTo>
                      <a:lnTo>
                        <a:pt x="76" y="14"/>
                      </a:lnTo>
                      <a:lnTo>
                        <a:pt x="100" y="14"/>
                      </a:lnTo>
                      <a:lnTo>
                        <a:pt x="112" y="0"/>
                      </a:lnTo>
                      <a:lnTo>
                        <a:pt x="122" y="0"/>
                      </a:lnTo>
                      <a:lnTo>
                        <a:pt x="112" y="24"/>
                      </a:lnTo>
                      <a:lnTo>
                        <a:pt x="91" y="24"/>
                      </a:lnTo>
                      <a:lnTo>
                        <a:pt x="36" y="24"/>
                      </a:lnTo>
                      <a:lnTo>
                        <a:pt x="24" y="43"/>
                      </a:lnTo>
                      <a:lnTo>
                        <a:pt x="24" y="53"/>
                      </a:lnTo>
                      <a:lnTo>
                        <a:pt x="36" y="64"/>
                      </a:lnTo>
                      <a:lnTo>
                        <a:pt x="76" y="53"/>
                      </a:lnTo>
                      <a:lnTo>
                        <a:pt x="91" y="64"/>
                      </a:lnTo>
                      <a:lnTo>
                        <a:pt x="76" y="64"/>
                      </a:lnTo>
                      <a:lnTo>
                        <a:pt x="54" y="79"/>
                      </a:lnTo>
                      <a:lnTo>
                        <a:pt x="67" y="115"/>
                      </a:lnTo>
                      <a:lnTo>
                        <a:pt x="54" y="115"/>
                      </a:lnTo>
                      <a:lnTo>
                        <a:pt x="76" y="154"/>
                      </a:lnTo>
                      <a:lnTo>
                        <a:pt x="76" y="168"/>
                      </a:lnTo>
                      <a:lnTo>
                        <a:pt x="67" y="180"/>
                      </a:lnTo>
                      <a:lnTo>
                        <a:pt x="67" y="168"/>
                      </a:lnTo>
                      <a:lnTo>
                        <a:pt x="67" y="154"/>
                      </a:lnTo>
                      <a:lnTo>
                        <a:pt x="54" y="154"/>
                      </a:lnTo>
                      <a:lnTo>
                        <a:pt x="54" y="144"/>
                      </a:lnTo>
                      <a:lnTo>
                        <a:pt x="36" y="115"/>
                      </a:lnTo>
                      <a:lnTo>
                        <a:pt x="45" y="103"/>
                      </a:lnTo>
                      <a:lnTo>
                        <a:pt x="36" y="103"/>
                      </a:lnTo>
                      <a:lnTo>
                        <a:pt x="24" y="115"/>
                      </a:lnTo>
                      <a:lnTo>
                        <a:pt x="24" y="168"/>
                      </a:lnTo>
                      <a:lnTo>
                        <a:pt x="15" y="168"/>
                      </a:lnTo>
                      <a:lnTo>
                        <a:pt x="15" y="129"/>
                      </a:lnTo>
                      <a:lnTo>
                        <a:pt x="15" y="115"/>
                      </a:lnTo>
                      <a:lnTo>
                        <a:pt x="0" y="115"/>
                      </a:lnTo>
                      <a:lnTo>
                        <a:pt x="0" y="10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20" name="Freeform 450"/>
                <p:cNvSpPr>
                  <a:spLocks/>
                </p:cNvSpPr>
                <p:nvPr/>
              </p:nvSpPr>
              <p:spPr bwMode="auto">
                <a:xfrm>
                  <a:off x="7456488" y="3784600"/>
                  <a:ext cx="193675" cy="285750"/>
                </a:xfrm>
                <a:custGeom>
                  <a:avLst/>
                  <a:gdLst/>
                  <a:ahLst/>
                  <a:cxnLst>
                    <a:cxn ang="0">
                      <a:pos x="0" y="103"/>
                    </a:cxn>
                    <a:cxn ang="0">
                      <a:pos x="24" y="53"/>
                    </a:cxn>
                    <a:cxn ang="0">
                      <a:pos x="24" y="14"/>
                    </a:cxn>
                    <a:cxn ang="0">
                      <a:pos x="36" y="14"/>
                    </a:cxn>
                    <a:cxn ang="0">
                      <a:pos x="45" y="0"/>
                    </a:cxn>
                    <a:cxn ang="0">
                      <a:pos x="76" y="14"/>
                    </a:cxn>
                    <a:cxn ang="0">
                      <a:pos x="100" y="14"/>
                    </a:cxn>
                    <a:cxn ang="0">
                      <a:pos x="112" y="0"/>
                    </a:cxn>
                    <a:cxn ang="0">
                      <a:pos x="122" y="0"/>
                    </a:cxn>
                    <a:cxn ang="0">
                      <a:pos x="112" y="24"/>
                    </a:cxn>
                    <a:cxn ang="0">
                      <a:pos x="91" y="24"/>
                    </a:cxn>
                    <a:cxn ang="0">
                      <a:pos x="36" y="24"/>
                    </a:cxn>
                    <a:cxn ang="0">
                      <a:pos x="24" y="43"/>
                    </a:cxn>
                    <a:cxn ang="0">
                      <a:pos x="24" y="53"/>
                    </a:cxn>
                    <a:cxn ang="0">
                      <a:pos x="36" y="64"/>
                    </a:cxn>
                    <a:cxn ang="0">
                      <a:pos x="76" y="53"/>
                    </a:cxn>
                    <a:cxn ang="0">
                      <a:pos x="91" y="64"/>
                    </a:cxn>
                    <a:cxn ang="0">
                      <a:pos x="76" y="64"/>
                    </a:cxn>
                    <a:cxn ang="0">
                      <a:pos x="54" y="79"/>
                    </a:cxn>
                    <a:cxn ang="0">
                      <a:pos x="67" y="115"/>
                    </a:cxn>
                    <a:cxn ang="0">
                      <a:pos x="54" y="115"/>
                    </a:cxn>
                    <a:cxn ang="0">
                      <a:pos x="76" y="154"/>
                    </a:cxn>
                    <a:cxn ang="0">
                      <a:pos x="76" y="168"/>
                    </a:cxn>
                    <a:cxn ang="0">
                      <a:pos x="67" y="180"/>
                    </a:cxn>
                    <a:cxn ang="0">
                      <a:pos x="67" y="168"/>
                    </a:cxn>
                    <a:cxn ang="0">
                      <a:pos x="67" y="154"/>
                    </a:cxn>
                    <a:cxn ang="0">
                      <a:pos x="54" y="154"/>
                    </a:cxn>
                    <a:cxn ang="0">
                      <a:pos x="54" y="144"/>
                    </a:cxn>
                    <a:cxn ang="0">
                      <a:pos x="36" y="115"/>
                    </a:cxn>
                    <a:cxn ang="0">
                      <a:pos x="45" y="103"/>
                    </a:cxn>
                    <a:cxn ang="0">
                      <a:pos x="36" y="103"/>
                    </a:cxn>
                    <a:cxn ang="0">
                      <a:pos x="24" y="115"/>
                    </a:cxn>
                    <a:cxn ang="0">
                      <a:pos x="24" y="168"/>
                    </a:cxn>
                    <a:cxn ang="0">
                      <a:pos x="15" y="168"/>
                    </a:cxn>
                    <a:cxn ang="0">
                      <a:pos x="15" y="129"/>
                    </a:cxn>
                    <a:cxn ang="0">
                      <a:pos x="15" y="115"/>
                    </a:cxn>
                    <a:cxn ang="0">
                      <a:pos x="0" y="115"/>
                    </a:cxn>
                    <a:cxn ang="0">
                      <a:pos x="0" y="103"/>
                    </a:cxn>
                  </a:cxnLst>
                  <a:rect l="0" t="0" r="r" b="b"/>
                  <a:pathLst>
                    <a:path w="122" h="180">
                      <a:moveTo>
                        <a:pt x="0" y="103"/>
                      </a:moveTo>
                      <a:lnTo>
                        <a:pt x="24" y="53"/>
                      </a:lnTo>
                      <a:lnTo>
                        <a:pt x="24" y="14"/>
                      </a:lnTo>
                      <a:lnTo>
                        <a:pt x="36" y="14"/>
                      </a:lnTo>
                      <a:lnTo>
                        <a:pt x="45" y="0"/>
                      </a:lnTo>
                      <a:lnTo>
                        <a:pt x="76" y="14"/>
                      </a:lnTo>
                      <a:lnTo>
                        <a:pt x="100" y="14"/>
                      </a:lnTo>
                      <a:lnTo>
                        <a:pt x="112" y="0"/>
                      </a:lnTo>
                      <a:lnTo>
                        <a:pt x="122" y="0"/>
                      </a:lnTo>
                      <a:lnTo>
                        <a:pt x="112" y="24"/>
                      </a:lnTo>
                      <a:lnTo>
                        <a:pt x="91" y="24"/>
                      </a:lnTo>
                      <a:lnTo>
                        <a:pt x="36" y="24"/>
                      </a:lnTo>
                      <a:lnTo>
                        <a:pt x="24" y="43"/>
                      </a:lnTo>
                      <a:lnTo>
                        <a:pt x="24" y="53"/>
                      </a:lnTo>
                      <a:lnTo>
                        <a:pt x="36" y="64"/>
                      </a:lnTo>
                      <a:lnTo>
                        <a:pt x="76" y="53"/>
                      </a:lnTo>
                      <a:lnTo>
                        <a:pt x="91" y="64"/>
                      </a:lnTo>
                      <a:lnTo>
                        <a:pt x="76" y="64"/>
                      </a:lnTo>
                      <a:lnTo>
                        <a:pt x="54" y="79"/>
                      </a:lnTo>
                      <a:lnTo>
                        <a:pt x="67" y="115"/>
                      </a:lnTo>
                      <a:lnTo>
                        <a:pt x="54" y="115"/>
                      </a:lnTo>
                      <a:lnTo>
                        <a:pt x="76" y="154"/>
                      </a:lnTo>
                      <a:lnTo>
                        <a:pt x="76" y="168"/>
                      </a:lnTo>
                      <a:lnTo>
                        <a:pt x="67" y="180"/>
                      </a:lnTo>
                      <a:lnTo>
                        <a:pt x="67" y="168"/>
                      </a:lnTo>
                      <a:lnTo>
                        <a:pt x="67" y="154"/>
                      </a:lnTo>
                      <a:lnTo>
                        <a:pt x="54" y="154"/>
                      </a:lnTo>
                      <a:lnTo>
                        <a:pt x="54" y="144"/>
                      </a:lnTo>
                      <a:lnTo>
                        <a:pt x="36" y="115"/>
                      </a:lnTo>
                      <a:lnTo>
                        <a:pt x="45" y="103"/>
                      </a:lnTo>
                      <a:lnTo>
                        <a:pt x="36" y="103"/>
                      </a:lnTo>
                      <a:lnTo>
                        <a:pt x="24" y="115"/>
                      </a:lnTo>
                      <a:lnTo>
                        <a:pt x="24" y="168"/>
                      </a:lnTo>
                      <a:lnTo>
                        <a:pt x="15" y="168"/>
                      </a:lnTo>
                      <a:lnTo>
                        <a:pt x="15" y="129"/>
                      </a:lnTo>
                      <a:lnTo>
                        <a:pt x="15" y="115"/>
                      </a:lnTo>
                      <a:lnTo>
                        <a:pt x="0" y="115"/>
                      </a:lnTo>
                      <a:lnTo>
                        <a:pt x="0" y="103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21" name="Freeform 451"/>
                <p:cNvSpPr>
                  <a:spLocks/>
                </p:cNvSpPr>
                <p:nvPr/>
              </p:nvSpPr>
              <p:spPr bwMode="auto">
                <a:xfrm>
                  <a:off x="7702550" y="3765550"/>
                  <a:ext cx="53975" cy="120650"/>
                </a:xfrm>
                <a:custGeom>
                  <a:avLst/>
                  <a:gdLst/>
                  <a:ahLst/>
                  <a:cxnLst>
                    <a:cxn ang="0">
                      <a:pos x="0" y="24"/>
                    </a:cxn>
                    <a:cxn ang="0">
                      <a:pos x="12" y="0"/>
                    </a:cxn>
                    <a:cxn ang="0">
                      <a:pos x="21" y="10"/>
                    </a:cxn>
                    <a:cxn ang="0">
                      <a:pos x="34" y="10"/>
                    </a:cxn>
                    <a:cxn ang="0">
                      <a:pos x="34" y="24"/>
                    </a:cxn>
                    <a:cxn ang="0">
                      <a:pos x="21" y="24"/>
                    </a:cxn>
                    <a:cxn ang="0">
                      <a:pos x="21" y="35"/>
                    </a:cxn>
                    <a:cxn ang="0">
                      <a:pos x="12" y="35"/>
                    </a:cxn>
                    <a:cxn ang="0">
                      <a:pos x="12" y="53"/>
                    </a:cxn>
                    <a:cxn ang="0">
                      <a:pos x="21" y="76"/>
                    </a:cxn>
                    <a:cxn ang="0">
                      <a:pos x="12" y="53"/>
                    </a:cxn>
                    <a:cxn ang="0">
                      <a:pos x="0" y="24"/>
                    </a:cxn>
                  </a:cxnLst>
                  <a:rect l="0" t="0" r="r" b="b"/>
                  <a:pathLst>
                    <a:path w="34" h="76">
                      <a:moveTo>
                        <a:pt x="0" y="24"/>
                      </a:moveTo>
                      <a:lnTo>
                        <a:pt x="12" y="0"/>
                      </a:lnTo>
                      <a:lnTo>
                        <a:pt x="21" y="10"/>
                      </a:lnTo>
                      <a:lnTo>
                        <a:pt x="34" y="10"/>
                      </a:lnTo>
                      <a:lnTo>
                        <a:pt x="34" y="24"/>
                      </a:lnTo>
                      <a:lnTo>
                        <a:pt x="21" y="24"/>
                      </a:lnTo>
                      <a:lnTo>
                        <a:pt x="21" y="35"/>
                      </a:lnTo>
                      <a:lnTo>
                        <a:pt x="12" y="35"/>
                      </a:lnTo>
                      <a:lnTo>
                        <a:pt x="12" y="53"/>
                      </a:lnTo>
                      <a:lnTo>
                        <a:pt x="21" y="76"/>
                      </a:lnTo>
                      <a:lnTo>
                        <a:pt x="12" y="53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22" name="Freeform 452"/>
                <p:cNvSpPr>
                  <a:spLocks/>
                </p:cNvSpPr>
                <p:nvPr/>
              </p:nvSpPr>
              <p:spPr bwMode="auto">
                <a:xfrm>
                  <a:off x="7702550" y="3765550"/>
                  <a:ext cx="53975" cy="120650"/>
                </a:xfrm>
                <a:custGeom>
                  <a:avLst/>
                  <a:gdLst/>
                  <a:ahLst/>
                  <a:cxnLst>
                    <a:cxn ang="0">
                      <a:pos x="0" y="24"/>
                    </a:cxn>
                    <a:cxn ang="0">
                      <a:pos x="12" y="0"/>
                    </a:cxn>
                    <a:cxn ang="0">
                      <a:pos x="21" y="10"/>
                    </a:cxn>
                    <a:cxn ang="0">
                      <a:pos x="34" y="10"/>
                    </a:cxn>
                    <a:cxn ang="0">
                      <a:pos x="34" y="24"/>
                    </a:cxn>
                    <a:cxn ang="0">
                      <a:pos x="21" y="24"/>
                    </a:cxn>
                    <a:cxn ang="0">
                      <a:pos x="21" y="35"/>
                    </a:cxn>
                    <a:cxn ang="0">
                      <a:pos x="12" y="35"/>
                    </a:cxn>
                    <a:cxn ang="0">
                      <a:pos x="12" y="53"/>
                    </a:cxn>
                    <a:cxn ang="0">
                      <a:pos x="21" y="76"/>
                    </a:cxn>
                    <a:cxn ang="0">
                      <a:pos x="12" y="53"/>
                    </a:cxn>
                    <a:cxn ang="0">
                      <a:pos x="0" y="24"/>
                    </a:cxn>
                  </a:cxnLst>
                  <a:rect l="0" t="0" r="r" b="b"/>
                  <a:pathLst>
                    <a:path w="34" h="76">
                      <a:moveTo>
                        <a:pt x="0" y="24"/>
                      </a:moveTo>
                      <a:lnTo>
                        <a:pt x="12" y="0"/>
                      </a:lnTo>
                      <a:lnTo>
                        <a:pt x="21" y="10"/>
                      </a:lnTo>
                      <a:lnTo>
                        <a:pt x="34" y="10"/>
                      </a:lnTo>
                      <a:lnTo>
                        <a:pt x="34" y="24"/>
                      </a:lnTo>
                      <a:lnTo>
                        <a:pt x="21" y="24"/>
                      </a:lnTo>
                      <a:lnTo>
                        <a:pt x="21" y="35"/>
                      </a:lnTo>
                      <a:lnTo>
                        <a:pt x="12" y="35"/>
                      </a:lnTo>
                      <a:lnTo>
                        <a:pt x="12" y="53"/>
                      </a:lnTo>
                      <a:lnTo>
                        <a:pt x="21" y="76"/>
                      </a:lnTo>
                      <a:lnTo>
                        <a:pt x="12" y="53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23" name="Freeform 453"/>
                <p:cNvSpPr>
                  <a:spLocks/>
                </p:cNvSpPr>
                <p:nvPr/>
              </p:nvSpPr>
              <p:spPr bwMode="auto">
                <a:xfrm>
                  <a:off x="7721600" y="3949700"/>
                  <a:ext cx="87313" cy="49213"/>
                </a:xfrm>
                <a:custGeom>
                  <a:avLst/>
                  <a:gdLst/>
                  <a:ahLst/>
                  <a:cxnLst>
                    <a:cxn ang="0">
                      <a:pos x="0" y="13"/>
                    </a:cxn>
                    <a:cxn ang="0">
                      <a:pos x="9" y="0"/>
                    </a:cxn>
                    <a:cxn ang="0">
                      <a:pos x="31" y="0"/>
                    </a:cxn>
                    <a:cxn ang="0">
                      <a:pos x="40" y="13"/>
                    </a:cxn>
                    <a:cxn ang="0">
                      <a:pos x="55" y="31"/>
                    </a:cxn>
                    <a:cxn ang="0">
                      <a:pos x="0" y="13"/>
                    </a:cxn>
                  </a:cxnLst>
                  <a:rect l="0" t="0" r="r" b="b"/>
                  <a:pathLst>
                    <a:path w="55" h="31">
                      <a:moveTo>
                        <a:pt x="0" y="13"/>
                      </a:moveTo>
                      <a:lnTo>
                        <a:pt x="9" y="0"/>
                      </a:lnTo>
                      <a:lnTo>
                        <a:pt x="31" y="0"/>
                      </a:lnTo>
                      <a:lnTo>
                        <a:pt x="40" y="13"/>
                      </a:lnTo>
                      <a:lnTo>
                        <a:pt x="55" y="31"/>
                      </a:lnTo>
                      <a:lnTo>
                        <a:pt x="0" y="1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24" name="Freeform 454"/>
                <p:cNvSpPr>
                  <a:spLocks/>
                </p:cNvSpPr>
                <p:nvPr/>
              </p:nvSpPr>
              <p:spPr bwMode="auto">
                <a:xfrm>
                  <a:off x="7721600" y="3949700"/>
                  <a:ext cx="87313" cy="49213"/>
                </a:xfrm>
                <a:custGeom>
                  <a:avLst/>
                  <a:gdLst/>
                  <a:ahLst/>
                  <a:cxnLst>
                    <a:cxn ang="0">
                      <a:pos x="0" y="13"/>
                    </a:cxn>
                    <a:cxn ang="0">
                      <a:pos x="9" y="0"/>
                    </a:cxn>
                    <a:cxn ang="0">
                      <a:pos x="31" y="0"/>
                    </a:cxn>
                    <a:cxn ang="0">
                      <a:pos x="40" y="13"/>
                    </a:cxn>
                    <a:cxn ang="0">
                      <a:pos x="55" y="31"/>
                    </a:cxn>
                    <a:cxn ang="0">
                      <a:pos x="0" y="13"/>
                    </a:cxn>
                  </a:cxnLst>
                  <a:rect l="0" t="0" r="r" b="b"/>
                  <a:pathLst>
                    <a:path w="55" h="31">
                      <a:moveTo>
                        <a:pt x="0" y="13"/>
                      </a:moveTo>
                      <a:lnTo>
                        <a:pt x="9" y="0"/>
                      </a:lnTo>
                      <a:lnTo>
                        <a:pt x="31" y="0"/>
                      </a:lnTo>
                      <a:lnTo>
                        <a:pt x="40" y="13"/>
                      </a:lnTo>
                      <a:lnTo>
                        <a:pt x="55" y="31"/>
                      </a:lnTo>
                      <a:lnTo>
                        <a:pt x="0" y="13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25" name="Freeform 455"/>
                <p:cNvSpPr>
                  <a:spLocks/>
                </p:cNvSpPr>
                <p:nvPr/>
              </p:nvSpPr>
              <p:spPr bwMode="auto">
                <a:xfrm>
                  <a:off x="7456488" y="3127375"/>
                  <a:ext cx="144463" cy="207963"/>
                </a:xfrm>
                <a:custGeom>
                  <a:avLst/>
                  <a:gdLst/>
                  <a:ahLst/>
                  <a:cxnLst>
                    <a:cxn ang="0">
                      <a:pos x="0" y="54"/>
                    </a:cxn>
                    <a:cxn ang="0">
                      <a:pos x="15" y="54"/>
                    </a:cxn>
                    <a:cxn ang="0">
                      <a:pos x="0" y="0"/>
                    </a:cxn>
                    <a:cxn ang="0">
                      <a:pos x="36" y="0"/>
                    </a:cxn>
                    <a:cxn ang="0">
                      <a:pos x="36" y="28"/>
                    </a:cxn>
                    <a:cxn ang="0">
                      <a:pos x="45" y="40"/>
                    </a:cxn>
                    <a:cxn ang="0">
                      <a:pos x="36" y="79"/>
                    </a:cxn>
                    <a:cxn ang="0">
                      <a:pos x="45" y="105"/>
                    </a:cxn>
                    <a:cxn ang="0">
                      <a:pos x="45" y="119"/>
                    </a:cxn>
                    <a:cxn ang="0">
                      <a:pos x="54" y="105"/>
                    </a:cxn>
                    <a:cxn ang="0">
                      <a:pos x="76" y="119"/>
                    </a:cxn>
                    <a:cxn ang="0">
                      <a:pos x="91" y="131"/>
                    </a:cxn>
                    <a:cxn ang="0">
                      <a:pos x="67" y="131"/>
                    </a:cxn>
                    <a:cxn ang="0">
                      <a:pos x="54" y="119"/>
                    </a:cxn>
                    <a:cxn ang="0">
                      <a:pos x="54" y="131"/>
                    </a:cxn>
                    <a:cxn ang="0">
                      <a:pos x="36" y="119"/>
                    </a:cxn>
                    <a:cxn ang="0">
                      <a:pos x="24" y="119"/>
                    </a:cxn>
                    <a:cxn ang="0">
                      <a:pos x="24" y="90"/>
                    </a:cxn>
                    <a:cxn ang="0">
                      <a:pos x="0" y="90"/>
                    </a:cxn>
                    <a:cxn ang="0">
                      <a:pos x="0" y="54"/>
                    </a:cxn>
                  </a:cxnLst>
                  <a:rect l="0" t="0" r="r" b="b"/>
                  <a:pathLst>
                    <a:path w="91" h="131">
                      <a:moveTo>
                        <a:pt x="0" y="54"/>
                      </a:moveTo>
                      <a:lnTo>
                        <a:pt x="15" y="54"/>
                      </a:lnTo>
                      <a:lnTo>
                        <a:pt x="0" y="0"/>
                      </a:lnTo>
                      <a:lnTo>
                        <a:pt x="36" y="0"/>
                      </a:lnTo>
                      <a:lnTo>
                        <a:pt x="36" y="28"/>
                      </a:lnTo>
                      <a:lnTo>
                        <a:pt x="45" y="40"/>
                      </a:lnTo>
                      <a:lnTo>
                        <a:pt x="36" y="79"/>
                      </a:lnTo>
                      <a:lnTo>
                        <a:pt x="45" y="105"/>
                      </a:lnTo>
                      <a:lnTo>
                        <a:pt x="45" y="119"/>
                      </a:lnTo>
                      <a:lnTo>
                        <a:pt x="54" y="105"/>
                      </a:lnTo>
                      <a:lnTo>
                        <a:pt x="76" y="119"/>
                      </a:lnTo>
                      <a:lnTo>
                        <a:pt x="91" y="131"/>
                      </a:lnTo>
                      <a:lnTo>
                        <a:pt x="67" y="131"/>
                      </a:lnTo>
                      <a:lnTo>
                        <a:pt x="54" y="119"/>
                      </a:lnTo>
                      <a:lnTo>
                        <a:pt x="54" y="131"/>
                      </a:lnTo>
                      <a:lnTo>
                        <a:pt x="36" y="119"/>
                      </a:lnTo>
                      <a:lnTo>
                        <a:pt x="24" y="119"/>
                      </a:lnTo>
                      <a:lnTo>
                        <a:pt x="24" y="90"/>
                      </a:lnTo>
                      <a:lnTo>
                        <a:pt x="0" y="90"/>
                      </a:lnTo>
                      <a:lnTo>
                        <a:pt x="0" y="5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26" name="Freeform 456"/>
                <p:cNvSpPr>
                  <a:spLocks/>
                </p:cNvSpPr>
                <p:nvPr/>
              </p:nvSpPr>
              <p:spPr bwMode="auto">
                <a:xfrm>
                  <a:off x="7456488" y="3127375"/>
                  <a:ext cx="144463" cy="207963"/>
                </a:xfrm>
                <a:custGeom>
                  <a:avLst/>
                  <a:gdLst/>
                  <a:ahLst/>
                  <a:cxnLst>
                    <a:cxn ang="0">
                      <a:pos x="0" y="54"/>
                    </a:cxn>
                    <a:cxn ang="0">
                      <a:pos x="15" y="54"/>
                    </a:cxn>
                    <a:cxn ang="0">
                      <a:pos x="0" y="0"/>
                    </a:cxn>
                    <a:cxn ang="0">
                      <a:pos x="36" y="0"/>
                    </a:cxn>
                    <a:cxn ang="0">
                      <a:pos x="36" y="28"/>
                    </a:cxn>
                    <a:cxn ang="0">
                      <a:pos x="45" y="40"/>
                    </a:cxn>
                    <a:cxn ang="0">
                      <a:pos x="36" y="79"/>
                    </a:cxn>
                    <a:cxn ang="0">
                      <a:pos x="45" y="105"/>
                    </a:cxn>
                    <a:cxn ang="0">
                      <a:pos x="45" y="119"/>
                    </a:cxn>
                    <a:cxn ang="0">
                      <a:pos x="54" y="105"/>
                    </a:cxn>
                    <a:cxn ang="0">
                      <a:pos x="76" y="119"/>
                    </a:cxn>
                    <a:cxn ang="0">
                      <a:pos x="91" y="131"/>
                    </a:cxn>
                    <a:cxn ang="0">
                      <a:pos x="67" y="131"/>
                    </a:cxn>
                    <a:cxn ang="0">
                      <a:pos x="54" y="119"/>
                    </a:cxn>
                    <a:cxn ang="0">
                      <a:pos x="54" y="131"/>
                    </a:cxn>
                    <a:cxn ang="0">
                      <a:pos x="36" y="119"/>
                    </a:cxn>
                    <a:cxn ang="0">
                      <a:pos x="24" y="119"/>
                    </a:cxn>
                    <a:cxn ang="0">
                      <a:pos x="24" y="90"/>
                    </a:cxn>
                    <a:cxn ang="0">
                      <a:pos x="0" y="90"/>
                    </a:cxn>
                    <a:cxn ang="0">
                      <a:pos x="0" y="54"/>
                    </a:cxn>
                  </a:cxnLst>
                  <a:rect l="0" t="0" r="r" b="b"/>
                  <a:pathLst>
                    <a:path w="91" h="131">
                      <a:moveTo>
                        <a:pt x="0" y="54"/>
                      </a:moveTo>
                      <a:lnTo>
                        <a:pt x="15" y="54"/>
                      </a:lnTo>
                      <a:lnTo>
                        <a:pt x="0" y="0"/>
                      </a:lnTo>
                      <a:lnTo>
                        <a:pt x="36" y="0"/>
                      </a:lnTo>
                      <a:lnTo>
                        <a:pt x="36" y="28"/>
                      </a:lnTo>
                      <a:lnTo>
                        <a:pt x="45" y="40"/>
                      </a:lnTo>
                      <a:lnTo>
                        <a:pt x="36" y="79"/>
                      </a:lnTo>
                      <a:lnTo>
                        <a:pt x="45" y="105"/>
                      </a:lnTo>
                      <a:lnTo>
                        <a:pt x="45" y="119"/>
                      </a:lnTo>
                      <a:lnTo>
                        <a:pt x="54" y="105"/>
                      </a:lnTo>
                      <a:lnTo>
                        <a:pt x="76" y="119"/>
                      </a:lnTo>
                      <a:lnTo>
                        <a:pt x="91" y="131"/>
                      </a:lnTo>
                      <a:lnTo>
                        <a:pt x="67" y="131"/>
                      </a:lnTo>
                      <a:lnTo>
                        <a:pt x="54" y="119"/>
                      </a:lnTo>
                      <a:lnTo>
                        <a:pt x="54" y="131"/>
                      </a:lnTo>
                      <a:lnTo>
                        <a:pt x="36" y="119"/>
                      </a:lnTo>
                      <a:lnTo>
                        <a:pt x="24" y="119"/>
                      </a:lnTo>
                      <a:lnTo>
                        <a:pt x="24" y="90"/>
                      </a:lnTo>
                      <a:lnTo>
                        <a:pt x="0" y="90"/>
                      </a:lnTo>
                      <a:lnTo>
                        <a:pt x="0" y="54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27" name="Freeform 457"/>
                <p:cNvSpPr>
                  <a:spLocks/>
                </p:cNvSpPr>
                <p:nvPr/>
              </p:nvSpPr>
              <p:spPr bwMode="auto">
                <a:xfrm>
                  <a:off x="7405688" y="3416300"/>
                  <a:ext cx="73025" cy="101600"/>
                </a:xfrm>
                <a:custGeom>
                  <a:avLst/>
                  <a:gdLst/>
                  <a:ahLst/>
                  <a:cxnLst>
                    <a:cxn ang="0">
                      <a:pos x="0" y="64"/>
                    </a:cxn>
                    <a:cxn ang="0">
                      <a:pos x="30" y="14"/>
                    </a:cxn>
                    <a:cxn ang="0">
                      <a:pos x="30" y="0"/>
                    </a:cxn>
                    <a:cxn ang="0">
                      <a:pos x="46" y="14"/>
                    </a:cxn>
                    <a:cxn ang="0">
                      <a:pos x="0" y="64"/>
                    </a:cxn>
                  </a:cxnLst>
                  <a:rect l="0" t="0" r="r" b="b"/>
                  <a:pathLst>
                    <a:path w="46" h="64">
                      <a:moveTo>
                        <a:pt x="0" y="64"/>
                      </a:moveTo>
                      <a:lnTo>
                        <a:pt x="30" y="14"/>
                      </a:lnTo>
                      <a:lnTo>
                        <a:pt x="30" y="0"/>
                      </a:lnTo>
                      <a:lnTo>
                        <a:pt x="46" y="14"/>
                      </a:lnTo>
                      <a:lnTo>
                        <a:pt x="0" y="6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28" name="Freeform 458"/>
                <p:cNvSpPr>
                  <a:spLocks/>
                </p:cNvSpPr>
                <p:nvPr/>
              </p:nvSpPr>
              <p:spPr bwMode="auto">
                <a:xfrm>
                  <a:off x="7405688" y="3416300"/>
                  <a:ext cx="73025" cy="101600"/>
                </a:xfrm>
                <a:custGeom>
                  <a:avLst/>
                  <a:gdLst/>
                  <a:ahLst/>
                  <a:cxnLst>
                    <a:cxn ang="0">
                      <a:pos x="0" y="64"/>
                    </a:cxn>
                    <a:cxn ang="0">
                      <a:pos x="30" y="14"/>
                    </a:cxn>
                    <a:cxn ang="0">
                      <a:pos x="30" y="0"/>
                    </a:cxn>
                    <a:cxn ang="0">
                      <a:pos x="46" y="14"/>
                    </a:cxn>
                    <a:cxn ang="0">
                      <a:pos x="0" y="64"/>
                    </a:cxn>
                  </a:cxnLst>
                  <a:rect l="0" t="0" r="r" b="b"/>
                  <a:pathLst>
                    <a:path w="46" h="64">
                      <a:moveTo>
                        <a:pt x="0" y="64"/>
                      </a:moveTo>
                      <a:lnTo>
                        <a:pt x="30" y="14"/>
                      </a:lnTo>
                      <a:lnTo>
                        <a:pt x="30" y="0"/>
                      </a:lnTo>
                      <a:lnTo>
                        <a:pt x="46" y="14"/>
                      </a:lnTo>
                      <a:lnTo>
                        <a:pt x="0" y="64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29" name="Freeform 459"/>
                <p:cNvSpPr>
                  <a:spLocks/>
                </p:cNvSpPr>
                <p:nvPr/>
              </p:nvSpPr>
              <p:spPr bwMode="auto">
                <a:xfrm>
                  <a:off x="7600950" y="3357563"/>
                  <a:ext cx="39688" cy="1031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5" y="0"/>
                    </a:cxn>
                    <a:cxn ang="0">
                      <a:pos x="25" y="10"/>
                    </a:cxn>
                    <a:cxn ang="0">
                      <a:pos x="25" y="36"/>
                    </a:cxn>
                    <a:cxn ang="0">
                      <a:pos x="10" y="36"/>
                    </a:cxn>
                    <a:cxn ang="0">
                      <a:pos x="25" y="50"/>
                    </a:cxn>
                    <a:cxn ang="0">
                      <a:pos x="10" y="65"/>
                    </a:cxn>
                    <a:cxn ang="0">
                      <a:pos x="10" y="36"/>
                    </a:cxn>
                    <a:cxn ang="0">
                      <a:pos x="0" y="36"/>
                    </a:cxn>
                    <a:cxn ang="0">
                      <a:pos x="0" y="24"/>
                    </a:cxn>
                    <a:cxn ang="0">
                      <a:pos x="10" y="2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5" h="65">
                      <a:moveTo>
                        <a:pt x="0" y="0"/>
                      </a:moveTo>
                      <a:lnTo>
                        <a:pt x="25" y="0"/>
                      </a:lnTo>
                      <a:lnTo>
                        <a:pt x="25" y="10"/>
                      </a:lnTo>
                      <a:lnTo>
                        <a:pt x="25" y="36"/>
                      </a:lnTo>
                      <a:lnTo>
                        <a:pt x="10" y="36"/>
                      </a:lnTo>
                      <a:lnTo>
                        <a:pt x="25" y="50"/>
                      </a:lnTo>
                      <a:lnTo>
                        <a:pt x="10" y="65"/>
                      </a:lnTo>
                      <a:lnTo>
                        <a:pt x="10" y="36"/>
                      </a:lnTo>
                      <a:lnTo>
                        <a:pt x="0" y="36"/>
                      </a:lnTo>
                      <a:lnTo>
                        <a:pt x="0" y="24"/>
                      </a:lnTo>
                      <a:lnTo>
                        <a:pt x="10" y="2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30" name="Freeform 460"/>
                <p:cNvSpPr>
                  <a:spLocks/>
                </p:cNvSpPr>
                <p:nvPr/>
              </p:nvSpPr>
              <p:spPr bwMode="auto">
                <a:xfrm>
                  <a:off x="7600950" y="3357563"/>
                  <a:ext cx="39688" cy="1031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5" y="0"/>
                    </a:cxn>
                    <a:cxn ang="0">
                      <a:pos x="25" y="10"/>
                    </a:cxn>
                    <a:cxn ang="0">
                      <a:pos x="25" y="36"/>
                    </a:cxn>
                    <a:cxn ang="0">
                      <a:pos x="10" y="36"/>
                    </a:cxn>
                    <a:cxn ang="0">
                      <a:pos x="25" y="50"/>
                    </a:cxn>
                    <a:cxn ang="0">
                      <a:pos x="10" y="65"/>
                    </a:cxn>
                    <a:cxn ang="0">
                      <a:pos x="10" y="36"/>
                    </a:cxn>
                    <a:cxn ang="0">
                      <a:pos x="0" y="36"/>
                    </a:cxn>
                    <a:cxn ang="0">
                      <a:pos x="0" y="24"/>
                    </a:cxn>
                    <a:cxn ang="0">
                      <a:pos x="10" y="2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5" h="65">
                      <a:moveTo>
                        <a:pt x="0" y="0"/>
                      </a:moveTo>
                      <a:lnTo>
                        <a:pt x="25" y="0"/>
                      </a:lnTo>
                      <a:lnTo>
                        <a:pt x="25" y="10"/>
                      </a:lnTo>
                      <a:lnTo>
                        <a:pt x="25" y="36"/>
                      </a:lnTo>
                      <a:lnTo>
                        <a:pt x="10" y="36"/>
                      </a:lnTo>
                      <a:lnTo>
                        <a:pt x="25" y="50"/>
                      </a:lnTo>
                      <a:lnTo>
                        <a:pt x="10" y="65"/>
                      </a:lnTo>
                      <a:lnTo>
                        <a:pt x="10" y="36"/>
                      </a:lnTo>
                      <a:lnTo>
                        <a:pt x="0" y="36"/>
                      </a:lnTo>
                      <a:lnTo>
                        <a:pt x="0" y="24"/>
                      </a:lnTo>
                      <a:lnTo>
                        <a:pt x="10" y="2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31" name="Freeform 461"/>
                <p:cNvSpPr>
                  <a:spLocks/>
                </p:cNvSpPr>
                <p:nvPr/>
              </p:nvSpPr>
              <p:spPr bwMode="auto">
                <a:xfrm>
                  <a:off x="7529513" y="3375025"/>
                  <a:ext cx="84138" cy="12541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0" y="0"/>
                    </a:cxn>
                    <a:cxn ang="0">
                      <a:pos x="9" y="14"/>
                    </a:cxn>
                    <a:cxn ang="0">
                      <a:pos x="21" y="14"/>
                    </a:cxn>
                    <a:cxn ang="0">
                      <a:pos x="30" y="40"/>
                    </a:cxn>
                    <a:cxn ang="0">
                      <a:pos x="44" y="25"/>
                    </a:cxn>
                    <a:cxn ang="0">
                      <a:pos x="44" y="54"/>
                    </a:cxn>
                    <a:cxn ang="0">
                      <a:pos x="53" y="54"/>
                    </a:cxn>
                    <a:cxn ang="0">
                      <a:pos x="53" y="64"/>
                    </a:cxn>
                    <a:cxn ang="0">
                      <a:pos x="44" y="64"/>
                    </a:cxn>
                    <a:cxn ang="0">
                      <a:pos x="44" y="54"/>
                    </a:cxn>
                    <a:cxn ang="0">
                      <a:pos x="30" y="64"/>
                    </a:cxn>
                    <a:cxn ang="0">
                      <a:pos x="30" y="54"/>
                    </a:cxn>
                    <a:cxn ang="0">
                      <a:pos x="30" y="64"/>
                    </a:cxn>
                    <a:cxn ang="0">
                      <a:pos x="21" y="79"/>
                    </a:cxn>
                    <a:cxn ang="0">
                      <a:pos x="9" y="54"/>
                    </a:cxn>
                    <a:cxn ang="0">
                      <a:pos x="21" y="54"/>
                    </a:cxn>
                    <a:cxn ang="0">
                      <a:pos x="21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53" h="79">
                      <a:moveTo>
                        <a:pt x="0" y="40"/>
                      </a:moveTo>
                      <a:lnTo>
                        <a:pt x="0" y="0"/>
                      </a:lnTo>
                      <a:lnTo>
                        <a:pt x="9" y="14"/>
                      </a:lnTo>
                      <a:lnTo>
                        <a:pt x="21" y="14"/>
                      </a:lnTo>
                      <a:lnTo>
                        <a:pt x="30" y="40"/>
                      </a:lnTo>
                      <a:lnTo>
                        <a:pt x="44" y="25"/>
                      </a:lnTo>
                      <a:lnTo>
                        <a:pt x="44" y="54"/>
                      </a:lnTo>
                      <a:lnTo>
                        <a:pt x="53" y="54"/>
                      </a:lnTo>
                      <a:lnTo>
                        <a:pt x="53" y="64"/>
                      </a:lnTo>
                      <a:lnTo>
                        <a:pt x="44" y="64"/>
                      </a:lnTo>
                      <a:lnTo>
                        <a:pt x="44" y="54"/>
                      </a:lnTo>
                      <a:lnTo>
                        <a:pt x="30" y="64"/>
                      </a:lnTo>
                      <a:lnTo>
                        <a:pt x="30" y="54"/>
                      </a:lnTo>
                      <a:lnTo>
                        <a:pt x="30" y="64"/>
                      </a:lnTo>
                      <a:lnTo>
                        <a:pt x="21" y="79"/>
                      </a:lnTo>
                      <a:lnTo>
                        <a:pt x="9" y="54"/>
                      </a:lnTo>
                      <a:lnTo>
                        <a:pt x="21" y="54"/>
                      </a:lnTo>
                      <a:lnTo>
                        <a:pt x="21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32" name="Freeform 462"/>
                <p:cNvSpPr>
                  <a:spLocks/>
                </p:cNvSpPr>
                <p:nvPr/>
              </p:nvSpPr>
              <p:spPr bwMode="auto">
                <a:xfrm>
                  <a:off x="7529513" y="3375025"/>
                  <a:ext cx="84138" cy="12541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0" y="0"/>
                    </a:cxn>
                    <a:cxn ang="0">
                      <a:pos x="9" y="14"/>
                    </a:cxn>
                    <a:cxn ang="0">
                      <a:pos x="21" y="14"/>
                    </a:cxn>
                    <a:cxn ang="0">
                      <a:pos x="30" y="40"/>
                    </a:cxn>
                    <a:cxn ang="0">
                      <a:pos x="44" y="25"/>
                    </a:cxn>
                    <a:cxn ang="0">
                      <a:pos x="44" y="54"/>
                    </a:cxn>
                    <a:cxn ang="0">
                      <a:pos x="53" y="54"/>
                    </a:cxn>
                    <a:cxn ang="0">
                      <a:pos x="53" y="64"/>
                    </a:cxn>
                    <a:cxn ang="0">
                      <a:pos x="44" y="64"/>
                    </a:cxn>
                    <a:cxn ang="0">
                      <a:pos x="44" y="54"/>
                    </a:cxn>
                    <a:cxn ang="0">
                      <a:pos x="30" y="64"/>
                    </a:cxn>
                    <a:cxn ang="0">
                      <a:pos x="30" y="54"/>
                    </a:cxn>
                    <a:cxn ang="0">
                      <a:pos x="30" y="64"/>
                    </a:cxn>
                    <a:cxn ang="0">
                      <a:pos x="21" y="79"/>
                    </a:cxn>
                    <a:cxn ang="0">
                      <a:pos x="9" y="54"/>
                    </a:cxn>
                    <a:cxn ang="0">
                      <a:pos x="21" y="54"/>
                    </a:cxn>
                    <a:cxn ang="0">
                      <a:pos x="21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53" h="79">
                      <a:moveTo>
                        <a:pt x="0" y="40"/>
                      </a:moveTo>
                      <a:lnTo>
                        <a:pt x="0" y="0"/>
                      </a:lnTo>
                      <a:lnTo>
                        <a:pt x="9" y="14"/>
                      </a:lnTo>
                      <a:lnTo>
                        <a:pt x="21" y="14"/>
                      </a:lnTo>
                      <a:lnTo>
                        <a:pt x="30" y="40"/>
                      </a:lnTo>
                      <a:lnTo>
                        <a:pt x="44" y="25"/>
                      </a:lnTo>
                      <a:lnTo>
                        <a:pt x="44" y="54"/>
                      </a:lnTo>
                      <a:lnTo>
                        <a:pt x="53" y="54"/>
                      </a:lnTo>
                      <a:lnTo>
                        <a:pt x="53" y="64"/>
                      </a:lnTo>
                      <a:lnTo>
                        <a:pt x="44" y="64"/>
                      </a:lnTo>
                      <a:lnTo>
                        <a:pt x="44" y="54"/>
                      </a:lnTo>
                      <a:lnTo>
                        <a:pt x="30" y="64"/>
                      </a:lnTo>
                      <a:lnTo>
                        <a:pt x="30" y="54"/>
                      </a:lnTo>
                      <a:lnTo>
                        <a:pt x="30" y="64"/>
                      </a:lnTo>
                      <a:lnTo>
                        <a:pt x="21" y="79"/>
                      </a:lnTo>
                      <a:lnTo>
                        <a:pt x="9" y="54"/>
                      </a:lnTo>
                      <a:lnTo>
                        <a:pt x="21" y="54"/>
                      </a:lnTo>
                      <a:lnTo>
                        <a:pt x="21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33" name="Freeform 463"/>
                <p:cNvSpPr>
                  <a:spLocks/>
                </p:cNvSpPr>
                <p:nvPr/>
              </p:nvSpPr>
              <p:spPr bwMode="auto">
                <a:xfrm>
                  <a:off x="7542213" y="3460750"/>
                  <a:ext cx="141288" cy="160338"/>
                </a:xfrm>
                <a:custGeom>
                  <a:avLst/>
                  <a:gdLst/>
                  <a:ahLst/>
                  <a:cxnLst>
                    <a:cxn ang="0">
                      <a:pos x="0" y="60"/>
                    </a:cxn>
                    <a:cxn ang="0">
                      <a:pos x="0" y="50"/>
                    </a:cxn>
                    <a:cxn ang="0">
                      <a:pos x="21" y="36"/>
                    </a:cxn>
                    <a:cxn ang="0">
                      <a:pos x="36" y="36"/>
                    </a:cxn>
                    <a:cxn ang="0">
                      <a:pos x="36" y="50"/>
                    </a:cxn>
                    <a:cxn ang="0">
                      <a:pos x="45" y="36"/>
                    </a:cxn>
                    <a:cxn ang="0">
                      <a:pos x="45" y="24"/>
                    </a:cxn>
                    <a:cxn ang="0">
                      <a:pos x="57" y="24"/>
                    </a:cxn>
                    <a:cxn ang="0">
                      <a:pos x="67" y="24"/>
                    </a:cxn>
                    <a:cxn ang="0">
                      <a:pos x="57" y="0"/>
                    </a:cxn>
                    <a:cxn ang="0">
                      <a:pos x="76" y="24"/>
                    </a:cxn>
                    <a:cxn ang="0">
                      <a:pos x="89" y="60"/>
                    </a:cxn>
                    <a:cxn ang="0">
                      <a:pos x="76" y="89"/>
                    </a:cxn>
                    <a:cxn ang="0">
                      <a:pos x="67" y="60"/>
                    </a:cxn>
                    <a:cxn ang="0">
                      <a:pos x="67" y="75"/>
                    </a:cxn>
                    <a:cxn ang="0">
                      <a:pos x="67" y="89"/>
                    </a:cxn>
                    <a:cxn ang="0">
                      <a:pos x="67" y="101"/>
                    </a:cxn>
                    <a:cxn ang="0">
                      <a:pos x="36" y="89"/>
                    </a:cxn>
                    <a:cxn ang="0">
                      <a:pos x="45" y="60"/>
                    </a:cxn>
                    <a:cxn ang="0">
                      <a:pos x="36" y="50"/>
                    </a:cxn>
                    <a:cxn ang="0">
                      <a:pos x="12" y="60"/>
                    </a:cxn>
                    <a:cxn ang="0">
                      <a:pos x="12" y="50"/>
                    </a:cxn>
                    <a:cxn ang="0">
                      <a:pos x="0" y="75"/>
                    </a:cxn>
                    <a:cxn ang="0">
                      <a:pos x="0" y="60"/>
                    </a:cxn>
                  </a:cxnLst>
                  <a:rect l="0" t="0" r="r" b="b"/>
                  <a:pathLst>
                    <a:path w="89" h="101">
                      <a:moveTo>
                        <a:pt x="0" y="60"/>
                      </a:moveTo>
                      <a:lnTo>
                        <a:pt x="0" y="50"/>
                      </a:lnTo>
                      <a:lnTo>
                        <a:pt x="21" y="36"/>
                      </a:lnTo>
                      <a:lnTo>
                        <a:pt x="36" y="36"/>
                      </a:lnTo>
                      <a:lnTo>
                        <a:pt x="36" y="50"/>
                      </a:lnTo>
                      <a:lnTo>
                        <a:pt x="45" y="36"/>
                      </a:lnTo>
                      <a:lnTo>
                        <a:pt x="45" y="24"/>
                      </a:lnTo>
                      <a:lnTo>
                        <a:pt x="57" y="24"/>
                      </a:lnTo>
                      <a:lnTo>
                        <a:pt x="67" y="24"/>
                      </a:lnTo>
                      <a:lnTo>
                        <a:pt x="57" y="0"/>
                      </a:lnTo>
                      <a:lnTo>
                        <a:pt x="76" y="24"/>
                      </a:lnTo>
                      <a:lnTo>
                        <a:pt x="89" y="60"/>
                      </a:lnTo>
                      <a:lnTo>
                        <a:pt x="76" y="89"/>
                      </a:lnTo>
                      <a:lnTo>
                        <a:pt x="67" y="60"/>
                      </a:lnTo>
                      <a:lnTo>
                        <a:pt x="67" y="75"/>
                      </a:lnTo>
                      <a:lnTo>
                        <a:pt x="67" y="89"/>
                      </a:lnTo>
                      <a:lnTo>
                        <a:pt x="67" y="101"/>
                      </a:lnTo>
                      <a:lnTo>
                        <a:pt x="36" y="89"/>
                      </a:lnTo>
                      <a:lnTo>
                        <a:pt x="45" y="60"/>
                      </a:lnTo>
                      <a:lnTo>
                        <a:pt x="36" y="50"/>
                      </a:lnTo>
                      <a:lnTo>
                        <a:pt x="12" y="60"/>
                      </a:lnTo>
                      <a:lnTo>
                        <a:pt x="12" y="50"/>
                      </a:lnTo>
                      <a:lnTo>
                        <a:pt x="0" y="75"/>
                      </a:lnTo>
                      <a:lnTo>
                        <a:pt x="0" y="6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34" name="Freeform 464"/>
                <p:cNvSpPr>
                  <a:spLocks/>
                </p:cNvSpPr>
                <p:nvPr/>
              </p:nvSpPr>
              <p:spPr bwMode="auto">
                <a:xfrm>
                  <a:off x="7542213" y="3460750"/>
                  <a:ext cx="141288" cy="160338"/>
                </a:xfrm>
                <a:custGeom>
                  <a:avLst/>
                  <a:gdLst/>
                  <a:ahLst/>
                  <a:cxnLst>
                    <a:cxn ang="0">
                      <a:pos x="0" y="60"/>
                    </a:cxn>
                    <a:cxn ang="0">
                      <a:pos x="0" y="50"/>
                    </a:cxn>
                    <a:cxn ang="0">
                      <a:pos x="21" y="36"/>
                    </a:cxn>
                    <a:cxn ang="0">
                      <a:pos x="36" y="36"/>
                    </a:cxn>
                    <a:cxn ang="0">
                      <a:pos x="36" y="50"/>
                    </a:cxn>
                    <a:cxn ang="0">
                      <a:pos x="45" y="36"/>
                    </a:cxn>
                    <a:cxn ang="0">
                      <a:pos x="45" y="24"/>
                    </a:cxn>
                    <a:cxn ang="0">
                      <a:pos x="57" y="24"/>
                    </a:cxn>
                    <a:cxn ang="0">
                      <a:pos x="67" y="24"/>
                    </a:cxn>
                    <a:cxn ang="0">
                      <a:pos x="57" y="0"/>
                    </a:cxn>
                    <a:cxn ang="0">
                      <a:pos x="76" y="24"/>
                    </a:cxn>
                    <a:cxn ang="0">
                      <a:pos x="89" y="60"/>
                    </a:cxn>
                    <a:cxn ang="0">
                      <a:pos x="76" y="89"/>
                    </a:cxn>
                    <a:cxn ang="0">
                      <a:pos x="67" y="60"/>
                    </a:cxn>
                    <a:cxn ang="0">
                      <a:pos x="67" y="75"/>
                    </a:cxn>
                    <a:cxn ang="0">
                      <a:pos x="67" y="89"/>
                    </a:cxn>
                    <a:cxn ang="0">
                      <a:pos x="67" y="101"/>
                    </a:cxn>
                    <a:cxn ang="0">
                      <a:pos x="36" y="89"/>
                    </a:cxn>
                    <a:cxn ang="0">
                      <a:pos x="45" y="60"/>
                    </a:cxn>
                    <a:cxn ang="0">
                      <a:pos x="36" y="50"/>
                    </a:cxn>
                    <a:cxn ang="0">
                      <a:pos x="12" y="60"/>
                    </a:cxn>
                    <a:cxn ang="0">
                      <a:pos x="12" y="50"/>
                    </a:cxn>
                    <a:cxn ang="0">
                      <a:pos x="0" y="75"/>
                    </a:cxn>
                    <a:cxn ang="0">
                      <a:pos x="0" y="60"/>
                    </a:cxn>
                  </a:cxnLst>
                  <a:rect l="0" t="0" r="r" b="b"/>
                  <a:pathLst>
                    <a:path w="89" h="101">
                      <a:moveTo>
                        <a:pt x="0" y="60"/>
                      </a:moveTo>
                      <a:lnTo>
                        <a:pt x="0" y="50"/>
                      </a:lnTo>
                      <a:lnTo>
                        <a:pt x="21" y="36"/>
                      </a:lnTo>
                      <a:lnTo>
                        <a:pt x="36" y="36"/>
                      </a:lnTo>
                      <a:lnTo>
                        <a:pt x="36" y="50"/>
                      </a:lnTo>
                      <a:lnTo>
                        <a:pt x="45" y="36"/>
                      </a:lnTo>
                      <a:lnTo>
                        <a:pt x="45" y="24"/>
                      </a:lnTo>
                      <a:lnTo>
                        <a:pt x="57" y="24"/>
                      </a:lnTo>
                      <a:lnTo>
                        <a:pt x="67" y="24"/>
                      </a:lnTo>
                      <a:lnTo>
                        <a:pt x="57" y="0"/>
                      </a:lnTo>
                      <a:lnTo>
                        <a:pt x="76" y="24"/>
                      </a:lnTo>
                      <a:lnTo>
                        <a:pt x="89" y="60"/>
                      </a:lnTo>
                      <a:lnTo>
                        <a:pt x="76" y="89"/>
                      </a:lnTo>
                      <a:lnTo>
                        <a:pt x="67" y="60"/>
                      </a:lnTo>
                      <a:lnTo>
                        <a:pt x="67" y="75"/>
                      </a:lnTo>
                      <a:lnTo>
                        <a:pt x="67" y="89"/>
                      </a:lnTo>
                      <a:lnTo>
                        <a:pt x="67" y="101"/>
                      </a:lnTo>
                      <a:lnTo>
                        <a:pt x="36" y="89"/>
                      </a:lnTo>
                      <a:lnTo>
                        <a:pt x="45" y="60"/>
                      </a:lnTo>
                      <a:lnTo>
                        <a:pt x="36" y="50"/>
                      </a:lnTo>
                      <a:lnTo>
                        <a:pt x="12" y="60"/>
                      </a:lnTo>
                      <a:lnTo>
                        <a:pt x="12" y="50"/>
                      </a:lnTo>
                      <a:lnTo>
                        <a:pt x="0" y="75"/>
                      </a:lnTo>
                      <a:lnTo>
                        <a:pt x="0" y="60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35" name="Freeform 471"/>
                <p:cNvSpPr>
                  <a:spLocks/>
                </p:cNvSpPr>
                <p:nvPr/>
              </p:nvSpPr>
              <p:spPr bwMode="auto">
                <a:xfrm>
                  <a:off x="7529513" y="1760538"/>
                  <a:ext cx="227013" cy="303213"/>
                </a:xfrm>
                <a:custGeom>
                  <a:avLst/>
                  <a:gdLst/>
                  <a:ahLst/>
                  <a:cxnLst>
                    <a:cxn ang="0">
                      <a:pos x="9" y="24"/>
                    </a:cxn>
                    <a:cxn ang="0">
                      <a:pos x="9" y="10"/>
                    </a:cxn>
                    <a:cxn ang="0">
                      <a:pos x="0" y="0"/>
                    </a:cxn>
                    <a:cxn ang="0">
                      <a:pos x="21" y="0"/>
                    </a:cxn>
                    <a:cxn ang="0">
                      <a:pos x="121" y="110"/>
                    </a:cxn>
                    <a:cxn ang="0">
                      <a:pos x="97" y="110"/>
                    </a:cxn>
                    <a:cxn ang="0">
                      <a:pos x="97" y="139"/>
                    </a:cxn>
                    <a:cxn ang="0">
                      <a:pos x="143" y="179"/>
                    </a:cxn>
                    <a:cxn ang="0">
                      <a:pos x="121" y="179"/>
                    </a:cxn>
                    <a:cxn ang="0">
                      <a:pos x="121" y="191"/>
                    </a:cxn>
                    <a:cxn ang="0">
                      <a:pos x="109" y="179"/>
                    </a:cxn>
                    <a:cxn ang="0">
                      <a:pos x="97" y="139"/>
                    </a:cxn>
                    <a:cxn ang="0">
                      <a:pos x="9" y="24"/>
                    </a:cxn>
                  </a:cxnLst>
                  <a:rect l="0" t="0" r="r" b="b"/>
                  <a:pathLst>
                    <a:path w="143" h="191">
                      <a:moveTo>
                        <a:pt x="9" y="24"/>
                      </a:moveTo>
                      <a:lnTo>
                        <a:pt x="9" y="10"/>
                      </a:lnTo>
                      <a:lnTo>
                        <a:pt x="0" y="0"/>
                      </a:lnTo>
                      <a:lnTo>
                        <a:pt x="21" y="0"/>
                      </a:lnTo>
                      <a:lnTo>
                        <a:pt x="121" y="110"/>
                      </a:lnTo>
                      <a:lnTo>
                        <a:pt x="97" y="110"/>
                      </a:lnTo>
                      <a:lnTo>
                        <a:pt x="97" y="139"/>
                      </a:lnTo>
                      <a:lnTo>
                        <a:pt x="143" y="179"/>
                      </a:lnTo>
                      <a:lnTo>
                        <a:pt x="121" y="179"/>
                      </a:lnTo>
                      <a:lnTo>
                        <a:pt x="121" y="191"/>
                      </a:lnTo>
                      <a:lnTo>
                        <a:pt x="109" y="179"/>
                      </a:lnTo>
                      <a:lnTo>
                        <a:pt x="97" y="139"/>
                      </a:lnTo>
                      <a:lnTo>
                        <a:pt x="9" y="2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36" name="Freeform 472"/>
                <p:cNvSpPr>
                  <a:spLocks/>
                </p:cNvSpPr>
                <p:nvPr/>
              </p:nvSpPr>
              <p:spPr bwMode="auto">
                <a:xfrm>
                  <a:off x="7529513" y="1760538"/>
                  <a:ext cx="227013" cy="303213"/>
                </a:xfrm>
                <a:custGeom>
                  <a:avLst/>
                  <a:gdLst/>
                  <a:ahLst/>
                  <a:cxnLst>
                    <a:cxn ang="0">
                      <a:pos x="9" y="24"/>
                    </a:cxn>
                    <a:cxn ang="0">
                      <a:pos x="9" y="10"/>
                    </a:cxn>
                    <a:cxn ang="0">
                      <a:pos x="0" y="0"/>
                    </a:cxn>
                    <a:cxn ang="0">
                      <a:pos x="21" y="0"/>
                    </a:cxn>
                    <a:cxn ang="0">
                      <a:pos x="121" y="110"/>
                    </a:cxn>
                    <a:cxn ang="0">
                      <a:pos x="97" y="110"/>
                    </a:cxn>
                    <a:cxn ang="0">
                      <a:pos x="97" y="139"/>
                    </a:cxn>
                    <a:cxn ang="0">
                      <a:pos x="143" y="179"/>
                    </a:cxn>
                    <a:cxn ang="0">
                      <a:pos x="121" y="179"/>
                    </a:cxn>
                    <a:cxn ang="0">
                      <a:pos x="121" y="191"/>
                    </a:cxn>
                    <a:cxn ang="0">
                      <a:pos x="109" y="179"/>
                    </a:cxn>
                    <a:cxn ang="0">
                      <a:pos x="97" y="139"/>
                    </a:cxn>
                    <a:cxn ang="0">
                      <a:pos x="9" y="24"/>
                    </a:cxn>
                  </a:cxnLst>
                  <a:rect l="0" t="0" r="r" b="b"/>
                  <a:pathLst>
                    <a:path w="143" h="191">
                      <a:moveTo>
                        <a:pt x="9" y="24"/>
                      </a:moveTo>
                      <a:lnTo>
                        <a:pt x="9" y="10"/>
                      </a:lnTo>
                      <a:lnTo>
                        <a:pt x="0" y="0"/>
                      </a:lnTo>
                      <a:lnTo>
                        <a:pt x="21" y="0"/>
                      </a:lnTo>
                      <a:lnTo>
                        <a:pt x="121" y="110"/>
                      </a:lnTo>
                      <a:lnTo>
                        <a:pt x="97" y="110"/>
                      </a:lnTo>
                      <a:lnTo>
                        <a:pt x="97" y="139"/>
                      </a:lnTo>
                      <a:lnTo>
                        <a:pt x="143" y="179"/>
                      </a:lnTo>
                      <a:lnTo>
                        <a:pt x="121" y="179"/>
                      </a:lnTo>
                      <a:lnTo>
                        <a:pt x="121" y="191"/>
                      </a:lnTo>
                      <a:lnTo>
                        <a:pt x="109" y="179"/>
                      </a:lnTo>
                      <a:lnTo>
                        <a:pt x="97" y="139"/>
                      </a:lnTo>
                      <a:lnTo>
                        <a:pt x="9" y="24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37" name="Freeform 473"/>
                <p:cNvSpPr>
                  <a:spLocks/>
                </p:cNvSpPr>
                <p:nvPr/>
              </p:nvSpPr>
              <p:spPr bwMode="auto">
                <a:xfrm>
                  <a:off x="7577138" y="4173538"/>
                  <a:ext cx="125413" cy="57150"/>
                </a:xfrm>
                <a:custGeom>
                  <a:avLst/>
                  <a:gdLst/>
                  <a:ahLst/>
                  <a:cxnLst>
                    <a:cxn ang="0">
                      <a:pos x="0" y="36"/>
                    </a:cxn>
                    <a:cxn ang="0">
                      <a:pos x="14" y="25"/>
                    </a:cxn>
                    <a:cxn ang="0">
                      <a:pos x="36" y="0"/>
                    </a:cxn>
                    <a:cxn ang="0">
                      <a:pos x="79" y="0"/>
                    </a:cxn>
                    <a:cxn ang="0">
                      <a:pos x="36" y="14"/>
                    </a:cxn>
                    <a:cxn ang="0">
                      <a:pos x="23" y="36"/>
                    </a:cxn>
                    <a:cxn ang="0">
                      <a:pos x="0" y="36"/>
                    </a:cxn>
                  </a:cxnLst>
                  <a:rect l="0" t="0" r="r" b="b"/>
                  <a:pathLst>
                    <a:path w="79" h="36">
                      <a:moveTo>
                        <a:pt x="0" y="36"/>
                      </a:moveTo>
                      <a:lnTo>
                        <a:pt x="14" y="25"/>
                      </a:lnTo>
                      <a:lnTo>
                        <a:pt x="36" y="0"/>
                      </a:lnTo>
                      <a:lnTo>
                        <a:pt x="79" y="0"/>
                      </a:lnTo>
                      <a:lnTo>
                        <a:pt x="36" y="14"/>
                      </a:lnTo>
                      <a:lnTo>
                        <a:pt x="23" y="36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38" name="Freeform 474"/>
                <p:cNvSpPr>
                  <a:spLocks/>
                </p:cNvSpPr>
                <p:nvPr/>
              </p:nvSpPr>
              <p:spPr bwMode="auto">
                <a:xfrm>
                  <a:off x="7577138" y="4173538"/>
                  <a:ext cx="125413" cy="57150"/>
                </a:xfrm>
                <a:custGeom>
                  <a:avLst/>
                  <a:gdLst/>
                  <a:ahLst/>
                  <a:cxnLst>
                    <a:cxn ang="0">
                      <a:pos x="0" y="36"/>
                    </a:cxn>
                    <a:cxn ang="0">
                      <a:pos x="14" y="25"/>
                    </a:cxn>
                    <a:cxn ang="0">
                      <a:pos x="36" y="0"/>
                    </a:cxn>
                    <a:cxn ang="0">
                      <a:pos x="79" y="0"/>
                    </a:cxn>
                    <a:cxn ang="0">
                      <a:pos x="36" y="14"/>
                    </a:cxn>
                    <a:cxn ang="0">
                      <a:pos x="23" y="36"/>
                    </a:cxn>
                    <a:cxn ang="0">
                      <a:pos x="0" y="36"/>
                    </a:cxn>
                  </a:cxnLst>
                  <a:rect l="0" t="0" r="r" b="b"/>
                  <a:pathLst>
                    <a:path w="79" h="36">
                      <a:moveTo>
                        <a:pt x="0" y="36"/>
                      </a:moveTo>
                      <a:lnTo>
                        <a:pt x="14" y="25"/>
                      </a:lnTo>
                      <a:lnTo>
                        <a:pt x="36" y="0"/>
                      </a:lnTo>
                      <a:lnTo>
                        <a:pt x="79" y="0"/>
                      </a:lnTo>
                      <a:lnTo>
                        <a:pt x="36" y="14"/>
                      </a:lnTo>
                      <a:lnTo>
                        <a:pt x="23" y="36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523" name="Group 522"/>
              <p:cNvGrpSpPr/>
              <p:nvPr/>
            </p:nvGrpSpPr>
            <p:grpSpPr>
              <a:xfrm>
                <a:off x="3729612" y="1380323"/>
                <a:ext cx="1259444" cy="1558028"/>
                <a:chOff x="3754442" y="900113"/>
                <a:chExt cx="1292251" cy="1598613"/>
              </a:xfrm>
              <a:solidFill>
                <a:srgbClr val="00B050"/>
              </a:solidFill>
            </p:grpSpPr>
            <p:sp>
              <p:nvSpPr>
                <p:cNvPr id="751" name="Freeform 55"/>
                <p:cNvSpPr>
                  <a:spLocks/>
                </p:cNvSpPr>
                <p:nvPr/>
              </p:nvSpPr>
              <p:spPr bwMode="auto">
                <a:xfrm>
                  <a:off x="4595840" y="1816106"/>
                  <a:ext cx="450853" cy="307976"/>
                </a:xfrm>
                <a:custGeom>
                  <a:avLst/>
                  <a:gdLst/>
                  <a:ahLst/>
                  <a:cxnLst>
                    <a:cxn ang="0">
                      <a:pos x="109" y="165"/>
                    </a:cxn>
                    <a:cxn ang="0">
                      <a:pos x="122" y="143"/>
                    </a:cxn>
                    <a:cxn ang="0">
                      <a:pos x="131" y="143"/>
                    </a:cxn>
                    <a:cxn ang="0">
                      <a:pos x="131" y="129"/>
                    </a:cxn>
                    <a:cxn ang="0">
                      <a:pos x="122" y="118"/>
                    </a:cxn>
                    <a:cxn ang="0">
                      <a:pos x="109" y="103"/>
                    </a:cxn>
                    <a:cxn ang="0">
                      <a:pos x="88" y="93"/>
                    </a:cxn>
                    <a:cxn ang="0">
                      <a:pos x="75" y="103"/>
                    </a:cxn>
                    <a:cxn ang="0">
                      <a:pos x="45" y="118"/>
                    </a:cxn>
                    <a:cxn ang="0">
                      <a:pos x="11" y="103"/>
                    </a:cxn>
                    <a:cxn ang="0">
                      <a:pos x="0" y="103"/>
                    </a:cxn>
                    <a:cxn ang="0">
                      <a:pos x="0" y="93"/>
                    </a:cxn>
                    <a:cxn ang="0">
                      <a:pos x="0" y="74"/>
                    </a:cxn>
                    <a:cxn ang="0">
                      <a:pos x="33" y="53"/>
                    </a:cxn>
                    <a:cxn ang="0">
                      <a:pos x="20" y="28"/>
                    </a:cxn>
                    <a:cxn ang="0">
                      <a:pos x="54" y="17"/>
                    </a:cxn>
                    <a:cxn ang="0">
                      <a:pos x="88" y="28"/>
                    </a:cxn>
                    <a:cxn ang="0">
                      <a:pos x="109" y="28"/>
                    </a:cxn>
                    <a:cxn ang="0">
                      <a:pos x="131" y="28"/>
                    </a:cxn>
                    <a:cxn ang="0">
                      <a:pos x="131" y="17"/>
                    </a:cxn>
                    <a:cxn ang="0">
                      <a:pos x="143" y="17"/>
                    </a:cxn>
                    <a:cxn ang="0">
                      <a:pos x="177" y="0"/>
                    </a:cxn>
                    <a:cxn ang="0">
                      <a:pos x="186" y="17"/>
                    </a:cxn>
                    <a:cxn ang="0">
                      <a:pos x="186" y="28"/>
                    </a:cxn>
                    <a:cxn ang="0">
                      <a:pos x="198" y="28"/>
                    </a:cxn>
                    <a:cxn ang="0">
                      <a:pos x="207" y="53"/>
                    </a:cxn>
                    <a:cxn ang="0">
                      <a:pos x="244" y="53"/>
                    </a:cxn>
                    <a:cxn ang="0">
                      <a:pos x="253" y="64"/>
                    </a:cxn>
                    <a:cxn ang="0">
                      <a:pos x="284" y="64"/>
                    </a:cxn>
                    <a:cxn ang="0">
                      <a:pos x="284" y="74"/>
                    </a:cxn>
                    <a:cxn ang="0">
                      <a:pos x="284" y="93"/>
                    </a:cxn>
                    <a:cxn ang="0">
                      <a:pos x="284" y="118"/>
                    </a:cxn>
                    <a:cxn ang="0">
                      <a:pos x="274" y="103"/>
                    </a:cxn>
                    <a:cxn ang="0">
                      <a:pos x="263" y="118"/>
                    </a:cxn>
                    <a:cxn ang="0">
                      <a:pos x="263" y="129"/>
                    </a:cxn>
                    <a:cxn ang="0">
                      <a:pos x="253" y="129"/>
                    </a:cxn>
                    <a:cxn ang="0">
                      <a:pos x="207" y="153"/>
                    </a:cxn>
                    <a:cxn ang="0">
                      <a:pos x="229" y="165"/>
                    </a:cxn>
                    <a:cxn ang="0">
                      <a:pos x="244" y="165"/>
                    </a:cxn>
                    <a:cxn ang="0">
                      <a:pos x="244" y="182"/>
                    </a:cxn>
                    <a:cxn ang="0">
                      <a:pos x="229" y="182"/>
                    </a:cxn>
                    <a:cxn ang="0">
                      <a:pos x="198" y="194"/>
                    </a:cxn>
                    <a:cxn ang="0">
                      <a:pos x="198" y="182"/>
                    </a:cxn>
                    <a:cxn ang="0">
                      <a:pos x="177" y="165"/>
                    </a:cxn>
                    <a:cxn ang="0">
                      <a:pos x="198" y="153"/>
                    </a:cxn>
                    <a:cxn ang="0">
                      <a:pos x="167" y="143"/>
                    </a:cxn>
                    <a:cxn ang="0">
                      <a:pos x="143" y="143"/>
                    </a:cxn>
                    <a:cxn ang="0">
                      <a:pos x="131" y="153"/>
                    </a:cxn>
                    <a:cxn ang="0">
                      <a:pos x="131" y="165"/>
                    </a:cxn>
                    <a:cxn ang="0">
                      <a:pos x="109" y="165"/>
                    </a:cxn>
                  </a:cxnLst>
                  <a:rect l="0" t="0" r="r" b="b"/>
                  <a:pathLst>
                    <a:path w="284" h="194">
                      <a:moveTo>
                        <a:pt x="109" y="165"/>
                      </a:moveTo>
                      <a:lnTo>
                        <a:pt x="122" y="143"/>
                      </a:lnTo>
                      <a:lnTo>
                        <a:pt x="131" y="143"/>
                      </a:lnTo>
                      <a:lnTo>
                        <a:pt x="131" y="129"/>
                      </a:lnTo>
                      <a:lnTo>
                        <a:pt x="122" y="118"/>
                      </a:lnTo>
                      <a:lnTo>
                        <a:pt x="109" y="103"/>
                      </a:lnTo>
                      <a:lnTo>
                        <a:pt x="88" y="93"/>
                      </a:lnTo>
                      <a:lnTo>
                        <a:pt x="75" y="103"/>
                      </a:lnTo>
                      <a:lnTo>
                        <a:pt x="45" y="118"/>
                      </a:lnTo>
                      <a:lnTo>
                        <a:pt x="11" y="103"/>
                      </a:lnTo>
                      <a:lnTo>
                        <a:pt x="0" y="103"/>
                      </a:lnTo>
                      <a:lnTo>
                        <a:pt x="0" y="93"/>
                      </a:lnTo>
                      <a:lnTo>
                        <a:pt x="0" y="74"/>
                      </a:lnTo>
                      <a:lnTo>
                        <a:pt x="33" y="53"/>
                      </a:lnTo>
                      <a:lnTo>
                        <a:pt x="20" y="28"/>
                      </a:lnTo>
                      <a:lnTo>
                        <a:pt x="54" y="17"/>
                      </a:lnTo>
                      <a:lnTo>
                        <a:pt x="88" y="28"/>
                      </a:lnTo>
                      <a:lnTo>
                        <a:pt x="109" y="28"/>
                      </a:lnTo>
                      <a:lnTo>
                        <a:pt x="131" y="28"/>
                      </a:lnTo>
                      <a:lnTo>
                        <a:pt x="131" y="17"/>
                      </a:lnTo>
                      <a:lnTo>
                        <a:pt x="143" y="17"/>
                      </a:lnTo>
                      <a:lnTo>
                        <a:pt x="177" y="0"/>
                      </a:lnTo>
                      <a:lnTo>
                        <a:pt x="186" y="17"/>
                      </a:lnTo>
                      <a:lnTo>
                        <a:pt x="186" y="28"/>
                      </a:lnTo>
                      <a:lnTo>
                        <a:pt x="198" y="28"/>
                      </a:lnTo>
                      <a:lnTo>
                        <a:pt x="207" y="53"/>
                      </a:lnTo>
                      <a:lnTo>
                        <a:pt x="244" y="53"/>
                      </a:lnTo>
                      <a:lnTo>
                        <a:pt x="253" y="64"/>
                      </a:lnTo>
                      <a:lnTo>
                        <a:pt x="284" y="64"/>
                      </a:lnTo>
                      <a:lnTo>
                        <a:pt x="284" y="74"/>
                      </a:lnTo>
                      <a:lnTo>
                        <a:pt x="284" y="93"/>
                      </a:lnTo>
                      <a:lnTo>
                        <a:pt x="284" y="118"/>
                      </a:lnTo>
                      <a:lnTo>
                        <a:pt x="274" y="103"/>
                      </a:lnTo>
                      <a:lnTo>
                        <a:pt x="263" y="118"/>
                      </a:lnTo>
                      <a:lnTo>
                        <a:pt x="263" y="129"/>
                      </a:lnTo>
                      <a:lnTo>
                        <a:pt x="253" y="129"/>
                      </a:lnTo>
                      <a:lnTo>
                        <a:pt x="207" y="153"/>
                      </a:lnTo>
                      <a:lnTo>
                        <a:pt x="229" y="165"/>
                      </a:lnTo>
                      <a:lnTo>
                        <a:pt x="244" y="165"/>
                      </a:lnTo>
                      <a:lnTo>
                        <a:pt x="244" y="182"/>
                      </a:lnTo>
                      <a:lnTo>
                        <a:pt x="229" y="182"/>
                      </a:lnTo>
                      <a:lnTo>
                        <a:pt x="198" y="194"/>
                      </a:lnTo>
                      <a:lnTo>
                        <a:pt x="198" y="182"/>
                      </a:lnTo>
                      <a:lnTo>
                        <a:pt x="177" y="165"/>
                      </a:lnTo>
                      <a:lnTo>
                        <a:pt x="198" y="153"/>
                      </a:lnTo>
                      <a:lnTo>
                        <a:pt x="167" y="143"/>
                      </a:lnTo>
                      <a:lnTo>
                        <a:pt x="143" y="143"/>
                      </a:lnTo>
                      <a:lnTo>
                        <a:pt x="131" y="153"/>
                      </a:lnTo>
                      <a:lnTo>
                        <a:pt x="131" y="165"/>
                      </a:lnTo>
                      <a:lnTo>
                        <a:pt x="109" y="165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52" name="Freeform 418"/>
                <p:cNvSpPr>
                  <a:spLocks/>
                </p:cNvSpPr>
                <p:nvPr/>
              </p:nvSpPr>
              <p:spPr bwMode="auto">
                <a:xfrm>
                  <a:off x="4316413" y="900113"/>
                  <a:ext cx="296863" cy="96838"/>
                </a:xfrm>
                <a:custGeom>
                  <a:avLst/>
                  <a:gdLst/>
                  <a:ahLst/>
                  <a:cxnLst>
                    <a:cxn ang="0">
                      <a:pos x="0" y="11"/>
                    </a:cxn>
                    <a:cxn ang="0">
                      <a:pos x="52" y="11"/>
                    </a:cxn>
                    <a:cxn ang="0">
                      <a:pos x="98" y="0"/>
                    </a:cxn>
                    <a:cxn ang="0">
                      <a:pos x="175" y="0"/>
                    </a:cxn>
                    <a:cxn ang="0">
                      <a:pos x="187" y="11"/>
                    </a:cxn>
                    <a:cxn ang="0">
                      <a:pos x="144" y="25"/>
                    </a:cxn>
                    <a:cxn ang="0">
                      <a:pos x="89" y="11"/>
                    </a:cxn>
                    <a:cxn ang="0">
                      <a:pos x="89" y="25"/>
                    </a:cxn>
                    <a:cxn ang="0">
                      <a:pos x="166" y="46"/>
                    </a:cxn>
                    <a:cxn ang="0">
                      <a:pos x="108" y="46"/>
                    </a:cxn>
                    <a:cxn ang="0">
                      <a:pos x="108" y="35"/>
                    </a:cxn>
                    <a:cxn ang="0">
                      <a:pos x="89" y="35"/>
                    </a:cxn>
                    <a:cxn ang="0">
                      <a:pos x="64" y="61"/>
                    </a:cxn>
                    <a:cxn ang="0">
                      <a:pos x="31" y="46"/>
                    </a:cxn>
                    <a:cxn ang="0">
                      <a:pos x="31" y="35"/>
                    </a:cxn>
                    <a:cxn ang="0">
                      <a:pos x="21" y="35"/>
                    </a:cxn>
                    <a:cxn ang="0">
                      <a:pos x="12" y="25"/>
                    </a:cxn>
                    <a:cxn ang="0">
                      <a:pos x="0" y="11"/>
                    </a:cxn>
                  </a:cxnLst>
                  <a:rect l="0" t="0" r="r" b="b"/>
                  <a:pathLst>
                    <a:path w="187" h="61">
                      <a:moveTo>
                        <a:pt x="0" y="11"/>
                      </a:moveTo>
                      <a:lnTo>
                        <a:pt x="52" y="11"/>
                      </a:lnTo>
                      <a:lnTo>
                        <a:pt x="98" y="0"/>
                      </a:lnTo>
                      <a:lnTo>
                        <a:pt x="175" y="0"/>
                      </a:lnTo>
                      <a:lnTo>
                        <a:pt x="187" y="11"/>
                      </a:lnTo>
                      <a:lnTo>
                        <a:pt x="144" y="25"/>
                      </a:lnTo>
                      <a:lnTo>
                        <a:pt x="89" y="11"/>
                      </a:lnTo>
                      <a:lnTo>
                        <a:pt x="89" y="25"/>
                      </a:lnTo>
                      <a:lnTo>
                        <a:pt x="166" y="46"/>
                      </a:lnTo>
                      <a:lnTo>
                        <a:pt x="108" y="46"/>
                      </a:lnTo>
                      <a:lnTo>
                        <a:pt x="108" y="35"/>
                      </a:lnTo>
                      <a:lnTo>
                        <a:pt x="89" y="35"/>
                      </a:lnTo>
                      <a:lnTo>
                        <a:pt x="64" y="61"/>
                      </a:lnTo>
                      <a:lnTo>
                        <a:pt x="31" y="46"/>
                      </a:lnTo>
                      <a:lnTo>
                        <a:pt x="31" y="35"/>
                      </a:lnTo>
                      <a:lnTo>
                        <a:pt x="21" y="35"/>
                      </a:lnTo>
                      <a:lnTo>
                        <a:pt x="12" y="25"/>
                      </a:lnTo>
                      <a:lnTo>
                        <a:pt x="0" y="11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753" name="Group 752"/>
                <p:cNvGrpSpPr/>
                <p:nvPr/>
              </p:nvGrpSpPr>
              <p:grpSpPr>
                <a:xfrm>
                  <a:off x="3754442" y="900113"/>
                  <a:ext cx="1292251" cy="1598613"/>
                  <a:chOff x="3754442" y="900113"/>
                  <a:chExt cx="1292251" cy="1598613"/>
                </a:xfrm>
                <a:grpFill/>
              </p:grpSpPr>
              <p:sp>
                <p:nvSpPr>
                  <p:cNvPr id="754" name="Freeform 53"/>
                  <p:cNvSpPr>
                    <a:spLocks/>
                  </p:cNvSpPr>
                  <p:nvPr/>
                </p:nvSpPr>
                <p:spPr bwMode="auto">
                  <a:xfrm>
                    <a:off x="4457726" y="1919294"/>
                    <a:ext cx="136526" cy="84138"/>
                  </a:xfrm>
                  <a:custGeom>
                    <a:avLst/>
                    <a:gdLst/>
                    <a:ahLst/>
                    <a:cxnLst>
                      <a:cxn ang="0">
                        <a:pos x="0" y="28"/>
                      </a:cxn>
                      <a:cxn ang="0">
                        <a:pos x="31" y="0"/>
                      </a:cxn>
                      <a:cxn ang="0">
                        <a:pos x="54" y="10"/>
                      </a:cxn>
                      <a:cxn ang="0">
                        <a:pos x="76" y="10"/>
                      </a:cxn>
                      <a:cxn ang="0">
                        <a:pos x="86" y="10"/>
                      </a:cxn>
                      <a:cxn ang="0">
                        <a:pos x="86" y="28"/>
                      </a:cxn>
                      <a:cxn ang="0">
                        <a:pos x="64" y="28"/>
                      </a:cxn>
                      <a:cxn ang="0">
                        <a:pos x="31" y="53"/>
                      </a:cxn>
                      <a:cxn ang="0">
                        <a:pos x="9" y="38"/>
                      </a:cxn>
                      <a:cxn ang="0">
                        <a:pos x="0" y="28"/>
                      </a:cxn>
                    </a:cxnLst>
                    <a:rect l="0" t="0" r="r" b="b"/>
                    <a:pathLst>
                      <a:path w="86" h="53">
                        <a:moveTo>
                          <a:pt x="0" y="28"/>
                        </a:moveTo>
                        <a:lnTo>
                          <a:pt x="31" y="0"/>
                        </a:lnTo>
                        <a:lnTo>
                          <a:pt x="54" y="10"/>
                        </a:lnTo>
                        <a:lnTo>
                          <a:pt x="76" y="10"/>
                        </a:lnTo>
                        <a:lnTo>
                          <a:pt x="86" y="10"/>
                        </a:lnTo>
                        <a:lnTo>
                          <a:pt x="86" y="28"/>
                        </a:lnTo>
                        <a:lnTo>
                          <a:pt x="64" y="28"/>
                        </a:lnTo>
                        <a:lnTo>
                          <a:pt x="31" y="53"/>
                        </a:lnTo>
                        <a:lnTo>
                          <a:pt x="9" y="38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rgbClr val="00B05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755" name="Freeform 54"/>
                  <p:cNvSpPr>
                    <a:spLocks/>
                  </p:cNvSpPr>
                  <p:nvPr/>
                </p:nvSpPr>
                <p:spPr bwMode="auto">
                  <a:xfrm>
                    <a:off x="4457726" y="1919294"/>
                    <a:ext cx="136526" cy="84138"/>
                  </a:xfrm>
                  <a:custGeom>
                    <a:avLst/>
                    <a:gdLst/>
                    <a:ahLst/>
                    <a:cxnLst>
                      <a:cxn ang="0">
                        <a:pos x="0" y="28"/>
                      </a:cxn>
                      <a:cxn ang="0">
                        <a:pos x="31" y="0"/>
                      </a:cxn>
                      <a:cxn ang="0">
                        <a:pos x="54" y="10"/>
                      </a:cxn>
                      <a:cxn ang="0">
                        <a:pos x="76" y="10"/>
                      </a:cxn>
                      <a:cxn ang="0">
                        <a:pos x="86" y="10"/>
                      </a:cxn>
                      <a:cxn ang="0">
                        <a:pos x="86" y="28"/>
                      </a:cxn>
                      <a:cxn ang="0">
                        <a:pos x="64" y="28"/>
                      </a:cxn>
                      <a:cxn ang="0">
                        <a:pos x="31" y="53"/>
                      </a:cxn>
                      <a:cxn ang="0">
                        <a:pos x="9" y="38"/>
                      </a:cxn>
                      <a:cxn ang="0">
                        <a:pos x="0" y="28"/>
                      </a:cxn>
                    </a:cxnLst>
                    <a:rect l="0" t="0" r="r" b="b"/>
                    <a:pathLst>
                      <a:path w="86" h="53">
                        <a:moveTo>
                          <a:pt x="0" y="28"/>
                        </a:moveTo>
                        <a:lnTo>
                          <a:pt x="31" y="0"/>
                        </a:lnTo>
                        <a:lnTo>
                          <a:pt x="54" y="10"/>
                        </a:lnTo>
                        <a:lnTo>
                          <a:pt x="76" y="10"/>
                        </a:lnTo>
                        <a:lnTo>
                          <a:pt x="86" y="10"/>
                        </a:lnTo>
                        <a:lnTo>
                          <a:pt x="86" y="28"/>
                        </a:lnTo>
                        <a:lnTo>
                          <a:pt x="64" y="28"/>
                        </a:lnTo>
                        <a:lnTo>
                          <a:pt x="31" y="53"/>
                        </a:lnTo>
                        <a:lnTo>
                          <a:pt x="9" y="38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grpFill/>
                  <a:ln w="9525" cap="flat">
                    <a:solidFill>
                      <a:srgbClr val="00B05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756" name="Freeform 56"/>
                  <p:cNvSpPr>
                    <a:spLocks/>
                  </p:cNvSpPr>
                  <p:nvPr/>
                </p:nvSpPr>
                <p:spPr bwMode="auto">
                  <a:xfrm>
                    <a:off x="4595840" y="1816106"/>
                    <a:ext cx="450853" cy="307976"/>
                  </a:xfrm>
                  <a:custGeom>
                    <a:avLst/>
                    <a:gdLst/>
                    <a:ahLst/>
                    <a:cxnLst>
                      <a:cxn ang="0">
                        <a:pos x="109" y="165"/>
                      </a:cxn>
                      <a:cxn ang="0">
                        <a:pos x="122" y="143"/>
                      </a:cxn>
                      <a:cxn ang="0">
                        <a:pos x="131" y="143"/>
                      </a:cxn>
                      <a:cxn ang="0">
                        <a:pos x="131" y="129"/>
                      </a:cxn>
                      <a:cxn ang="0">
                        <a:pos x="122" y="118"/>
                      </a:cxn>
                      <a:cxn ang="0">
                        <a:pos x="109" y="103"/>
                      </a:cxn>
                      <a:cxn ang="0">
                        <a:pos x="88" y="93"/>
                      </a:cxn>
                      <a:cxn ang="0">
                        <a:pos x="75" y="103"/>
                      </a:cxn>
                      <a:cxn ang="0">
                        <a:pos x="45" y="118"/>
                      </a:cxn>
                      <a:cxn ang="0">
                        <a:pos x="11" y="103"/>
                      </a:cxn>
                      <a:cxn ang="0">
                        <a:pos x="0" y="103"/>
                      </a:cxn>
                      <a:cxn ang="0">
                        <a:pos x="0" y="93"/>
                      </a:cxn>
                      <a:cxn ang="0">
                        <a:pos x="0" y="74"/>
                      </a:cxn>
                      <a:cxn ang="0">
                        <a:pos x="33" y="53"/>
                      </a:cxn>
                      <a:cxn ang="0">
                        <a:pos x="20" y="28"/>
                      </a:cxn>
                      <a:cxn ang="0">
                        <a:pos x="54" y="17"/>
                      </a:cxn>
                      <a:cxn ang="0">
                        <a:pos x="88" y="28"/>
                      </a:cxn>
                      <a:cxn ang="0">
                        <a:pos x="109" y="28"/>
                      </a:cxn>
                      <a:cxn ang="0">
                        <a:pos x="131" y="28"/>
                      </a:cxn>
                      <a:cxn ang="0">
                        <a:pos x="131" y="17"/>
                      </a:cxn>
                      <a:cxn ang="0">
                        <a:pos x="143" y="17"/>
                      </a:cxn>
                      <a:cxn ang="0">
                        <a:pos x="177" y="0"/>
                      </a:cxn>
                      <a:cxn ang="0">
                        <a:pos x="186" y="17"/>
                      </a:cxn>
                      <a:cxn ang="0">
                        <a:pos x="186" y="28"/>
                      </a:cxn>
                      <a:cxn ang="0">
                        <a:pos x="198" y="28"/>
                      </a:cxn>
                      <a:cxn ang="0">
                        <a:pos x="207" y="53"/>
                      </a:cxn>
                      <a:cxn ang="0">
                        <a:pos x="244" y="53"/>
                      </a:cxn>
                      <a:cxn ang="0">
                        <a:pos x="253" y="64"/>
                      </a:cxn>
                      <a:cxn ang="0">
                        <a:pos x="284" y="64"/>
                      </a:cxn>
                      <a:cxn ang="0">
                        <a:pos x="284" y="74"/>
                      </a:cxn>
                      <a:cxn ang="0">
                        <a:pos x="284" y="93"/>
                      </a:cxn>
                      <a:cxn ang="0">
                        <a:pos x="284" y="118"/>
                      </a:cxn>
                      <a:cxn ang="0">
                        <a:pos x="274" y="103"/>
                      </a:cxn>
                      <a:cxn ang="0">
                        <a:pos x="263" y="118"/>
                      </a:cxn>
                      <a:cxn ang="0">
                        <a:pos x="263" y="129"/>
                      </a:cxn>
                      <a:cxn ang="0">
                        <a:pos x="253" y="129"/>
                      </a:cxn>
                      <a:cxn ang="0">
                        <a:pos x="207" y="153"/>
                      </a:cxn>
                      <a:cxn ang="0">
                        <a:pos x="229" y="165"/>
                      </a:cxn>
                      <a:cxn ang="0">
                        <a:pos x="244" y="165"/>
                      </a:cxn>
                      <a:cxn ang="0">
                        <a:pos x="244" y="182"/>
                      </a:cxn>
                      <a:cxn ang="0">
                        <a:pos x="229" y="182"/>
                      </a:cxn>
                      <a:cxn ang="0">
                        <a:pos x="198" y="194"/>
                      </a:cxn>
                      <a:cxn ang="0">
                        <a:pos x="198" y="182"/>
                      </a:cxn>
                      <a:cxn ang="0">
                        <a:pos x="177" y="165"/>
                      </a:cxn>
                      <a:cxn ang="0">
                        <a:pos x="198" y="153"/>
                      </a:cxn>
                      <a:cxn ang="0">
                        <a:pos x="167" y="143"/>
                      </a:cxn>
                      <a:cxn ang="0">
                        <a:pos x="143" y="143"/>
                      </a:cxn>
                      <a:cxn ang="0">
                        <a:pos x="131" y="153"/>
                      </a:cxn>
                      <a:cxn ang="0">
                        <a:pos x="131" y="165"/>
                      </a:cxn>
                      <a:cxn ang="0">
                        <a:pos x="109" y="165"/>
                      </a:cxn>
                    </a:cxnLst>
                    <a:rect l="0" t="0" r="r" b="b"/>
                    <a:pathLst>
                      <a:path w="284" h="194">
                        <a:moveTo>
                          <a:pt x="109" y="165"/>
                        </a:moveTo>
                        <a:lnTo>
                          <a:pt x="122" y="143"/>
                        </a:lnTo>
                        <a:lnTo>
                          <a:pt x="131" y="143"/>
                        </a:lnTo>
                        <a:lnTo>
                          <a:pt x="131" y="129"/>
                        </a:lnTo>
                        <a:lnTo>
                          <a:pt x="122" y="118"/>
                        </a:lnTo>
                        <a:lnTo>
                          <a:pt x="109" y="103"/>
                        </a:lnTo>
                        <a:lnTo>
                          <a:pt x="88" y="93"/>
                        </a:lnTo>
                        <a:lnTo>
                          <a:pt x="75" y="103"/>
                        </a:lnTo>
                        <a:lnTo>
                          <a:pt x="45" y="118"/>
                        </a:lnTo>
                        <a:lnTo>
                          <a:pt x="11" y="103"/>
                        </a:lnTo>
                        <a:lnTo>
                          <a:pt x="0" y="103"/>
                        </a:lnTo>
                        <a:lnTo>
                          <a:pt x="0" y="93"/>
                        </a:lnTo>
                        <a:lnTo>
                          <a:pt x="0" y="74"/>
                        </a:lnTo>
                        <a:lnTo>
                          <a:pt x="33" y="53"/>
                        </a:lnTo>
                        <a:lnTo>
                          <a:pt x="20" y="28"/>
                        </a:lnTo>
                        <a:lnTo>
                          <a:pt x="54" y="17"/>
                        </a:lnTo>
                        <a:lnTo>
                          <a:pt x="88" y="28"/>
                        </a:lnTo>
                        <a:lnTo>
                          <a:pt x="109" y="28"/>
                        </a:lnTo>
                        <a:lnTo>
                          <a:pt x="131" y="28"/>
                        </a:lnTo>
                        <a:lnTo>
                          <a:pt x="131" y="17"/>
                        </a:lnTo>
                        <a:lnTo>
                          <a:pt x="143" y="17"/>
                        </a:lnTo>
                        <a:lnTo>
                          <a:pt x="177" y="0"/>
                        </a:lnTo>
                        <a:lnTo>
                          <a:pt x="186" y="17"/>
                        </a:lnTo>
                        <a:lnTo>
                          <a:pt x="186" y="28"/>
                        </a:lnTo>
                        <a:lnTo>
                          <a:pt x="198" y="28"/>
                        </a:lnTo>
                        <a:lnTo>
                          <a:pt x="207" y="53"/>
                        </a:lnTo>
                        <a:lnTo>
                          <a:pt x="244" y="53"/>
                        </a:lnTo>
                        <a:lnTo>
                          <a:pt x="253" y="64"/>
                        </a:lnTo>
                        <a:lnTo>
                          <a:pt x="284" y="64"/>
                        </a:lnTo>
                        <a:lnTo>
                          <a:pt x="284" y="74"/>
                        </a:lnTo>
                        <a:lnTo>
                          <a:pt x="284" y="93"/>
                        </a:lnTo>
                        <a:lnTo>
                          <a:pt x="284" y="118"/>
                        </a:lnTo>
                        <a:lnTo>
                          <a:pt x="274" y="103"/>
                        </a:lnTo>
                        <a:lnTo>
                          <a:pt x="263" y="118"/>
                        </a:lnTo>
                        <a:lnTo>
                          <a:pt x="263" y="129"/>
                        </a:lnTo>
                        <a:lnTo>
                          <a:pt x="253" y="129"/>
                        </a:lnTo>
                        <a:lnTo>
                          <a:pt x="207" y="153"/>
                        </a:lnTo>
                        <a:lnTo>
                          <a:pt x="229" y="165"/>
                        </a:lnTo>
                        <a:lnTo>
                          <a:pt x="244" y="165"/>
                        </a:lnTo>
                        <a:lnTo>
                          <a:pt x="244" y="182"/>
                        </a:lnTo>
                        <a:lnTo>
                          <a:pt x="229" y="182"/>
                        </a:lnTo>
                        <a:lnTo>
                          <a:pt x="198" y="194"/>
                        </a:lnTo>
                        <a:lnTo>
                          <a:pt x="198" y="182"/>
                        </a:lnTo>
                        <a:lnTo>
                          <a:pt x="177" y="165"/>
                        </a:lnTo>
                        <a:lnTo>
                          <a:pt x="198" y="153"/>
                        </a:lnTo>
                        <a:lnTo>
                          <a:pt x="167" y="143"/>
                        </a:lnTo>
                        <a:lnTo>
                          <a:pt x="143" y="143"/>
                        </a:lnTo>
                        <a:lnTo>
                          <a:pt x="131" y="153"/>
                        </a:lnTo>
                        <a:lnTo>
                          <a:pt x="131" y="165"/>
                        </a:lnTo>
                        <a:lnTo>
                          <a:pt x="109" y="165"/>
                        </a:lnTo>
                        <a:close/>
                      </a:path>
                    </a:pathLst>
                  </a:custGeom>
                  <a:grpFill/>
                  <a:ln w="9525" cap="flat">
                    <a:solidFill>
                      <a:srgbClr val="00B05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757" name="Freeform 57"/>
                  <p:cNvSpPr>
                    <a:spLocks/>
                  </p:cNvSpPr>
                  <p:nvPr/>
                </p:nvSpPr>
                <p:spPr bwMode="auto">
                  <a:xfrm>
                    <a:off x="4614890" y="1673231"/>
                    <a:ext cx="223839" cy="187325"/>
                  </a:xfrm>
                  <a:custGeom>
                    <a:avLst/>
                    <a:gdLst/>
                    <a:ahLst/>
                    <a:cxnLst>
                      <a:cxn ang="0">
                        <a:pos x="9" y="78"/>
                      </a:cxn>
                      <a:cxn ang="0">
                        <a:pos x="0" y="52"/>
                      </a:cxn>
                      <a:cxn ang="0">
                        <a:pos x="43" y="52"/>
                      </a:cxn>
                      <a:cxn ang="0">
                        <a:pos x="34" y="42"/>
                      </a:cxn>
                      <a:cxn ang="0">
                        <a:pos x="55" y="28"/>
                      </a:cxn>
                      <a:cxn ang="0">
                        <a:pos x="55" y="17"/>
                      </a:cxn>
                      <a:cxn ang="0">
                        <a:pos x="76" y="0"/>
                      </a:cxn>
                      <a:cxn ang="0">
                        <a:pos x="110" y="17"/>
                      </a:cxn>
                      <a:cxn ang="0">
                        <a:pos x="120" y="42"/>
                      </a:cxn>
                      <a:cxn ang="0">
                        <a:pos x="131" y="64"/>
                      </a:cxn>
                      <a:cxn ang="0">
                        <a:pos x="141" y="64"/>
                      </a:cxn>
                      <a:cxn ang="0">
                        <a:pos x="141" y="78"/>
                      </a:cxn>
                      <a:cxn ang="0">
                        <a:pos x="120" y="78"/>
                      </a:cxn>
                      <a:cxn ang="0">
                        <a:pos x="131" y="106"/>
                      </a:cxn>
                      <a:cxn ang="0">
                        <a:pos x="120" y="106"/>
                      </a:cxn>
                      <a:cxn ang="0">
                        <a:pos x="120" y="118"/>
                      </a:cxn>
                      <a:cxn ang="0">
                        <a:pos x="98" y="118"/>
                      </a:cxn>
                      <a:cxn ang="0">
                        <a:pos x="76" y="118"/>
                      </a:cxn>
                      <a:cxn ang="0">
                        <a:pos x="43" y="106"/>
                      </a:cxn>
                      <a:cxn ang="0">
                        <a:pos x="9" y="118"/>
                      </a:cxn>
                      <a:cxn ang="0">
                        <a:pos x="0" y="106"/>
                      </a:cxn>
                      <a:cxn ang="0">
                        <a:pos x="9" y="78"/>
                      </a:cxn>
                    </a:cxnLst>
                    <a:rect l="0" t="0" r="r" b="b"/>
                    <a:pathLst>
                      <a:path w="141" h="118">
                        <a:moveTo>
                          <a:pt x="9" y="78"/>
                        </a:moveTo>
                        <a:lnTo>
                          <a:pt x="0" y="52"/>
                        </a:lnTo>
                        <a:lnTo>
                          <a:pt x="43" y="52"/>
                        </a:lnTo>
                        <a:lnTo>
                          <a:pt x="34" y="42"/>
                        </a:lnTo>
                        <a:lnTo>
                          <a:pt x="55" y="28"/>
                        </a:lnTo>
                        <a:lnTo>
                          <a:pt x="55" y="17"/>
                        </a:lnTo>
                        <a:lnTo>
                          <a:pt x="76" y="0"/>
                        </a:lnTo>
                        <a:lnTo>
                          <a:pt x="110" y="17"/>
                        </a:lnTo>
                        <a:lnTo>
                          <a:pt x="120" y="42"/>
                        </a:lnTo>
                        <a:lnTo>
                          <a:pt x="131" y="64"/>
                        </a:lnTo>
                        <a:lnTo>
                          <a:pt x="141" y="64"/>
                        </a:lnTo>
                        <a:lnTo>
                          <a:pt x="141" y="78"/>
                        </a:lnTo>
                        <a:lnTo>
                          <a:pt x="120" y="78"/>
                        </a:lnTo>
                        <a:lnTo>
                          <a:pt x="131" y="106"/>
                        </a:lnTo>
                        <a:lnTo>
                          <a:pt x="120" y="106"/>
                        </a:lnTo>
                        <a:lnTo>
                          <a:pt x="120" y="118"/>
                        </a:lnTo>
                        <a:lnTo>
                          <a:pt x="98" y="118"/>
                        </a:lnTo>
                        <a:lnTo>
                          <a:pt x="76" y="118"/>
                        </a:lnTo>
                        <a:lnTo>
                          <a:pt x="43" y="106"/>
                        </a:lnTo>
                        <a:lnTo>
                          <a:pt x="9" y="118"/>
                        </a:lnTo>
                        <a:lnTo>
                          <a:pt x="0" y="106"/>
                        </a:lnTo>
                        <a:lnTo>
                          <a:pt x="9" y="78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rgbClr val="00B05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758" name="Freeform 58"/>
                  <p:cNvSpPr>
                    <a:spLocks/>
                  </p:cNvSpPr>
                  <p:nvPr/>
                </p:nvSpPr>
                <p:spPr bwMode="auto">
                  <a:xfrm>
                    <a:off x="4614890" y="1673231"/>
                    <a:ext cx="223839" cy="187325"/>
                  </a:xfrm>
                  <a:custGeom>
                    <a:avLst/>
                    <a:gdLst/>
                    <a:ahLst/>
                    <a:cxnLst>
                      <a:cxn ang="0">
                        <a:pos x="9" y="78"/>
                      </a:cxn>
                      <a:cxn ang="0">
                        <a:pos x="0" y="52"/>
                      </a:cxn>
                      <a:cxn ang="0">
                        <a:pos x="43" y="52"/>
                      </a:cxn>
                      <a:cxn ang="0">
                        <a:pos x="34" y="42"/>
                      </a:cxn>
                      <a:cxn ang="0">
                        <a:pos x="55" y="28"/>
                      </a:cxn>
                      <a:cxn ang="0">
                        <a:pos x="55" y="17"/>
                      </a:cxn>
                      <a:cxn ang="0">
                        <a:pos x="76" y="0"/>
                      </a:cxn>
                      <a:cxn ang="0">
                        <a:pos x="110" y="17"/>
                      </a:cxn>
                      <a:cxn ang="0">
                        <a:pos x="120" y="42"/>
                      </a:cxn>
                      <a:cxn ang="0">
                        <a:pos x="131" y="64"/>
                      </a:cxn>
                      <a:cxn ang="0">
                        <a:pos x="141" y="64"/>
                      </a:cxn>
                      <a:cxn ang="0">
                        <a:pos x="141" y="78"/>
                      </a:cxn>
                      <a:cxn ang="0">
                        <a:pos x="120" y="78"/>
                      </a:cxn>
                      <a:cxn ang="0">
                        <a:pos x="131" y="106"/>
                      </a:cxn>
                      <a:cxn ang="0">
                        <a:pos x="120" y="106"/>
                      </a:cxn>
                      <a:cxn ang="0">
                        <a:pos x="120" y="118"/>
                      </a:cxn>
                      <a:cxn ang="0">
                        <a:pos x="98" y="118"/>
                      </a:cxn>
                      <a:cxn ang="0">
                        <a:pos x="76" y="118"/>
                      </a:cxn>
                      <a:cxn ang="0">
                        <a:pos x="43" y="106"/>
                      </a:cxn>
                      <a:cxn ang="0">
                        <a:pos x="9" y="118"/>
                      </a:cxn>
                      <a:cxn ang="0">
                        <a:pos x="0" y="106"/>
                      </a:cxn>
                      <a:cxn ang="0">
                        <a:pos x="9" y="78"/>
                      </a:cxn>
                    </a:cxnLst>
                    <a:rect l="0" t="0" r="r" b="b"/>
                    <a:pathLst>
                      <a:path w="141" h="118">
                        <a:moveTo>
                          <a:pt x="9" y="78"/>
                        </a:moveTo>
                        <a:lnTo>
                          <a:pt x="0" y="52"/>
                        </a:lnTo>
                        <a:lnTo>
                          <a:pt x="43" y="52"/>
                        </a:lnTo>
                        <a:lnTo>
                          <a:pt x="34" y="42"/>
                        </a:lnTo>
                        <a:lnTo>
                          <a:pt x="55" y="28"/>
                        </a:lnTo>
                        <a:lnTo>
                          <a:pt x="55" y="17"/>
                        </a:lnTo>
                        <a:lnTo>
                          <a:pt x="76" y="0"/>
                        </a:lnTo>
                        <a:lnTo>
                          <a:pt x="110" y="17"/>
                        </a:lnTo>
                        <a:lnTo>
                          <a:pt x="120" y="42"/>
                        </a:lnTo>
                        <a:lnTo>
                          <a:pt x="131" y="64"/>
                        </a:lnTo>
                        <a:lnTo>
                          <a:pt x="141" y="64"/>
                        </a:lnTo>
                        <a:lnTo>
                          <a:pt x="141" y="78"/>
                        </a:lnTo>
                        <a:lnTo>
                          <a:pt x="120" y="78"/>
                        </a:lnTo>
                        <a:lnTo>
                          <a:pt x="131" y="106"/>
                        </a:lnTo>
                        <a:lnTo>
                          <a:pt x="120" y="106"/>
                        </a:lnTo>
                        <a:lnTo>
                          <a:pt x="120" y="118"/>
                        </a:lnTo>
                        <a:lnTo>
                          <a:pt x="98" y="118"/>
                        </a:lnTo>
                        <a:lnTo>
                          <a:pt x="76" y="118"/>
                        </a:lnTo>
                        <a:lnTo>
                          <a:pt x="43" y="106"/>
                        </a:lnTo>
                        <a:lnTo>
                          <a:pt x="9" y="118"/>
                        </a:lnTo>
                        <a:lnTo>
                          <a:pt x="0" y="106"/>
                        </a:lnTo>
                        <a:lnTo>
                          <a:pt x="9" y="78"/>
                        </a:lnTo>
                        <a:close/>
                      </a:path>
                    </a:pathLst>
                  </a:custGeom>
                  <a:grpFill/>
                  <a:ln w="9525" cap="flat">
                    <a:solidFill>
                      <a:srgbClr val="00B05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759" name="Freeform 59"/>
                  <p:cNvSpPr>
                    <a:spLocks/>
                  </p:cNvSpPr>
                  <p:nvPr/>
                </p:nvSpPr>
                <p:spPr bwMode="auto">
                  <a:xfrm>
                    <a:off x="4614890" y="1550993"/>
                    <a:ext cx="100013" cy="80963"/>
                  </a:xfrm>
                  <a:custGeom>
                    <a:avLst/>
                    <a:gdLst/>
                    <a:ahLst/>
                    <a:cxnLst>
                      <a:cxn ang="0">
                        <a:pos x="9" y="40"/>
                      </a:cxn>
                      <a:cxn ang="0">
                        <a:pos x="21" y="40"/>
                      </a:cxn>
                      <a:cxn ang="0">
                        <a:pos x="54" y="51"/>
                      </a:cxn>
                      <a:cxn ang="0">
                        <a:pos x="54" y="40"/>
                      </a:cxn>
                      <a:cxn ang="0">
                        <a:pos x="42" y="29"/>
                      </a:cxn>
                      <a:cxn ang="0">
                        <a:pos x="54" y="14"/>
                      </a:cxn>
                      <a:cxn ang="0">
                        <a:pos x="63" y="14"/>
                      </a:cxn>
                      <a:cxn ang="0">
                        <a:pos x="33" y="0"/>
                      </a:cxn>
                      <a:cxn ang="0">
                        <a:pos x="0" y="14"/>
                      </a:cxn>
                      <a:cxn ang="0">
                        <a:pos x="0" y="40"/>
                      </a:cxn>
                      <a:cxn ang="0">
                        <a:pos x="9" y="40"/>
                      </a:cxn>
                    </a:cxnLst>
                    <a:rect l="0" t="0" r="r" b="b"/>
                    <a:pathLst>
                      <a:path w="63" h="51">
                        <a:moveTo>
                          <a:pt x="9" y="40"/>
                        </a:moveTo>
                        <a:lnTo>
                          <a:pt x="21" y="40"/>
                        </a:lnTo>
                        <a:lnTo>
                          <a:pt x="54" y="51"/>
                        </a:lnTo>
                        <a:lnTo>
                          <a:pt x="54" y="40"/>
                        </a:lnTo>
                        <a:lnTo>
                          <a:pt x="42" y="29"/>
                        </a:lnTo>
                        <a:lnTo>
                          <a:pt x="54" y="14"/>
                        </a:lnTo>
                        <a:lnTo>
                          <a:pt x="63" y="14"/>
                        </a:lnTo>
                        <a:lnTo>
                          <a:pt x="33" y="0"/>
                        </a:lnTo>
                        <a:lnTo>
                          <a:pt x="0" y="14"/>
                        </a:lnTo>
                        <a:lnTo>
                          <a:pt x="0" y="40"/>
                        </a:lnTo>
                        <a:lnTo>
                          <a:pt x="9" y="4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rgbClr val="00B05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760" name="Freeform 60"/>
                  <p:cNvSpPr>
                    <a:spLocks/>
                  </p:cNvSpPr>
                  <p:nvPr/>
                </p:nvSpPr>
                <p:spPr bwMode="auto">
                  <a:xfrm>
                    <a:off x="4614890" y="1550993"/>
                    <a:ext cx="100013" cy="80963"/>
                  </a:xfrm>
                  <a:custGeom>
                    <a:avLst/>
                    <a:gdLst/>
                    <a:ahLst/>
                    <a:cxnLst>
                      <a:cxn ang="0">
                        <a:pos x="9" y="40"/>
                      </a:cxn>
                      <a:cxn ang="0">
                        <a:pos x="21" y="40"/>
                      </a:cxn>
                      <a:cxn ang="0">
                        <a:pos x="54" y="51"/>
                      </a:cxn>
                      <a:cxn ang="0">
                        <a:pos x="54" y="40"/>
                      </a:cxn>
                      <a:cxn ang="0">
                        <a:pos x="42" y="29"/>
                      </a:cxn>
                      <a:cxn ang="0">
                        <a:pos x="54" y="14"/>
                      </a:cxn>
                      <a:cxn ang="0">
                        <a:pos x="63" y="14"/>
                      </a:cxn>
                      <a:cxn ang="0">
                        <a:pos x="33" y="0"/>
                      </a:cxn>
                      <a:cxn ang="0">
                        <a:pos x="0" y="14"/>
                      </a:cxn>
                      <a:cxn ang="0">
                        <a:pos x="0" y="40"/>
                      </a:cxn>
                      <a:cxn ang="0">
                        <a:pos x="9" y="40"/>
                      </a:cxn>
                    </a:cxnLst>
                    <a:rect l="0" t="0" r="r" b="b"/>
                    <a:pathLst>
                      <a:path w="63" h="51">
                        <a:moveTo>
                          <a:pt x="9" y="40"/>
                        </a:moveTo>
                        <a:lnTo>
                          <a:pt x="21" y="40"/>
                        </a:lnTo>
                        <a:lnTo>
                          <a:pt x="54" y="51"/>
                        </a:lnTo>
                        <a:lnTo>
                          <a:pt x="54" y="40"/>
                        </a:lnTo>
                        <a:lnTo>
                          <a:pt x="42" y="29"/>
                        </a:lnTo>
                        <a:lnTo>
                          <a:pt x="54" y="14"/>
                        </a:lnTo>
                        <a:lnTo>
                          <a:pt x="63" y="14"/>
                        </a:lnTo>
                        <a:lnTo>
                          <a:pt x="33" y="0"/>
                        </a:lnTo>
                        <a:lnTo>
                          <a:pt x="0" y="14"/>
                        </a:lnTo>
                        <a:lnTo>
                          <a:pt x="0" y="40"/>
                        </a:lnTo>
                        <a:lnTo>
                          <a:pt x="9" y="40"/>
                        </a:lnTo>
                        <a:close/>
                      </a:path>
                    </a:pathLst>
                  </a:custGeom>
                  <a:grpFill/>
                  <a:ln w="9525" cap="flat">
                    <a:solidFill>
                      <a:srgbClr val="00B05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761" name="Freeform 61"/>
                  <p:cNvSpPr>
                    <a:spLocks/>
                  </p:cNvSpPr>
                  <p:nvPr/>
                </p:nvSpPr>
                <p:spPr bwMode="auto">
                  <a:xfrm>
                    <a:off x="4559327" y="1614493"/>
                    <a:ext cx="174626" cy="84138"/>
                  </a:xfrm>
                  <a:custGeom>
                    <a:avLst/>
                    <a:gdLst/>
                    <a:ahLst/>
                    <a:cxnLst>
                      <a:cxn ang="0">
                        <a:pos x="0" y="53"/>
                      </a:cxn>
                      <a:cxn ang="0">
                        <a:pos x="12" y="35"/>
                      </a:cxn>
                      <a:cxn ang="0">
                        <a:pos x="55" y="35"/>
                      </a:cxn>
                      <a:cxn ang="0">
                        <a:pos x="89" y="53"/>
                      </a:cxn>
                      <a:cxn ang="0">
                        <a:pos x="110" y="35"/>
                      </a:cxn>
                      <a:cxn ang="0">
                        <a:pos x="89" y="10"/>
                      </a:cxn>
                      <a:cxn ang="0">
                        <a:pos x="55" y="0"/>
                      </a:cxn>
                      <a:cxn ang="0">
                        <a:pos x="42" y="0"/>
                      </a:cxn>
                      <a:cxn ang="0">
                        <a:pos x="42" y="24"/>
                      </a:cxn>
                      <a:cxn ang="0">
                        <a:pos x="33" y="24"/>
                      </a:cxn>
                      <a:cxn ang="0">
                        <a:pos x="12" y="10"/>
                      </a:cxn>
                      <a:cxn ang="0">
                        <a:pos x="0" y="10"/>
                      </a:cxn>
                      <a:cxn ang="0">
                        <a:pos x="0" y="24"/>
                      </a:cxn>
                      <a:cxn ang="0">
                        <a:pos x="0" y="53"/>
                      </a:cxn>
                    </a:cxnLst>
                    <a:rect l="0" t="0" r="r" b="b"/>
                    <a:pathLst>
                      <a:path w="110" h="53">
                        <a:moveTo>
                          <a:pt x="0" y="53"/>
                        </a:moveTo>
                        <a:lnTo>
                          <a:pt x="12" y="35"/>
                        </a:lnTo>
                        <a:lnTo>
                          <a:pt x="55" y="35"/>
                        </a:lnTo>
                        <a:lnTo>
                          <a:pt x="89" y="53"/>
                        </a:lnTo>
                        <a:lnTo>
                          <a:pt x="110" y="35"/>
                        </a:lnTo>
                        <a:lnTo>
                          <a:pt x="89" y="10"/>
                        </a:lnTo>
                        <a:lnTo>
                          <a:pt x="55" y="0"/>
                        </a:lnTo>
                        <a:lnTo>
                          <a:pt x="42" y="0"/>
                        </a:lnTo>
                        <a:lnTo>
                          <a:pt x="42" y="24"/>
                        </a:lnTo>
                        <a:lnTo>
                          <a:pt x="33" y="24"/>
                        </a:lnTo>
                        <a:lnTo>
                          <a:pt x="12" y="10"/>
                        </a:lnTo>
                        <a:lnTo>
                          <a:pt x="0" y="10"/>
                        </a:lnTo>
                        <a:lnTo>
                          <a:pt x="0" y="24"/>
                        </a:lnTo>
                        <a:lnTo>
                          <a:pt x="0" y="53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rgbClr val="00B05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762" name="Freeform 62"/>
                  <p:cNvSpPr>
                    <a:spLocks/>
                  </p:cNvSpPr>
                  <p:nvPr/>
                </p:nvSpPr>
                <p:spPr bwMode="auto">
                  <a:xfrm>
                    <a:off x="4559327" y="1614493"/>
                    <a:ext cx="174626" cy="84138"/>
                  </a:xfrm>
                  <a:custGeom>
                    <a:avLst/>
                    <a:gdLst/>
                    <a:ahLst/>
                    <a:cxnLst>
                      <a:cxn ang="0">
                        <a:pos x="0" y="53"/>
                      </a:cxn>
                      <a:cxn ang="0">
                        <a:pos x="12" y="35"/>
                      </a:cxn>
                      <a:cxn ang="0">
                        <a:pos x="55" y="35"/>
                      </a:cxn>
                      <a:cxn ang="0">
                        <a:pos x="89" y="53"/>
                      </a:cxn>
                      <a:cxn ang="0">
                        <a:pos x="110" y="35"/>
                      </a:cxn>
                      <a:cxn ang="0">
                        <a:pos x="89" y="10"/>
                      </a:cxn>
                      <a:cxn ang="0">
                        <a:pos x="55" y="0"/>
                      </a:cxn>
                      <a:cxn ang="0">
                        <a:pos x="42" y="0"/>
                      </a:cxn>
                      <a:cxn ang="0">
                        <a:pos x="42" y="24"/>
                      </a:cxn>
                      <a:cxn ang="0">
                        <a:pos x="33" y="24"/>
                      </a:cxn>
                      <a:cxn ang="0">
                        <a:pos x="12" y="10"/>
                      </a:cxn>
                      <a:cxn ang="0">
                        <a:pos x="0" y="10"/>
                      </a:cxn>
                      <a:cxn ang="0">
                        <a:pos x="0" y="24"/>
                      </a:cxn>
                      <a:cxn ang="0">
                        <a:pos x="0" y="53"/>
                      </a:cxn>
                    </a:cxnLst>
                    <a:rect l="0" t="0" r="r" b="b"/>
                    <a:pathLst>
                      <a:path w="110" h="53">
                        <a:moveTo>
                          <a:pt x="0" y="53"/>
                        </a:moveTo>
                        <a:lnTo>
                          <a:pt x="12" y="35"/>
                        </a:lnTo>
                        <a:lnTo>
                          <a:pt x="55" y="35"/>
                        </a:lnTo>
                        <a:lnTo>
                          <a:pt x="89" y="53"/>
                        </a:lnTo>
                        <a:lnTo>
                          <a:pt x="110" y="35"/>
                        </a:lnTo>
                        <a:lnTo>
                          <a:pt x="89" y="10"/>
                        </a:lnTo>
                        <a:lnTo>
                          <a:pt x="55" y="0"/>
                        </a:lnTo>
                        <a:lnTo>
                          <a:pt x="42" y="0"/>
                        </a:lnTo>
                        <a:lnTo>
                          <a:pt x="42" y="24"/>
                        </a:lnTo>
                        <a:lnTo>
                          <a:pt x="33" y="24"/>
                        </a:lnTo>
                        <a:lnTo>
                          <a:pt x="12" y="10"/>
                        </a:lnTo>
                        <a:lnTo>
                          <a:pt x="0" y="10"/>
                        </a:lnTo>
                        <a:lnTo>
                          <a:pt x="0" y="24"/>
                        </a:lnTo>
                        <a:lnTo>
                          <a:pt x="0" y="53"/>
                        </a:lnTo>
                        <a:close/>
                      </a:path>
                    </a:pathLst>
                  </a:custGeom>
                  <a:grpFill/>
                  <a:ln w="9525" cap="flat">
                    <a:solidFill>
                      <a:srgbClr val="00B05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763" name="Freeform 63"/>
                  <p:cNvSpPr>
                    <a:spLocks/>
                  </p:cNvSpPr>
                  <p:nvPr/>
                </p:nvSpPr>
                <p:spPr bwMode="auto">
                  <a:xfrm>
                    <a:off x="4545039" y="1673231"/>
                    <a:ext cx="157163" cy="85725"/>
                  </a:xfrm>
                  <a:custGeom>
                    <a:avLst/>
                    <a:gdLst/>
                    <a:ahLst/>
                    <a:cxnLst>
                      <a:cxn ang="0">
                        <a:pos x="42" y="54"/>
                      </a:cxn>
                      <a:cxn ang="0">
                        <a:pos x="86" y="54"/>
                      </a:cxn>
                      <a:cxn ang="0">
                        <a:pos x="77" y="42"/>
                      </a:cxn>
                      <a:cxn ang="0">
                        <a:pos x="99" y="28"/>
                      </a:cxn>
                      <a:cxn ang="0">
                        <a:pos x="99" y="17"/>
                      </a:cxn>
                      <a:cxn ang="0">
                        <a:pos x="64" y="0"/>
                      </a:cxn>
                      <a:cxn ang="0">
                        <a:pos x="21" y="0"/>
                      </a:cxn>
                      <a:cxn ang="0">
                        <a:pos x="9" y="17"/>
                      </a:cxn>
                      <a:cxn ang="0">
                        <a:pos x="0" y="28"/>
                      </a:cxn>
                      <a:cxn ang="0">
                        <a:pos x="31" y="28"/>
                      </a:cxn>
                      <a:cxn ang="0">
                        <a:pos x="31" y="54"/>
                      </a:cxn>
                      <a:cxn ang="0">
                        <a:pos x="42" y="54"/>
                      </a:cxn>
                    </a:cxnLst>
                    <a:rect l="0" t="0" r="r" b="b"/>
                    <a:pathLst>
                      <a:path w="99" h="54">
                        <a:moveTo>
                          <a:pt x="42" y="54"/>
                        </a:moveTo>
                        <a:lnTo>
                          <a:pt x="86" y="54"/>
                        </a:lnTo>
                        <a:lnTo>
                          <a:pt x="77" y="42"/>
                        </a:lnTo>
                        <a:lnTo>
                          <a:pt x="99" y="28"/>
                        </a:lnTo>
                        <a:lnTo>
                          <a:pt x="99" y="17"/>
                        </a:lnTo>
                        <a:lnTo>
                          <a:pt x="64" y="0"/>
                        </a:lnTo>
                        <a:lnTo>
                          <a:pt x="21" y="0"/>
                        </a:lnTo>
                        <a:lnTo>
                          <a:pt x="9" y="17"/>
                        </a:lnTo>
                        <a:lnTo>
                          <a:pt x="0" y="28"/>
                        </a:lnTo>
                        <a:lnTo>
                          <a:pt x="31" y="28"/>
                        </a:lnTo>
                        <a:lnTo>
                          <a:pt x="31" y="54"/>
                        </a:lnTo>
                        <a:lnTo>
                          <a:pt x="42" y="54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rgbClr val="00B05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764" name="Freeform 64"/>
                  <p:cNvSpPr>
                    <a:spLocks/>
                  </p:cNvSpPr>
                  <p:nvPr/>
                </p:nvSpPr>
                <p:spPr bwMode="auto">
                  <a:xfrm>
                    <a:off x="4545039" y="1673231"/>
                    <a:ext cx="157163" cy="85725"/>
                  </a:xfrm>
                  <a:custGeom>
                    <a:avLst/>
                    <a:gdLst/>
                    <a:ahLst/>
                    <a:cxnLst>
                      <a:cxn ang="0">
                        <a:pos x="42" y="54"/>
                      </a:cxn>
                      <a:cxn ang="0">
                        <a:pos x="86" y="54"/>
                      </a:cxn>
                      <a:cxn ang="0">
                        <a:pos x="77" y="42"/>
                      </a:cxn>
                      <a:cxn ang="0">
                        <a:pos x="99" y="28"/>
                      </a:cxn>
                      <a:cxn ang="0">
                        <a:pos x="99" y="17"/>
                      </a:cxn>
                      <a:cxn ang="0">
                        <a:pos x="64" y="0"/>
                      </a:cxn>
                      <a:cxn ang="0">
                        <a:pos x="21" y="0"/>
                      </a:cxn>
                      <a:cxn ang="0">
                        <a:pos x="9" y="17"/>
                      </a:cxn>
                      <a:cxn ang="0">
                        <a:pos x="0" y="28"/>
                      </a:cxn>
                      <a:cxn ang="0">
                        <a:pos x="31" y="28"/>
                      </a:cxn>
                      <a:cxn ang="0">
                        <a:pos x="31" y="54"/>
                      </a:cxn>
                      <a:cxn ang="0">
                        <a:pos x="42" y="54"/>
                      </a:cxn>
                    </a:cxnLst>
                    <a:rect l="0" t="0" r="r" b="b"/>
                    <a:pathLst>
                      <a:path w="99" h="54">
                        <a:moveTo>
                          <a:pt x="42" y="54"/>
                        </a:moveTo>
                        <a:lnTo>
                          <a:pt x="86" y="54"/>
                        </a:lnTo>
                        <a:lnTo>
                          <a:pt x="77" y="42"/>
                        </a:lnTo>
                        <a:lnTo>
                          <a:pt x="99" y="28"/>
                        </a:lnTo>
                        <a:lnTo>
                          <a:pt x="99" y="17"/>
                        </a:lnTo>
                        <a:lnTo>
                          <a:pt x="64" y="0"/>
                        </a:lnTo>
                        <a:lnTo>
                          <a:pt x="21" y="0"/>
                        </a:lnTo>
                        <a:lnTo>
                          <a:pt x="9" y="17"/>
                        </a:lnTo>
                        <a:lnTo>
                          <a:pt x="0" y="28"/>
                        </a:lnTo>
                        <a:lnTo>
                          <a:pt x="31" y="28"/>
                        </a:lnTo>
                        <a:lnTo>
                          <a:pt x="31" y="54"/>
                        </a:lnTo>
                        <a:lnTo>
                          <a:pt x="42" y="54"/>
                        </a:lnTo>
                        <a:close/>
                      </a:path>
                    </a:pathLst>
                  </a:custGeom>
                  <a:grpFill/>
                  <a:ln w="9525" cap="flat">
                    <a:solidFill>
                      <a:srgbClr val="00B05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765" name="Freeform 65"/>
                  <p:cNvSpPr>
                    <a:spLocks/>
                  </p:cNvSpPr>
                  <p:nvPr/>
                </p:nvSpPr>
                <p:spPr bwMode="auto">
                  <a:xfrm>
                    <a:off x="4521227" y="1719268"/>
                    <a:ext cx="73025" cy="46038"/>
                  </a:xfrm>
                  <a:custGeom>
                    <a:avLst/>
                    <a:gdLst/>
                    <a:ahLst/>
                    <a:cxnLst>
                      <a:cxn ang="0">
                        <a:pos x="0" y="16"/>
                      </a:cxn>
                      <a:cxn ang="0">
                        <a:pos x="15" y="0"/>
                      </a:cxn>
                      <a:cxn ang="0">
                        <a:pos x="46" y="0"/>
                      </a:cxn>
                      <a:cxn ang="0">
                        <a:pos x="46" y="29"/>
                      </a:cxn>
                      <a:cxn ang="0">
                        <a:pos x="0" y="16"/>
                      </a:cxn>
                    </a:cxnLst>
                    <a:rect l="0" t="0" r="r" b="b"/>
                    <a:pathLst>
                      <a:path w="46" h="29">
                        <a:moveTo>
                          <a:pt x="0" y="16"/>
                        </a:moveTo>
                        <a:lnTo>
                          <a:pt x="15" y="0"/>
                        </a:lnTo>
                        <a:lnTo>
                          <a:pt x="46" y="0"/>
                        </a:lnTo>
                        <a:lnTo>
                          <a:pt x="46" y="29"/>
                        </a:lnTo>
                        <a:lnTo>
                          <a:pt x="0" y="16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rgbClr val="00B05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766" name="Freeform 66"/>
                  <p:cNvSpPr>
                    <a:spLocks/>
                  </p:cNvSpPr>
                  <p:nvPr/>
                </p:nvSpPr>
                <p:spPr bwMode="auto">
                  <a:xfrm>
                    <a:off x="4521227" y="1719268"/>
                    <a:ext cx="73025" cy="46038"/>
                  </a:xfrm>
                  <a:custGeom>
                    <a:avLst/>
                    <a:gdLst/>
                    <a:ahLst/>
                    <a:cxnLst>
                      <a:cxn ang="0">
                        <a:pos x="0" y="16"/>
                      </a:cxn>
                      <a:cxn ang="0">
                        <a:pos x="15" y="0"/>
                      </a:cxn>
                      <a:cxn ang="0">
                        <a:pos x="46" y="0"/>
                      </a:cxn>
                      <a:cxn ang="0">
                        <a:pos x="46" y="29"/>
                      </a:cxn>
                      <a:cxn ang="0">
                        <a:pos x="0" y="16"/>
                      </a:cxn>
                    </a:cxnLst>
                    <a:rect l="0" t="0" r="r" b="b"/>
                    <a:pathLst>
                      <a:path w="46" h="29">
                        <a:moveTo>
                          <a:pt x="0" y="16"/>
                        </a:moveTo>
                        <a:lnTo>
                          <a:pt x="15" y="0"/>
                        </a:lnTo>
                        <a:lnTo>
                          <a:pt x="46" y="0"/>
                        </a:lnTo>
                        <a:lnTo>
                          <a:pt x="46" y="29"/>
                        </a:lnTo>
                        <a:lnTo>
                          <a:pt x="0" y="16"/>
                        </a:lnTo>
                        <a:close/>
                      </a:path>
                    </a:pathLst>
                  </a:custGeom>
                  <a:grpFill/>
                  <a:ln w="9525" cap="flat">
                    <a:solidFill>
                      <a:srgbClr val="00B05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767" name="Freeform 67"/>
                  <p:cNvSpPr>
                    <a:spLocks/>
                  </p:cNvSpPr>
                  <p:nvPr/>
                </p:nvSpPr>
                <p:spPr bwMode="auto">
                  <a:xfrm>
                    <a:off x="4714903" y="1965331"/>
                    <a:ext cx="88901" cy="114300"/>
                  </a:xfrm>
                  <a:custGeom>
                    <a:avLst/>
                    <a:gdLst/>
                    <a:ahLst/>
                    <a:cxnLst>
                      <a:cxn ang="0">
                        <a:pos x="34" y="72"/>
                      </a:cxn>
                      <a:cxn ang="0">
                        <a:pos x="46" y="50"/>
                      </a:cxn>
                      <a:cxn ang="0">
                        <a:pos x="56" y="50"/>
                      </a:cxn>
                      <a:cxn ang="0">
                        <a:pos x="56" y="36"/>
                      </a:cxn>
                      <a:cxn ang="0">
                        <a:pos x="46" y="24"/>
                      </a:cxn>
                      <a:cxn ang="0">
                        <a:pos x="34" y="10"/>
                      </a:cxn>
                      <a:cxn ang="0">
                        <a:pos x="12" y="0"/>
                      </a:cxn>
                      <a:cxn ang="0">
                        <a:pos x="0" y="10"/>
                      </a:cxn>
                      <a:cxn ang="0">
                        <a:pos x="24" y="36"/>
                      </a:cxn>
                      <a:cxn ang="0">
                        <a:pos x="34" y="72"/>
                      </a:cxn>
                    </a:cxnLst>
                    <a:rect l="0" t="0" r="r" b="b"/>
                    <a:pathLst>
                      <a:path w="56" h="72">
                        <a:moveTo>
                          <a:pt x="34" y="72"/>
                        </a:moveTo>
                        <a:lnTo>
                          <a:pt x="46" y="50"/>
                        </a:lnTo>
                        <a:lnTo>
                          <a:pt x="56" y="50"/>
                        </a:lnTo>
                        <a:lnTo>
                          <a:pt x="56" y="36"/>
                        </a:lnTo>
                        <a:lnTo>
                          <a:pt x="46" y="24"/>
                        </a:lnTo>
                        <a:lnTo>
                          <a:pt x="34" y="10"/>
                        </a:lnTo>
                        <a:lnTo>
                          <a:pt x="12" y="0"/>
                        </a:lnTo>
                        <a:lnTo>
                          <a:pt x="0" y="10"/>
                        </a:lnTo>
                        <a:lnTo>
                          <a:pt x="24" y="36"/>
                        </a:lnTo>
                        <a:lnTo>
                          <a:pt x="34" y="72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rgbClr val="00B05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768" name="Freeform 68"/>
                  <p:cNvSpPr>
                    <a:spLocks/>
                  </p:cNvSpPr>
                  <p:nvPr/>
                </p:nvSpPr>
                <p:spPr bwMode="auto">
                  <a:xfrm>
                    <a:off x="4714903" y="1965331"/>
                    <a:ext cx="88901" cy="114300"/>
                  </a:xfrm>
                  <a:custGeom>
                    <a:avLst/>
                    <a:gdLst/>
                    <a:ahLst/>
                    <a:cxnLst>
                      <a:cxn ang="0">
                        <a:pos x="34" y="72"/>
                      </a:cxn>
                      <a:cxn ang="0">
                        <a:pos x="46" y="50"/>
                      </a:cxn>
                      <a:cxn ang="0">
                        <a:pos x="56" y="50"/>
                      </a:cxn>
                      <a:cxn ang="0">
                        <a:pos x="56" y="36"/>
                      </a:cxn>
                      <a:cxn ang="0">
                        <a:pos x="46" y="24"/>
                      </a:cxn>
                      <a:cxn ang="0">
                        <a:pos x="34" y="10"/>
                      </a:cxn>
                      <a:cxn ang="0">
                        <a:pos x="12" y="0"/>
                      </a:cxn>
                      <a:cxn ang="0">
                        <a:pos x="0" y="10"/>
                      </a:cxn>
                      <a:cxn ang="0">
                        <a:pos x="24" y="36"/>
                      </a:cxn>
                      <a:cxn ang="0">
                        <a:pos x="34" y="72"/>
                      </a:cxn>
                    </a:cxnLst>
                    <a:rect l="0" t="0" r="r" b="b"/>
                    <a:pathLst>
                      <a:path w="56" h="72">
                        <a:moveTo>
                          <a:pt x="34" y="72"/>
                        </a:moveTo>
                        <a:lnTo>
                          <a:pt x="46" y="50"/>
                        </a:lnTo>
                        <a:lnTo>
                          <a:pt x="56" y="50"/>
                        </a:lnTo>
                        <a:lnTo>
                          <a:pt x="56" y="36"/>
                        </a:lnTo>
                        <a:lnTo>
                          <a:pt x="46" y="24"/>
                        </a:lnTo>
                        <a:lnTo>
                          <a:pt x="34" y="10"/>
                        </a:lnTo>
                        <a:lnTo>
                          <a:pt x="12" y="0"/>
                        </a:lnTo>
                        <a:lnTo>
                          <a:pt x="0" y="10"/>
                        </a:lnTo>
                        <a:lnTo>
                          <a:pt x="24" y="36"/>
                        </a:lnTo>
                        <a:lnTo>
                          <a:pt x="34" y="72"/>
                        </a:lnTo>
                        <a:close/>
                      </a:path>
                    </a:pathLst>
                  </a:custGeom>
                  <a:grpFill/>
                  <a:ln w="9525" cap="flat">
                    <a:solidFill>
                      <a:srgbClr val="00B05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769" name="Freeform 206"/>
                  <p:cNvSpPr>
                    <a:spLocks/>
                  </p:cNvSpPr>
                  <p:nvPr/>
                </p:nvSpPr>
                <p:spPr bwMode="auto">
                  <a:xfrm>
                    <a:off x="3778254" y="2149489"/>
                    <a:ext cx="328613" cy="303214"/>
                  </a:xfrm>
                  <a:custGeom>
                    <a:avLst/>
                    <a:gdLst/>
                    <a:ahLst/>
                    <a:cxnLst>
                      <a:cxn ang="0">
                        <a:pos x="152" y="21"/>
                      </a:cxn>
                      <a:cxn ang="0">
                        <a:pos x="128" y="11"/>
                      </a:cxn>
                      <a:cxn ang="0">
                        <a:pos x="119" y="11"/>
                      </a:cxn>
                      <a:cxn ang="0">
                        <a:pos x="84" y="11"/>
                      </a:cxn>
                      <a:cxn ang="0">
                        <a:pos x="20" y="0"/>
                      </a:cxn>
                      <a:cxn ang="0">
                        <a:pos x="8" y="11"/>
                      </a:cxn>
                      <a:cxn ang="0">
                        <a:pos x="0" y="21"/>
                      </a:cxn>
                      <a:cxn ang="0">
                        <a:pos x="8" y="50"/>
                      </a:cxn>
                      <a:cxn ang="0">
                        <a:pos x="42" y="50"/>
                      </a:cxn>
                      <a:cxn ang="0">
                        <a:pos x="51" y="50"/>
                      </a:cxn>
                      <a:cxn ang="0">
                        <a:pos x="42" y="75"/>
                      </a:cxn>
                      <a:cxn ang="0">
                        <a:pos x="42" y="90"/>
                      </a:cxn>
                      <a:cxn ang="0">
                        <a:pos x="30" y="100"/>
                      </a:cxn>
                      <a:cxn ang="0">
                        <a:pos x="30" y="126"/>
                      </a:cxn>
                      <a:cxn ang="0">
                        <a:pos x="30" y="155"/>
                      </a:cxn>
                      <a:cxn ang="0">
                        <a:pos x="51" y="191"/>
                      </a:cxn>
                      <a:cxn ang="0">
                        <a:pos x="75" y="166"/>
                      </a:cxn>
                      <a:cxn ang="0">
                        <a:pos x="106" y="166"/>
                      </a:cxn>
                      <a:cxn ang="0">
                        <a:pos x="152" y="126"/>
                      </a:cxn>
                      <a:cxn ang="0">
                        <a:pos x="139" y="100"/>
                      </a:cxn>
                      <a:cxn ang="0">
                        <a:pos x="173" y="64"/>
                      </a:cxn>
                      <a:cxn ang="0">
                        <a:pos x="207" y="50"/>
                      </a:cxn>
                      <a:cxn ang="0">
                        <a:pos x="207" y="21"/>
                      </a:cxn>
                      <a:cxn ang="0">
                        <a:pos x="152" y="21"/>
                      </a:cxn>
                    </a:cxnLst>
                    <a:rect l="0" t="0" r="r" b="b"/>
                    <a:pathLst>
                      <a:path w="207" h="191">
                        <a:moveTo>
                          <a:pt x="152" y="21"/>
                        </a:moveTo>
                        <a:lnTo>
                          <a:pt x="128" y="11"/>
                        </a:lnTo>
                        <a:lnTo>
                          <a:pt x="119" y="11"/>
                        </a:lnTo>
                        <a:lnTo>
                          <a:pt x="84" y="11"/>
                        </a:lnTo>
                        <a:lnTo>
                          <a:pt x="20" y="0"/>
                        </a:lnTo>
                        <a:lnTo>
                          <a:pt x="8" y="11"/>
                        </a:lnTo>
                        <a:lnTo>
                          <a:pt x="0" y="21"/>
                        </a:lnTo>
                        <a:lnTo>
                          <a:pt x="8" y="50"/>
                        </a:lnTo>
                        <a:lnTo>
                          <a:pt x="42" y="50"/>
                        </a:lnTo>
                        <a:lnTo>
                          <a:pt x="51" y="50"/>
                        </a:lnTo>
                        <a:lnTo>
                          <a:pt x="42" y="75"/>
                        </a:lnTo>
                        <a:lnTo>
                          <a:pt x="42" y="90"/>
                        </a:lnTo>
                        <a:lnTo>
                          <a:pt x="30" y="100"/>
                        </a:lnTo>
                        <a:lnTo>
                          <a:pt x="30" y="126"/>
                        </a:lnTo>
                        <a:lnTo>
                          <a:pt x="30" y="155"/>
                        </a:lnTo>
                        <a:lnTo>
                          <a:pt x="51" y="191"/>
                        </a:lnTo>
                        <a:lnTo>
                          <a:pt x="75" y="166"/>
                        </a:lnTo>
                        <a:lnTo>
                          <a:pt x="106" y="166"/>
                        </a:lnTo>
                        <a:lnTo>
                          <a:pt x="152" y="126"/>
                        </a:lnTo>
                        <a:lnTo>
                          <a:pt x="139" y="100"/>
                        </a:lnTo>
                        <a:lnTo>
                          <a:pt x="173" y="64"/>
                        </a:lnTo>
                        <a:lnTo>
                          <a:pt x="207" y="50"/>
                        </a:lnTo>
                        <a:lnTo>
                          <a:pt x="207" y="21"/>
                        </a:lnTo>
                        <a:lnTo>
                          <a:pt x="152" y="21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rgbClr val="00B05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770" name="Freeform 207"/>
                  <p:cNvSpPr>
                    <a:spLocks/>
                  </p:cNvSpPr>
                  <p:nvPr/>
                </p:nvSpPr>
                <p:spPr bwMode="auto">
                  <a:xfrm>
                    <a:off x="3778254" y="2149489"/>
                    <a:ext cx="328613" cy="303214"/>
                  </a:xfrm>
                  <a:custGeom>
                    <a:avLst/>
                    <a:gdLst/>
                    <a:ahLst/>
                    <a:cxnLst>
                      <a:cxn ang="0">
                        <a:pos x="152" y="21"/>
                      </a:cxn>
                      <a:cxn ang="0">
                        <a:pos x="128" y="11"/>
                      </a:cxn>
                      <a:cxn ang="0">
                        <a:pos x="119" y="11"/>
                      </a:cxn>
                      <a:cxn ang="0">
                        <a:pos x="84" y="11"/>
                      </a:cxn>
                      <a:cxn ang="0">
                        <a:pos x="20" y="0"/>
                      </a:cxn>
                      <a:cxn ang="0">
                        <a:pos x="8" y="11"/>
                      </a:cxn>
                      <a:cxn ang="0">
                        <a:pos x="0" y="21"/>
                      </a:cxn>
                      <a:cxn ang="0">
                        <a:pos x="8" y="50"/>
                      </a:cxn>
                      <a:cxn ang="0">
                        <a:pos x="42" y="50"/>
                      </a:cxn>
                      <a:cxn ang="0">
                        <a:pos x="51" y="50"/>
                      </a:cxn>
                      <a:cxn ang="0">
                        <a:pos x="42" y="75"/>
                      </a:cxn>
                      <a:cxn ang="0">
                        <a:pos x="42" y="90"/>
                      </a:cxn>
                      <a:cxn ang="0">
                        <a:pos x="30" y="100"/>
                      </a:cxn>
                      <a:cxn ang="0">
                        <a:pos x="30" y="126"/>
                      </a:cxn>
                      <a:cxn ang="0">
                        <a:pos x="30" y="155"/>
                      </a:cxn>
                      <a:cxn ang="0">
                        <a:pos x="51" y="191"/>
                      </a:cxn>
                      <a:cxn ang="0">
                        <a:pos x="75" y="166"/>
                      </a:cxn>
                      <a:cxn ang="0">
                        <a:pos x="106" y="166"/>
                      </a:cxn>
                      <a:cxn ang="0">
                        <a:pos x="152" y="126"/>
                      </a:cxn>
                      <a:cxn ang="0">
                        <a:pos x="139" y="100"/>
                      </a:cxn>
                      <a:cxn ang="0">
                        <a:pos x="173" y="64"/>
                      </a:cxn>
                      <a:cxn ang="0">
                        <a:pos x="207" y="50"/>
                      </a:cxn>
                      <a:cxn ang="0">
                        <a:pos x="207" y="21"/>
                      </a:cxn>
                      <a:cxn ang="0">
                        <a:pos x="152" y="21"/>
                      </a:cxn>
                    </a:cxnLst>
                    <a:rect l="0" t="0" r="r" b="b"/>
                    <a:pathLst>
                      <a:path w="207" h="191">
                        <a:moveTo>
                          <a:pt x="152" y="21"/>
                        </a:moveTo>
                        <a:lnTo>
                          <a:pt x="128" y="11"/>
                        </a:lnTo>
                        <a:lnTo>
                          <a:pt x="119" y="11"/>
                        </a:lnTo>
                        <a:lnTo>
                          <a:pt x="84" y="11"/>
                        </a:lnTo>
                        <a:lnTo>
                          <a:pt x="20" y="0"/>
                        </a:lnTo>
                        <a:lnTo>
                          <a:pt x="8" y="11"/>
                        </a:lnTo>
                        <a:lnTo>
                          <a:pt x="0" y="21"/>
                        </a:lnTo>
                        <a:lnTo>
                          <a:pt x="8" y="50"/>
                        </a:lnTo>
                        <a:lnTo>
                          <a:pt x="42" y="50"/>
                        </a:lnTo>
                        <a:lnTo>
                          <a:pt x="51" y="50"/>
                        </a:lnTo>
                        <a:lnTo>
                          <a:pt x="42" y="75"/>
                        </a:lnTo>
                        <a:lnTo>
                          <a:pt x="42" y="90"/>
                        </a:lnTo>
                        <a:lnTo>
                          <a:pt x="30" y="100"/>
                        </a:lnTo>
                        <a:lnTo>
                          <a:pt x="30" y="126"/>
                        </a:lnTo>
                        <a:lnTo>
                          <a:pt x="30" y="155"/>
                        </a:lnTo>
                        <a:lnTo>
                          <a:pt x="51" y="191"/>
                        </a:lnTo>
                        <a:lnTo>
                          <a:pt x="75" y="166"/>
                        </a:lnTo>
                        <a:lnTo>
                          <a:pt x="106" y="166"/>
                        </a:lnTo>
                        <a:lnTo>
                          <a:pt x="152" y="126"/>
                        </a:lnTo>
                        <a:lnTo>
                          <a:pt x="139" y="100"/>
                        </a:lnTo>
                        <a:lnTo>
                          <a:pt x="173" y="64"/>
                        </a:lnTo>
                        <a:lnTo>
                          <a:pt x="207" y="50"/>
                        </a:lnTo>
                        <a:lnTo>
                          <a:pt x="207" y="21"/>
                        </a:lnTo>
                        <a:lnTo>
                          <a:pt x="152" y="21"/>
                        </a:lnTo>
                        <a:close/>
                      </a:path>
                    </a:pathLst>
                  </a:custGeom>
                  <a:grpFill/>
                  <a:ln w="9525" cap="flat">
                    <a:solidFill>
                      <a:srgbClr val="00B05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771" name="Freeform 208"/>
                  <p:cNvSpPr>
                    <a:spLocks/>
                  </p:cNvSpPr>
                  <p:nvPr/>
                </p:nvSpPr>
                <p:spPr bwMode="auto">
                  <a:xfrm>
                    <a:off x="3754442" y="2232039"/>
                    <a:ext cx="106363" cy="182564"/>
                  </a:xfrm>
                  <a:custGeom>
                    <a:avLst/>
                    <a:gdLst/>
                    <a:ahLst/>
                    <a:cxnLst>
                      <a:cxn ang="0">
                        <a:pos x="45" y="74"/>
                      </a:cxn>
                      <a:cxn ang="0">
                        <a:pos x="45" y="103"/>
                      </a:cxn>
                      <a:cxn ang="0">
                        <a:pos x="15" y="115"/>
                      </a:cxn>
                      <a:cxn ang="0">
                        <a:pos x="15" y="74"/>
                      </a:cxn>
                      <a:cxn ang="0">
                        <a:pos x="0" y="60"/>
                      </a:cxn>
                      <a:cxn ang="0">
                        <a:pos x="23" y="14"/>
                      </a:cxn>
                      <a:cxn ang="0">
                        <a:pos x="23" y="0"/>
                      </a:cxn>
                      <a:cxn ang="0">
                        <a:pos x="57" y="0"/>
                      </a:cxn>
                      <a:cxn ang="0">
                        <a:pos x="67" y="0"/>
                      </a:cxn>
                      <a:cxn ang="0">
                        <a:pos x="57" y="24"/>
                      </a:cxn>
                      <a:cxn ang="0">
                        <a:pos x="57" y="39"/>
                      </a:cxn>
                      <a:cxn ang="0">
                        <a:pos x="45" y="50"/>
                      </a:cxn>
                      <a:cxn ang="0">
                        <a:pos x="45" y="74"/>
                      </a:cxn>
                    </a:cxnLst>
                    <a:rect l="0" t="0" r="r" b="b"/>
                    <a:pathLst>
                      <a:path w="67" h="115">
                        <a:moveTo>
                          <a:pt x="45" y="74"/>
                        </a:moveTo>
                        <a:lnTo>
                          <a:pt x="45" y="103"/>
                        </a:lnTo>
                        <a:lnTo>
                          <a:pt x="15" y="115"/>
                        </a:lnTo>
                        <a:lnTo>
                          <a:pt x="15" y="74"/>
                        </a:lnTo>
                        <a:lnTo>
                          <a:pt x="0" y="60"/>
                        </a:lnTo>
                        <a:lnTo>
                          <a:pt x="23" y="14"/>
                        </a:lnTo>
                        <a:lnTo>
                          <a:pt x="23" y="0"/>
                        </a:lnTo>
                        <a:lnTo>
                          <a:pt x="57" y="0"/>
                        </a:lnTo>
                        <a:lnTo>
                          <a:pt x="67" y="0"/>
                        </a:lnTo>
                        <a:lnTo>
                          <a:pt x="57" y="24"/>
                        </a:lnTo>
                        <a:lnTo>
                          <a:pt x="57" y="39"/>
                        </a:lnTo>
                        <a:lnTo>
                          <a:pt x="45" y="50"/>
                        </a:lnTo>
                        <a:lnTo>
                          <a:pt x="45" y="74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rgbClr val="00B05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772" name="Freeform 209"/>
                  <p:cNvSpPr>
                    <a:spLocks/>
                  </p:cNvSpPr>
                  <p:nvPr/>
                </p:nvSpPr>
                <p:spPr bwMode="auto">
                  <a:xfrm>
                    <a:off x="3754442" y="2232039"/>
                    <a:ext cx="106363" cy="182564"/>
                  </a:xfrm>
                  <a:custGeom>
                    <a:avLst/>
                    <a:gdLst/>
                    <a:ahLst/>
                    <a:cxnLst>
                      <a:cxn ang="0">
                        <a:pos x="45" y="74"/>
                      </a:cxn>
                      <a:cxn ang="0">
                        <a:pos x="45" y="103"/>
                      </a:cxn>
                      <a:cxn ang="0">
                        <a:pos x="15" y="115"/>
                      </a:cxn>
                      <a:cxn ang="0">
                        <a:pos x="15" y="74"/>
                      </a:cxn>
                      <a:cxn ang="0">
                        <a:pos x="0" y="60"/>
                      </a:cxn>
                      <a:cxn ang="0">
                        <a:pos x="23" y="14"/>
                      </a:cxn>
                      <a:cxn ang="0">
                        <a:pos x="23" y="0"/>
                      </a:cxn>
                      <a:cxn ang="0">
                        <a:pos x="57" y="0"/>
                      </a:cxn>
                      <a:cxn ang="0">
                        <a:pos x="67" y="0"/>
                      </a:cxn>
                      <a:cxn ang="0">
                        <a:pos x="57" y="24"/>
                      </a:cxn>
                      <a:cxn ang="0">
                        <a:pos x="57" y="39"/>
                      </a:cxn>
                      <a:cxn ang="0">
                        <a:pos x="45" y="50"/>
                      </a:cxn>
                      <a:cxn ang="0">
                        <a:pos x="45" y="74"/>
                      </a:cxn>
                    </a:cxnLst>
                    <a:rect l="0" t="0" r="r" b="b"/>
                    <a:pathLst>
                      <a:path w="67" h="115">
                        <a:moveTo>
                          <a:pt x="45" y="74"/>
                        </a:moveTo>
                        <a:lnTo>
                          <a:pt x="45" y="103"/>
                        </a:lnTo>
                        <a:lnTo>
                          <a:pt x="15" y="115"/>
                        </a:lnTo>
                        <a:lnTo>
                          <a:pt x="15" y="74"/>
                        </a:lnTo>
                        <a:lnTo>
                          <a:pt x="0" y="60"/>
                        </a:lnTo>
                        <a:lnTo>
                          <a:pt x="23" y="14"/>
                        </a:lnTo>
                        <a:lnTo>
                          <a:pt x="23" y="0"/>
                        </a:lnTo>
                        <a:lnTo>
                          <a:pt x="57" y="0"/>
                        </a:lnTo>
                        <a:lnTo>
                          <a:pt x="67" y="0"/>
                        </a:lnTo>
                        <a:lnTo>
                          <a:pt x="57" y="24"/>
                        </a:lnTo>
                        <a:lnTo>
                          <a:pt x="57" y="39"/>
                        </a:lnTo>
                        <a:lnTo>
                          <a:pt x="45" y="50"/>
                        </a:lnTo>
                        <a:lnTo>
                          <a:pt x="45" y="74"/>
                        </a:lnTo>
                        <a:close/>
                      </a:path>
                    </a:pathLst>
                  </a:custGeom>
                  <a:grpFill/>
                  <a:ln w="9525" cap="flat">
                    <a:solidFill>
                      <a:srgbClr val="00B05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773" name="Freeform 210"/>
                  <p:cNvSpPr>
                    <a:spLocks/>
                  </p:cNvSpPr>
                  <p:nvPr/>
                </p:nvSpPr>
                <p:spPr bwMode="auto">
                  <a:xfrm>
                    <a:off x="3913192" y="1862150"/>
                    <a:ext cx="315913" cy="320677"/>
                  </a:xfrm>
                  <a:custGeom>
                    <a:avLst/>
                    <a:gdLst/>
                    <a:ahLst/>
                    <a:cxnLst>
                      <a:cxn ang="0">
                        <a:pos x="199" y="89"/>
                      </a:cxn>
                      <a:cxn ang="0">
                        <a:pos x="189" y="89"/>
                      </a:cxn>
                      <a:cxn ang="0">
                        <a:pos x="165" y="115"/>
                      </a:cxn>
                      <a:cxn ang="0">
                        <a:pos x="175" y="125"/>
                      </a:cxn>
                      <a:cxn ang="0">
                        <a:pos x="175" y="115"/>
                      </a:cxn>
                      <a:cxn ang="0">
                        <a:pos x="189" y="125"/>
                      </a:cxn>
                      <a:cxn ang="0">
                        <a:pos x="175" y="155"/>
                      </a:cxn>
                      <a:cxn ang="0">
                        <a:pos x="199" y="180"/>
                      </a:cxn>
                      <a:cxn ang="0">
                        <a:pos x="175" y="191"/>
                      </a:cxn>
                      <a:cxn ang="0">
                        <a:pos x="131" y="191"/>
                      </a:cxn>
                      <a:cxn ang="0">
                        <a:pos x="122" y="202"/>
                      </a:cxn>
                      <a:cxn ang="0">
                        <a:pos x="67" y="202"/>
                      </a:cxn>
                      <a:cxn ang="0">
                        <a:pos x="43" y="191"/>
                      </a:cxn>
                      <a:cxn ang="0">
                        <a:pos x="43" y="180"/>
                      </a:cxn>
                      <a:cxn ang="0">
                        <a:pos x="54" y="125"/>
                      </a:cxn>
                      <a:cxn ang="0">
                        <a:pos x="54" y="115"/>
                      </a:cxn>
                      <a:cxn ang="0">
                        <a:pos x="34" y="89"/>
                      </a:cxn>
                      <a:cxn ang="0">
                        <a:pos x="0" y="75"/>
                      </a:cxn>
                      <a:cxn ang="0">
                        <a:pos x="0" y="64"/>
                      </a:cxn>
                      <a:cxn ang="0">
                        <a:pos x="21" y="64"/>
                      </a:cxn>
                      <a:cxn ang="0">
                        <a:pos x="34" y="64"/>
                      </a:cxn>
                      <a:cxn ang="0">
                        <a:pos x="54" y="64"/>
                      </a:cxn>
                      <a:cxn ang="0">
                        <a:pos x="43" y="36"/>
                      </a:cxn>
                      <a:cxn ang="0">
                        <a:pos x="54" y="36"/>
                      </a:cxn>
                      <a:cxn ang="0">
                        <a:pos x="54" y="46"/>
                      </a:cxn>
                      <a:cxn ang="0">
                        <a:pos x="76" y="46"/>
                      </a:cxn>
                      <a:cxn ang="0">
                        <a:pos x="76" y="36"/>
                      </a:cxn>
                      <a:cxn ang="0">
                        <a:pos x="98" y="24"/>
                      </a:cxn>
                      <a:cxn ang="0">
                        <a:pos x="110" y="10"/>
                      </a:cxn>
                      <a:cxn ang="0">
                        <a:pos x="122" y="0"/>
                      </a:cxn>
                      <a:cxn ang="0">
                        <a:pos x="122" y="10"/>
                      </a:cxn>
                      <a:cxn ang="0">
                        <a:pos x="144" y="36"/>
                      </a:cxn>
                      <a:cxn ang="0">
                        <a:pos x="153" y="24"/>
                      </a:cxn>
                      <a:cxn ang="0">
                        <a:pos x="153" y="36"/>
                      </a:cxn>
                      <a:cxn ang="0">
                        <a:pos x="165" y="36"/>
                      </a:cxn>
                      <a:cxn ang="0">
                        <a:pos x="175" y="36"/>
                      </a:cxn>
                      <a:cxn ang="0">
                        <a:pos x="199" y="64"/>
                      </a:cxn>
                      <a:cxn ang="0">
                        <a:pos x="199" y="89"/>
                      </a:cxn>
                    </a:cxnLst>
                    <a:rect l="0" t="0" r="r" b="b"/>
                    <a:pathLst>
                      <a:path w="199" h="202">
                        <a:moveTo>
                          <a:pt x="199" y="89"/>
                        </a:moveTo>
                        <a:lnTo>
                          <a:pt x="189" y="89"/>
                        </a:lnTo>
                        <a:lnTo>
                          <a:pt x="165" y="115"/>
                        </a:lnTo>
                        <a:lnTo>
                          <a:pt x="175" y="125"/>
                        </a:lnTo>
                        <a:lnTo>
                          <a:pt x="175" y="115"/>
                        </a:lnTo>
                        <a:lnTo>
                          <a:pt x="189" y="125"/>
                        </a:lnTo>
                        <a:lnTo>
                          <a:pt x="175" y="155"/>
                        </a:lnTo>
                        <a:lnTo>
                          <a:pt x="199" y="180"/>
                        </a:lnTo>
                        <a:lnTo>
                          <a:pt x="175" y="191"/>
                        </a:lnTo>
                        <a:lnTo>
                          <a:pt x="131" y="191"/>
                        </a:lnTo>
                        <a:lnTo>
                          <a:pt x="122" y="202"/>
                        </a:lnTo>
                        <a:lnTo>
                          <a:pt x="67" y="202"/>
                        </a:lnTo>
                        <a:lnTo>
                          <a:pt x="43" y="191"/>
                        </a:lnTo>
                        <a:lnTo>
                          <a:pt x="43" y="180"/>
                        </a:lnTo>
                        <a:lnTo>
                          <a:pt x="54" y="125"/>
                        </a:lnTo>
                        <a:lnTo>
                          <a:pt x="54" y="115"/>
                        </a:lnTo>
                        <a:lnTo>
                          <a:pt x="34" y="89"/>
                        </a:lnTo>
                        <a:lnTo>
                          <a:pt x="0" y="75"/>
                        </a:lnTo>
                        <a:lnTo>
                          <a:pt x="0" y="64"/>
                        </a:lnTo>
                        <a:lnTo>
                          <a:pt x="21" y="64"/>
                        </a:lnTo>
                        <a:lnTo>
                          <a:pt x="34" y="64"/>
                        </a:lnTo>
                        <a:lnTo>
                          <a:pt x="54" y="64"/>
                        </a:lnTo>
                        <a:lnTo>
                          <a:pt x="43" y="36"/>
                        </a:lnTo>
                        <a:lnTo>
                          <a:pt x="54" y="36"/>
                        </a:lnTo>
                        <a:lnTo>
                          <a:pt x="54" y="46"/>
                        </a:lnTo>
                        <a:lnTo>
                          <a:pt x="76" y="46"/>
                        </a:lnTo>
                        <a:lnTo>
                          <a:pt x="76" y="36"/>
                        </a:lnTo>
                        <a:lnTo>
                          <a:pt x="98" y="24"/>
                        </a:lnTo>
                        <a:lnTo>
                          <a:pt x="110" y="10"/>
                        </a:lnTo>
                        <a:lnTo>
                          <a:pt x="122" y="0"/>
                        </a:lnTo>
                        <a:lnTo>
                          <a:pt x="122" y="10"/>
                        </a:lnTo>
                        <a:lnTo>
                          <a:pt x="144" y="36"/>
                        </a:lnTo>
                        <a:lnTo>
                          <a:pt x="153" y="24"/>
                        </a:lnTo>
                        <a:lnTo>
                          <a:pt x="153" y="36"/>
                        </a:lnTo>
                        <a:lnTo>
                          <a:pt x="165" y="36"/>
                        </a:lnTo>
                        <a:lnTo>
                          <a:pt x="175" y="36"/>
                        </a:lnTo>
                        <a:lnTo>
                          <a:pt x="199" y="64"/>
                        </a:lnTo>
                        <a:lnTo>
                          <a:pt x="199" y="89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rgbClr val="00B05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774" name="Freeform 211"/>
                  <p:cNvSpPr>
                    <a:spLocks/>
                  </p:cNvSpPr>
                  <p:nvPr/>
                </p:nvSpPr>
                <p:spPr bwMode="auto">
                  <a:xfrm>
                    <a:off x="3913192" y="1862150"/>
                    <a:ext cx="315913" cy="320677"/>
                  </a:xfrm>
                  <a:custGeom>
                    <a:avLst/>
                    <a:gdLst/>
                    <a:ahLst/>
                    <a:cxnLst>
                      <a:cxn ang="0">
                        <a:pos x="199" y="89"/>
                      </a:cxn>
                      <a:cxn ang="0">
                        <a:pos x="189" y="89"/>
                      </a:cxn>
                      <a:cxn ang="0">
                        <a:pos x="165" y="115"/>
                      </a:cxn>
                      <a:cxn ang="0">
                        <a:pos x="175" y="125"/>
                      </a:cxn>
                      <a:cxn ang="0">
                        <a:pos x="175" y="115"/>
                      </a:cxn>
                      <a:cxn ang="0">
                        <a:pos x="189" y="125"/>
                      </a:cxn>
                      <a:cxn ang="0">
                        <a:pos x="175" y="155"/>
                      </a:cxn>
                      <a:cxn ang="0">
                        <a:pos x="199" y="180"/>
                      </a:cxn>
                      <a:cxn ang="0">
                        <a:pos x="175" y="191"/>
                      </a:cxn>
                      <a:cxn ang="0">
                        <a:pos x="131" y="191"/>
                      </a:cxn>
                      <a:cxn ang="0">
                        <a:pos x="122" y="202"/>
                      </a:cxn>
                      <a:cxn ang="0">
                        <a:pos x="67" y="202"/>
                      </a:cxn>
                      <a:cxn ang="0">
                        <a:pos x="43" y="191"/>
                      </a:cxn>
                      <a:cxn ang="0">
                        <a:pos x="43" y="180"/>
                      </a:cxn>
                      <a:cxn ang="0">
                        <a:pos x="54" y="125"/>
                      </a:cxn>
                      <a:cxn ang="0">
                        <a:pos x="54" y="115"/>
                      </a:cxn>
                      <a:cxn ang="0">
                        <a:pos x="34" y="89"/>
                      </a:cxn>
                      <a:cxn ang="0">
                        <a:pos x="0" y="75"/>
                      </a:cxn>
                      <a:cxn ang="0">
                        <a:pos x="0" y="64"/>
                      </a:cxn>
                      <a:cxn ang="0">
                        <a:pos x="21" y="64"/>
                      </a:cxn>
                      <a:cxn ang="0">
                        <a:pos x="34" y="64"/>
                      </a:cxn>
                      <a:cxn ang="0">
                        <a:pos x="54" y="64"/>
                      </a:cxn>
                      <a:cxn ang="0">
                        <a:pos x="43" y="36"/>
                      </a:cxn>
                      <a:cxn ang="0">
                        <a:pos x="54" y="36"/>
                      </a:cxn>
                      <a:cxn ang="0">
                        <a:pos x="54" y="46"/>
                      </a:cxn>
                      <a:cxn ang="0">
                        <a:pos x="76" y="46"/>
                      </a:cxn>
                      <a:cxn ang="0">
                        <a:pos x="76" y="36"/>
                      </a:cxn>
                      <a:cxn ang="0">
                        <a:pos x="98" y="24"/>
                      </a:cxn>
                      <a:cxn ang="0">
                        <a:pos x="110" y="10"/>
                      </a:cxn>
                      <a:cxn ang="0">
                        <a:pos x="122" y="0"/>
                      </a:cxn>
                      <a:cxn ang="0">
                        <a:pos x="122" y="10"/>
                      </a:cxn>
                      <a:cxn ang="0">
                        <a:pos x="144" y="36"/>
                      </a:cxn>
                      <a:cxn ang="0">
                        <a:pos x="153" y="24"/>
                      </a:cxn>
                      <a:cxn ang="0">
                        <a:pos x="153" y="36"/>
                      </a:cxn>
                      <a:cxn ang="0">
                        <a:pos x="165" y="36"/>
                      </a:cxn>
                      <a:cxn ang="0">
                        <a:pos x="175" y="36"/>
                      </a:cxn>
                      <a:cxn ang="0">
                        <a:pos x="199" y="64"/>
                      </a:cxn>
                      <a:cxn ang="0">
                        <a:pos x="199" y="89"/>
                      </a:cxn>
                    </a:cxnLst>
                    <a:rect l="0" t="0" r="r" b="b"/>
                    <a:pathLst>
                      <a:path w="199" h="202">
                        <a:moveTo>
                          <a:pt x="199" y="89"/>
                        </a:moveTo>
                        <a:lnTo>
                          <a:pt x="189" y="89"/>
                        </a:lnTo>
                        <a:lnTo>
                          <a:pt x="165" y="115"/>
                        </a:lnTo>
                        <a:lnTo>
                          <a:pt x="175" y="125"/>
                        </a:lnTo>
                        <a:lnTo>
                          <a:pt x="175" y="115"/>
                        </a:lnTo>
                        <a:lnTo>
                          <a:pt x="189" y="125"/>
                        </a:lnTo>
                        <a:lnTo>
                          <a:pt x="175" y="155"/>
                        </a:lnTo>
                        <a:lnTo>
                          <a:pt x="199" y="180"/>
                        </a:lnTo>
                        <a:lnTo>
                          <a:pt x="175" y="191"/>
                        </a:lnTo>
                        <a:lnTo>
                          <a:pt x="131" y="191"/>
                        </a:lnTo>
                        <a:lnTo>
                          <a:pt x="122" y="202"/>
                        </a:lnTo>
                        <a:lnTo>
                          <a:pt x="67" y="202"/>
                        </a:lnTo>
                        <a:lnTo>
                          <a:pt x="43" y="191"/>
                        </a:lnTo>
                        <a:lnTo>
                          <a:pt x="43" y="180"/>
                        </a:lnTo>
                        <a:lnTo>
                          <a:pt x="54" y="125"/>
                        </a:lnTo>
                        <a:lnTo>
                          <a:pt x="54" y="115"/>
                        </a:lnTo>
                        <a:lnTo>
                          <a:pt x="34" y="89"/>
                        </a:lnTo>
                        <a:lnTo>
                          <a:pt x="0" y="75"/>
                        </a:lnTo>
                        <a:lnTo>
                          <a:pt x="0" y="64"/>
                        </a:lnTo>
                        <a:lnTo>
                          <a:pt x="21" y="64"/>
                        </a:lnTo>
                        <a:lnTo>
                          <a:pt x="34" y="64"/>
                        </a:lnTo>
                        <a:lnTo>
                          <a:pt x="54" y="64"/>
                        </a:lnTo>
                        <a:lnTo>
                          <a:pt x="43" y="36"/>
                        </a:lnTo>
                        <a:lnTo>
                          <a:pt x="54" y="36"/>
                        </a:lnTo>
                        <a:lnTo>
                          <a:pt x="54" y="46"/>
                        </a:lnTo>
                        <a:lnTo>
                          <a:pt x="76" y="46"/>
                        </a:lnTo>
                        <a:lnTo>
                          <a:pt x="76" y="36"/>
                        </a:lnTo>
                        <a:lnTo>
                          <a:pt x="98" y="24"/>
                        </a:lnTo>
                        <a:lnTo>
                          <a:pt x="110" y="10"/>
                        </a:lnTo>
                        <a:lnTo>
                          <a:pt x="122" y="0"/>
                        </a:lnTo>
                        <a:lnTo>
                          <a:pt x="122" y="10"/>
                        </a:lnTo>
                        <a:lnTo>
                          <a:pt x="144" y="36"/>
                        </a:lnTo>
                        <a:lnTo>
                          <a:pt x="153" y="24"/>
                        </a:lnTo>
                        <a:lnTo>
                          <a:pt x="153" y="36"/>
                        </a:lnTo>
                        <a:lnTo>
                          <a:pt x="165" y="36"/>
                        </a:lnTo>
                        <a:lnTo>
                          <a:pt x="175" y="36"/>
                        </a:lnTo>
                        <a:lnTo>
                          <a:pt x="199" y="64"/>
                        </a:lnTo>
                        <a:lnTo>
                          <a:pt x="199" y="89"/>
                        </a:lnTo>
                        <a:close/>
                      </a:path>
                    </a:pathLst>
                  </a:custGeom>
                  <a:grpFill/>
                  <a:ln w="9525" cap="flat">
                    <a:solidFill>
                      <a:srgbClr val="00B05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775" name="Freeform 212"/>
                  <p:cNvSpPr>
                    <a:spLocks/>
                  </p:cNvSpPr>
                  <p:nvPr/>
                </p:nvSpPr>
                <p:spPr bwMode="auto">
                  <a:xfrm>
                    <a:off x="4192592" y="2022488"/>
                    <a:ext cx="314325" cy="350840"/>
                  </a:xfrm>
                  <a:custGeom>
                    <a:avLst/>
                    <a:gdLst/>
                    <a:ahLst/>
                    <a:cxnLst>
                      <a:cxn ang="0">
                        <a:pos x="0" y="54"/>
                      </a:cxn>
                      <a:cxn ang="0">
                        <a:pos x="23" y="79"/>
                      </a:cxn>
                      <a:cxn ang="0">
                        <a:pos x="33" y="65"/>
                      </a:cxn>
                      <a:cxn ang="0">
                        <a:pos x="54" y="79"/>
                      </a:cxn>
                      <a:cxn ang="0">
                        <a:pos x="78" y="115"/>
                      </a:cxn>
                      <a:cxn ang="0">
                        <a:pos x="90" y="115"/>
                      </a:cxn>
                      <a:cxn ang="0">
                        <a:pos x="100" y="130"/>
                      </a:cxn>
                      <a:cxn ang="0">
                        <a:pos x="121" y="144"/>
                      </a:cxn>
                      <a:cxn ang="0">
                        <a:pos x="154" y="170"/>
                      </a:cxn>
                      <a:cxn ang="0">
                        <a:pos x="167" y="192"/>
                      </a:cxn>
                      <a:cxn ang="0">
                        <a:pos x="154" y="221"/>
                      </a:cxn>
                      <a:cxn ang="0">
                        <a:pos x="167" y="221"/>
                      </a:cxn>
                      <a:cxn ang="0">
                        <a:pos x="167" y="192"/>
                      </a:cxn>
                      <a:cxn ang="0">
                        <a:pos x="176" y="192"/>
                      </a:cxn>
                      <a:cxn ang="0">
                        <a:pos x="176" y="180"/>
                      </a:cxn>
                      <a:cxn ang="0">
                        <a:pos x="167" y="180"/>
                      </a:cxn>
                      <a:cxn ang="0">
                        <a:pos x="176" y="155"/>
                      </a:cxn>
                      <a:cxn ang="0">
                        <a:pos x="198" y="170"/>
                      </a:cxn>
                      <a:cxn ang="0">
                        <a:pos x="154" y="130"/>
                      </a:cxn>
                      <a:cxn ang="0">
                        <a:pos x="167" y="130"/>
                      </a:cxn>
                      <a:cxn ang="0">
                        <a:pos x="142" y="130"/>
                      </a:cxn>
                      <a:cxn ang="0">
                        <a:pos x="130" y="115"/>
                      </a:cxn>
                      <a:cxn ang="0">
                        <a:pos x="121" y="90"/>
                      </a:cxn>
                      <a:cxn ang="0">
                        <a:pos x="100" y="65"/>
                      </a:cxn>
                      <a:cxn ang="0">
                        <a:pos x="100" y="36"/>
                      </a:cxn>
                      <a:cxn ang="0">
                        <a:pos x="109" y="24"/>
                      </a:cxn>
                      <a:cxn ang="0">
                        <a:pos x="121" y="36"/>
                      </a:cxn>
                      <a:cxn ang="0">
                        <a:pos x="121" y="24"/>
                      </a:cxn>
                      <a:cxn ang="0">
                        <a:pos x="121" y="14"/>
                      </a:cxn>
                      <a:cxn ang="0">
                        <a:pos x="100" y="0"/>
                      </a:cxn>
                      <a:cxn ang="0">
                        <a:pos x="90" y="0"/>
                      </a:cxn>
                      <a:cxn ang="0">
                        <a:pos x="67" y="0"/>
                      </a:cxn>
                      <a:cxn ang="0">
                        <a:pos x="54" y="14"/>
                      </a:cxn>
                      <a:cxn ang="0">
                        <a:pos x="45" y="14"/>
                      </a:cxn>
                      <a:cxn ang="0">
                        <a:pos x="45" y="24"/>
                      </a:cxn>
                      <a:cxn ang="0">
                        <a:pos x="33" y="14"/>
                      </a:cxn>
                      <a:cxn ang="0">
                        <a:pos x="14" y="24"/>
                      </a:cxn>
                      <a:cxn ang="0">
                        <a:pos x="0" y="54"/>
                      </a:cxn>
                    </a:cxnLst>
                    <a:rect l="0" t="0" r="r" b="b"/>
                    <a:pathLst>
                      <a:path w="198" h="221">
                        <a:moveTo>
                          <a:pt x="0" y="54"/>
                        </a:moveTo>
                        <a:lnTo>
                          <a:pt x="23" y="79"/>
                        </a:lnTo>
                        <a:lnTo>
                          <a:pt x="33" y="65"/>
                        </a:lnTo>
                        <a:lnTo>
                          <a:pt x="54" y="79"/>
                        </a:lnTo>
                        <a:lnTo>
                          <a:pt x="78" y="115"/>
                        </a:lnTo>
                        <a:lnTo>
                          <a:pt x="90" y="115"/>
                        </a:lnTo>
                        <a:lnTo>
                          <a:pt x="100" y="130"/>
                        </a:lnTo>
                        <a:lnTo>
                          <a:pt x="121" y="144"/>
                        </a:lnTo>
                        <a:lnTo>
                          <a:pt x="154" y="170"/>
                        </a:lnTo>
                        <a:lnTo>
                          <a:pt x="167" y="192"/>
                        </a:lnTo>
                        <a:lnTo>
                          <a:pt x="154" y="221"/>
                        </a:lnTo>
                        <a:lnTo>
                          <a:pt x="167" y="221"/>
                        </a:lnTo>
                        <a:lnTo>
                          <a:pt x="167" y="192"/>
                        </a:lnTo>
                        <a:lnTo>
                          <a:pt x="176" y="192"/>
                        </a:lnTo>
                        <a:lnTo>
                          <a:pt x="176" y="180"/>
                        </a:lnTo>
                        <a:lnTo>
                          <a:pt x="167" y="180"/>
                        </a:lnTo>
                        <a:lnTo>
                          <a:pt x="176" y="155"/>
                        </a:lnTo>
                        <a:lnTo>
                          <a:pt x="198" y="170"/>
                        </a:lnTo>
                        <a:lnTo>
                          <a:pt x="154" y="130"/>
                        </a:lnTo>
                        <a:lnTo>
                          <a:pt x="167" y="130"/>
                        </a:lnTo>
                        <a:lnTo>
                          <a:pt x="142" y="130"/>
                        </a:lnTo>
                        <a:lnTo>
                          <a:pt x="130" y="115"/>
                        </a:lnTo>
                        <a:lnTo>
                          <a:pt x="121" y="90"/>
                        </a:lnTo>
                        <a:lnTo>
                          <a:pt x="100" y="65"/>
                        </a:lnTo>
                        <a:lnTo>
                          <a:pt x="100" y="36"/>
                        </a:lnTo>
                        <a:lnTo>
                          <a:pt x="109" y="24"/>
                        </a:lnTo>
                        <a:lnTo>
                          <a:pt x="121" y="36"/>
                        </a:lnTo>
                        <a:lnTo>
                          <a:pt x="121" y="24"/>
                        </a:lnTo>
                        <a:lnTo>
                          <a:pt x="121" y="14"/>
                        </a:lnTo>
                        <a:lnTo>
                          <a:pt x="100" y="0"/>
                        </a:lnTo>
                        <a:lnTo>
                          <a:pt x="90" y="0"/>
                        </a:lnTo>
                        <a:lnTo>
                          <a:pt x="67" y="0"/>
                        </a:lnTo>
                        <a:lnTo>
                          <a:pt x="54" y="14"/>
                        </a:lnTo>
                        <a:lnTo>
                          <a:pt x="45" y="14"/>
                        </a:lnTo>
                        <a:lnTo>
                          <a:pt x="45" y="24"/>
                        </a:lnTo>
                        <a:lnTo>
                          <a:pt x="33" y="14"/>
                        </a:lnTo>
                        <a:lnTo>
                          <a:pt x="14" y="24"/>
                        </a:lnTo>
                        <a:lnTo>
                          <a:pt x="0" y="54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rgbClr val="00B05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776" name="Freeform 213"/>
                  <p:cNvSpPr>
                    <a:spLocks/>
                  </p:cNvSpPr>
                  <p:nvPr/>
                </p:nvSpPr>
                <p:spPr bwMode="auto">
                  <a:xfrm>
                    <a:off x="4192592" y="2022488"/>
                    <a:ext cx="314325" cy="350840"/>
                  </a:xfrm>
                  <a:custGeom>
                    <a:avLst/>
                    <a:gdLst/>
                    <a:ahLst/>
                    <a:cxnLst>
                      <a:cxn ang="0">
                        <a:pos x="0" y="54"/>
                      </a:cxn>
                      <a:cxn ang="0">
                        <a:pos x="23" y="79"/>
                      </a:cxn>
                      <a:cxn ang="0">
                        <a:pos x="33" y="65"/>
                      </a:cxn>
                      <a:cxn ang="0">
                        <a:pos x="54" y="79"/>
                      </a:cxn>
                      <a:cxn ang="0">
                        <a:pos x="78" y="115"/>
                      </a:cxn>
                      <a:cxn ang="0">
                        <a:pos x="90" y="115"/>
                      </a:cxn>
                      <a:cxn ang="0">
                        <a:pos x="100" y="130"/>
                      </a:cxn>
                      <a:cxn ang="0">
                        <a:pos x="121" y="144"/>
                      </a:cxn>
                      <a:cxn ang="0">
                        <a:pos x="154" y="170"/>
                      </a:cxn>
                      <a:cxn ang="0">
                        <a:pos x="167" y="192"/>
                      </a:cxn>
                      <a:cxn ang="0">
                        <a:pos x="154" y="221"/>
                      </a:cxn>
                      <a:cxn ang="0">
                        <a:pos x="167" y="221"/>
                      </a:cxn>
                      <a:cxn ang="0">
                        <a:pos x="167" y="192"/>
                      </a:cxn>
                      <a:cxn ang="0">
                        <a:pos x="176" y="192"/>
                      </a:cxn>
                      <a:cxn ang="0">
                        <a:pos x="176" y="180"/>
                      </a:cxn>
                      <a:cxn ang="0">
                        <a:pos x="167" y="180"/>
                      </a:cxn>
                      <a:cxn ang="0">
                        <a:pos x="176" y="155"/>
                      </a:cxn>
                      <a:cxn ang="0">
                        <a:pos x="198" y="170"/>
                      </a:cxn>
                      <a:cxn ang="0">
                        <a:pos x="154" y="130"/>
                      </a:cxn>
                      <a:cxn ang="0">
                        <a:pos x="167" y="130"/>
                      </a:cxn>
                      <a:cxn ang="0">
                        <a:pos x="142" y="130"/>
                      </a:cxn>
                      <a:cxn ang="0">
                        <a:pos x="130" y="115"/>
                      </a:cxn>
                      <a:cxn ang="0">
                        <a:pos x="121" y="90"/>
                      </a:cxn>
                      <a:cxn ang="0">
                        <a:pos x="100" y="65"/>
                      </a:cxn>
                      <a:cxn ang="0">
                        <a:pos x="100" y="36"/>
                      </a:cxn>
                      <a:cxn ang="0">
                        <a:pos x="109" y="24"/>
                      </a:cxn>
                      <a:cxn ang="0">
                        <a:pos x="121" y="36"/>
                      </a:cxn>
                      <a:cxn ang="0">
                        <a:pos x="121" y="24"/>
                      </a:cxn>
                      <a:cxn ang="0">
                        <a:pos x="121" y="14"/>
                      </a:cxn>
                      <a:cxn ang="0">
                        <a:pos x="100" y="0"/>
                      </a:cxn>
                      <a:cxn ang="0">
                        <a:pos x="90" y="0"/>
                      </a:cxn>
                      <a:cxn ang="0">
                        <a:pos x="67" y="0"/>
                      </a:cxn>
                      <a:cxn ang="0">
                        <a:pos x="54" y="14"/>
                      </a:cxn>
                      <a:cxn ang="0">
                        <a:pos x="45" y="14"/>
                      </a:cxn>
                      <a:cxn ang="0">
                        <a:pos x="45" y="24"/>
                      </a:cxn>
                      <a:cxn ang="0">
                        <a:pos x="33" y="14"/>
                      </a:cxn>
                      <a:cxn ang="0">
                        <a:pos x="14" y="24"/>
                      </a:cxn>
                      <a:cxn ang="0">
                        <a:pos x="0" y="54"/>
                      </a:cxn>
                    </a:cxnLst>
                    <a:rect l="0" t="0" r="r" b="b"/>
                    <a:pathLst>
                      <a:path w="198" h="221">
                        <a:moveTo>
                          <a:pt x="0" y="54"/>
                        </a:moveTo>
                        <a:lnTo>
                          <a:pt x="23" y="79"/>
                        </a:lnTo>
                        <a:lnTo>
                          <a:pt x="33" y="65"/>
                        </a:lnTo>
                        <a:lnTo>
                          <a:pt x="54" y="79"/>
                        </a:lnTo>
                        <a:lnTo>
                          <a:pt x="78" y="115"/>
                        </a:lnTo>
                        <a:lnTo>
                          <a:pt x="90" y="115"/>
                        </a:lnTo>
                        <a:lnTo>
                          <a:pt x="100" y="130"/>
                        </a:lnTo>
                        <a:lnTo>
                          <a:pt x="121" y="144"/>
                        </a:lnTo>
                        <a:lnTo>
                          <a:pt x="154" y="170"/>
                        </a:lnTo>
                        <a:lnTo>
                          <a:pt x="167" y="192"/>
                        </a:lnTo>
                        <a:lnTo>
                          <a:pt x="154" y="221"/>
                        </a:lnTo>
                        <a:lnTo>
                          <a:pt x="167" y="221"/>
                        </a:lnTo>
                        <a:lnTo>
                          <a:pt x="167" y="192"/>
                        </a:lnTo>
                        <a:lnTo>
                          <a:pt x="176" y="192"/>
                        </a:lnTo>
                        <a:lnTo>
                          <a:pt x="176" y="180"/>
                        </a:lnTo>
                        <a:lnTo>
                          <a:pt x="167" y="180"/>
                        </a:lnTo>
                        <a:lnTo>
                          <a:pt x="176" y="155"/>
                        </a:lnTo>
                        <a:lnTo>
                          <a:pt x="198" y="170"/>
                        </a:lnTo>
                        <a:lnTo>
                          <a:pt x="154" y="130"/>
                        </a:lnTo>
                        <a:lnTo>
                          <a:pt x="167" y="130"/>
                        </a:lnTo>
                        <a:lnTo>
                          <a:pt x="142" y="130"/>
                        </a:lnTo>
                        <a:lnTo>
                          <a:pt x="130" y="115"/>
                        </a:lnTo>
                        <a:lnTo>
                          <a:pt x="121" y="90"/>
                        </a:lnTo>
                        <a:lnTo>
                          <a:pt x="100" y="65"/>
                        </a:lnTo>
                        <a:lnTo>
                          <a:pt x="100" y="36"/>
                        </a:lnTo>
                        <a:lnTo>
                          <a:pt x="109" y="24"/>
                        </a:lnTo>
                        <a:lnTo>
                          <a:pt x="121" y="36"/>
                        </a:lnTo>
                        <a:lnTo>
                          <a:pt x="121" y="24"/>
                        </a:lnTo>
                        <a:lnTo>
                          <a:pt x="121" y="14"/>
                        </a:lnTo>
                        <a:lnTo>
                          <a:pt x="100" y="0"/>
                        </a:lnTo>
                        <a:lnTo>
                          <a:pt x="90" y="0"/>
                        </a:lnTo>
                        <a:lnTo>
                          <a:pt x="67" y="0"/>
                        </a:lnTo>
                        <a:lnTo>
                          <a:pt x="54" y="14"/>
                        </a:lnTo>
                        <a:lnTo>
                          <a:pt x="45" y="14"/>
                        </a:lnTo>
                        <a:lnTo>
                          <a:pt x="45" y="24"/>
                        </a:lnTo>
                        <a:lnTo>
                          <a:pt x="33" y="14"/>
                        </a:lnTo>
                        <a:lnTo>
                          <a:pt x="14" y="24"/>
                        </a:lnTo>
                        <a:lnTo>
                          <a:pt x="0" y="54"/>
                        </a:lnTo>
                        <a:close/>
                      </a:path>
                    </a:pathLst>
                  </a:custGeom>
                  <a:grpFill/>
                  <a:ln w="9525" cap="flat">
                    <a:solidFill>
                      <a:srgbClr val="00B05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777" name="Freeform 214"/>
                  <p:cNvSpPr>
                    <a:spLocks/>
                  </p:cNvSpPr>
                  <p:nvPr/>
                </p:nvSpPr>
                <p:spPr bwMode="auto">
                  <a:xfrm>
                    <a:off x="4614868" y="2125676"/>
                    <a:ext cx="174625" cy="125413"/>
                  </a:xfrm>
                  <a:custGeom>
                    <a:avLst/>
                    <a:gdLst/>
                    <a:ahLst/>
                    <a:cxnLst>
                      <a:cxn ang="0">
                        <a:pos x="76" y="0"/>
                      </a:cxn>
                      <a:cxn ang="0">
                        <a:pos x="110" y="14"/>
                      </a:cxn>
                      <a:cxn ang="0">
                        <a:pos x="97" y="25"/>
                      </a:cxn>
                      <a:cxn ang="0">
                        <a:pos x="88" y="35"/>
                      </a:cxn>
                      <a:cxn ang="0">
                        <a:pos x="97" y="64"/>
                      </a:cxn>
                      <a:cxn ang="0">
                        <a:pos x="63" y="64"/>
                      </a:cxn>
                      <a:cxn ang="0">
                        <a:pos x="55" y="79"/>
                      </a:cxn>
                      <a:cxn ang="0">
                        <a:pos x="33" y="64"/>
                      </a:cxn>
                      <a:cxn ang="0">
                        <a:pos x="9" y="79"/>
                      </a:cxn>
                      <a:cxn ang="0">
                        <a:pos x="0" y="50"/>
                      </a:cxn>
                      <a:cxn ang="0">
                        <a:pos x="0" y="35"/>
                      </a:cxn>
                      <a:cxn ang="0">
                        <a:pos x="0" y="14"/>
                      </a:cxn>
                      <a:cxn ang="0">
                        <a:pos x="9" y="0"/>
                      </a:cxn>
                      <a:cxn ang="0">
                        <a:pos x="21" y="14"/>
                      </a:cxn>
                      <a:cxn ang="0">
                        <a:pos x="55" y="14"/>
                      </a:cxn>
                      <a:cxn ang="0">
                        <a:pos x="76" y="0"/>
                      </a:cxn>
                    </a:cxnLst>
                    <a:rect l="0" t="0" r="r" b="b"/>
                    <a:pathLst>
                      <a:path w="110" h="79">
                        <a:moveTo>
                          <a:pt x="76" y="0"/>
                        </a:moveTo>
                        <a:lnTo>
                          <a:pt x="110" y="14"/>
                        </a:lnTo>
                        <a:lnTo>
                          <a:pt x="97" y="25"/>
                        </a:lnTo>
                        <a:lnTo>
                          <a:pt x="88" y="35"/>
                        </a:lnTo>
                        <a:lnTo>
                          <a:pt x="97" y="64"/>
                        </a:lnTo>
                        <a:lnTo>
                          <a:pt x="63" y="64"/>
                        </a:lnTo>
                        <a:lnTo>
                          <a:pt x="55" y="79"/>
                        </a:lnTo>
                        <a:lnTo>
                          <a:pt x="33" y="64"/>
                        </a:lnTo>
                        <a:lnTo>
                          <a:pt x="9" y="79"/>
                        </a:lnTo>
                        <a:lnTo>
                          <a:pt x="0" y="50"/>
                        </a:lnTo>
                        <a:lnTo>
                          <a:pt x="0" y="35"/>
                        </a:lnTo>
                        <a:lnTo>
                          <a:pt x="0" y="14"/>
                        </a:lnTo>
                        <a:lnTo>
                          <a:pt x="9" y="0"/>
                        </a:lnTo>
                        <a:lnTo>
                          <a:pt x="21" y="14"/>
                        </a:lnTo>
                        <a:lnTo>
                          <a:pt x="55" y="14"/>
                        </a:lnTo>
                        <a:lnTo>
                          <a:pt x="76" y="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rgbClr val="00B05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778" name="Freeform 215"/>
                  <p:cNvSpPr>
                    <a:spLocks/>
                  </p:cNvSpPr>
                  <p:nvPr/>
                </p:nvSpPr>
                <p:spPr bwMode="auto">
                  <a:xfrm>
                    <a:off x="4614868" y="2125676"/>
                    <a:ext cx="174625" cy="125413"/>
                  </a:xfrm>
                  <a:custGeom>
                    <a:avLst/>
                    <a:gdLst/>
                    <a:ahLst/>
                    <a:cxnLst>
                      <a:cxn ang="0">
                        <a:pos x="76" y="0"/>
                      </a:cxn>
                      <a:cxn ang="0">
                        <a:pos x="110" y="14"/>
                      </a:cxn>
                      <a:cxn ang="0">
                        <a:pos x="97" y="25"/>
                      </a:cxn>
                      <a:cxn ang="0">
                        <a:pos x="88" y="35"/>
                      </a:cxn>
                      <a:cxn ang="0">
                        <a:pos x="97" y="64"/>
                      </a:cxn>
                      <a:cxn ang="0">
                        <a:pos x="63" y="64"/>
                      </a:cxn>
                      <a:cxn ang="0">
                        <a:pos x="55" y="79"/>
                      </a:cxn>
                      <a:cxn ang="0">
                        <a:pos x="33" y="64"/>
                      </a:cxn>
                      <a:cxn ang="0">
                        <a:pos x="9" y="79"/>
                      </a:cxn>
                      <a:cxn ang="0">
                        <a:pos x="0" y="50"/>
                      </a:cxn>
                      <a:cxn ang="0">
                        <a:pos x="0" y="35"/>
                      </a:cxn>
                      <a:cxn ang="0">
                        <a:pos x="0" y="14"/>
                      </a:cxn>
                      <a:cxn ang="0">
                        <a:pos x="9" y="0"/>
                      </a:cxn>
                      <a:cxn ang="0">
                        <a:pos x="21" y="14"/>
                      </a:cxn>
                      <a:cxn ang="0">
                        <a:pos x="55" y="14"/>
                      </a:cxn>
                      <a:cxn ang="0">
                        <a:pos x="76" y="0"/>
                      </a:cxn>
                    </a:cxnLst>
                    <a:rect l="0" t="0" r="r" b="b"/>
                    <a:pathLst>
                      <a:path w="110" h="79">
                        <a:moveTo>
                          <a:pt x="76" y="0"/>
                        </a:moveTo>
                        <a:lnTo>
                          <a:pt x="110" y="14"/>
                        </a:lnTo>
                        <a:lnTo>
                          <a:pt x="97" y="25"/>
                        </a:lnTo>
                        <a:lnTo>
                          <a:pt x="88" y="35"/>
                        </a:lnTo>
                        <a:lnTo>
                          <a:pt x="97" y="64"/>
                        </a:lnTo>
                        <a:lnTo>
                          <a:pt x="63" y="64"/>
                        </a:lnTo>
                        <a:lnTo>
                          <a:pt x="55" y="79"/>
                        </a:lnTo>
                        <a:lnTo>
                          <a:pt x="33" y="64"/>
                        </a:lnTo>
                        <a:lnTo>
                          <a:pt x="9" y="79"/>
                        </a:lnTo>
                        <a:lnTo>
                          <a:pt x="0" y="50"/>
                        </a:lnTo>
                        <a:lnTo>
                          <a:pt x="0" y="35"/>
                        </a:lnTo>
                        <a:lnTo>
                          <a:pt x="0" y="14"/>
                        </a:lnTo>
                        <a:lnTo>
                          <a:pt x="9" y="0"/>
                        </a:lnTo>
                        <a:lnTo>
                          <a:pt x="21" y="14"/>
                        </a:lnTo>
                        <a:lnTo>
                          <a:pt x="55" y="14"/>
                        </a:lnTo>
                        <a:lnTo>
                          <a:pt x="76" y="0"/>
                        </a:lnTo>
                        <a:close/>
                      </a:path>
                    </a:pathLst>
                  </a:custGeom>
                  <a:grpFill/>
                  <a:ln w="9525" cap="flat">
                    <a:solidFill>
                      <a:srgbClr val="00B05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779" name="Freeform 216"/>
                  <p:cNvSpPr>
                    <a:spLocks/>
                  </p:cNvSpPr>
                  <p:nvPr/>
                </p:nvSpPr>
                <p:spPr bwMode="auto">
                  <a:xfrm>
                    <a:off x="4559305" y="2232039"/>
                    <a:ext cx="155575" cy="165101"/>
                  </a:xfrm>
                  <a:custGeom>
                    <a:avLst/>
                    <a:gdLst/>
                    <a:ahLst/>
                    <a:cxnLst>
                      <a:cxn ang="0">
                        <a:pos x="98" y="0"/>
                      </a:cxn>
                      <a:cxn ang="0">
                        <a:pos x="98" y="24"/>
                      </a:cxn>
                      <a:cxn ang="0">
                        <a:pos x="89" y="24"/>
                      </a:cxn>
                      <a:cxn ang="0">
                        <a:pos x="67" y="14"/>
                      </a:cxn>
                      <a:cxn ang="0">
                        <a:pos x="55" y="24"/>
                      </a:cxn>
                      <a:cxn ang="0">
                        <a:pos x="55" y="39"/>
                      </a:cxn>
                      <a:cxn ang="0">
                        <a:pos x="42" y="24"/>
                      </a:cxn>
                      <a:cxn ang="0">
                        <a:pos x="42" y="39"/>
                      </a:cxn>
                      <a:cxn ang="0">
                        <a:pos x="55" y="60"/>
                      </a:cxn>
                      <a:cxn ang="0">
                        <a:pos x="77" y="89"/>
                      </a:cxn>
                      <a:cxn ang="0">
                        <a:pos x="67" y="89"/>
                      </a:cxn>
                      <a:cxn ang="0">
                        <a:pos x="67" y="104"/>
                      </a:cxn>
                      <a:cxn ang="0">
                        <a:pos x="42" y="75"/>
                      </a:cxn>
                      <a:cxn ang="0">
                        <a:pos x="21" y="75"/>
                      </a:cxn>
                      <a:cxn ang="0">
                        <a:pos x="0" y="50"/>
                      </a:cxn>
                      <a:cxn ang="0">
                        <a:pos x="12" y="24"/>
                      </a:cxn>
                      <a:cxn ang="0">
                        <a:pos x="42" y="14"/>
                      </a:cxn>
                      <a:cxn ang="0">
                        <a:pos x="67" y="0"/>
                      </a:cxn>
                      <a:cxn ang="0">
                        <a:pos x="89" y="14"/>
                      </a:cxn>
                      <a:cxn ang="0">
                        <a:pos x="98" y="0"/>
                      </a:cxn>
                    </a:cxnLst>
                    <a:rect l="0" t="0" r="r" b="b"/>
                    <a:pathLst>
                      <a:path w="98" h="104">
                        <a:moveTo>
                          <a:pt x="98" y="0"/>
                        </a:moveTo>
                        <a:lnTo>
                          <a:pt x="98" y="24"/>
                        </a:lnTo>
                        <a:lnTo>
                          <a:pt x="89" y="24"/>
                        </a:lnTo>
                        <a:lnTo>
                          <a:pt x="67" y="14"/>
                        </a:lnTo>
                        <a:lnTo>
                          <a:pt x="55" y="24"/>
                        </a:lnTo>
                        <a:lnTo>
                          <a:pt x="55" y="39"/>
                        </a:lnTo>
                        <a:lnTo>
                          <a:pt x="42" y="24"/>
                        </a:lnTo>
                        <a:lnTo>
                          <a:pt x="42" y="39"/>
                        </a:lnTo>
                        <a:lnTo>
                          <a:pt x="55" y="60"/>
                        </a:lnTo>
                        <a:lnTo>
                          <a:pt x="77" y="89"/>
                        </a:lnTo>
                        <a:lnTo>
                          <a:pt x="67" y="89"/>
                        </a:lnTo>
                        <a:lnTo>
                          <a:pt x="67" y="104"/>
                        </a:lnTo>
                        <a:lnTo>
                          <a:pt x="42" y="75"/>
                        </a:lnTo>
                        <a:lnTo>
                          <a:pt x="21" y="75"/>
                        </a:lnTo>
                        <a:lnTo>
                          <a:pt x="0" y="50"/>
                        </a:lnTo>
                        <a:lnTo>
                          <a:pt x="12" y="24"/>
                        </a:lnTo>
                        <a:lnTo>
                          <a:pt x="42" y="14"/>
                        </a:lnTo>
                        <a:lnTo>
                          <a:pt x="67" y="0"/>
                        </a:lnTo>
                        <a:lnTo>
                          <a:pt x="89" y="14"/>
                        </a:lnTo>
                        <a:lnTo>
                          <a:pt x="98" y="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rgbClr val="00B05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780" name="Freeform 217"/>
                  <p:cNvSpPr>
                    <a:spLocks/>
                  </p:cNvSpPr>
                  <p:nvPr/>
                </p:nvSpPr>
                <p:spPr bwMode="auto">
                  <a:xfrm>
                    <a:off x="4559305" y="2232039"/>
                    <a:ext cx="155575" cy="165101"/>
                  </a:xfrm>
                  <a:custGeom>
                    <a:avLst/>
                    <a:gdLst/>
                    <a:ahLst/>
                    <a:cxnLst>
                      <a:cxn ang="0">
                        <a:pos x="98" y="0"/>
                      </a:cxn>
                      <a:cxn ang="0">
                        <a:pos x="98" y="24"/>
                      </a:cxn>
                      <a:cxn ang="0">
                        <a:pos x="89" y="24"/>
                      </a:cxn>
                      <a:cxn ang="0">
                        <a:pos x="67" y="14"/>
                      </a:cxn>
                      <a:cxn ang="0">
                        <a:pos x="55" y="24"/>
                      </a:cxn>
                      <a:cxn ang="0">
                        <a:pos x="55" y="39"/>
                      </a:cxn>
                      <a:cxn ang="0">
                        <a:pos x="42" y="24"/>
                      </a:cxn>
                      <a:cxn ang="0">
                        <a:pos x="42" y="39"/>
                      </a:cxn>
                      <a:cxn ang="0">
                        <a:pos x="55" y="60"/>
                      </a:cxn>
                      <a:cxn ang="0">
                        <a:pos x="77" y="89"/>
                      </a:cxn>
                      <a:cxn ang="0">
                        <a:pos x="67" y="89"/>
                      </a:cxn>
                      <a:cxn ang="0">
                        <a:pos x="67" y="104"/>
                      </a:cxn>
                      <a:cxn ang="0">
                        <a:pos x="42" y="75"/>
                      </a:cxn>
                      <a:cxn ang="0">
                        <a:pos x="21" y="75"/>
                      </a:cxn>
                      <a:cxn ang="0">
                        <a:pos x="0" y="50"/>
                      </a:cxn>
                      <a:cxn ang="0">
                        <a:pos x="12" y="24"/>
                      </a:cxn>
                      <a:cxn ang="0">
                        <a:pos x="42" y="14"/>
                      </a:cxn>
                      <a:cxn ang="0">
                        <a:pos x="67" y="0"/>
                      </a:cxn>
                      <a:cxn ang="0">
                        <a:pos x="89" y="14"/>
                      </a:cxn>
                      <a:cxn ang="0">
                        <a:pos x="98" y="0"/>
                      </a:cxn>
                    </a:cxnLst>
                    <a:rect l="0" t="0" r="r" b="b"/>
                    <a:pathLst>
                      <a:path w="98" h="104">
                        <a:moveTo>
                          <a:pt x="98" y="0"/>
                        </a:moveTo>
                        <a:lnTo>
                          <a:pt x="98" y="24"/>
                        </a:lnTo>
                        <a:lnTo>
                          <a:pt x="89" y="24"/>
                        </a:lnTo>
                        <a:lnTo>
                          <a:pt x="67" y="14"/>
                        </a:lnTo>
                        <a:lnTo>
                          <a:pt x="55" y="24"/>
                        </a:lnTo>
                        <a:lnTo>
                          <a:pt x="55" y="39"/>
                        </a:lnTo>
                        <a:lnTo>
                          <a:pt x="42" y="24"/>
                        </a:lnTo>
                        <a:lnTo>
                          <a:pt x="42" y="39"/>
                        </a:lnTo>
                        <a:lnTo>
                          <a:pt x="55" y="60"/>
                        </a:lnTo>
                        <a:lnTo>
                          <a:pt x="77" y="89"/>
                        </a:lnTo>
                        <a:lnTo>
                          <a:pt x="67" y="89"/>
                        </a:lnTo>
                        <a:lnTo>
                          <a:pt x="67" y="104"/>
                        </a:lnTo>
                        <a:lnTo>
                          <a:pt x="42" y="75"/>
                        </a:lnTo>
                        <a:lnTo>
                          <a:pt x="21" y="75"/>
                        </a:lnTo>
                        <a:lnTo>
                          <a:pt x="0" y="50"/>
                        </a:lnTo>
                        <a:lnTo>
                          <a:pt x="12" y="24"/>
                        </a:lnTo>
                        <a:lnTo>
                          <a:pt x="42" y="14"/>
                        </a:lnTo>
                        <a:lnTo>
                          <a:pt x="67" y="0"/>
                        </a:lnTo>
                        <a:lnTo>
                          <a:pt x="89" y="14"/>
                        </a:lnTo>
                        <a:lnTo>
                          <a:pt x="98" y="0"/>
                        </a:lnTo>
                        <a:close/>
                      </a:path>
                    </a:pathLst>
                  </a:custGeom>
                  <a:grpFill/>
                  <a:ln w="9525" cap="flat">
                    <a:solidFill>
                      <a:srgbClr val="00B05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781" name="Freeform 218"/>
                  <p:cNvSpPr>
                    <a:spLocks/>
                  </p:cNvSpPr>
                  <p:nvPr/>
                </p:nvSpPr>
                <p:spPr bwMode="auto">
                  <a:xfrm>
                    <a:off x="4545018" y="1981213"/>
                    <a:ext cx="258763" cy="168276"/>
                  </a:xfrm>
                  <a:custGeom>
                    <a:avLst/>
                    <a:gdLst/>
                    <a:ahLst/>
                    <a:cxnLst>
                      <a:cxn ang="0">
                        <a:pos x="141" y="62"/>
                      </a:cxn>
                      <a:cxn ang="0">
                        <a:pos x="131" y="25"/>
                      </a:cxn>
                      <a:cxn ang="0">
                        <a:pos x="106" y="0"/>
                      </a:cxn>
                      <a:cxn ang="0">
                        <a:pos x="76" y="14"/>
                      </a:cxn>
                      <a:cxn ang="0">
                        <a:pos x="42" y="0"/>
                      </a:cxn>
                      <a:cxn ang="0">
                        <a:pos x="31" y="14"/>
                      </a:cxn>
                      <a:cxn ang="0">
                        <a:pos x="21" y="40"/>
                      </a:cxn>
                      <a:cxn ang="0">
                        <a:pos x="9" y="50"/>
                      </a:cxn>
                      <a:cxn ang="0">
                        <a:pos x="0" y="50"/>
                      </a:cxn>
                      <a:cxn ang="0">
                        <a:pos x="31" y="81"/>
                      </a:cxn>
                      <a:cxn ang="0">
                        <a:pos x="42" y="81"/>
                      </a:cxn>
                      <a:cxn ang="0">
                        <a:pos x="51" y="91"/>
                      </a:cxn>
                      <a:cxn ang="0">
                        <a:pos x="64" y="106"/>
                      </a:cxn>
                      <a:cxn ang="0">
                        <a:pos x="98" y="106"/>
                      </a:cxn>
                      <a:cxn ang="0">
                        <a:pos x="119" y="91"/>
                      </a:cxn>
                      <a:cxn ang="0">
                        <a:pos x="153" y="106"/>
                      </a:cxn>
                      <a:cxn ang="0">
                        <a:pos x="141" y="91"/>
                      </a:cxn>
                      <a:cxn ang="0">
                        <a:pos x="163" y="81"/>
                      </a:cxn>
                      <a:cxn ang="0">
                        <a:pos x="163" y="62"/>
                      </a:cxn>
                      <a:cxn ang="0">
                        <a:pos x="141" y="62"/>
                      </a:cxn>
                    </a:cxnLst>
                    <a:rect l="0" t="0" r="r" b="b"/>
                    <a:pathLst>
                      <a:path w="163" h="106">
                        <a:moveTo>
                          <a:pt x="141" y="62"/>
                        </a:moveTo>
                        <a:lnTo>
                          <a:pt x="131" y="25"/>
                        </a:lnTo>
                        <a:lnTo>
                          <a:pt x="106" y="0"/>
                        </a:lnTo>
                        <a:lnTo>
                          <a:pt x="76" y="14"/>
                        </a:lnTo>
                        <a:lnTo>
                          <a:pt x="42" y="0"/>
                        </a:lnTo>
                        <a:lnTo>
                          <a:pt x="31" y="14"/>
                        </a:lnTo>
                        <a:lnTo>
                          <a:pt x="21" y="40"/>
                        </a:lnTo>
                        <a:lnTo>
                          <a:pt x="9" y="50"/>
                        </a:lnTo>
                        <a:lnTo>
                          <a:pt x="0" y="50"/>
                        </a:lnTo>
                        <a:lnTo>
                          <a:pt x="31" y="81"/>
                        </a:lnTo>
                        <a:lnTo>
                          <a:pt x="42" y="81"/>
                        </a:lnTo>
                        <a:lnTo>
                          <a:pt x="51" y="91"/>
                        </a:lnTo>
                        <a:lnTo>
                          <a:pt x="64" y="106"/>
                        </a:lnTo>
                        <a:lnTo>
                          <a:pt x="98" y="106"/>
                        </a:lnTo>
                        <a:lnTo>
                          <a:pt x="119" y="91"/>
                        </a:lnTo>
                        <a:lnTo>
                          <a:pt x="153" y="106"/>
                        </a:lnTo>
                        <a:lnTo>
                          <a:pt x="141" y="91"/>
                        </a:lnTo>
                        <a:lnTo>
                          <a:pt x="163" y="81"/>
                        </a:lnTo>
                        <a:lnTo>
                          <a:pt x="163" y="62"/>
                        </a:lnTo>
                        <a:lnTo>
                          <a:pt x="141" y="62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rgbClr val="00B05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782" name="Freeform 219"/>
                  <p:cNvSpPr>
                    <a:spLocks/>
                  </p:cNvSpPr>
                  <p:nvPr/>
                </p:nvSpPr>
                <p:spPr bwMode="auto">
                  <a:xfrm>
                    <a:off x="4545018" y="1981213"/>
                    <a:ext cx="258763" cy="168276"/>
                  </a:xfrm>
                  <a:custGeom>
                    <a:avLst/>
                    <a:gdLst/>
                    <a:ahLst/>
                    <a:cxnLst>
                      <a:cxn ang="0">
                        <a:pos x="141" y="62"/>
                      </a:cxn>
                      <a:cxn ang="0">
                        <a:pos x="131" y="25"/>
                      </a:cxn>
                      <a:cxn ang="0">
                        <a:pos x="106" y="0"/>
                      </a:cxn>
                      <a:cxn ang="0">
                        <a:pos x="76" y="14"/>
                      </a:cxn>
                      <a:cxn ang="0">
                        <a:pos x="42" y="0"/>
                      </a:cxn>
                      <a:cxn ang="0">
                        <a:pos x="31" y="14"/>
                      </a:cxn>
                      <a:cxn ang="0">
                        <a:pos x="21" y="40"/>
                      </a:cxn>
                      <a:cxn ang="0">
                        <a:pos x="9" y="50"/>
                      </a:cxn>
                      <a:cxn ang="0">
                        <a:pos x="0" y="50"/>
                      </a:cxn>
                      <a:cxn ang="0">
                        <a:pos x="31" y="81"/>
                      </a:cxn>
                      <a:cxn ang="0">
                        <a:pos x="42" y="81"/>
                      </a:cxn>
                      <a:cxn ang="0">
                        <a:pos x="51" y="91"/>
                      </a:cxn>
                      <a:cxn ang="0">
                        <a:pos x="64" y="106"/>
                      </a:cxn>
                      <a:cxn ang="0">
                        <a:pos x="98" y="106"/>
                      </a:cxn>
                      <a:cxn ang="0">
                        <a:pos x="119" y="91"/>
                      </a:cxn>
                      <a:cxn ang="0">
                        <a:pos x="153" y="106"/>
                      </a:cxn>
                      <a:cxn ang="0">
                        <a:pos x="141" y="91"/>
                      </a:cxn>
                      <a:cxn ang="0">
                        <a:pos x="163" y="81"/>
                      </a:cxn>
                      <a:cxn ang="0">
                        <a:pos x="163" y="62"/>
                      </a:cxn>
                      <a:cxn ang="0">
                        <a:pos x="141" y="62"/>
                      </a:cxn>
                    </a:cxnLst>
                    <a:rect l="0" t="0" r="r" b="b"/>
                    <a:pathLst>
                      <a:path w="163" h="106">
                        <a:moveTo>
                          <a:pt x="141" y="62"/>
                        </a:moveTo>
                        <a:lnTo>
                          <a:pt x="131" y="25"/>
                        </a:lnTo>
                        <a:lnTo>
                          <a:pt x="106" y="0"/>
                        </a:lnTo>
                        <a:lnTo>
                          <a:pt x="76" y="14"/>
                        </a:lnTo>
                        <a:lnTo>
                          <a:pt x="42" y="0"/>
                        </a:lnTo>
                        <a:lnTo>
                          <a:pt x="31" y="14"/>
                        </a:lnTo>
                        <a:lnTo>
                          <a:pt x="21" y="40"/>
                        </a:lnTo>
                        <a:lnTo>
                          <a:pt x="9" y="50"/>
                        </a:lnTo>
                        <a:lnTo>
                          <a:pt x="0" y="50"/>
                        </a:lnTo>
                        <a:lnTo>
                          <a:pt x="31" y="81"/>
                        </a:lnTo>
                        <a:lnTo>
                          <a:pt x="42" y="81"/>
                        </a:lnTo>
                        <a:lnTo>
                          <a:pt x="51" y="91"/>
                        </a:lnTo>
                        <a:lnTo>
                          <a:pt x="64" y="106"/>
                        </a:lnTo>
                        <a:lnTo>
                          <a:pt x="98" y="106"/>
                        </a:lnTo>
                        <a:lnTo>
                          <a:pt x="119" y="91"/>
                        </a:lnTo>
                        <a:lnTo>
                          <a:pt x="153" y="106"/>
                        </a:lnTo>
                        <a:lnTo>
                          <a:pt x="141" y="91"/>
                        </a:lnTo>
                        <a:lnTo>
                          <a:pt x="163" y="81"/>
                        </a:lnTo>
                        <a:lnTo>
                          <a:pt x="163" y="62"/>
                        </a:lnTo>
                        <a:lnTo>
                          <a:pt x="141" y="62"/>
                        </a:lnTo>
                        <a:close/>
                      </a:path>
                    </a:pathLst>
                  </a:custGeom>
                  <a:grpFill/>
                  <a:ln w="9525" cap="flat">
                    <a:solidFill>
                      <a:srgbClr val="00B05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783" name="Freeform 220"/>
                  <p:cNvSpPr>
                    <a:spLocks/>
                  </p:cNvSpPr>
                  <p:nvPr/>
                </p:nvSpPr>
                <p:spPr bwMode="auto">
                  <a:xfrm>
                    <a:off x="4386267" y="2022488"/>
                    <a:ext cx="71438" cy="57150"/>
                  </a:xfrm>
                  <a:custGeom>
                    <a:avLst/>
                    <a:gdLst/>
                    <a:ahLst/>
                    <a:cxnLst>
                      <a:cxn ang="0">
                        <a:pos x="0" y="36"/>
                      </a:cxn>
                      <a:cxn ang="0">
                        <a:pos x="9" y="24"/>
                      </a:cxn>
                      <a:cxn ang="0">
                        <a:pos x="20" y="36"/>
                      </a:cxn>
                      <a:cxn ang="0">
                        <a:pos x="20" y="24"/>
                      </a:cxn>
                      <a:cxn ang="0">
                        <a:pos x="45" y="14"/>
                      </a:cxn>
                      <a:cxn ang="0">
                        <a:pos x="32" y="0"/>
                      </a:cxn>
                      <a:cxn ang="0">
                        <a:pos x="0" y="14"/>
                      </a:cxn>
                      <a:cxn ang="0">
                        <a:pos x="0" y="24"/>
                      </a:cxn>
                      <a:cxn ang="0">
                        <a:pos x="0" y="36"/>
                      </a:cxn>
                    </a:cxnLst>
                    <a:rect l="0" t="0" r="r" b="b"/>
                    <a:pathLst>
                      <a:path w="45" h="36">
                        <a:moveTo>
                          <a:pt x="0" y="36"/>
                        </a:moveTo>
                        <a:lnTo>
                          <a:pt x="9" y="24"/>
                        </a:lnTo>
                        <a:lnTo>
                          <a:pt x="20" y="36"/>
                        </a:lnTo>
                        <a:lnTo>
                          <a:pt x="20" y="24"/>
                        </a:lnTo>
                        <a:lnTo>
                          <a:pt x="45" y="14"/>
                        </a:lnTo>
                        <a:lnTo>
                          <a:pt x="32" y="0"/>
                        </a:lnTo>
                        <a:lnTo>
                          <a:pt x="0" y="14"/>
                        </a:lnTo>
                        <a:lnTo>
                          <a:pt x="0" y="24"/>
                        </a:lnTo>
                        <a:lnTo>
                          <a:pt x="0" y="36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rgbClr val="00B05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784" name="Freeform 221"/>
                  <p:cNvSpPr>
                    <a:spLocks/>
                  </p:cNvSpPr>
                  <p:nvPr/>
                </p:nvSpPr>
                <p:spPr bwMode="auto">
                  <a:xfrm>
                    <a:off x="4386267" y="2022488"/>
                    <a:ext cx="71438" cy="57150"/>
                  </a:xfrm>
                  <a:custGeom>
                    <a:avLst/>
                    <a:gdLst/>
                    <a:ahLst/>
                    <a:cxnLst>
                      <a:cxn ang="0">
                        <a:pos x="0" y="36"/>
                      </a:cxn>
                      <a:cxn ang="0">
                        <a:pos x="9" y="24"/>
                      </a:cxn>
                      <a:cxn ang="0">
                        <a:pos x="20" y="36"/>
                      </a:cxn>
                      <a:cxn ang="0">
                        <a:pos x="20" y="24"/>
                      </a:cxn>
                      <a:cxn ang="0">
                        <a:pos x="45" y="14"/>
                      </a:cxn>
                      <a:cxn ang="0">
                        <a:pos x="32" y="0"/>
                      </a:cxn>
                      <a:cxn ang="0">
                        <a:pos x="0" y="14"/>
                      </a:cxn>
                      <a:cxn ang="0">
                        <a:pos x="0" y="24"/>
                      </a:cxn>
                      <a:cxn ang="0">
                        <a:pos x="0" y="36"/>
                      </a:cxn>
                    </a:cxnLst>
                    <a:rect l="0" t="0" r="r" b="b"/>
                    <a:pathLst>
                      <a:path w="45" h="36">
                        <a:moveTo>
                          <a:pt x="0" y="36"/>
                        </a:moveTo>
                        <a:lnTo>
                          <a:pt x="9" y="24"/>
                        </a:lnTo>
                        <a:lnTo>
                          <a:pt x="20" y="36"/>
                        </a:lnTo>
                        <a:lnTo>
                          <a:pt x="20" y="24"/>
                        </a:lnTo>
                        <a:lnTo>
                          <a:pt x="45" y="14"/>
                        </a:lnTo>
                        <a:lnTo>
                          <a:pt x="32" y="0"/>
                        </a:lnTo>
                        <a:lnTo>
                          <a:pt x="0" y="14"/>
                        </a:lnTo>
                        <a:lnTo>
                          <a:pt x="0" y="24"/>
                        </a:lnTo>
                        <a:lnTo>
                          <a:pt x="0" y="36"/>
                        </a:lnTo>
                        <a:close/>
                      </a:path>
                    </a:pathLst>
                  </a:custGeom>
                  <a:grpFill/>
                  <a:ln w="9525" cap="flat">
                    <a:solidFill>
                      <a:srgbClr val="00B05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785" name="Freeform 222"/>
                  <p:cNvSpPr>
                    <a:spLocks/>
                  </p:cNvSpPr>
                  <p:nvPr/>
                </p:nvSpPr>
                <p:spPr bwMode="auto">
                  <a:xfrm>
                    <a:off x="4386267" y="2046301"/>
                    <a:ext cx="134938" cy="136526"/>
                  </a:xfrm>
                  <a:custGeom>
                    <a:avLst/>
                    <a:gdLst/>
                    <a:ahLst/>
                    <a:cxnLst>
                      <a:cxn ang="0">
                        <a:pos x="76" y="11"/>
                      </a:cxn>
                      <a:cxn ang="0">
                        <a:pos x="85" y="21"/>
                      </a:cxn>
                      <a:cxn ang="0">
                        <a:pos x="85" y="39"/>
                      </a:cxn>
                      <a:cxn ang="0">
                        <a:pos x="76" y="39"/>
                      </a:cxn>
                      <a:cxn ang="0">
                        <a:pos x="45" y="21"/>
                      </a:cxn>
                      <a:cxn ang="0">
                        <a:pos x="33" y="39"/>
                      </a:cxn>
                      <a:cxn ang="0">
                        <a:pos x="45" y="50"/>
                      </a:cxn>
                      <a:cxn ang="0">
                        <a:pos x="76" y="86"/>
                      </a:cxn>
                      <a:cxn ang="0">
                        <a:pos x="20" y="64"/>
                      </a:cxn>
                      <a:cxn ang="0">
                        <a:pos x="20" y="39"/>
                      </a:cxn>
                      <a:cxn ang="0">
                        <a:pos x="9" y="21"/>
                      </a:cxn>
                      <a:cxn ang="0">
                        <a:pos x="0" y="39"/>
                      </a:cxn>
                      <a:cxn ang="0">
                        <a:pos x="0" y="21"/>
                      </a:cxn>
                      <a:cxn ang="0">
                        <a:pos x="9" y="11"/>
                      </a:cxn>
                      <a:cxn ang="0">
                        <a:pos x="20" y="21"/>
                      </a:cxn>
                      <a:cxn ang="0">
                        <a:pos x="20" y="11"/>
                      </a:cxn>
                      <a:cxn ang="0">
                        <a:pos x="45" y="0"/>
                      </a:cxn>
                      <a:cxn ang="0">
                        <a:pos x="64" y="11"/>
                      </a:cxn>
                      <a:cxn ang="0">
                        <a:pos x="76" y="11"/>
                      </a:cxn>
                    </a:cxnLst>
                    <a:rect l="0" t="0" r="r" b="b"/>
                    <a:pathLst>
                      <a:path w="85" h="86">
                        <a:moveTo>
                          <a:pt x="76" y="11"/>
                        </a:moveTo>
                        <a:lnTo>
                          <a:pt x="85" y="21"/>
                        </a:lnTo>
                        <a:lnTo>
                          <a:pt x="85" y="39"/>
                        </a:lnTo>
                        <a:lnTo>
                          <a:pt x="76" y="39"/>
                        </a:lnTo>
                        <a:lnTo>
                          <a:pt x="45" y="21"/>
                        </a:lnTo>
                        <a:lnTo>
                          <a:pt x="33" y="39"/>
                        </a:lnTo>
                        <a:lnTo>
                          <a:pt x="45" y="50"/>
                        </a:lnTo>
                        <a:lnTo>
                          <a:pt x="76" y="86"/>
                        </a:lnTo>
                        <a:lnTo>
                          <a:pt x="20" y="64"/>
                        </a:lnTo>
                        <a:lnTo>
                          <a:pt x="20" y="39"/>
                        </a:lnTo>
                        <a:lnTo>
                          <a:pt x="9" y="21"/>
                        </a:lnTo>
                        <a:lnTo>
                          <a:pt x="0" y="39"/>
                        </a:lnTo>
                        <a:lnTo>
                          <a:pt x="0" y="21"/>
                        </a:lnTo>
                        <a:lnTo>
                          <a:pt x="9" y="11"/>
                        </a:lnTo>
                        <a:lnTo>
                          <a:pt x="20" y="21"/>
                        </a:lnTo>
                        <a:lnTo>
                          <a:pt x="20" y="11"/>
                        </a:lnTo>
                        <a:lnTo>
                          <a:pt x="45" y="0"/>
                        </a:lnTo>
                        <a:lnTo>
                          <a:pt x="64" y="11"/>
                        </a:lnTo>
                        <a:lnTo>
                          <a:pt x="76" y="11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rgbClr val="00B05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786" name="Freeform 223"/>
                  <p:cNvSpPr>
                    <a:spLocks/>
                  </p:cNvSpPr>
                  <p:nvPr/>
                </p:nvSpPr>
                <p:spPr bwMode="auto">
                  <a:xfrm>
                    <a:off x="4386267" y="2046301"/>
                    <a:ext cx="134938" cy="136526"/>
                  </a:xfrm>
                  <a:custGeom>
                    <a:avLst/>
                    <a:gdLst/>
                    <a:ahLst/>
                    <a:cxnLst>
                      <a:cxn ang="0">
                        <a:pos x="76" y="11"/>
                      </a:cxn>
                      <a:cxn ang="0">
                        <a:pos x="85" y="21"/>
                      </a:cxn>
                      <a:cxn ang="0">
                        <a:pos x="85" y="39"/>
                      </a:cxn>
                      <a:cxn ang="0">
                        <a:pos x="76" y="39"/>
                      </a:cxn>
                      <a:cxn ang="0">
                        <a:pos x="45" y="21"/>
                      </a:cxn>
                      <a:cxn ang="0">
                        <a:pos x="33" y="39"/>
                      </a:cxn>
                      <a:cxn ang="0">
                        <a:pos x="45" y="50"/>
                      </a:cxn>
                      <a:cxn ang="0">
                        <a:pos x="76" y="86"/>
                      </a:cxn>
                      <a:cxn ang="0">
                        <a:pos x="20" y="64"/>
                      </a:cxn>
                      <a:cxn ang="0">
                        <a:pos x="20" y="39"/>
                      </a:cxn>
                      <a:cxn ang="0">
                        <a:pos x="9" y="21"/>
                      </a:cxn>
                      <a:cxn ang="0">
                        <a:pos x="0" y="39"/>
                      </a:cxn>
                      <a:cxn ang="0">
                        <a:pos x="0" y="21"/>
                      </a:cxn>
                      <a:cxn ang="0">
                        <a:pos x="9" y="11"/>
                      </a:cxn>
                      <a:cxn ang="0">
                        <a:pos x="20" y="21"/>
                      </a:cxn>
                      <a:cxn ang="0">
                        <a:pos x="20" y="11"/>
                      </a:cxn>
                      <a:cxn ang="0">
                        <a:pos x="45" y="0"/>
                      </a:cxn>
                      <a:cxn ang="0">
                        <a:pos x="64" y="11"/>
                      </a:cxn>
                      <a:cxn ang="0">
                        <a:pos x="76" y="11"/>
                      </a:cxn>
                    </a:cxnLst>
                    <a:rect l="0" t="0" r="r" b="b"/>
                    <a:pathLst>
                      <a:path w="85" h="86">
                        <a:moveTo>
                          <a:pt x="76" y="11"/>
                        </a:moveTo>
                        <a:lnTo>
                          <a:pt x="85" y="21"/>
                        </a:lnTo>
                        <a:lnTo>
                          <a:pt x="85" y="39"/>
                        </a:lnTo>
                        <a:lnTo>
                          <a:pt x="76" y="39"/>
                        </a:lnTo>
                        <a:lnTo>
                          <a:pt x="45" y="21"/>
                        </a:lnTo>
                        <a:lnTo>
                          <a:pt x="33" y="39"/>
                        </a:lnTo>
                        <a:lnTo>
                          <a:pt x="45" y="50"/>
                        </a:lnTo>
                        <a:lnTo>
                          <a:pt x="76" y="86"/>
                        </a:lnTo>
                        <a:lnTo>
                          <a:pt x="20" y="64"/>
                        </a:lnTo>
                        <a:lnTo>
                          <a:pt x="20" y="39"/>
                        </a:lnTo>
                        <a:lnTo>
                          <a:pt x="9" y="21"/>
                        </a:lnTo>
                        <a:lnTo>
                          <a:pt x="0" y="39"/>
                        </a:lnTo>
                        <a:lnTo>
                          <a:pt x="0" y="21"/>
                        </a:lnTo>
                        <a:lnTo>
                          <a:pt x="9" y="11"/>
                        </a:lnTo>
                        <a:lnTo>
                          <a:pt x="20" y="21"/>
                        </a:lnTo>
                        <a:lnTo>
                          <a:pt x="20" y="11"/>
                        </a:lnTo>
                        <a:lnTo>
                          <a:pt x="45" y="0"/>
                        </a:lnTo>
                        <a:lnTo>
                          <a:pt x="64" y="11"/>
                        </a:lnTo>
                        <a:lnTo>
                          <a:pt x="76" y="11"/>
                        </a:lnTo>
                        <a:close/>
                      </a:path>
                    </a:pathLst>
                  </a:custGeom>
                  <a:grpFill/>
                  <a:ln w="9525" cap="flat">
                    <a:solidFill>
                      <a:srgbClr val="00B05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787" name="Freeform 224"/>
                  <p:cNvSpPr>
                    <a:spLocks/>
                  </p:cNvSpPr>
                  <p:nvPr/>
                </p:nvSpPr>
                <p:spPr bwMode="auto">
                  <a:xfrm>
                    <a:off x="4438655" y="2081226"/>
                    <a:ext cx="106363" cy="101601"/>
                  </a:xfrm>
                  <a:custGeom>
                    <a:avLst/>
                    <a:gdLst/>
                    <a:ahLst/>
                    <a:cxnLst>
                      <a:cxn ang="0">
                        <a:pos x="51" y="18"/>
                      </a:cxn>
                      <a:cxn ang="0">
                        <a:pos x="43" y="18"/>
                      </a:cxn>
                      <a:cxn ang="0">
                        <a:pos x="12" y="0"/>
                      </a:cxn>
                      <a:cxn ang="0">
                        <a:pos x="0" y="18"/>
                      </a:cxn>
                      <a:cxn ang="0">
                        <a:pos x="12" y="28"/>
                      </a:cxn>
                      <a:cxn ang="0">
                        <a:pos x="43" y="64"/>
                      </a:cxn>
                      <a:cxn ang="0">
                        <a:pos x="43" y="53"/>
                      </a:cxn>
                      <a:cxn ang="0">
                        <a:pos x="51" y="42"/>
                      </a:cxn>
                      <a:cxn ang="0">
                        <a:pos x="67" y="42"/>
                      </a:cxn>
                      <a:cxn ang="0">
                        <a:pos x="51" y="28"/>
                      </a:cxn>
                      <a:cxn ang="0">
                        <a:pos x="51" y="18"/>
                      </a:cxn>
                    </a:cxnLst>
                    <a:rect l="0" t="0" r="r" b="b"/>
                    <a:pathLst>
                      <a:path w="67" h="64">
                        <a:moveTo>
                          <a:pt x="51" y="18"/>
                        </a:moveTo>
                        <a:lnTo>
                          <a:pt x="43" y="18"/>
                        </a:lnTo>
                        <a:lnTo>
                          <a:pt x="12" y="0"/>
                        </a:lnTo>
                        <a:lnTo>
                          <a:pt x="0" y="18"/>
                        </a:lnTo>
                        <a:lnTo>
                          <a:pt x="12" y="28"/>
                        </a:lnTo>
                        <a:lnTo>
                          <a:pt x="43" y="64"/>
                        </a:lnTo>
                        <a:lnTo>
                          <a:pt x="43" y="53"/>
                        </a:lnTo>
                        <a:lnTo>
                          <a:pt x="51" y="42"/>
                        </a:lnTo>
                        <a:lnTo>
                          <a:pt x="67" y="42"/>
                        </a:lnTo>
                        <a:lnTo>
                          <a:pt x="51" y="28"/>
                        </a:lnTo>
                        <a:lnTo>
                          <a:pt x="51" y="18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rgbClr val="00B05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788" name="Freeform 225"/>
                  <p:cNvSpPr>
                    <a:spLocks/>
                  </p:cNvSpPr>
                  <p:nvPr/>
                </p:nvSpPr>
                <p:spPr bwMode="auto">
                  <a:xfrm>
                    <a:off x="4438655" y="2081226"/>
                    <a:ext cx="106363" cy="101601"/>
                  </a:xfrm>
                  <a:custGeom>
                    <a:avLst/>
                    <a:gdLst/>
                    <a:ahLst/>
                    <a:cxnLst>
                      <a:cxn ang="0">
                        <a:pos x="51" y="18"/>
                      </a:cxn>
                      <a:cxn ang="0">
                        <a:pos x="43" y="18"/>
                      </a:cxn>
                      <a:cxn ang="0">
                        <a:pos x="12" y="0"/>
                      </a:cxn>
                      <a:cxn ang="0">
                        <a:pos x="0" y="18"/>
                      </a:cxn>
                      <a:cxn ang="0">
                        <a:pos x="12" y="28"/>
                      </a:cxn>
                      <a:cxn ang="0">
                        <a:pos x="43" y="64"/>
                      </a:cxn>
                      <a:cxn ang="0">
                        <a:pos x="43" y="53"/>
                      </a:cxn>
                      <a:cxn ang="0">
                        <a:pos x="51" y="42"/>
                      </a:cxn>
                      <a:cxn ang="0">
                        <a:pos x="67" y="42"/>
                      </a:cxn>
                      <a:cxn ang="0">
                        <a:pos x="51" y="28"/>
                      </a:cxn>
                      <a:cxn ang="0">
                        <a:pos x="51" y="18"/>
                      </a:cxn>
                    </a:cxnLst>
                    <a:rect l="0" t="0" r="r" b="b"/>
                    <a:pathLst>
                      <a:path w="67" h="64">
                        <a:moveTo>
                          <a:pt x="51" y="18"/>
                        </a:moveTo>
                        <a:lnTo>
                          <a:pt x="43" y="18"/>
                        </a:lnTo>
                        <a:lnTo>
                          <a:pt x="12" y="0"/>
                        </a:lnTo>
                        <a:lnTo>
                          <a:pt x="0" y="18"/>
                        </a:lnTo>
                        <a:lnTo>
                          <a:pt x="12" y="28"/>
                        </a:lnTo>
                        <a:lnTo>
                          <a:pt x="43" y="64"/>
                        </a:lnTo>
                        <a:lnTo>
                          <a:pt x="43" y="53"/>
                        </a:lnTo>
                        <a:lnTo>
                          <a:pt x="51" y="42"/>
                        </a:lnTo>
                        <a:lnTo>
                          <a:pt x="67" y="42"/>
                        </a:lnTo>
                        <a:lnTo>
                          <a:pt x="51" y="28"/>
                        </a:lnTo>
                        <a:lnTo>
                          <a:pt x="51" y="18"/>
                        </a:lnTo>
                        <a:close/>
                      </a:path>
                    </a:pathLst>
                  </a:custGeom>
                  <a:grpFill/>
                  <a:ln w="9525" cap="flat">
                    <a:solidFill>
                      <a:srgbClr val="00B05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789" name="Freeform 226"/>
                  <p:cNvSpPr>
                    <a:spLocks/>
                  </p:cNvSpPr>
                  <p:nvPr/>
                </p:nvSpPr>
                <p:spPr bwMode="auto">
                  <a:xfrm>
                    <a:off x="4506917" y="2149489"/>
                    <a:ext cx="52388" cy="82551"/>
                  </a:xfrm>
                  <a:custGeom>
                    <a:avLst/>
                    <a:gdLst/>
                    <a:ahLst/>
                    <a:cxnLst>
                      <a:cxn ang="0">
                        <a:pos x="0" y="21"/>
                      </a:cxn>
                      <a:cxn ang="0">
                        <a:pos x="0" y="11"/>
                      </a:cxn>
                      <a:cxn ang="0">
                        <a:pos x="9" y="0"/>
                      </a:cxn>
                      <a:cxn ang="0">
                        <a:pos x="33" y="21"/>
                      </a:cxn>
                      <a:cxn ang="0">
                        <a:pos x="24" y="21"/>
                      </a:cxn>
                      <a:cxn ang="0">
                        <a:pos x="24" y="52"/>
                      </a:cxn>
                      <a:cxn ang="0">
                        <a:pos x="0" y="21"/>
                      </a:cxn>
                    </a:cxnLst>
                    <a:rect l="0" t="0" r="r" b="b"/>
                    <a:pathLst>
                      <a:path w="33" h="52">
                        <a:moveTo>
                          <a:pt x="0" y="21"/>
                        </a:moveTo>
                        <a:lnTo>
                          <a:pt x="0" y="11"/>
                        </a:lnTo>
                        <a:lnTo>
                          <a:pt x="9" y="0"/>
                        </a:lnTo>
                        <a:lnTo>
                          <a:pt x="33" y="21"/>
                        </a:lnTo>
                        <a:lnTo>
                          <a:pt x="24" y="21"/>
                        </a:lnTo>
                        <a:lnTo>
                          <a:pt x="24" y="52"/>
                        </a:lnTo>
                        <a:lnTo>
                          <a:pt x="0" y="21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rgbClr val="00B05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790" name="Freeform 227"/>
                  <p:cNvSpPr>
                    <a:spLocks/>
                  </p:cNvSpPr>
                  <p:nvPr/>
                </p:nvSpPr>
                <p:spPr bwMode="auto">
                  <a:xfrm>
                    <a:off x="4506917" y="2149489"/>
                    <a:ext cx="52388" cy="82551"/>
                  </a:xfrm>
                  <a:custGeom>
                    <a:avLst/>
                    <a:gdLst/>
                    <a:ahLst/>
                    <a:cxnLst>
                      <a:cxn ang="0">
                        <a:pos x="0" y="21"/>
                      </a:cxn>
                      <a:cxn ang="0">
                        <a:pos x="0" y="11"/>
                      </a:cxn>
                      <a:cxn ang="0">
                        <a:pos x="9" y="0"/>
                      </a:cxn>
                      <a:cxn ang="0">
                        <a:pos x="33" y="21"/>
                      </a:cxn>
                      <a:cxn ang="0">
                        <a:pos x="24" y="21"/>
                      </a:cxn>
                      <a:cxn ang="0">
                        <a:pos x="24" y="52"/>
                      </a:cxn>
                      <a:cxn ang="0">
                        <a:pos x="0" y="21"/>
                      </a:cxn>
                    </a:cxnLst>
                    <a:rect l="0" t="0" r="r" b="b"/>
                    <a:pathLst>
                      <a:path w="33" h="52">
                        <a:moveTo>
                          <a:pt x="0" y="21"/>
                        </a:moveTo>
                        <a:lnTo>
                          <a:pt x="0" y="11"/>
                        </a:lnTo>
                        <a:lnTo>
                          <a:pt x="9" y="0"/>
                        </a:lnTo>
                        <a:lnTo>
                          <a:pt x="33" y="21"/>
                        </a:lnTo>
                        <a:lnTo>
                          <a:pt x="24" y="21"/>
                        </a:lnTo>
                        <a:lnTo>
                          <a:pt x="24" y="52"/>
                        </a:lnTo>
                        <a:lnTo>
                          <a:pt x="0" y="21"/>
                        </a:lnTo>
                        <a:close/>
                      </a:path>
                    </a:pathLst>
                  </a:custGeom>
                  <a:grpFill/>
                  <a:ln w="9525" cap="flat">
                    <a:solidFill>
                      <a:srgbClr val="00B05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791" name="Freeform 228"/>
                  <p:cNvSpPr>
                    <a:spLocks/>
                  </p:cNvSpPr>
                  <p:nvPr/>
                </p:nvSpPr>
                <p:spPr bwMode="auto">
                  <a:xfrm>
                    <a:off x="4506917" y="2065351"/>
                    <a:ext cx="120650" cy="166689"/>
                  </a:xfrm>
                  <a:custGeom>
                    <a:avLst/>
                    <a:gdLst/>
                    <a:ahLst/>
                    <a:cxnLst>
                      <a:cxn ang="0">
                        <a:pos x="33" y="105"/>
                      </a:cxn>
                      <a:cxn ang="0">
                        <a:pos x="55" y="89"/>
                      </a:cxn>
                      <a:cxn ang="0">
                        <a:pos x="66" y="89"/>
                      </a:cxn>
                      <a:cxn ang="0">
                        <a:pos x="66" y="75"/>
                      </a:cxn>
                      <a:cxn ang="0">
                        <a:pos x="66" y="53"/>
                      </a:cxn>
                      <a:cxn ang="0">
                        <a:pos x="76" y="39"/>
                      </a:cxn>
                      <a:cxn ang="0">
                        <a:pos x="66" y="28"/>
                      </a:cxn>
                      <a:cxn ang="0">
                        <a:pos x="55" y="28"/>
                      </a:cxn>
                      <a:cxn ang="0">
                        <a:pos x="24" y="0"/>
                      </a:cxn>
                      <a:cxn ang="0">
                        <a:pos x="0" y="0"/>
                      </a:cxn>
                      <a:cxn ang="0">
                        <a:pos x="9" y="10"/>
                      </a:cxn>
                      <a:cxn ang="0">
                        <a:pos x="9" y="28"/>
                      </a:cxn>
                      <a:cxn ang="0">
                        <a:pos x="9" y="39"/>
                      </a:cxn>
                      <a:cxn ang="0">
                        <a:pos x="24" y="53"/>
                      </a:cxn>
                      <a:cxn ang="0">
                        <a:pos x="9" y="53"/>
                      </a:cxn>
                      <a:cxn ang="0">
                        <a:pos x="33" y="75"/>
                      </a:cxn>
                      <a:cxn ang="0">
                        <a:pos x="24" y="75"/>
                      </a:cxn>
                      <a:cxn ang="0">
                        <a:pos x="33" y="75"/>
                      </a:cxn>
                      <a:cxn ang="0">
                        <a:pos x="33" y="105"/>
                      </a:cxn>
                    </a:cxnLst>
                    <a:rect l="0" t="0" r="r" b="b"/>
                    <a:pathLst>
                      <a:path w="76" h="105">
                        <a:moveTo>
                          <a:pt x="33" y="105"/>
                        </a:moveTo>
                        <a:lnTo>
                          <a:pt x="55" y="89"/>
                        </a:lnTo>
                        <a:lnTo>
                          <a:pt x="66" y="89"/>
                        </a:lnTo>
                        <a:lnTo>
                          <a:pt x="66" y="75"/>
                        </a:lnTo>
                        <a:lnTo>
                          <a:pt x="66" y="53"/>
                        </a:lnTo>
                        <a:lnTo>
                          <a:pt x="76" y="39"/>
                        </a:lnTo>
                        <a:lnTo>
                          <a:pt x="66" y="28"/>
                        </a:lnTo>
                        <a:lnTo>
                          <a:pt x="55" y="28"/>
                        </a:lnTo>
                        <a:lnTo>
                          <a:pt x="24" y="0"/>
                        </a:lnTo>
                        <a:lnTo>
                          <a:pt x="0" y="0"/>
                        </a:lnTo>
                        <a:lnTo>
                          <a:pt x="9" y="10"/>
                        </a:lnTo>
                        <a:lnTo>
                          <a:pt x="9" y="28"/>
                        </a:lnTo>
                        <a:lnTo>
                          <a:pt x="9" y="39"/>
                        </a:lnTo>
                        <a:lnTo>
                          <a:pt x="24" y="53"/>
                        </a:lnTo>
                        <a:lnTo>
                          <a:pt x="9" y="53"/>
                        </a:lnTo>
                        <a:lnTo>
                          <a:pt x="33" y="75"/>
                        </a:lnTo>
                        <a:lnTo>
                          <a:pt x="24" y="75"/>
                        </a:lnTo>
                        <a:lnTo>
                          <a:pt x="33" y="75"/>
                        </a:lnTo>
                        <a:lnTo>
                          <a:pt x="33" y="105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rgbClr val="00B05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792" name="Freeform 229"/>
                  <p:cNvSpPr>
                    <a:spLocks/>
                  </p:cNvSpPr>
                  <p:nvPr/>
                </p:nvSpPr>
                <p:spPr bwMode="auto">
                  <a:xfrm>
                    <a:off x="4506917" y="2065351"/>
                    <a:ext cx="120650" cy="166689"/>
                  </a:xfrm>
                  <a:custGeom>
                    <a:avLst/>
                    <a:gdLst/>
                    <a:ahLst/>
                    <a:cxnLst>
                      <a:cxn ang="0">
                        <a:pos x="33" y="105"/>
                      </a:cxn>
                      <a:cxn ang="0">
                        <a:pos x="55" y="89"/>
                      </a:cxn>
                      <a:cxn ang="0">
                        <a:pos x="66" y="89"/>
                      </a:cxn>
                      <a:cxn ang="0">
                        <a:pos x="66" y="75"/>
                      </a:cxn>
                      <a:cxn ang="0">
                        <a:pos x="66" y="53"/>
                      </a:cxn>
                      <a:cxn ang="0">
                        <a:pos x="76" y="39"/>
                      </a:cxn>
                      <a:cxn ang="0">
                        <a:pos x="66" y="28"/>
                      </a:cxn>
                      <a:cxn ang="0">
                        <a:pos x="55" y="28"/>
                      </a:cxn>
                      <a:cxn ang="0">
                        <a:pos x="24" y="0"/>
                      </a:cxn>
                      <a:cxn ang="0">
                        <a:pos x="0" y="0"/>
                      </a:cxn>
                      <a:cxn ang="0">
                        <a:pos x="9" y="10"/>
                      </a:cxn>
                      <a:cxn ang="0">
                        <a:pos x="9" y="28"/>
                      </a:cxn>
                      <a:cxn ang="0">
                        <a:pos x="9" y="39"/>
                      </a:cxn>
                      <a:cxn ang="0">
                        <a:pos x="24" y="53"/>
                      </a:cxn>
                      <a:cxn ang="0">
                        <a:pos x="9" y="53"/>
                      </a:cxn>
                      <a:cxn ang="0">
                        <a:pos x="33" y="75"/>
                      </a:cxn>
                      <a:cxn ang="0">
                        <a:pos x="24" y="75"/>
                      </a:cxn>
                      <a:cxn ang="0">
                        <a:pos x="33" y="75"/>
                      </a:cxn>
                      <a:cxn ang="0">
                        <a:pos x="33" y="105"/>
                      </a:cxn>
                    </a:cxnLst>
                    <a:rect l="0" t="0" r="r" b="b"/>
                    <a:pathLst>
                      <a:path w="76" h="105">
                        <a:moveTo>
                          <a:pt x="33" y="105"/>
                        </a:moveTo>
                        <a:lnTo>
                          <a:pt x="55" y="89"/>
                        </a:lnTo>
                        <a:lnTo>
                          <a:pt x="66" y="89"/>
                        </a:lnTo>
                        <a:lnTo>
                          <a:pt x="66" y="75"/>
                        </a:lnTo>
                        <a:lnTo>
                          <a:pt x="66" y="53"/>
                        </a:lnTo>
                        <a:lnTo>
                          <a:pt x="76" y="39"/>
                        </a:lnTo>
                        <a:lnTo>
                          <a:pt x="66" y="28"/>
                        </a:lnTo>
                        <a:lnTo>
                          <a:pt x="55" y="28"/>
                        </a:lnTo>
                        <a:lnTo>
                          <a:pt x="24" y="0"/>
                        </a:lnTo>
                        <a:lnTo>
                          <a:pt x="0" y="0"/>
                        </a:lnTo>
                        <a:lnTo>
                          <a:pt x="9" y="10"/>
                        </a:lnTo>
                        <a:lnTo>
                          <a:pt x="9" y="28"/>
                        </a:lnTo>
                        <a:lnTo>
                          <a:pt x="9" y="39"/>
                        </a:lnTo>
                        <a:lnTo>
                          <a:pt x="24" y="53"/>
                        </a:lnTo>
                        <a:lnTo>
                          <a:pt x="9" y="53"/>
                        </a:lnTo>
                        <a:lnTo>
                          <a:pt x="33" y="75"/>
                        </a:lnTo>
                        <a:lnTo>
                          <a:pt x="24" y="75"/>
                        </a:lnTo>
                        <a:lnTo>
                          <a:pt x="33" y="75"/>
                        </a:lnTo>
                        <a:lnTo>
                          <a:pt x="33" y="105"/>
                        </a:lnTo>
                        <a:close/>
                      </a:path>
                    </a:pathLst>
                  </a:custGeom>
                  <a:grpFill/>
                  <a:ln w="9525" cap="flat">
                    <a:solidFill>
                      <a:srgbClr val="00B05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793" name="Freeform 230"/>
                  <p:cNvSpPr>
                    <a:spLocks/>
                  </p:cNvSpPr>
                  <p:nvPr/>
                </p:nvSpPr>
                <p:spPr bwMode="auto">
                  <a:xfrm>
                    <a:off x="4559305" y="2206639"/>
                    <a:ext cx="68263" cy="63500"/>
                  </a:xfrm>
                  <a:custGeom>
                    <a:avLst/>
                    <a:gdLst/>
                    <a:ahLst/>
                    <a:cxnLst>
                      <a:cxn ang="0">
                        <a:pos x="43" y="28"/>
                      </a:cxn>
                      <a:cxn ang="0">
                        <a:pos x="12" y="40"/>
                      </a:cxn>
                      <a:cxn ang="0">
                        <a:pos x="0" y="14"/>
                      </a:cxn>
                      <a:cxn ang="0">
                        <a:pos x="22" y="0"/>
                      </a:cxn>
                      <a:cxn ang="0">
                        <a:pos x="33" y="0"/>
                      </a:cxn>
                      <a:cxn ang="0">
                        <a:pos x="43" y="28"/>
                      </a:cxn>
                    </a:cxnLst>
                    <a:rect l="0" t="0" r="r" b="b"/>
                    <a:pathLst>
                      <a:path w="43" h="40">
                        <a:moveTo>
                          <a:pt x="43" y="28"/>
                        </a:moveTo>
                        <a:lnTo>
                          <a:pt x="12" y="40"/>
                        </a:lnTo>
                        <a:lnTo>
                          <a:pt x="0" y="14"/>
                        </a:lnTo>
                        <a:lnTo>
                          <a:pt x="22" y="0"/>
                        </a:lnTo>
                        <a:lnTo>
                          <a:pt x="33" y="0"/>
                        </a:lnTo>
                        <a:lnTo>
                          <a:pt x="43" y="28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rgbClr val="00B05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794" name="Freeform 231"/>
                  <p:cNvSpPr>
                    <a:spLocks/>
                  </p:cNvSpPr>
                  <p:nvPr/>
                </p:nvSpPr>
                <p:spPr bwMode="auto">
                  <a:xfrm>
                    <a:off x="4559305" y="2206639"/>
                    <a:ext cx="68263" cy="63500"/>
                  </a:xfrm>
                  <a:custGeom>
                    <a:avLst/>
                    <a:gdLst/>
                    <a:ahLst/>
                    <a:cxnLst>
                      <a:cxn ang="0">
                        <a:pos x="43" y="28"/>
                      </a:cxn>
                      <a:cxn ang="0">
                        <a:pos x="12" y="40"/>
                      </a:cxn>
                      <a:cxn ang="0">
                        <a:pos x="0" y="14"/>
                      </a:cxn>
                      <a:cxn ang="0">
                        <a:pos x="22" y="0"/>
                      </a:cxn>
                      <a:cxn ang="0">
                        <a:pos x="33" y="0"/>
                      </a:cxn>
                      <a:cxn ang="0">
                        <a:pos x="43" y="28"/>
                      </a:cxn>
                    </a:cxnLst>
                    <a:rect l="0" t="0" r="r" b="b"/>
                    <a:pathLst>
                      <a:path w="43" h="40">
                        <a:moveTo>
                          <a:pt x="43" y="28"/>
                        </a:moveTo>
                        <a:lnTo>
                          <a:pt x="12" y="40"/>
                        </a:lnTo>
                        <a:lnTo>
                          <a:pt x="0" y="14"/>
                        </a:lnTo>
                        <a:lnTo>
                          <a:pt x="22" y="0"/>
                        </a:lnTo>
                        <a:lnTo>
                          <a:pt x="33" y="0"/>
                        </a:lnTo>
                        <a:lnTo>
                          <a:pt x="43" y="28"/>
                        </a:lnTo>
                        <a:close/>
                      </a:path>
                    </a:pathLst>
                  </a:custGeom>
                  <a:grpFill/>
                  <a:ln w="9525" cap="flat">
                    <a:solidFill>
                      <a:srgbClr val="00B05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795" name="Freeform 232"/>
                  <p:cNvSpPr>
                    <a:spLocks/>
                  </p:cNvSpPr>
                  <p:nvPr/>
                </p:nvSpPr>
                <p:spPr bwMode="auto">
                  <a:xfrm>
                    <a:off x="4386267" y="1741499"/>
                    <a:ext cx="261938" cy="193676"/>
                  </a:xfrm>
                  <a:custGeom>
                    <a:avLst/>
                    <a:gdLst/>
                    <a:ahLst/>
                    <a:cxnLst>
                      <a:cxn ang="0">
                        <a:pos x="152" y="75"/>
                      </a:cxn>
                      <a:cxn ang="0">
                        <a:pos x="165" y="100"/>
                      </a:cxn>
                      <a:cxn ang="0">
                        <a:pos x="131" y="122"/>
                      </a:cxn>
                      <a:cxn ang="0">
                        <a:pos x="122" y="122"/>
                      </a:cxn>
                      <a:cxn ang="0">
                        <a:pos x="100" y="122"/>
                      </a:cxn>
                      <a:cxn ang="0">
                        <a:pos x="55" y="100"/>
                      </a:cxn>
                      <a:cxn ang="0">
                        <a:pos x="45" y="100"/>
                      </a:cxn>
                      <a:cxn ang="0">
                        <a:pos x="33" y="86"/>
                      </a:cxn>
                      <a:cxn ang="0">
                        <a:pos x="9" y="86"/>
                      </a:cxn>
                      <a:cxn ang="0">
                        <a:pos x="0" y="21"/>
                      </a:cxn>
                      <a:cxn ang="0">
                        <a:pos x="64" y="0"/>
                      </a:cxn>
                      <a:cxn ang="0">
                        <a:pos x="76" y="11"/>
                      </a:cxn>
                      <a:cxn ang="0">
                        <a:pos x="85" y="0"/>
                      </a:cxn>
                      <a:cxn ang="0">
                        <a:pos x="131" y="11"/>
                      </a:cxn>
                      <a:cxn ang="0">
                        <a:pos x="143" y="11"/>
                      </a:cxn>
                      <a:cxn ang="0">
                        <a:pos x="152" y="35"/>
                      </a:cxn>
                      <a:cxn ang="0">
                        <a:pos x="143" y="64"/>
                      </a:cxn>
                      <a:cxn ang="0">
                        <a:pos x="152" y="75"/>
                      </a:cxn>
                    </a:cxnLst>
                    <a:rect l="0" t="0" r="r" b="b"/>
                    <a:pathLst>
                      <a:path w="165" h="122">
                        <a:moveTo>
                          <a:pt x="152" y="75"/>
                        </a:moveTo>
                        <a:lnTo>
                          <a:pt x="165" y="100"/>
                        </a:lnTo>
                        <a:lnTo>
                          <a:pt x="131" y="122"/>
                        </a:lnTo>
                        <a:lnTo>
                          <a:pt x="122" y="122"/>
                        </a:lnTo>
                        <a:lnTo>
                          <a:pt x="100" y="122"/>
                        </a:lnTo>
                        <a:lnTo>
                          <a:pt x="55" y="100"/>
                        </a:lnTo>
                        <a:lnTo>
                          <a:pt x="45" y="100"/>
                        </a:lnTo>
                        <a:lnTo>
                          <a:pt x="33" y="86"/>
                        </a:lnTo>
                        <a:lnTo>
                          <a:pt x="9" y="86"/>
                        </a:lnTo>
                        <a:lnTo>
                          <a:pt x="0" y="21"/>
                        </a:lnTo>
                        <a:lnTo>
                          <a:pt x="64" y="0"/>
                        </a:lnTo>
                        <a:lnTo>
                          <a:pt x="76" y="11"/>
                        </a:lnTo>
                        <a:lnTo>
                          <a:pt x="85" y="0"/>
                        </a:lnTo>
                        <a:lnTo>
                          <a:pt x="131" y="11"/>
                        </a:lnTo>
                        <a:lnTo>
                          <a:pt x="143" y="11"/>
                        </a:lnTo>
                        <a:lnTo>
                          <a:pt x="152" y="35"/>
                        </a:lnTo>
                        <a:lnTo>
                          <a:pt x="143" y="64"/>
                        </a:lnTo>
                        <a:lnTo>
                          <a:pt x="152" y="75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rgbClr val="00B05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796" name="Freeform 233"/>
                  <p:cNvSpPr>
                    <a:spLocks/>
                  </p:cNvSpPr>
                  <p:nvPr/>
                </p:nvSpPr>
                <p:spPr bwMode="auto">
                  <a:xfrm>
                    <a:off x="4386267" y="1741499"/>
                    <a:ext cx="261938" cy="193676"/>
                  </a:xfrm>
                  <a:custGeom>
                    <a:avLst/>
                    <a:gdLst/>
                    <a:ahLst/>
                    <a:cxnLst>
                      <a:cxn ang="0">
                        <a:pos x="152" y="75"/>
                      </a:cxn>
                      <a:cxn ang="0">
                        <a:pos x="165" y="100"/>
                      </a:cxn>
                      <a:cxn ang="0">
                        <a:pos x="131" y="122"/>
                      </a:cxn>
                      <a:cxn ang="0">
                        <a:pos x="122" y="122"/>
                      </a:cxn>
                      <a:cxn ang="0">
                        <a:pos x="100" y="122"/>
                      </a:cxn>
                      <a:cxn ang="0">
                        <a:pos x="55" y="100"/>
                      </a:cxn>
                      <a:cxn ang="0">
                        <a:pos x="45" y="100"/>
                      </a:cxn>
                      <a:cxn ang="0">
                        <a:pos x="33" y="86"/>
                      </a:cxn>
                      <a:cxn ang="0">
                        <a:pos x="9" y="86"/>
                      </a:cxn>
                      <a:cxn ang="0">
                        <a:pos x="0" y="21"/>
                      </a:cxn>
                      <a:cxn ang="0">
                        <a:pos x="64" y="0"/>
                      </a:cxn>
                      <a:cxn ang="0">
                        <a:pos x="76" y="11"/>
                      </a:cxn>
                      <a:cxn ang="0">
                        <a:pos x="85" y="0"/>
                      </a:cxn>
                      <a:cxn ang="0">
                        <a:pos x="131" y="11"/>
                      </a:cxn>
                      <a:cxn ang="0">
                        <a:pos x="143" y="11"/>
                      </a:cxn>
                      <a:cxn ang="0">
                        <a:pos x="152" y="35"/>
                      </a:cxn>
                      <a:cxn ang="0">
                        <a:pos x="143" y="64"/>
                      </a:cxn>
                      <a:cxn ang="0">
                        <a:pos x="152" y="75"/>
                      </a:cxn>
                    </a:cxnLst>
                    <a:rect l="0" t="0" r="r" b="b"/>
                    <a:pathLst>
                      <a:path w="165" h="122">
                        <a:moveTo>
                          <a:pt x="152" y="75"/>
                        </a:moveTo>
                        <a:lnTo>
                          <a:pt x="165" y="100"/>
                        </a:lnTo>
                        <a:lnTo>
                          <a:pt x="131" y="122"/>
                        </a:lnTo>
                        <a:lnTo>
                          <a:pt x="122" y="122"/>
                        </a:lnTo>
                        <a:lnTo>
                          <a:pt x="100" y="122"/>
                        </a:lnTo>
                        <a:lnTo>
                          <a:pt x="55" y="100"/>
                        </a:lnTo>
                        <a:lnTo>
                          <a:pt x="45" y="100"/>
                        </a:lnTo>
                        <a:lnTo>
                          <a:pt x="33" y="86"/>
                        </a:lnTo>
                        <a:lnTo>
                          <a:pt x="9" y="86"/>
                        </a:lnTo>
                        <a:lnTo>
                          <a:pt x="0" y="21"/>
                        </a:lnTo>
                        <a:lnTo>
                          <a:pt x="64" y="0"/>
                        </a:lnTo>
                        <a:lnTo>
                          <a:pt x="76" y="11"/>
                        </a:lnTo>
                        <a:lnTo>
                          <a:pt x="85" y="0"/>
                        </a:lnTo>
                        <a:lnTo>
                          <a:pt x="131" y="11"/>
                        </a:lnTo>
                        <a:lnTo>
                          <a:pt x="143" y="11"/>
                        </a:lnTo>
                        <a:lnTo>
                          <a:pt x="152" y="35"/>
                        </a:lnTo>
                        <a:lnTo>
                          <a:pt x="143" y="64"/>
                        </a:lnTo>
                        <a:lnTo>
                          <a:pt x="152" y="75"/>
                        </a:lnTo>
                        <a:close/>
                      </a:path>
                    </a:pathLst>
                  </a:custGeom>
                  <a:grpFill/>
                  <a:ln w="9525" cap="flat">
                    <a:solidFill>
                      <a:srgbClr val="00B05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797" name="Freeform 234"/>
                  <p:cNvSpPr>
                    <a:spLocks/>
                  </p:cNvSpPr>
                  <p:nvPr/>
                </p:nvSpPr>
                <p:spPr bwMode="auto">
                  <a:xfrm>
                    <a:off x="4192592" y="1741499"/>
                    <a:ext cx="207963" cy="265114"/>
                  </a:xfrm>
                  <a:custGeom>
                    <a:avLst/>
                    <a:gdLst/>
                    <a:ahLst/>
                    <a:cxnLst>
                      <a:cxn ang="0">
                        <a:pos x="78" y="11"/>
                      </a:cxn>
                      <a:cxn ang="0">
                        <a:pos x="78" y="21"/>
                      </a:cxn>
                      <a:cxn ang="0">
                        <a:pos x="109" y="0"/>
                      </a:cxn>
                      <a:cxn ang="0">
                        <a:pos x="121" y="11"/>
                      </a:cxn>
                      <a:cxn ang="0">
                        <a:pos x="109" y="11"/>
                      </a:cxn>
                      <a:cxn ang="0">
                        <a:pos x="121" y="21"/>
                      </a:cxn>
                      <a:cxn ang="0">
                        <a:pos x="131" y="86"/>
                      </a:cxn>
                      <a:cxn ang="0">
                        <a:pos x="131" y="76"/>
                      </a:cxn>
                      <a:cxn ang="0">
                        <a:pos x="90" y="101"/>
                      </a:cxn>
                      <a:cxn ang="0">
                        <a:pos x="100" y="112"/>
                      </a:cxn>
                      <a:cxn ang="0">
                        <a:pos x="121" y="141"/>
                      </a:cxn>
                      <a:cxn ang="0">
                        <a:pos x="100" y="151"/>
                      </a:cxn>
                      <a:cxn ang="0">
                        <a:pos x="109" y="167"/>
                      </a:cxn>
                      <a:cxn ang="0">
                        <a:pos x="54" y="167"/>
                      </a:cxn>
                      <a:cxn ang="0">
                        <a:pos x="23" y="167"/>
                      </a:cxn>
                      <a:cxn ang="0">
                        <a:pos x="23" y="141"/>
                      </a:cxn>
                      <a:cxn ang="0">
                        <a:pos x="0" y="112"/>
                      </a:cxn>
                      <a:cxn ang="0">
                        <a:pos x="0" y="101"/>
                      </a:cxn>
                      <a:cxn ang="0">
                        <a:pos x="0" y="86"/>
                      </a:cxn>
                      <a:cxn ang="0">
                        <a:pos x="0" y="64"/>
                      </a:cxn>
                      <a:cxn ang="0">
                        <a:pos x="14" y="47"/>
                      </a:cxn>
                      <a:cxn ang="0">
                        <a:pos x="23" y="21"/>
                      </a:cxn>
                      <a:cxn ang="0">
                        <a:pos x="33" y="21"/>
                      </a:cxn>
                      <a:cxn ang="0">
                        <a:pos x="45" y="0"/>
                      </a:cxn>
                      <a:cxn ang="0">
                        <a:pos x="54" y="0"/>
                      </a:cxn>
                      <a:cxn ang="0">
                        <a:pos x="78" y="11"/>
                      </a:cxn>
                    </a:cxnLst>
                    <a:rect l="0" t="0" r="r" b="b"/>
                    <a:pathLst>
                      <a:path w="131" h="167">
                        <a:moveTo>
                          <a:pt x="78" y="11"/>
                        </a:moveTo>
                        <a:lnTo>
                          <a:pt x="78" y="21"/>
                        </a:lnTo>
                        <a:lnTo>
                          <a:pt x="109" y="0"/>
                        </a:lnTo>
                        <a:lnTo>
                          <a:pt x="121" y="11"/>
                        </a:lnTo>
                        <a:lnTo>
                          <a:pt x="109" y="11"/>
                        </a:lnTo>
                        <a:lnTo>
                          <a:pt x="121" y="21"/>
                        </a:lnTo>
                        <a:lnTo>
                          <a:pt x="131" y="86"/>
                        </a:lnTo>
                        <a:lnTo>
                          <a:pt x="131" y="76"/>
                        </a:lnTo>
                        <a:lnTo>
                          <a:pt x="90" y="101"/>
                        </a:lnTo>
                        <a:lnTo>
                          <a:pt x="100" y="112"/>
                        </a:lnTo>
                        <a:lnTo>
                          <a:pt x="121" y="141"/>
                        </a:lnTo>
                        <a:lnTo>
                          <a:pt x="100" y="151"/>
                        </a:lnTo>
                        <a:lnTo>
                          <a:pt x="109" y="167"/>
                        </a:lnTo>
                        <a:lnTo>
                          <a:pt x="54" y="167"/>
                        </a:lnTo>
                        <a:lnTo>
                          <a:pt x="23" y="167"/>
                        </a:lnTo>
                        <a:lnTo>
                          <a:pt x="23" y="141"/>
                        </a:lnTo>
                        <a:lnTo>
                          <a:pt x="0" y="112"/>
                        </a:lnTo>
                        <a:lnTo>
                          <a:pt x="0" y="101"/>
                        </a:lnTo>
                        <a:lnTo>
                          <a:pt x="0" y="86"/>
                        </a:lnTo>
                        <a:lnTo>
                          <a:pt x="0" y="64"/>
                        </a:lnTo>
                        <a:lnTo>
                          <a:pt x="14" y="47"/>
                        </a:lnTo>
                        <a:lnTo>
                          <a:pt x="23" y="21"/>
                        </a:lnTo>
                        <a:lnTo>
                          <a:pt x="33" y="21"/>
                        </a:lnTo>
                        <a:lnTo>
                          <a:pt x="45" y="0"/>
                        </a:lnTo>
                        <a:lnTo>
                          <a:pt x="54" y="0"/>
                        </a:lnTo>
                        <a:lnTo>
                          <a:pt x="78" y="11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rgbClr val="00B05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798" name="Freeform 235"/>
                  <p:cNvSpPr>
                    <a:spLocks/>
                  </p:cNvSpPr>
                  <p:nvPr/>
                </p:nvSpPr>
                <p:spPr bwMode="auto">
                  <a:xfrm>
                    <a:off x="4192592" y="1741499"/>
                    <a:ext cx="207963" cy="265114"/>
                  </a:xfrm>
                  <a:custGeom>
                    <a:avLst/>
                    <a:gdLst/>
                    <a:ahLst/>
                    <a:cxnLst>
                      <a:cxn ang="0">
                        <a:pos x="78" y="11"/>
                      </a:cxn>
                      <a:cxn ang="0">
                        <a:pos x="78" y="21"/>
                      </a:cxn>
                      <a:cxn ang="0">
                        <a:pos x="109" y="0"/>
                      </a:cxn>
                      <a:cxn ang="0">
                        <a:pos x="121" y="11"/>
                      </a:cxn>
                      <a:cxn ang="0">
                        <a:pos x="109" y="11"/>
                      </a:cxn>
                      <a:cxn ang="0">
                        <a:pos x="121" y="21"/>
                      </a:cxn>
                      <a:cxn ang="0">
                        <a:pos x="131" y="86"/>
                      </a:cxn>
                      <a:cxn ang="0">
                        <a:pos x="131" y="76"/>
                      </a:cxn>
                      <a:cxn ang="0">
                        <a:pos x="90" y="101"/>
                      </a:cxn>
                      <a:cxn ang="0">
                        <a:pos x="100" y="112"/>
                      </a:cxn>
                      <a:cxn ang="0">
                        <a:pos x="121" y="141"/>
                      </a:cxn>
                      <a:cxn ang="0">
                        <a:pos x="100" y="151"/>
                      </a:cxn>
                      <a:cxn ang="0">
                        <a:pos x="109" y="167"/>
                      </a:cxn>
                      <a:cxn ang="0">
                        <a:pos x="54" y="167"/>
                      </a:cxn>
                      <a:cxn ang="0">
                        <a:pos x="23" y="167"/>
                      </a:cxn>
                      <a:cxn ang="0">
                        <a:pos x="23" y="141"/>
                      </a:cxn>
                      <a:cxn ang="0">
                        <a:pos x="0" y="112"/>
                      </a:cxn>
                      <a:cxn ang="0">
                        <a:pos x="0" y="101"/>
                      </a:cxn>
                      <a:cxn ang="0">
                        <a:pos x="0" y="86"/>
                      </a:cxn>
                      <a:cxn ang="0">
                        <a:pos x="0" y="64"/>
                      </a:cxn>
                      <a:cxn ang="0">
                        <a:pos x="14" y="47"/>
                      </a:cxn>
                      <a:cxn ang="0">
                        <a:pos x="23" y="21"/>
                      </a:cxn>
                      <a:cxn ang="0">
                        <a:pos x="33" y="21"/>
                      </a:cxn>
                      <a:cxn ang="0">
                        <a:pos x="45" y="0"/>
                      </a:cxn>
                      <a:cxn ang="0">
                        <a:pos x="54" y="0"/>
                      </a:cxn>
                      <a:cxn ang="0">
                        <a:pos x="78" y="11"/>
                      </a:cxn>
                    </a:cxnLst>
                    <a:rect l="0" t="0" r="r" b="b"/>
                    <a:pathLst>
                      <a:path w="131" h="167">
                        <a:moveTo>
                          <a:pt x="78" y="11"/>
                        </a:moveTo>
                        <a:lnTo>
                          <a:pt x="78" y="21"/>
                        </a:lnTo>
                        <a:lnTo>
                          <a:pt x="109" y="0"/>
                        </a:lnTo>
                        <a:lnTo>
                          <a:pt x="121" y="11"/>
                        </a:lnTo>
                        <a:lnTo>
                          <a:pt x="109" y="11"/>
                        </a:lnTo>
                        <a:lnTo>
                          <a:pt x="121" y="21"/>
                        </a:lnTo>
                        <a:lnTo>
                          <a:pt x="131" y="86"/>
                        </a:lnTo>
                        <a:lnTo>
                          <a:pt x="131" y="76"/>
                        </a:lnTo>
                        <a:lnTo>
                          <a:pt x="90" y="101"/>
                        </a:lnTo>
                        <a:lnTo>
                          <a:pt x="100" y="112"/>
                        </a:lnTo>
                        <a:lnTo>
                          <a:pt x="121" y="141"/>
                        </a:lnTo>
                        <a:lnTo>
                          <a:pt x="100" y="151"/>
                        </a:lnTo>
                        <a:lnTo>
                          <a:pt x="109" y="167"/>
                        </a:lnTo>
                        <a:lnTo>
                          <a:pt x="54" y="167"/>
                        </a:lnTo>
                        <a:lnTo>
                          <a:pt x="23" y="167"/>
                        </a:lnTo>
                        <a:lnTo>
                          <a:pt x="23" y="141"/>
                        </a:lnTo>
                        <a:lnTo>
                          <a:pt x="0" y="112"/>
                        </a:lnTo>
                        <a:lnTo>
                          <a:pt x="0" y="101"/>
                        </a:lnTo>
                        <a:lnTo>
                          <a:pt x="0" y="86"/>
                        </a:lnTo>
                        <a:lnTo>
                          <a:pt x="0" y="64"/>
                        </a:lnTo>
                        <a:lnTo>
                          <a:pt x="14" y="47"/>
                        </a:lnTo>
                        <a:lnTo>
                          <a:pt x="23" y="21"/>
                        </a:lnTo>
                        <a:lnTo>
                          <a:pt x="33" y="21"/>
                        </a:lnTo>
                        <a:lnTo>
                          <a:pt x="45" y="0"/>
                        </a:lnTo>
                        <a:lnTo>
                          <a:pt x="54" y="0"/>
                        </a:lnTo>
                        <a:lnTo>
                          <a:pt x="78" y="11"/>
                        </a:lnTo>
                        <a:close/>
                      </a:path>
                    </a:pathLst>
                  </a:custGeom>
                  <a:grpFill/>
                  <a:ln w="9525" cap="flat">
                    <a:solidFill>
                      <a:srgbClr val="00B05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799" name="Freeform 236"/>
                  <p:cNvSpPr>
                    <a:spLocks/>
                  </p:cNvSpPr>
                  <p:nvPr/>
                </p:nvSpPr>
                <p:spPr bwMode="auto">
                  <a:xfrm>
                    <a:off x="4108454" y="1862150"/>
                    <a:ext cx="84138" cy="57150"/>
                  </a:xfrm>
                  <a:custGeom>
                    <a:avLst/>
                    <a:gdLst/>
                    <a:ahLst/>
                    <a:cxnLst>
                      <a:cxn ang="0">
                        <a:pos x="9" y="0"/>
                      </a:cxn>
                      <a:cxn ang="0">
                        <a:pos x="0" y="10"/>
                      </a:cxn>
                      <a:cxn ang="0">
                        <a:pos x="21" y="36"/>
                      </a:cxn>
                      <a:cxn ang="0">
                        <a:pos x="31" y="24"/>
                      </a:cxn>
                      <a:cxn ang="0">
                        <a:pos x="31" y="36"/>
                      </a:cxn>
                      <a:cxn ang="0">
                        <a:pos x="43" y="36"/>
                      </a:cxn>
                      <a:cxn ang="0">
                        <a:pos x="53" y="24"/>
                      </a:cxn>
                      <a:cxn ang="0">
                        <a:pos x="53" y="10"/>
                      </a:cxn>
                      <a:cxn ang="0">
                        <a:pos x="31" y="0"/>
                      </a:cxn>
                      <a:cxn ang="0">
                        <a:pos x="9" y="0"/>
                      </a:cxn>
                    </a:cxnLst>
                    <a:rect l="0" t="0" r="r" b="b"/>
                    <a:pathLst>
                      <a:path w="53" h="36">
                        <a:moveTo>
                          <a:pt x="9" y="0"/>
                        </a:moveTo>
                        <a:lnTo>
                          <a:pt x="0" y="10"/>
                        </a:lnTo>
                        <a:lnTo>
                          <a:pt x="21" y="36"/>
                        </a:lnTo>
                        <a:lnTo>
                          <a:pt x="31" y="24"/>
                        </a:lnTo>
                        <a:lnTo>
                          <a:pt x="31" y="36"/>
                        </a:lnTo>
                        <a:lnTo>
                          <a:pt x="43" y="36"/>
                        </a:lnTo>
                        <a:lnTo>
                          <a:pt x="53" y="24"/>
                        </a:lnTo>
                        <a:lnTo>
                          <a:pt x="53" y="10"/>
                        </a:lnTo>
                        <a:lnTo>
                          <a:pt x="31" y="0"/>
                        </a:lnTo>
                        <a:lnTo>
                          <a:pt x="9" y="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rgbClr val="00B05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800" name="Freeform 237"/>
                  <p:cNvSpPr>
                    <a:spLocks/>
                  </p:cNvSpPr>
                  <p:nvPr/>
                </p:nvSpPr>
                <p:spPr bwMode="auto">
                  <a:xfrm>
                    <a:off x="4108454" y="1862150"/>
                    <a:ext cx="84138" cy="57150"/>
                  </a:xfrm>
                  <a:custGeom>
                    <a:avLst/>
                    <a:gdLst/>
                    <a:ahLst/>
                    <a:cxnLst>
                      <a:cxn ang="0">
                        <a:pos x="9" y="0"/>
                      </a:cxn>
                      <a:cxn ang="0">
                        <a:pos x="0" y="10"/>
                      </a:cxn>
                      <a:cxn ang="0">
                        <a:pos x="21" y="36"/>
                      </a:cxn>
                      <a:cxn ang="0">
                        <a:pos x="31" y="24"/>
                      </a:cxn>
                      <a:cxn ang="0">
                        <a:pos x="31" y="36"/>
                      </a:cxn>
                      <a:cxn ang="0">
                        <a:pos x="43" y="36"/>
                      </a:cxn>
                      <a:cxn ang="0">
                        <a:pos x="53" y="24"/>
                      </a:cxn>
                      <a:cxn ang="0">
                        <a:pos x="53" y="10"/>
                      </a:cxn>
                      <a:cxn ang="0">
                        <a:pos x="31" y="0"/>
                      </a:cxn>
                      <a:cxn ang="0">
                        <a:pos x="9" y="0"/>
                      </a:cxn>
                    </a:cxnLst>
                    <a:rect l="0" t="0" r="r" b="b"/>
                    <a:pathLst>
                      <a:path w="53" h="36">
                        <a:moveTo>
                          <a:pt x="9" y="0"/>
                        </a:moveTo>
                        <a:lnTo>
                          <a:pt x="0" y="10"/>
                        </a:lnTo>
                        <a:lnTo>
                          <a:pt x="21" y="36"/>
                        </a:lnTo>
                        <a:lnTo>
                          <a:pt x="31" y="24"/>
                        </a:lnTo>
                        <a:lnTo>
                          <a:pt x="31" y="36"/>
                        </a:lnTo>
                        <a:lnTo>
                          <a:pt x="43" y="36"/>
                        </a:lnTo>
                        <a:lnTo>
                          <a:pt x="53" y="24"/>
                        </a:lnTo>
                        <a:lnTo>
                          <a:pt x="53" y="10"/>
                        </a:lnTo>
                        <a:lnTo>
                          <a:pt x="31" y="0"/>
                        </a:lnTo>
                        <a:lnTo>
                          <a:pt x="9" y="0"/>
                        </a:lnTo>
                        <a:close/>
                      </a:path>
                    </a:pathLst>
                  </a:custGeom>
                  <a:grpFill/>
                  <a:ln w="9525" cap="flat">
                    <a:solidFill>
                      <a:srgbClr val="00B05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801" name="Freeform 238"/>
                  <p:cNvSpPr>
                    <a:spLocks/>
                  </p:cNvSpPr>
                  <p:nvPr/>
                </p:nvSpPr>
                <p:spPr bwMode="auto">
                  <a:xfrm>
                    <a:off x="4176717" y="1165233"/>
                    <a:ext cx="557213" cy="449265"/>
                  </a:xfrm>
                  <a:custGeom>
                    <a:avLst/>
                    <a:gdLst/>
                    <a:ahLst/>
                    <a:cxnLst>
                      <a:cxn ang="0">
                        <a:pos x="208" y="50"/>
                      </a:cxn>
                      <a:cxn ang="0">
                        <a:pos x="216" y="36"/>
                      </a:cxn>
                      <a:cxn ang="0">
                        <a:pos x="241" y="50"/>
                      </a:cxn>
                      <a:cxn ang="0">
                        <a:pos x="274" y="50"/>
                      </a:cxn>
                      <a:cxn ang="0">
                        <a:pos x="283" y="50"/>
                      </a:cxn>
                      <a:cxn ang="0">
                        <a:pos x="283" y="24"/>
                      </a:cxn>
                      <a:cxn ang="0">
                        <a:pos x="308" y="24"/>
                      </a:cxn>
                      <a:cxn ang="0">
                        <a:pos x="330" y="36"/>
                      </a:cxn>
                      <a:cxn ang="0">
                        <a:pos x="330" y="50"/>
                      </a:cxn>
                      <a:cxn ang="0">
                        <a:pos x="351" y="36"/>
                      </a:cxn>
                      <a:cxn ang="0">
                        <a:pos x="317" y="24"/>
                      </a:cxn>
                      <a:cxn ang="0">
                        <a:pos x="351" y="14"/>
                      </a:cxn>
                      <a:cxn ang="0">
                        <a:pos x="317" y="14"/>
                      </a:cxn>
                      <a:cxn ang="0">
                        <a:pos x="308" y="0"/>
                      </a:cxn>
                      <a:cxn ang="0">
                        <a:pos x="296" y="14"/>
                      </a:cxn>
                      <a:cxn ang="0">
                        <a:pos x="283" y="14"/>
                      </a:cxn>
                      <a:cxn ang="0">
                        <a:pos x="274" y="14"/>
                      </a:cxn>
                      <a:cxn ang="0">
                        <a:pos x="274" y="0"/>
                      </a:cxn>
                      <a:cxn ang="0">
                        <a:pos x="262" y="14"/>
                      </a:cxn>
                      <a:cxn ang="0">
                        <a:pos x="241" y="14"/>
                      </a:cxn>
                      <a:cxn ang="0">
                        <a:pos x="216" y="24"/>
                      </a:cxn>
                      <a:cxn ang="0">
                        <a:pos x="186" y="24"/>
                      </a:cxn>
                      <a:cxn ang="0">
                        <a:pos x="164" y="36"/>
                      </a:cxn>
                      <a:cxn ang="0">
                        <a:pos x="164" y="50"/>
                      </a:cxn>
                      <a:cxn ang="0">
                        <a:pos x="177" y="50"/>
                      </a:cxn>
                      <a:cxn ang="0">
                        <a:pos x="164" y="50"/>
                      </a:cxn>
                      <a:cxn ang="0">
                        <a:pos x="152" y="50"/>
                      </a:cxn>
                      <a:cxn ang="0">
                        <a:pos x="152" y="36"/>
                      </a:cxn>
                      <a:cxn ang="0">
                        <a:pos x="131" y="50"/>
                      </a:cxn>
                      <a:cxn ang="0">
                        <a:pos x="140" y="60"/>
                      </a:cxn>
                      <a:cxn ang="0">
                        <a:pos x="152" y="60"/>
                      </a:cxn>
                      <a:cxn ang="0">
                        <a:pos x="119" y="89"/>
                      </a:cxn>
                      <a:cxn ang="0">
                        <a:pos x="100" y="127"/>
                      </a:cxn>
                      <a:cxn ang="0">
                        <a:pos x="64" y="166"/>
                      </a:cxn>
                      <a:cxn ang="0">
                        <a:pos x="54" y="151"/>
                      </a:cxn>
                      <a:cxn ang="0">
                        <a:pos x="42" y="180"/>
                      </a:cxn>
                      <a:cxn ang="0">
                        <a:pos x="33" y="180"/>
                      </a:cxn>
                      <a:cxn ang="0">
                        <a:pos x="0" y="206"/>
                      </a:cxn>
                      <a:cxn ang="0">
                        <a:pos x="0" y="216"/>
                      </a:cxn>
                      <a:cxn ang="0">
                        <a:pos x="0" y="228"/>
                      </a:cxn>
                      <a:cxn ang="0">
                        <a:pos x="9" y="242"/>
                      </a:cxn>
                      <a:cxn ang="0">
                        <a:pos x="0" y="257"/>
                      </a:cxn>
                      <a:cxn ang="0">
                        <a:pos x="9" y="257"/>
                      </a:cxn>
                      <a:cxn ang="0">
                        <a:pos x="9" y="283"/>
                      </a:cxn>
                      <a:cxn ang="0">
                        <a:pos x="33" y="283"/>
                      </a:cxn>
                      <a:cxn ang="0">
                        <a:pos x="76" y="257"/>
                      </a:cxn>
                      <a:cxn ang="0">
                        <a:pos x="88" y="257"/>
                      </a:cxn>
                      <a:cxn ang="0">
                        <a:pos x="100" y="242"/>
                      </a:cxn>
                      <a:cxn ang="0">
                        <a:pos x="109" y="242"/>
                      </a:cxn>
                      <a:cxn ang="0">
                        <a:pos x="100" y="216"/>
                      </a:cxn>
                      <a:cxn ang="0">
                        <a:pos x="109" y="216"/>
                      </a:cxn>
                      <a:cxn ang="0">
                        <a:pos x="100" y="180"/>
                      </a:cxn>
                      <a:cxn ang="0">
                        <a:pos x="100" y="151"/>
                      </a:cxn>
                      <a:cxn ang="0">
                        <a:pos x="131" y="151"/>
                      </a:cxn>
                      <a:cxn ang="0">
                        <a:pos x="119" y="141"/>
                      </a:cxn>
                      <a:cxn ang="0">
                        <a:pos x="131" y="101"/>
                      </a:cxn>
                      <a:cxn ang="0">
                        <a:pos x="152" y="89"/>
                      </a:cxn>
                      <a:cxn ang="0">
                        <a:pos x="164" y="60"/>
                      </a:cxn>
                      <a:cxn ang="0">
                        <a:pos x="177" y="60"/>
                      </a:cxn>
                      <a:cxn ang="0">
                        <a:pos x="186" y="50"/>
                      </a:cxn>
                      <a:cxn ang="0">
                        <a:pos x="208" y="60"/>
                      </a:cxn>
                      <a:cxn ang="0">
                        <a:pos x="208" y="50"/>
                      </a:cxn>
                    </a:cxnLst>
                    <a:rect l="0" t="0" r="r" b="b"/>
                    <a:pathLst>
                      <a:path w="351" h="283">
                        <a:moveTo>
                          <a:pt x="208" y="50"/>
                        </a:moveTo>
                        <a:lnTo>
                          <a:pt x="216" y="36"/>
                        </a:lnTo>
                        <a:lnTo>
                          <a:pt x="241" y="50"/>
                        </a:lnTo>
                        <a:lnTo>
                          <a:pt x="274" y="50"/>
                        </a:lnTo>
                        <a:lnTo>
                          <a:pt x="283" y="50"/>
                        </a:lnTo>
                        <a:lnTo>
                          <a:pt x="283" y="24"/>
                        </a:lnTo>
                        <a:lnTo>
                          <a:pt x="308" y="24"/>
                        </a:lnTo>
                        <a:lnTo>
                          <a:pt x="330" y="36"/>
                        </a:lnTo>
                        <a:lnTo>
                          <a:pt x="330" y="50"/>
                        </a:lnTo>
                        <a:lnTo>
                          <a:pt x="351" y="36"/>
                        </a:lnTo>
                        <a:lnTo>
                          <a:pt x="317" y="24"/>
                        </a:lnTo>
                        <a:lnTo>
                          <a:pt x="351" y="14"/>
                        </a:lnTo>
                        <a:lnTo>
                          <a:pt x="317" y="14"/>
                        </a:lnTo>
                        <a:lnTo>
                          <a:pt x="308" y="0"/>
                        </a:lnTo>
                        <a:lnTo>
                          <a:pt x="296" y="14"/>
                        </a:lnTo>
                        <a:lnTo>
                          <a:pt x="283" y="14"/>
                        </a:lnTo>
                        <a:lnTo>
                          <a:pt x="274" y="14"/>
                        </a:lnTo>
                        <a:lnTo>
                          <a:pt x="274" y="0"/>
                        </a:lnTo>
                        <a:lnTo>
                          <a:pt x="262" y="14"/>
                        </a:lnTo>
                        <a:lnTo>
                          <a:pt x="241" y="14"/>
                        </a:lnTo>
                        <a:lnTo>
                          <a:pt x="216" y="24"/>
                        </a:lnTo>
                        <a:lnTo>
                          <a:pt x="186" y="24"/>
                        </a:lnTo>
                        <a:lnTo>
                          <a:pt x="164" y="36"/>
                        </a:lnTo>
                        <a:lnTo>
                          <a:pt x="164" y="50"/>
                        </a:lnTo>
                        <a:lnTo>
                          <a:pt x="177" y="50"/>
                        </a:lnTo>
                        <a:lnTo>
                          <a:pt x="164" y="50"/>
                        </a:lnTo>
                        <a:lnTo>
                          <a:pt x="152" y="50"/>
                        </a:lnTo>
                        <a:lnTo>
                          <a:pt x="152" y="36"/>
                        </a:lnTo>
                        <a:lnTo>
                          <a:pt x="131" y="50"/>
                        </a:lnTo>
                        <a:lnTo>
                          <a:pt x="140" y="60"/>
                        </a:lnTo>
                        <a:lnTo>
                          <a:pt x="152" y="60"/>
                        </a:lnTo>
                        <a:lnTo>
                          <a:pt x="119" y="89"/>
                        </a:lnTo>
                        <a:lnTo>
                          <a:pt x="100" y="127"/>
                        </a:lnTo>
                        <a:lnTo>
                          <a:pt x="64" y="166"/>
                        </a:lnTo>
                        <a:lnTo>
                          <a:pt x="54" y="151"/>
                        </a:lnTo>
                        <a:lnTo>
                          <a:pt x="42" y="180"/>
                        </a:lnTo>
                        <a:lnTo>
                          <a:pt x="33" y="180"/>
                        </a:lnTo>
                        <a:lnTo>
                          <a:pt x="0" y="206"/>
                        </a:lnTo>
                        <a:lnTo>
                          <a:pt x="0" y="216"/>
                        </a:lnTo>
                        <a:lnTo>
                          <a:pt x="0" y="228"/>
                        </a:lnTo>
                        <a:lnTo>
                          <a:pt x="9" y="242"/>
                        </a:lnTo>
                        <a:lnTo>
                          <a:pt x="0" y="257"/>
                        </a:lnTo>
                        <a:lnTo>
                          <a:pt x="9" y="257"/>
                        </a:lnTo>
                        <a:lnTo>
                          <a:pt x="9" y="283"/>
                        </a:lnTo>
                        <a:lnTo>
                          <a:pt x="33" y="283"/>
                        </a:lnTo>
                        <a:lnTo>
                          <a:pt x="76" y="257"/>
                        </a:lnTo>
                        <a:lnTo>
                          <a:pt x="88" y="257"/>
                        </a:lnTo>
                        <a:lnTo>
                          <a:pt x="100" y="242"/>
                        </a:lnTo>
                        <a:lnTo>
                          <a:pt x="109" y="242"/>
                        </a:lnTo>
                        <a:lnTo>
                          <a:pt x="100" y="216"/>
                        </a:lnTo>
                        <a:lnTo>
                          <a:pt x="109" y="216"/>
                        </a:lnTo>
                        <a:lnTo>
                          <a:pt x="100" y="180"/>
                        </a:lnTo>
                        <a:lnTo>
                          <a:pt x="100" y="151"/>
                        </a:lnTo>
                        <a:lnTo>
                          <a:pt x="131" y="151"/>
                        </a:lnTo>
                        <a:lnTo>
                          <a:pt x="119" y="141"/>
                        </a:lnTo>
                        <a:lnTo>
                          <a:pt x="131" y="101"/>
                        </a:lnTo>
                        <a:lnTo>
                          <a:pt x="152" y="89"/>
                        </a:lnTo>
                        <a:lnTo>
                          <a:pt x="164" y="60"/>
                        </a:lnTo>
                        <a:lnTo>
                          <a:pt x="177" y="60"/>
                        </a:lnTo>
                        <a:lnTo>
                          <a:pt x="186" y="50"/>
                        </a:lnTo>
                        <a:lnTo>
                          <a:pt x="208" y="60"/>
                        </a:lnTo>
                        <a:lnTo>
                          <a:pt x="208" y="50"/>
                        </a:ln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802" name="Freeform 239"/>
                  <p:cNvSpPr>
                    <a:spLocks/>
                  </p:cNvSpPr>
                  <p:nvPr/>
                </p:nvSpPr>
                <p:spPr bwMode="auto">
                  <a:xfrm>
                    <a:off x="4176717" y="1165233"/>
                    <a:ext cx="557213" cy="449265"/>
                  </a:xfrm>
                  <a:custGeom>
                    <a:avLst/>
                    <a:gdLst/>
                    <a:ahLst/>
                    <a:cxnLst>
                      <a:cxn ang="0">
                        <a:pos x="208" y="50"/>
                      </a:cxn>
                      <a:cxn ang="0">
                        <a:pos x="216" y="36"/>
                      </a:cxn>
                      <a:cxn ang="0">
                        <a:pos x="241" y="50"/>
                      </a:cxn>
                      <a:cxn ang="0">
                        <a:pos x="274" y="50"/>
                      </a:cxn>
                      <a:cxn ang="0">
                        <a:pos x="283" y="50"/>
                      </a:cxn>
                      <a:cxn ang="0">
                        <a:pos x="283" y="24"/>
                      </a:cxn>
                      <a:cxn ang="0">
                        <a:pos x="308" y="24"/>
                      </a:cxn>
                      <a:cxn ang="0">
                        <a:pos x="330" y="36"/>
                      </a:cxn>
                      <a:cxn ang="0">
                        <a:pos x="330" y="50"/>
                      </a:cxn>
                      <a:cxn ang="0">
                        <a:pos x="351" y="36"/>
                      </a:cxn>
                      <a:cxn ang="0">
                        <a:pos x="317" y="24"/>
                      </a:cxn>
                      <a:cxn ang="0">
                        <a:pos x="351" y="14"/>
                      </a:cxn>
                      <a:cxn ang="0">
                        <a:pos x="317" y="14"/>
                      </a:cxn>
                      <a:cxn ang="0">
                        <a:pos x="308" y="0"/>
                      </a:cxn>
                      <a:cxn ang="0">
                        <a:pos x="296" y="14"/>
                      </a:cxn>
                      <a:cxn ang="0">
                        <a:pos x="283" y="14"/>
                      </a:cxn>
                      <a:cxn ang="0">
                        <a:pos x="274" y="14"/>
                      </a:cxn>
                      <a:cxn ang="0">
                        <a:pos x="274" y="0"/>
                      </a:cxn>
                      <a:cxn ang="0">
                        <a:pos x="262" y="14"/>
                      </a:cxn>
                      <a:cxn ang="0">
                        <a:pos x="241" y="14"/>
                      </a:cxn>
                      <a:cxn ang="0">
                        <a:pos x="216" y="24"/>
                      </a:cxn>
                      <a:cxn ang="0">
                        <a:pos x="186" y="24"/>
                      </a:cxn>
                      <a:cxn ang="0">
                        <a:pos x="164" y="36"/>
                      </a:cxn>
                      <a:cxn ang="0">
                        <a:pos x="164" y="50"/>
                      </a:cxn>
                      <a:cxn ang="0">
                        <a:pos x="177" y="50"/>
                      </a:cxn>
                      <a:cxn ang="0">
                        <a:pos x="164" y="50"/>
                      </a:cxn>
                      <a:cxn ang="0">
                        <a:pos x="152" y="50"/>
                      </a:cxn>
                      <a:cxn ang="0">
                        <a:pos x="152" y="36"/>
                      </a:cxn>
                      <a:cxn ang="0">
                        <a:pos x="131" y="50"/>
                      </a:cxn>
                      <a:cxn ang="0">
                        <a:pos x="140" y="60"/>
                      </a:cxn>
                      <a:cxn ang="0">
                        <a:pos x="152" y="60"/>
                      </a:cxn>
                      <a:cxn ang="0">
                        <a:pos x="119" y="89"/>
                      </a:cxn>
                      <a:cxn ang="0">
                        <a:pos x="100" y="127"/>
                      </a:cxn>
                      <a:cxn ang="0">
                        <a:pos x="64" y="166"/>
                      </a:cxn>
                      <a:cxn ang="0">
                        <a:pos x="54" y="151"/>
                      </a:cxn>
                      <a:cxn ang="0">
                        <a:pos x="42" y="180"/>
                      </a:cxn>
                      <a:cxn ang="0">
                        <a:pos x="33" y="180"/>
                      </a:cxn>
                      <a:cxn ang="0">
                        <a:pos x="0" y="206"/>
                      </a:cxn>
                      <a:cxn ang="0">
                        <a:pos x="0" y="216"/>
                      </a:cxn>
                      <a:cxn ang="0">
                        <a:pos x="0" y="228"/>
                      </a:cxn>
                      <a:cxn ang="0">
                        <a:pos x="9" y="242"/>
                      </a:cxn>
                      <a:cxn ang="0">
                        <a:pos x="0" y="257"/>
                      </a:cxn>
                      <a:cxn ang="0">
                        <a:pos x="9" y="257"/>
                      </a:cxn>
                      <a:cxn ang="0">
                        <a:pos x="9" y="283"/>
                      </a:cxn>
                      <a:cxn ang="0">
                        <a:pos x="33" y="283"/>
                      </a:cxn>
                      <a:cxn ang="0">
                        <a:pos x="76" y="257"/>
                      </a:cxn>
                      <a:cxn ang="0">
                        <a:pos x="88" y="257"/>
                      </a:cxn>
                      <a:cxn ang="0">
                        <a:pos x="100" y="242"/>
                      </a:cxn>
                      <a:cxn ang="0">
                        <a:pos x="109" y="242"/>
                      </a:cxn>
                      <a:cxn ang="0">
                        <a:pos x="100" y="216"/>
                      </a:cxn>
                      <a:cxn ang="0">
                        <a:pos x="109" y="216"/>
                      </a:cxn>
                      <a:cxn ang="0">
                        <a:pos x="100" y="180"/>
                      </a:cxn>
                      <a:cxn ang="0">
                        <a:pos x="100" y="151"/>
                      </a:cxn>
                      <a:cxn ang="0">
                        <a:pos x="131" y="151"/>
                      </a:cxn>
                      <a:cxn ang="0">
                        <a:pos x="119" y="141"/>
                      </a:cxn>
                      <a:cxn ang="0">
                        <a:pos x="131" y="101"/>
                      </a:cxn>
                      <a:cxn ang="0">
                        <a:pos x="152" y="89"/>
                      </a:cxn>
                      <a:cxn ang="0">
                        <a:pos x="164" y="60"/>
                      </a:cxn>
                      <a:cxn ang="0">
                        <a:pos x="177" y="60"/>
                      </a:cxn>
                      <a:cxn ang="0">
                        <a:pos x="186" y="50"/>
                      </a:cxn>
                      <a:cxn ang="0">
                        <a:pos x="208" y="60"/>
                      </a:cxn>
                      <a:cxn ang="0">
                        <a:pos x="208" y="50"/>
                      </a:cxn>
                    </a:cxnLst>
                    <a:rect l="0" t="0" r="r" b="b"/>
                    <a:pathLst>
                      <a:path w="351" h="283">
                        <a:moveTo>
                          <a:pt x="208" y="50"/>
                        </a:moveTo>
                        <a:lnTo>
                          <a:pt x="216" y="36"/>
                        </a:lnTo>
                        <a:lnTo>
                          <a:pt x="241" y="50"/>
                        </a:lnTo>
                        <a:lnTo>
                          <a:pt x="274" y="50"/>
                        </a:lnTo>
                        <a:lnTo>
                          <a:pt x="283" y="50"/>
                        </a:lnTo>
                        <a:lnTo>
                          <a:pt x="283" y="24"/>
                        </a:lnTo>
                        <a:lnTo>
                          <a:pt x="308" y="24"/>
                        </a:lnTo>
                        <a:lnTo>
                          <a:pt x="330" y="36"/>
                        </a:lnTo>
                        <a:lnTo>
                          <a:pt x="330" y="50"/>
                        </a:lnTo>
                        <a:lnTo>
                          <a:pt x="351" y="36"/>
                        </a:lnTo>
                        <a:lnTo>
                          <a:pt x="317" y="24"/>
                        </a:lnTo>
                        <a:lnTo>
                          <a:pt x="351" y="14"/>
                        </a:lnTo>
                        <a:lnTo>
                          <a:pt x="317" y="14"/>
                        </a:lnTo>
                        <a:lnTo>
                          <a:pt x="308" y="0"/>
                        </a:lnTo>
                        <a:lnTo>
                          <a:pt x="296" y="14"/>
                        </a:lnTo>
                        <a:lnTo>
                          <a:pt x="283" y="14"/>
                        </a:lnTo>
                        <a:lnTo>
                          <a:pt x="274" y="14"/>
                        </a:lnTo>
                        <a:lnTo>
                          <a:pt x="274" y="0"/>
                        </a:lnTo>
                        <a:lnTo>
                          <a:pt x="262" y="14"/>
                        </a:lnTo>
                        <a:lnTo>
                          <a:pt x="241" y="14"/>
                        </a:lnTo>
                        <a:lnTo>
                          <a:pt x="216" y="24"/>
                        </a:lnTo>
                        <a:lnTo>
                          <a:pt x="186" y="24"/>
                        </a:lnTo>
                        <a:lnTo>
                          <a:pt x="164" y="36"/>
                        </a:lnTo>
                        <a:lnTo>
                          <a:pt x="164" y="50"/>
                        </a:lnTo>
                        <a:lnTo>
                          <a:pt x="177" y="50"/>
                        </a:lnTo>
                        <a:lnTo>
                          <a:pt x="164" y="50"/>
                        </a:lnTo>
                        <a:lnTo>
                          <a:pt x="152" y="50"/>
                        </a:lnTo>
                        <a:lnTo>
                          <a:pt x="152" y="36"/>
                        </a:lnTo>
                        <a:lnTo>
                          <a:pt x="131" y="50"/>
                        </a:lnTo>
                        <a:lnTo>
                          <a:pt x="140" y="60"/>
                        </a:lnTo>
                        <a:lnTo>
                          <a:pt x="152" y="60"/>
                        </a:lnTo>
                        <a:lnTo>
                          <a:pt x="119" y="89"/>
                        </a:lnTo>
                        <a:lnTo>
                          <a:pt x="100" y="127"/>
                        </a:lnTo>
                        <a:lnTo>
                          <a:pt x="64" y="166"/>
                        </a:lnTo>
                        <a:lnTo>
                          <a:pt x="54" y="151"/>
                        </a:lnTo>
                        <a:lnTo>
                          <a:pt x="42" y="180"/>
                        </a:lnTo>
                        <a:lnTo>
                          <a:pt x="33" y="180"/>
                        </a:lnTo>
                        <a:lnTo>
                          <a:pt x="0" y="206"/>
                        </a:lnTo>
                        <a:lnTo>
                          <a:pt x="0" y="216"/>
                        </a:lnTo>
                        <a:lnTo>
                          <a:pt x="0" y="228"/>
                        </a:lnTo>
                        <a:lnTo>
                          <a:pt x="9" y="242"/>
                        </a:lnTo>
                        <a:lnTo>
                          <a:pt x="0" y="257"/>
                        </a:lnTo>
                        <a:lnTo>
                          <a:pt x="9" y="257"/>
                        </a:lnTo>
                        <a:lnTo>
                          <a:pt x="9" y="283"/>
                        </a:lnTo>
                        <a:lnTo>
                          <a:pt x="33" y="283"/>
                        </a:lnTo>
                        <a:lnTo>
                          <a:pt x="76" y="257"/>
                        </a:lnTo>
                        <a:lnTo>
                          <a:pt x="88" y="257"/>
                        </a:lnTo>
                        <a:lnTo>
                          <a:pt x="100" y="242"/>
                        </a:lnTo>
                        <a:lnTo>
                          <a:pt x="109" y="242"/>
                        </a:lnTo>
                        <a:lnTo>
                          <a:pt x="100" y="216"/>
                        </a:lnTo>
                        <a:lnTo>
                          <a:pt x="109" y="216"/>
                        </a:lnTo>
                        <a:lnTo>
                          <a:pt x="100" y="180"/>
                        </a:lnTo>
                        <a:lnTo>
                          <a:pt x="100" y="151"/>
                        </a:lnTo>
                        <a:lnTo>
                          <a:pt x="131" y="151"/>
                        </a:lnTo>
                        <a:lnTo>
                          <a:pt x="119" y="141"/>
                        </a:lnTo>
                        <a:lnTo>
                          <a:pt x="131" y="101"/>
                        </a:lnTo>
                        <a:lnTo>
                          <a:pt x="152" y="89"/>
                        </a:lnTo>
                        <a:lnTo>
                          <a:pt x="164" y="60"/>
                        </a:lnTo>
                        <a:lnTo>
                          <a:pt x="177" y="60"/>
                        </a:lnTo>
                        <a:lnTo>
                          <a:pt x="186" y="50"/>
                        </a:lnTo>
                        <a:lnTo>
                          <a:pt x="208" y="60"/>
                        </a:lnTo>
                        <a:lnTo>
                          <a:pt x="208" y="50"/>
                        </a:ln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803" name="Freeform 240"/>
                  <p:cNvSpPr>
                    <a:spLocks/>
                  </p:cNvSpPr>
                  <p:nvPr/>
                </p:nvSpPr>
                <p:spPr bwMode="auto">
                  <a:xfrm>
                    <a:off x="4316417" y="1246196"/>
                    <a:ext cx="277813" cy="473078"/>
                  </a:xfrm>
                  <a:custGeom>
                    <a:avLst/>
                    <a:gdLst/>
                    <a:ahLst/>
                    <a:cxnLst>
                      <a:cxn ang="0">
                        <a:pos x="12" y="192"/>
                      </a:cxn>
                      <a:cxn ang="0">
                        <a:pos x="0" y="206"/>
                      </a:cxn>
                      <a:cxn ang="0">
                        <a:pos x="21" y="269"/>
                      </a:cxn>
                      <a:cxn ang="0">
                        <a:pos x="31" y="298"/>
                      </a:cxn>
                      <a:cxn ang="0">
                        <a:pos x="43" y="298"/>
                      </a:cxn>
                      <a:cxn ang="0">
                        <a:pos x="52" y="269"/>
                      </a:cxn>
                      <a:cxn ang="0">
                        <a:pos x="76" y="269"/>
                      </a:cxn>
                      <a:cxn ang="0">
                        <a:pos x="89" y="221"/>
                      </a:cxn>
                      <a:cxn ang="0">
                        <a:pos x="107" y="206"/>
                      </a:cxn>
                      <a:cxn ang="0">
                        <a:pos x="98" y="206"/>
                      </a:cxn>
                      <a:cxn ang="0">
                        <a:pos x="107" y="192"/>
                      </a:cxn>
                      <a:cxn ang="0">
                        <a:pos x="89" y="167"/>
                      </a:cxn>
                      <a:cxn ang="0">
                        <a:pos x="89" y="141"/>
                      </a:cxn>
                      <a:cxn ang="0">
                        <a:pos x="143" y="91"/>
                      </a:cxn>
                      <a:cxn ang="0">
                        <a:pos x="153" y="65"/>
                      </a:cxn>
                      <a:cxn ang="0">
                        <a:pos x="175" y="65"/>
                      </a:cxn>
                      <a:cxn ang="0">
                        <a:pos x="165" y="11"/>
                      </a:cxn>
                      <a:cxn ang="0">
                        <a:pos x="120" y="0"/>
                      </a:cxn>
                      <a:cxn ang="0">
                        <a:pos x="120" y="11"/>
                      </a:cxn>
                      <a:cxn ang="0">
                        <a:pos x="98" y="0"/>
                      </a:cxn>
                      <a:cxn ang="0">
                        <a:pos x="89" y="11"/>
                      </a:cxn>
                      <a:cxn ang="0">
                        <a:pos x="76" y="11"/>
                      </a:cxn>
                      <a:cxn ang="0">
                        <a:pos x="64" y="40"/>
                      </a:cxn>
                      <a:cxn ang="0">
                        <a:pos x="43" y="50"/>
                      </a:cxn>
                      <a:cxn ang="0">
                        <a:pos x="31" y="91"/>
                      </a:cxn>
                      <a:cxn ang="0">
                        <a:pos x="43" y="101"/>
                      </a:cxn>
                      <a:cxn ang="0">
                        <a:pos x="12" y="101"/>
                      </a:cxn>
                      <a:cxn ang="0">
                        <a:pos x="12" y="130"/>
                      </a:cxn>
                      <a:cxn ang="0">
                        <a:pos x="21" y="167"/>
                      </a:cxn>
                      <a:cxn ang="0">
                        <a:pos x="12" y="167"/>
                      </a:cxn>
                      <a:cxn ang="0">
                        <a:pos x="21" y="192"/>
                      </a:cxn>
                      <a:cxn ang="0">
                        <a:pos x="12" y="192"/>
                      </a:cxn>
                    </a:cxnLst>
                    <a:rect l="0" t="0" r="r" b="b"/>
                    <a:pathLst>
                      <a:path w="175" h="298">
                        <a:moveTo>
                          <a:pt x="12" y="192"/>
                        </a:moveTo>
                        <a:lnTo>
                          <a:pt x="0" y="206"/>
                        </a:lnTo>
                        <a:lnTo>
                          <a:pt x="21" y="269"/>
                        </a:lnTo>
                        <a:lnTo>
                          <a:pt x="31" y="298"/>
                        </a:lnTo>
                        <a:lnTo>
                          <a:pt x="43" y="298"/>
                        </a:lnTo>
                        <a:lnTo>
                          <a:pt x="52" y="269"/>
                        </a:lnTo>
                        <a:lnTo>
                          <a:pt x="76" y="269"/>
                        </a:lnTo>
                        <a:lnTo>
                          <a:pt x="89" y="221"/>
                        </a:lnTo>
                        <a:lnTo>
                          <a:pt x="107" y="206"/>
                        </a:lnTo>
                        <a:lnTo>
                          <a:pt x="98" y="206"/>
                        </a:lnTo>
                        <a:lnTo>
                          <a:pt x="107" y="192"/>
                        </a:lnTo>
                        <a:lnTo>
                          <a:pt x="89" y="167"/>
                        </a:lnTo>
                        <a:lnTo>
                          <a:pt x="89" y="141"/>
                        </a:lnTo>
                        <a:lnTo>
                          <a:pt x="143" y="91"/>
                        </a:lnTo>
                        <a:lnTo>
                          <a:pt x="153" y="65"/>
                        </a:lnTo>
                        <a:lnTo>
                          <a:pt x="175" y="65"/>
                        </a:lnTo>
                        <a:lnTo>
                          <a:pt x="165" y="11"/>
                        </a:lnTo>
                        <a:lnTo>
                          <a:pt x="120" y="0"/>
                        </a:lnTo>
                        <a:lnTo>
                          <a:pt x="120" y="11"/>
                        </a:lnTo>
                        <a:lnTo>
                          <a:pt x="98" y="0"/>
                        </a:lnTo>
                        <a:lnTo>
                          <a:pt x="89" y="11"/>
                        </a:lnTo>
                        <a:lnTo>
                          <a:pt x="76" y="11"/>
                        </a:lnTo>
                        <a:lnTo>
                          <a:pt x="64" y="40"/>
                        </a:lnTo>
                        <a:lnTo>
                          <a:pt x="43" y="50"/>
                        </a:lnTo>
                        <a:lnTo>
                          <a:pt x="31" y="91"/>
                        </a:lnTo>
                        <a:lnTo>
                          <a:pt x="43" y="101"/>
                        </a:lnTo>
                        <a:lnTo>
                          <a:pt x="12" y="101"/>
                        </a:lnTo>
                        <a:lnTo>
                          <a:pt x="12" y="130"/>
                        </a:lnTo>
                        <a:lnTo>
                          <a:pt x="21" y="167"/>
                        </a:lnTo>
                        <a:lnTo>
                          <a:pt x="12" y="167"/>
                        </a:lnTo>
                        <a:lnTo>
                          <a:pt x="21" y="192"/>
                        </a:lnTo>
                        <a:lnTo>
                          <a:pt x="12" y="192"/>
                        </a:ln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804" name="Freeform 241"/>
                  <p:cNvSpPr>
                    <a:spLocks/>
                  </p:cNvSpPr>
                  <p:nvPr/>
                </p:nvSpPr>
                <p:spPr bwMode="auto">
                  <a:xfrm>
                    <a:off x="4316417" y="1246196"/>
                    <a:ext cx="277813" cy="473078"/>
                  </a:xfrm>
                  <a:custGeom>
                    <a:avLst/>
                    <a:gdLst/>
                    <a:ahLst/>
                    <a:cxnLst>
                      <a:cxn ang="0">
                        <a:pos x="12" y="192"/>
                      </a:cxn>
                      <a:cxn ang="0">
                        <a:pos x="0" y="206"/>
                      </a:cxn>
                      <a:cxn ang="0">
                        <a:pos x="21" y="269"/>
                      </a:cxn>
                      <a:cxn ang="0">
                        <a:pos x="31" y="298"/>
                      </a:cxn>
                      <a:cxn ang="0">
                        <a:pos x="43" y="298"/>
                      </a:cxn>
                      <a:cxn ang="0">
                        <a:pos x="52" y="269"/>
                      </a:cxn>
                      <a:cxn ang="0">
                        <a:pos x="76" y="269"/>
                      </a:cxn>
                      <a:cxn ang="0">
                        <a:pos x="89" y="221"/>
                      </a:cxn>
                      <a:cxn ang="0">
                        <a:pos x="107" y="206"/>
                      </a:cxn>
                      <a:cxn ang="0">
                        <a:pos x="98" y="206"/>
                      </a:cxn>
                      <a:cxn ang="0">
                        <a:pos x="107" y="192"/>
                      </a:cxn>
                      <a:cxn ang="0">
                        <a:pos x="89" y="167"/>
                      </a:cxn>
                      <a:cxn ang="0">
                        <a:pos x="89" y="141"/>
                      </a:cxn>
                      <a:cxn ang="0">
                        <a:pos x="143" y="91"/>
                      </a:cxn>
                      <a:cxn ang="0">
                        <a:pos x="153" y="65"/>
                      </a:cxn>
                      <a:cxn ang="0">
                        <a:pos x="175" y="65"/>
                      </a:cxn>
                      <a:cxn ang="0">
                        <a:pos x="165" y="11"/>
                      </a:cxn>
                      <a:cxn ang="0">
                        <a:pos x="120" y="0"/>
                      </a:cxn>
                      <a:cxn ang="0">
                        <a:pos x="120" y="11"/>
                      </a:cxn>
                      <a:cxn ang="0">
                        <a:pos x="98" y="0"/>
                      </a:cxn>
                      <a:cxn ang="0">
                        <a:pos x="89" y="11"/>
                      </a:cxn>
                      <a:cxn ang="0">
                        <a:pos x="76" y="11"/>
                      </a:cxn>
                      <a:cxn ang="0">
                        <a:pos x="64" y="40"/>
                      </a:cxn>
                      <a:cxn ang="0">
                        <a:pos x="43" y="50"/>
                      </a:cxn>
                      <a:cxn ang="0">
                        <a:pos x="31" y="91"/>
                      </a:cxn>
                      <a:cxn ang="0">
                        <a:pos x="43" y="101"/>
                      </a:cxn>
                      <a:cxn ang="0">
                        <a:pos x="12" y="101"/>
                      </a:cxn>
                      <a:cxn ang="0">
                        <a:pos x="12" y="130"/>
                      </a:cxn>
                      <a:cxn ang="0">
                        <a:pos x="21" y="167"/>
                      </a:cxn>
                      <a:cxn ang="0">
                        <a:pos x="12" y="167"/>
                      </a:cxn>
                      <a:cxn ang="0">
                        <a:pos x="21" y="192"/>
                      </a:cxn>
                      <a:cxn ang="0">
                        <a:pos x="12" y="192"/>
                      </a:cxn>
                    </a:cxnLst>
                    <a:rect l="0" t="0" r="r" b="b"/>
                    <a:pathLst>
                      <a:path w="175" h="298">
                        <a:moveTo>
                          <a:pt x="12" y="192"/>
                        </a:moveTo>
                        <a:lnTo>
                          <a:pt x="0" y="206"/>
                        </a:lnTo>
                        <a:lnTo>
                          <a:pt x="21" y="269"/>
                        </a:lnTo>
                        <a:lnTo>
                          <a:pt x="31" y="298"/>
                        </a:lnTo>
                        <a:lnTo>
                          <a:pt x="43" y="298"/>
                        </a:lnTo>
                        <a:lnTo>
                          <a:pt x="52" y="269"/>
                        </a:lnTo>
                        <a:lnTo>
                          <a:pt x="76" y="269"/>
                        </a:lnTo>
                        <a:lnTo>
                          <a:pt x="89" y="221"/>
                        </a:lnTo>
                        <a:lnTo>
                          <a:pt x="107" y="206"/>
                        </a:lnTo>
                        <a:lnTo>
                          <a:pt x="98" y="206"/>
                        </a:lnTo>
                        <a:lnTo>
                          <a:pt x="107" y="192"/>
                        </a:lnTo>
                        <a:lnTo>
                          <a:pt x="89" y="167"/>
                        </a:lnTo>
                        <a:lnTo>
                          <a:pt x="89" y="141"/>
                        </a:lnTo>
                        <a:lnTo>
                          <a:pt x="143" y="91"/>
                        </a:lnTo>
                        <a:lnTo>
                          <a:pt x="153" y="65"/>
                        </a:lnTo>
                        <a:lnTo>
                          <a:pt x="175" y="65"/>
                        </a:lnTo>
                        <a:lnTo>
                          <a:pt x="165" y="11"/>
                        </a:lnTo>
                        <a:lnTo>
                          <a:pt x="120" y="0"/>
                        </a:lnTo>
                        <a:lnTo>
                          <a:pt x="120" y="11"/>
                        </a:lnTo>
                        <a:lnTo>
                          <a:pt x="98" y="0"/>
                        </a:lnTo>
                        <a:lnTo>
                          <a:pt x="89" y="11"/>
                        </a:lnTo>
                        <a:lnTo>
                          <a:pt x="76" y="11"/>
                        </a:lnTo>
                        <a:lnTo>
                          <a:pt x="64" y="40"/>
                        </a:lnTo>
                        <a:lnTo>
                          <a:pt x="43" y="50"/>
                        </a:lnTo>
                        <a:lnTo>
                          <a:pt x="31" y="91"/>
                        </a:lnTo>
                        <a:lnTo>
                          <a:pt x="43" y="101"/>
                        </a:lnTo>
                        <a:lnTo>
                          <a:pt x="12" y="101"/>
                        </a:lnTo>
                        <a:lnTo>
                          <a:pt x="12" y="130"/>
                        </a:lnTo>
                        <a:lnTo>
                          <a:pt x="21" y="167"/>
                        </a:lnTo>
                        <a:lnTo>
                          <a:pt x="12" y="167"/>
                        </a:lnTo>
                        <a:lnTo>
                          <a:pt x="21" y="192"/>
                        </a:lnTo>
                        <a:lnTo>
                          <a:pt x="12" y="192"/>
                        </a:lnTo>
                        <a:close/>
                      </a:path>
                    </a:pathLst>
                  </a:custGeom>
                  <a:grpFill/>
                  <a:ln w="9525" cap="flat">
                    <a:solidFill>
                      <a:srgbClr val="00B05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805" name="Freeform 242"/>
                  <p:cNvSpPr>
                    <a:spLocks/>
                  </p:cNvSpPr>
                  <p:nvPr/>
                </p:nvSpPr>
                <p:spPr bwMode="auto">
                  <a:xfrm>
                    <a:off x="4506917" y="1204920"/>
                    <a:ext cx="261938" cy="344490"/>
                  </a:xfrm>
                  <a:custGeom>
                    <a:avLst/>
                    <a:gdLst/>
                    <a:ahLst/>
                    <a:cxnLst>
                      <a:cxn ang="0">
                        <a:pos x="122" y="25"/>
                      </a:cxn>
                      <a:cxn ang="0">
                        <a:pos x="122" y="11"/>
                      </a:cxn>
                      <a:cxn ang="0">
                        <a:pos x="101" y="0"/>
                      </a:cxn>
                      <a:cxn ang="0">
                        <a:pos x="76" y="0"/>
                      </a:cxn>
                      <a:cxn ang="0">
                        <a:pos x="76" y="25"/>
                      </a:cxn>
                      <a:cxn ang="0">
                        <a:pos x="67" y="25"/>
                      </a:cxn>
                      <a:cxn ang="0">
                        <a:pos x="34" y="25"/>
                      </a:cxn>
                      <a:cxn ang="0">
                        <a:pos x="9" y="11"/>
                      </a:cxn>
                      <a:cxn ang="0">
                        <a:pos x="0" y="25"/>
                      </a:cxn>
                      <a:cxn ang="0">
                        <a:pos x="46" y="37"/>
                      </a:cxn>
                      <a:cxn ang="0">
                        <a:pos x="55" y="90"/>
                      </a:cxn>
                      <a:cxn ang="0">
                        <a:pos x="67" y="90"/>
                      </a:cxn>
                      <a:cxn ang="0">
                        <a:pos x="76" y="90"/>
                      </a:cxn>
                      <a:cxn ang="0">
                        <a:pos x="76" y="101"/>
                      </a:cxn>
                      <a:cxn ang="0">
                        <a:pos x="34" y="155"/>
                      </a:cxn>
                      <a:cxn ang="0">
                        <a:pos x="24" y="155"/>
                      </a:cxn>
                      <a:cxn ang="0">
                        <a:pos x="34" y="181"/>
                      </a:cxn>
                      <a:cxn ang="0">
                        <a:pos x="34" y="202"/>
                      </a:cxn>
                      <a:cxn ang="0">
                        <a:pos x="67" y="217"/>
                      </a:cxn>
                      <a:cxn ang="0">
                        <a:pos x="122" y="202"/>
                      </a:cxn>
                      <a:cxn ang="0">
                        <a:pos x="165" y="155"/>
                      </a:cxn>
                      <a:cxn ang="0">
                        <a:pos x="155" y="126"/>
                      </a:cxn>
                      <a:cxn ang="0">
                        <a:pos x="155" y="116"/>
                      </a:cxn>
                      <a:cxn ang="0">
                        <a:pos x="143" y="101"/>
                      </a:cxn>
                      <a:cxn ang="0">
                        <a:pos x="143" y="90"/>
                      </a:cxn>
                      <a:cxn ang="0">
                        <a:pos x="130" y="64"/>
                      </a:cxn>
                      <a:cxn ang="0">
                        <a:pos x="130" y="47"/>
                      </a:cxn>
                      <a:cxn ang="0">
                        <a:pos x="110" y="37"/>
                      </a:cxn>
                      <a:cxn ang="0">
                        <a:pos x="110" y="25"/>
                      </a:cxn>
                      <a:cxn ang="0">
                        <a:pos x="122" y="25"/>
                      </a:cxn>
                    </a:cxnLst>
                    <a:rect l="0" t="0" r="r" b="b"/>
                    <a:pathLst>
                      <a:path w="165" h="217">
                        <a:moveTo>
                          <a:pt x="122" y="25"/>
                        </a:moveTo>
                        <a:lnTo>
                          <a:pt x="122" y="11"/>
                        </a:lnTo>
                        <a:lnTo>
                          <a:pt x="101" y="0"/>
                        </a:lnTo>
                        <a:lnTo>
                          <a:pt x="76" y="0"/>
                        </a:lnTo>
                        <a:lnTo>
                          <a:pt x="76" y="25"/>
                        </a:lnTo>
                        <a:lnTo>
                          <a:pt x="67" y="25"/>
                        </a:lnTo>
                        <a:lnTo>
                          <a:pt x="34" y="25"/>
                        </a:lnTo>
                        <a:lnTo>
                          <a:pt x="9" y="11"/>
                        </a:lnTo>
                        <a:lnTo>
                          <a:pt x="0" y="25"/>
                        </a:lnTo>
                        <a:lnTo>
                          <a:pt x="46" y="37"/>
                        </a:lnTo>
                        <a:lnTo>
                          <a:pt x="55" y="90"/>
                        </a:lnTo>
                        <a:lnTo>
                          <a:pt x="67" y="90"/>
                        </a:lnTo>
                        <a:lnTo>
                          <a:pt x="76" y="90"/>
                        </a:lnTo>
                        <a:lnTo>
                          <a:pt x="76" y="101"/>
                        </a:lnTo>
                        <a:lnTo>
                          <a:pt x="34" y="155"/>
                        </a:lnTo>
                        <a:lnTo>
                          <a:pt x="24" y="155"/>
                        </a:lnTo>
                        <a:lnTo>
                          <a:pt x="34" y="181"/>
                        </a:lnTo>
                        <a:lnTo>
                          <a:pt x="34" y="202"/>
                        </a:lnTo>
                        <a:lnTo>
                          <a:pt x="67" y="217"/>
                        </a:lnTo>
                        <a:lnTo>
                          <a:pt x="122" y="202"/>
                        </a:lnTo>
                        <a:lnTo>
                          <a:pt x="165" y="155"/>
                        </a:lnTo>
                        <a:lnTo>
                          <a:pt x="155" y="126"/>
                        </a:lnTo>
                        <a:lnTo>
                          <a:pt x="155" y="116"/>
                        </a:lnTo>
                        <a:lnTo>
                          <a:pt x="143" y="101"/>
                        </a:lnTo>
                        <a:lnTo>
                          <a:pt x="143" y="90"/>
                        </a:lnTo>
                        <a:lnTo>
                          <a:pt x="130" y="64"/>
                        </a:lnTo>
                        <a:lnTo>
                          <a:pt x="130" y="47"/>
                        </a:lnTo>
                        <a:lnTo>
                          <a:pt x="110" y="37"/>
                        </a:lnTo>
                        <a:lnTo>
                          <a:pt x="110" y="25"/>
                        </a:lnTo>
                        <a:lnTo>
                          <a:pt x="122" y="25"/>
                        </a:ln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806" name="Freeform 243"/>
                  <p:cNvSpPr>
                    <a:spLocks/>
                  </p:cNvSpPr>
                  <p:nvPr/>
                </p:nvSpPr>
                <p:spPr bwMode="auto">
                  <a:xfrm>
                    <a:off x="4506917" y="1204920"/>
                    <a:ext cx="261938" cy="344490"/>
                  </a:xfrm>
                  <a:custGeom>
                    <a:avLst/>
                    <a:gdLst/>
                    <a:ahLst/>
                    <a:cxnLst>
                      <a:cxn ang="0">
                        <a:pos x="122" y="25"/>
                      </a:cxn>
                      <a:cxn ang="0">
                        <a:pos x="122" y="11"/>
                      </a:cxn>
                      <a:cxn ang="0">
                        <a:pos x="101" y="0"/>
                      </a:cxn>
                      <a:cxn ang="0">
                        <a:pos x="76" y="0"/>
                      </a:cxn>
                      <a:cxn ang="0">
                        <a:pos x="76" y="25"/>
                      </a:cxn>
                      <a:cxn ang="0">
                        <a:pos x="67" y="25"/>
                      </a:cxn>
                      <a:cxn ang="0">
                        <a:pos x="34" y="25"/>
                      </a:cxn>
                      <a:cxn ang="0">
                        <a:pos x="9" y="11"/>
                      </a:cxn>
                      <a:cxn ang="0">
                        <a:pos x="0" y="25"/>
                      </a:cxn>
                      <a:cxn ang="0">
                        <a:pos x="46" y="37"/>
                      </a:cxn>
                      <a:cxn ang="0">
                        <a:pos x="55" y="90"/>
                      </a:cxn>
                      <a:cxn ang="0">
                        <a:pos x="67" y="90"/>
                      </a:cxn>
                      <a:cxn ang="0">
                        <a:pos x="76" y="90"/>
                      </a:cxn>
                      <a:cxn ang="0">
                        <a:pos x="76" y="101"/>
                      </a:cxn>
                      <a:cxn ang="0">
                        <a:pos x="34" y="155"/>
                      </a:cxn>
                      <a:cxn ang="0">
                        <a:pos x="24" y="155"/>
                      </a:cxn>
                      <a:cxn ang="0">
                        <a:pos x="34" y="181"/>
                      </a:cxn>
                      <a:cxn ang="0">
                        <a:pos x="34" y="202"/>
                      </a:cxn>
                      <a:cxn ang="0">
                        <a:pos x="67" y="217"/>
                      </a:cxn>
                      <a:cxn ang="0">
                        <a:pos x="122" y="202"/>
                      </a:cxn>
                      <a:cxn ang="0">
                        <a:pos x="165" y="155"/>
                      </a:cxn>
                      <a:cxn ang="0">
                        <a:pos x="155" y="126"/>
                      </a:cxn>
                      <a:cxn ang="0">
                        <a:pos x="155" y="116"/>
                      </a:cxn>
                      <a:cxn ang="0">
                        <a:pos x="143" y="101"/>
                      </a:cxn>
                      <a:cxn ang="0">
                        <a:pos x="143" y="90"/>
                      </a:cxn>
                      <a:cxn ang="0">
                        <a:pos x="130" y="64"/>
                      </a:cxn>
                      <a:cxn ang="0">
                        <a:pos x="130" y="47"/>
                      </a:cxn>
                      <a:cxn ang="0">
                        <a:pos x="110" y="37"/>
                      </a:cxn>
                      <a:cxn ang="0">
                        <a:pos x="110" y="25"/>
                      </a:cxn>
                      <a:cxn ang="0">
                        <a:pos x="122" y="25"/>
                      </a:cxn>
                    </a:cxnLst>
                    <a:rect l="0" t="0" r="r" b="b"/>
                    <a:pathLst>
                      <a:path w="165" h="217">
                        <a:moveTo>
                          <a:pt x="122" y="25"/>
                        </a:moveTo>
                        <a:lnTo>
                          <a:pt x="122" y="11"/>
                        </a:lnTo>
                        <a:lnTo>
                          <a:pt x="101" y="0"/>
                        </a:lnTo>
                        <a:lnTo>
                          <a:pt x="76" y="0"/>
                        </a:lnTo>
                        <a:lnTo>
                          <a:pt x="76" y="25"/>
                        </a:lnTo>
                        <a:lnTo>
                          <a:pt x="67" y="25"/>
                        </a:lnTo>
                        <a:lnTo>
                          <a:pt x="34" y="25"/>
                        </a:lnTo>
                        <a:lnTo>
                          <a:pt x="9" y="11"/>
                        </a:lnTo>
                        <a:lnTo>
                          <a:pt x="0" y="25"/>
                        </a:lnTo>
                        <a:lnTo>
                          <a:pt x="46" y="37"/>
                        </a:lnTo>
                        <a:lnTo>
                          <a:pt x="55" y="90"/>
                        </a:lnTo>
                        <a:lnTo>
                          <a:pt x="67" y="90"/>
                        </a:lnTo>
                        <a:lnTo>
                          <a:pt x="76" y="90"/>
                        </a:lnTo>
                        <a:lnTo>
                          <a:pt x="76" y="101"/>
                        </a:lnTo>
                        <a:lnTo>
                          <a:pt x="34" y="155"/>
                        </a:lnTo>
                        <a:lnTo>
                          <a:pt x="24" y="155"/>
                        </a:lnTo>
                        <a:lnTo>
                          <a:pt x="34" y="181"/>
                        </a:lnTo>
                        <a:lnTo>
                          <a:pt x="34" y="202"/>
                        </a:lnTo>
                        <a:lnTo>
                          <a:pt x="67" y="217"/>
                        </a:lnTo>
                        <a:lnTo>
                          <a:pt x="122" y="202"/>
                        </a:lnTo>
                        <a:lnTo>
                          <a:pt x="165" y="155"/>
                        </a:lnTo>
                        <a:lnTo>
                          <a:pt x="155" y="126"/>
                        </a:lnTo>
                        <a:lnTo>
                          <a:pt x="155" y="116"/>
                        </a:lnTo>
                        <a:lnTo>
                          <a:pt x="143" y="101"/>
                        </a:lnTo>
                        <a:lnTo>
                          <a:pt x="143" y="90"/>
                        </a:lnTo>
                        <a:lnTo>
                          <a:pt x="130" y="64"/>
                        </a:lnTo>
                        <a:lnTo>
                          <a:pt x="130" y="47"/>
                        </a:lnTo>
                        <a:lnTo>
                          <a:pt x="110" y="37"/>
                        </a:lnTo>
                        <a:lnTo>
                          <a:pt x="110" y="25"/>
                        </a:lnTo>
                        <a:lnTo>
                          <a:pt x="122" y="25"/>
                        </a:lnTo>
                        <a:close/>
                      </a:path>
                    </a:pathLst>
                  </a:custGeom>
                  <a:grpFill/>
                  <a:ln w="9525" cap="flat">
                    <a:solidFill>
                      <a:srgbClr val="00B05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807" name="Freeform 300"/>
                  <p:cNvSpPr>
                    <a:spLocks/>
                  </p:cNvSpPr>
                  <p:nvPr/>
                </p:nvSpPr>
                <p:spPr bwMode="auto">
                  <a:xfrm>
                    <a:off x="4243392" y="1631961"/>
                    <a:ext cx="71438" cy="107951"/>
                  </a:xfrm>
                  <a:custGeom>
                    <a:avLst/>
                    <a:gdLst/>
                    <a:ahLst/>
                    <a:cxnLst>
                      <a:cxn ang="0">
                        <a:pos x="12" y="68"/>
                      </a:cxn>
                      <a:cxn ang="0">
                        <a:pos x="12" y="53"/>
                      </a:cxn>
                      <a:cxn ang="0">
                        <a:pos x="0" y="42"/>
                      </a:cxn>
                      <a:cxn ang="0">
                        <a:pos x="0" y="25"/>
                      </a:cxn>
                      <a:cxn ang="0">
                        <a:pos x="12" y="14"/>
                      </a:cxn>
                      <a:cxn ang="0">
                        <a:pos x="33" y="0"/>
                      </a:cxn>
                      <a:cxn ang="0">
                        <a:pos x="33" y="25"/>
                      </a:cxn>
                      <a:cxn ang="0">
                        <a:pos x="45" y="25"/>
                      </a:cxn>
                      <a:cxn ang="0">
                        <a:pos x="33" y="42"/>
                      </a:cxn>
                      <a:cxn ang="0">
                        <a:pos x="21" y="68"/>
                      </a:cxn>
                      <a:cxn ang="0">
                        <a:pos x="12" y="68"/>
                      </a:cxn>
                    </a:cxnLst>
                    <a:rect l="0" t="0" r="r" b="b"/>
                    <a:pathLst>
                      <a:path w="45" h="68">
                        <a:moveTo>
                          <a:pt x="12" y="68"/>
                        </a:moveTo>
                        <a:lnTo>
                          <a:pt x="12" y="53"/>
                        </a:lnTo>
                        <a:lnTo>
                          <a:pt x="0" y="42"/>
                        </a:lnTo>
                        <a:lnTo>
                          <a:pt x="0" y="25"/>
                        </a:lnTo>
                        <a:lnTo>
                          <a:pt x="12" y="14"/>
                        </a:lnTo>
                        <a:lnTo>
                          <a:pt x="33" y="0"/>
                        </a:lnTo>
                        <a:lnTo>
                          <a:pt x="33" y="25"/>
                        </a:lnTo>
                        <a:lnTo>
                          <a:pt x="45" y="25"/>
                        </a:lnTo>
                        <a:lnTo>
                          <a:pt x="33" y="42"/>
                        </a:lnTo>
                        <a:lnTo>
                          <a:pt x="21" y="68"/>
                        </a:lnTo>
                        <a:lnTo>
                          <a:pt x="12" y="68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rgbClr val="00B05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808" name="Freeform 301"/>
                  <p:cNvSpPr>
                    <a:spLocks/>
                  </p:cNvSpPr>
                  <p:nvPr/>
                </p:nvSpPr>
                <p:spPr bwMode="auto">
                  <a:xfrm>
                    <a:off x="4243392" y="1631961"/>
                    <a:ext cx="71438" cy="107951"/>
                  </a:xfrm>
                  <a:custGeom>
                    <a:avLst/>
                    <a:gdLst/>
                    <a:ahLst/>
                    <a:cxnLst>
                      <a:cxn ang="0">
                        <a:pos x="12" y="68"/>
                      </a:cxn>
                      <a:cxn ang="0">
                        <a:pos x="12" y="53"/>
                      </a:cxn>
                      <a:cxn ang="0">
                        <a:pos x="0" y="42"/>
                      </a:cxn>
                      <a:cxn ang="0">
                        <a:pos x="0" y="25"/>
                      </a:cxn>
                      <a:cxn ang="0">
                        <a:pos x="12" y="14"/>
                      </a:cxn>
                      <a:cxn ang="0">
                        <a:pos x="33" y="0"/>
                      </a:cxn>
                      <a:cxn ang="0">
                        <a:pos x="33" y="25"/>
                      </a:cxn>
                      <a:cxn ang="0">
                        <a:pos x="45" y="25"/>
                      </a:cxn>
                      <a:cxn ang="0">
                        <a:pos x="33" y="42"/>
                      </a:cxn>
                      <a:cxn ang="0">
                        <a:pos x="21" y="68"/>
                      </a:cxn>
                      <a:cxn ang="0">
                        <a:pos x="12" y="68"/>
                      </a:cxn>
                    </a:cxnLst>
                    <a:rect l="0" t="0" r="r" b="b"/>
                    <a:pathLst>
                      <a:path w="45" h="68">
                        <a:moveTo>
                          <a:pt x="12" y="68"/>
                        </a:moveTo>
                        <a:lnTo>
                          <a:pt x="12" y="53"/>
                        </a:lnTo>
                        <a:lnTo>
                          <a:pt x="0" y="42"/>
                        </a:lnTo>
                        <a:lnTo>
                          <a:pt x="0" y="25"/>
                        </a:lnTo>
                        <a:lnTo>
                          <a:pt x="12" y="14"/>
                        </a:lnTo>
                        <a:lnTo>
                          <a:pt x="33" y="0"/>
                        </a:lnTo>
                        <a:lnTo>
                          <a:pt x="33" y="25"/>
                        </a:lnTo>
                        <a:lnTo>
                          <a:pt x="45" y="25"/>
                        </a:lnTo>
                        <a:lnTo>
                          <a:pt x="33" y="42"/>
                        </a:lnTo>
                        <a:lnTo>
                          <a:pt x="21" y="68"/>
                        </a:lnTo>
                        <a:lnTo>
                          <a:pt x="12" y="68"/>
                        </a:lnTo>
                        <a:close/>
                      </a:path>
                    </a:pathLst>
                  </a:custGeom>
                  <a:grpFill/>
                  <a:ln w="9525" cap="flat">
                    <a:solidFill>
                      <a:srgbClr val="00B05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809" name="Freeform 302"/>
                  <p:cNvSpPr>
                    <a:spLocks/>
                  </p:cNvSpPr>
                  <p:nvPr/>
                </p:nvSpPr>
                <p:spPr bwMode="auto">
                  <a:xfrm>
                    <a:off x="4278317" y="1935175"/>
                    <a:ext cx="195263" cy="109538"/>
                  </a:xfrm>
                  <a:custGeom>
                    <a:avLst/>
                    <a:gdLst/>
                    <a:ahLst/>
                    <a:cxnLst>
                      <a:cxn ang="0">
                        <a:pos x="0" y="43"/>
                      </a:cxn>
                      <a:cxn ang="0">
                        <a:pos x="55" y="43"/>
                      </a:cxn>
                      <a:cxn ang="0">
                        <a:pos x="45" y="28"/>
                      </a:cxn>
                      <a:cxn ang="0">
                        <a:pos x="67" y="18"/>
                      </a:cxn>
                      <a:cxn ang="0">
                        <a:pos x="77" y="18"/>
                      </a:cxn>
                      <a:cxn ang="0">
                        <a:pos x="88" y="0"/>
                      </a:cxn>
                      <a:cxn ang="0">
                        <a:pos x="113" y="18"/>
                      </a:cxn>
                      <a:cxn ang="0">
                        <a:pos x="123" y="28"/>
                      </a:cxn>
                      <a:cxn ang="0">
                        <a:pos x="101" y="54"/>
                      </a:cxn>
                      <a:cxn ang="0">
                        <a:pos x="67" y="69"/>
                      </a:cxn>
                      <a:cxn ang="0">
                        <a:pos x="45" y="54"/>
                      </a:cxn>
                      <a:cxn ang="0">
                        <a:pos x="36" y="54"/>
                      </a:cxn>
                      <a:cxn ang="0">
                        <a:pos x="12" y="54"/>
                      </a:cxn>
                      <a:cxn ang="0">
                        <a:pos x="0" y="54"/>
                      </a:cxn>
                      <a:cxn ang="0">
                        <a:pos x="0" y="43"/>
                      </a:cxn>
                    </a:cxnLst>
                    <a:rect l="0" t="0" r="r" b="b"/>
                    <a:pathLst>
                      <a:path w="123" h="69">
                        <a:moveTo>
                          <a:pt x="0" y="43"/>
                        </a:moveTo>
                        <a:lnTo>
                          <a:pt x="55" y="43"/>
                        </a:lnTo>
                        <a:lnTo>
                          <a:pt x="45" y="28"/>
                        </a:lnTo>
                        <a:lnTo>
                          <a:pt x="67" y="18"/>
                        </a:lnTo>
                        <a:lnTo>
                          <a:pt x="77" y="18"/>
                        </a:lnTo>
                        <a:lnTo>
                          <a:pt x="88" y="0"/>
                        </a:lnTo>
                        <a:lnTo>
                          <a:pt x="113" y="18"/>
                        </a:lnTo>
                        <a:lnTo>
                          <a:pt x="123" y="28"/>
                        </a:lnTo>
                        <a:lnTo>
                          <a:pt x="101" y="54"/>
                        </a:lnTo>
                        <a:lnTo>
                          <a:pt x="67" y="69"/>
                        </a:lnTo>
                        <a:lnTo>
                          <a:pt x="45" y="54"/>
                        </a:lnTo>
                        <a:lnTo>
                          <a:pt x="36" y="54"/>
                        </a:lnTo>
                        <a:lnTo>
                          <a:pt x="12" y="54"/>
                        </a:lnTo>
                        <a:lnTo>
                          <a:pt x="0" y="54"/>
                        </a:lnTo>
                        <a:lnTo>
                          <a:pt x="0" y="43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rgbClr val="00B05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810" name="Freeform 303"/>
                  <p:cNvSpPr>
                    <a:spLocks/>
                  </p:cNvSpPr>
                  <p:nvPr/>
                </p:nvSpPr>
                <p:spPr bwMode="auto">
                  <a:xfrm>
                    <a:off x="4278317" y="1935175"/>
                    <a:ext cx="195263" cy="109538"/>
                  </a:xfrm>
                  <a:custGeom>
                    <a:avLst/>
                    <a:gdLst/>
                    <a:ahLst/>
                    <a:cxnLst>
                      <a:cxn ang="0">
                        <a:pos x="0" y="43"/>
                      </a:cxn>
                      <a:cxn ang="0">
                        <a:pos x="55" y="43"/>
                      </a:cxn>
                      <a:cxn ang="0">
                        <a:pos x="45" y="28"/>
                      </a:cxn>
                      <a:cxn ang="0">
                        <a:pos x="67" y="18"/>
                      </a:cxn>
                      <a:cxn ang="0">
                        <a:pos x="77" y="18"/>
                      </a:cxn>
                      <a:cxn ang="0">
                        <a:pos x="88" y="0"/>
                      </a:cxn>
                      <a:cxn ang="0">
                        <a:pos x="113" y="18"/>
                      </a:cxn>
                      <a:cxn ang="0">
                        <a:pos x="123" y="28"/>
                      </a:cxn>
                      <a:cxn ang="0">
                        <a:pos x="101" y="54"/>
                      </a:cxn>
                      <a:cxn ang="0">
                        <a:pos x="67" y="69"/>
                      </a:cxn>
                      <a:cxn ang="0">
                        <a:pos x="45" y="54"/>
                      </a:cxn>
                      <a:cxn ang="0">
                        <a:pos x="36" y="54"/>
                      </a:cxn>
                      <a:cxn ang="0">
                        <a:pos x="12" y="54"/>
                      </a:cxn>
                      <a:cxn ang="0">
                        <a:pos x="0" y="54"/>
                      </a:cxn>
                      <a:cxn ang="0">
                        <a:pos x="0" y="43"/>
                      </a:cxn>
                    </a:cxnLst>
                    <a:rect l="0" t="0" r="r" b="b"/>
                    <a:pathLst>
                      <a:path w="123" h="69">
                        <a:moveTo>
                          <a:pt x="0" y="43"/>
                        </a:moveTo>
                        <a:lnTo>
                          <a:pt x="55" y="43"/>
                        </a:lnTo>
                        <a:lnTo>
                          <a:pt x="45" y="28"/>
                        </a:lnTo>
                        <a:lnTo>
                          <a:pt x="67" y="18"/>
                        </a:lnTo>
                        <a:lnTo>
                          <a:pt x="77" y="18"/>
                        </a:lnTo>
                        <a:lnTo>
                          <a:pt x="88" y="0"/>
                        </a:lnTo>
                        <a:lnTo>
                          <a:pt x="113" y="18"/>
                        </a:lnTo>
                        <a:lnTo>
                          <a:pt x="123" y="28"/>
                        </a:lnTo>
                        <a:lnTo>
                          <a:pt x="101" y="54"/>
                        </a:lnTo>
                        <a:lnTo>
                          <a:pt x="67" y="69"/>
                        </a:lnTo>
                        <a:lnTo>
                          <a:pt x="45" y="54"/>
                        </a:lnTo>
                        <a:lnTo>
                          <a:pt x="36" y="54"/>
                        </a:lnTo>
                        <a:lnTo>
                          <a:pt x="12" y="54"/>
                        </a:lnTo>
                        <a:lnTo>
                          <a:pt x="0" y="54"/>
                        </a:lnTo>
                        <a:lnTo>
                          <a:pt x="0" y="43"/>
                        </a:lnTo>
                        <a:close/>
                      </a:path>
                    </a:pathLst>
                  </a:custGeom>
                  <a:grpFill/>
                  <a:ln w="9525" cap="flat">
                    <a:solidFill>
                      <a:srgbClr val="00B05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811" name="Freeform 304"/>
                  <p:cNvSpPr>
                    <a:spLocks/>
                  </p:cNvSpPr>
                  <p:nvPr/>
                </p:nvSpPr>
                <p:spPr bwMode="auto">
                  <a:xfrm>
                    <a:off x="4176717" y="2006613"/>
                    <a:ext cx="122238" cy="57150"/>
                  </a:xfrm>
                  <a:custGeom>
                    <a:avLst/>
                    <a:gdLst/>
                    <a:ahLst/>
                    <a:cxnLst>
                      <a:cxn ang="0">
                        <a:pos x="23" y="36"/>
                      </a:cxn>
                      <a:cxn ang="0">
                        <a:pos x="42" y="24"/>
                      </a:cxn>
                      <a:cxn ang="0">
                        <a:pos x="55" y="36"/>
                      </a:cxn>
                      <a:cxn ang="0">
                        <a:pos x="55" y="24"/>
                      </a:cxn>
                      <a:cxn ang="0">
                        <a:pos x="64" y="24"/>
                      </a:cxn>
                      <a:cxn ang="0">
                        <a:pos x="77" y="10"/>
                      </a:cxn>
                      <a:cxn ang="0">
                        <a:pos x="64" y="10"/>
                      </a:cxn>
                      <a:cxn ang="0">
                        <a:pos x="64" y="0"/>
                      </a:cxn>
                      <a:cxn ang="0">
                        <a:pos x="33" y="0"/>
                      </a:cxn>
                      <a:cxn ang="0">
                        <a:pos x="23" y="0"/>
                      </a:cxn>
                      <a:cxn ang="0">
                        <a:pos x="0" y="24"/>
                      </a:cxn>
                      <a:cxn ang="0">
                        <a:pos x="9" y="36"/>
                      </a:cxn>
                      <a:cxn ang="0">
                        <a:pos x="9" y="24"/>
                      </a:cxn>
                      <a:cxn ang="0">
                        <a:pos x="23" y="36"/>
                      </a:cxn>
                    </a:cxnLst>
                    <a:rect l="0" t="0" r="r" b="b"/>
                    <a:pathLst>
                      <a:path w="77" h="36">
                        <a:moveTo>
                          <a:pt x="23" y="36"/>
                        </a:moveTo>
                        <a:lnTo>
                          <a:pt x="42" y="24"/>
                        </a:lnTo>
                        <a:lnTo>
                          <a:pt x="55" y="36"/>
                        </a:lnTo>
                        <a:lnTo>
                          <a:pt x="55" y="24"/>
                        </a:lnTo>
                        <a:lnTo>
                          <a:pt x="64" y="24"/>
                        </a:lnTo>
                        <a:lnTo>
                          <a:pt x="77" y="10"/>
                        </a:lnTo>
                        <a:lnTo>
                          <a:pt x="64" y="10"/>
                        </a:lnTo>
                        <a:lnTo>
                          <a:pt x="64" y="0"/>
                        </a:lnTo>
                        <a:lnTo>
                          <a:pt x="33" y="0"/>
                        </a:lnTo>
                        <a:lnTo>
                          <a:pt x="23" y="0"/>
                        </a:lnTo>
                        <a:lnTo>
                          <a:pt x="0" y="24"/>
                        </a:lnTo>
                        <a:lnTo>
                          <a:pt x="9" y="36"/>
                        </a:lnTo>
                        <a:lnTo>
                          <a:pt x="9" y="24"/>
                        </a:lnTo>
                        <a:lnTo>
                          <a:pt x="23" y="36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rgbClr val="00B05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812" name="Freeform 305"/>
                  <p:cNvSpPr>
                    <a:spLocks/>
                  </p:cNvSpPr>
                  <p:nvPr/>
                </p:nvSpPr>
                <p:spPr bwMode="auto">
                  <a:xfrm>
                    <a:off x="4176717" y="2006613"/>
                    <a:ext cx="122238" cy="57150"/>
                  </a:xfrm>
                  <a:custGeom>
                    <a:avLst/>
                    <a:gdLst/>
                    <a:ahLst/>
                    <a:cxnLst>
                      <a:cxn ang="0">
                        <a:pos x="23" y="36"/>
                      </a:cxn>
                      <a:cxn ang="0">
                        <a:pos x="42" y="24"/>
                      </a:cxn>
                      <a:cxn ang="0">
                        <a:pos x="55" y="36"/>
                      </a:cxn>
                      <a:cxn ang="0">
                        <a:pos x="55" y="24"/>
                      </a:cxn>
                      <a:cxn ang="0">
                        <a:pos x="64" y="24"/>
                      </a:cxn>
                      <a:cxn ang="0">
                        <a:pos x="77" y="10"/>
                      </a:cxn>
                      <a:cxn ang="0">
                        <a:pos x="64" y="10"/>
                      </a:cxn>
                      <a:cxn ang="0">
                        <a:pos x="64" y="0"/>
                      </a:cxn>
                      <a:cxn ang="0">
                        <a:pos x="33" y="0"/>
                      </a:cxn>
                      <a:cxn ang="0">
                        <a:pos x="23" y="0"/>
                      </a:cxn>
                      <a:cxn ang="0">
                        <a:pos x="0" y="24"/>
                      </a:cxn>
                      <a:cxn ang="0">
                        <a:pos x="9" y="36"/>
                      </a:cxn>
                      <a:cxn ang="0">
                        <a:pos x="9" y="24"/>
                      </a:cxn>
                      <a:cxn ang="0">
                        <a:pos x="23" y="36"/>
                      </a:cxn>
                    </a:cxnLst>
                    <a:rect l="0" t="0" r="r" b="b"/>
                    <a:pathLst>
                      <a:path w="77" h="36">
                        <a:moveTo>
                          <a:pt x="23" y="36"/>
                        </a:moveTo>
                        <a:lnTo>
                          <a:pt x="42" y="24"/>
                        </a:lnTo>
                        <a:lnTo>
                          <a:pt x="55" y="36"/>
                        </a:lnTo>
                        <a:lnTo>
                          <a:pt x="55" y="24"/>
                        </a:lnTo>
                        <a:lnTo>
                          <a:pt x="64" y="24"/>
                        </a:lnTo>
                        <a:lnTo>
                          <a:pt x="77" y="10"/>
                        </a:lnTo>
                        <a:lnTo>
                          <a:pt x="64" y="10"/>
                        </a:lnTo>
                        <a:lnTo>
                          <a:pt x="64" y="0"/>
                        </a:lnTo>
                        <a:lnTo>
                          <a:pt x="33" y="0"/>
                        </a:lnTo>
                        <a:lnTo>
                          <a:pt x="23" y="0"/>
                        </a:lnTo>
                        <a:lnTo>
                          <a:pt x="0" y="24"/>
                        </a:lnTo>
                        <a:lnTo>
                          <a:pt x="9" y="36"/>
                        </a:lnTo>
                        <a:lnTo>
                          <a:pt x="9" y="24"/>
                        </a:lnTo>
                        <a:lnTo>
                          <a:pt x="23" y="36"/>
                        </a:lnTo>
                        <a:close/>
                      </a:path>
                    </a:pathLst>
                  </a:custGeom>
                  <a:grpFill/>
                  <a:ln w="9525" cap="flat">
                    <a:solidFill>
                      <a:srgbClr val="00B05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813" name="Freeform 306"/>
                  <p:cNvSpPr>
                    <a:spLocks/>
                  </p:cNvSpPr>
                  <p:nvPr/>
                </p:nvSpPr>
                <p:spPr bwMode="auto">
                  <a:xfrm>
                    <a:off x="4545018" y="2182827"/>
                    <a:ext cx="41275" cy="125413"/>
                  </a:xfrm>
                  <a:custGeom>
                    <a:avLst/>
                    <a:gdLst/>
                    <a:ahLst/>
                    <a:cxnLst>
                      <a:cxn ang="0">
                        <a:pos x="11" y="28"/>
                      </a:cxn>
                      <a:cxn ang="0">
                        <a:pos x="11" y="0"/>
                      </a:cxn>
                      <a:cxn ang="0">
                        <a:pos x="0" y="0"/>
                      </a:cxn>
                      <a:cxn ang="0">
                        <a:pos x="0" y="28"/>
                      </a:cxn>
                      <a:cxn ang="0">
                        <a:pos x="0" y="68"/>
                      </a:cxn>
                      <a:cxn ang="0">
                        <a:pos x="11" y="79"/>
                      </a:cxn>
                      <a:cxn ang="0">
                        <a:pos x="26" y="54"/>
                      </a:cxn>
                      <a:cxn ang="0">
                        <a:pos x="11" y="28"/>
                      </a:cxn>
                    </a:cxnLst>
                    <a:rect l="0" t="0" r="r" b="b"/>
                    <a:pathLst>
                      <a:path w="26" h="79">
                        <a:moveTo>
                          <a:pt x="11" y="28"/>
                        </a:moveTo>
                        <a:lnTo>
                          <a:pt x="11" y="0"/>
                        </a:lnTo>
                        <a:lnTo>
                          <a:pt x="0" y="0"/>
                        </a:lnTo>
                        <a:lnTo>
                          <a:pt x="0" y="28"/>
                        </a:lnTo>
                        <a:lnTo>
                          <a:pt x="0" y="68"/>
                        </a:lnTo>
                        <a:lnTo>
                          <a:pt x="11" y="79"/>
                        </a:lnTo>
                        <a:lnTo>
                          <a:pt x="26" y="54"/>
                        </a:lnTo>
                        <a:lnTo>
                          <a:pt x="11" y="28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rgbClr val="00B05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814" name="Freeform 307"/>
                  <p:cNvSpPr>
                    <a:spLocks/>
                  </p:cNvSpPr>
                  <p:nvPr/>
                </p:nvSpPr>
                <p:spPr bwMode="auto">
                  <a:xfrm>
                    <a:off x="4545018" y="2182827"/>
                    <a:ext cx="41275" cy="125413"/>
                  </a:xfrm>
                  <a:custGeom>
                    <a:avLst/>
                    <a:gdLst/>
                    <a:ahLst/>
                    <a:cxnLst>
                      <a:cxn ang="0">
                        <a:pos x="11" y="28"/>
                      </a:cxn>
                      <a:cxn ang="0">
                        <a:pos x="11" y="0"/>
                      </a:cxn>
                      <a:cxn ang="0">
                        <a:pos x="0" y="0"/>
                      </a:cxn>
                      <a:cxn ang="0">
                        <a:pos x="0" y="28"/>
                      </a:cxn>
                      <a:cxn ang="0">
                        <a:pos x="0" y="68"/>
                      </a:cxn>
                      <a:cxn ang="0">
                        <a:pos x="11" y="79"/>
                      </a:cxn>
                      <a:cxn ang="0">
                        <a:pos x="26" y="54"/>
                      </a:cxn>
                      <a:cxn ang="0">
                        <a:pos x="11" y="28"/>
                      </a:cxn>
                    </a:cxnLst>
                    <a:rect l="0" t="0" r="r" b="b"/>
                    <a:pathLst>
                      <a:path w="26" h="79">
                        <a:moveTo>
                          <a:pt x="11" y="28"/>
                        </a:moveTo>
                        <a:lnTo>
                          <a:pt x="11" y="0"/>
                        </a:lnTo>
                        <a:lnTo>
                          <a:pt x="0" y="0"/>
                        </a:lnTo>
                        <a:lnTo>
                          <a:pt x="0" y="28"/>
                        </a:lnTo>
                        <a:lnTo>
                          <a:pt x="0" y="68"/>
                        </a:lnTo>
                        <a:lnTo>
                          <a:pt x="11" y="79"/>
                        </a:lnTo>
                        <a:lnTo>
                          <a:pt x="26" y="54"/>
                        </a:lnTo>
                        <a:lnTo>
                          <a:pt x="11" y="28"/>
                        </a:lnTo>
                        <a:close/>
                      </a:path>
                    </a:pathLst>
                  </a:custGeom>
                  <a:grpFill/>
                  <a:ln w="9525" cap="flat">
                    <a:solidFill>
                      <a:srgbClr val="00B05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815" name="Freeform 308"/>
                  <p:cNvSpPr>
                    <a:spLocks/>
                  </p:cNvSpPr>
                  <p:nvPr/>
                </p:nvSpPr>
                <p:spPr bwMode="auto">
                  <a:xfrm>
                    <a:off x="4438655" y="1965338"/>
                    <a:ext cx="174625" cy="98426"/>
                  </a:xfrm>
                  <a:custGeom>
                    <a:avLst/>
                    <a:gdLst/>
                    <a:ahLst/>
                    <a:cxnLst>
                      <a:cxn ang="0">
                        <a:pos x="12" y="50"/>
                      </a:cxn>
                      <a:cxn ang="0">
                        <a:pos x="0" y="36"/>
                      </a:cxn>
                      <a:cxn ang="0">
                        <a:pos x="21" y="10"/>
                      </a:cxn>
                      <a:cxn ang="0">
                        <a:pos x="43" y="24"/>
                      </a:cxn>
                      <a:cxn ang="0">
                        <a:pos x="76" y="0"/>
                      </a:cxn>
                      <a:cxn ang="0">
                        <a:pos x="98" y="0"/>
                      </a:cxn>
                      <a:cxn ang="0">
                        <a:pos x="98" y="10"/>
                      </a:cxn>
                      <a:cxn ang="0">
                        <a:pos x="110" y="10"/>
                      </a:cxn>
                      <a:cxn ang="0">
                        <a:pos x="98" y="24"/>
                      </a:cxn>
                      <a:cxn ang="0">
                        <a:pos x="89" y="50"/>
                      </a:cxn>
                      <a:cxn ang="0">
                        <a:pos x="76" y="62"/>
                      </a:cxn>
                      <a:cxn ang="0">
                        <a:pos x="31" y="62"/>
                      </a:cxn>
                      <a:cxn ang="0">
                        <a:pos x="12" y="50"/>
                      </a:cxn>
                    </a:cxnLst>
                    <a:rect l="0" t="0" r="r" b="b"/>
                    <a:pathLst>
                      <a:path w="110" h="62">
                        <a:moveTo>
                          <a:pt x="12" y="50"/>
                        </a:moveTo>
                        <a:lnTo>
                          <a:pt x="0" y="36"/>
                        </a:lnTo>
                        <a:lnTo>
                          <a:pt x="21" y="10"/>
                        </a:lnTo>
                        <a:lnTo>
                          <a:pt x="43" y="24"/>
                        </a:lnTo>
                        <a:lnTo>
                          <a:pt x="76" y="0"/>
                        </a:lnTo>
                        <a:lnTo>
                          <a:pt x="98" y="0"/>
                        </a:lnTo>
                        <a:lnTo>
                          <a:pt x="98" y="10"/>
                        </a:lnTo>
                        <a:lnTo>
                          <a:pt x="110" y="10"/>
                        </a:lnTo>
                        <a:lnTo>
                          <a:pt x="98" y="24"/>
                        </a:lnTo>
                        <a:lnTo>
                          <a:pt x="89" y="50"/>
                        </a:lnTo>
                        <a:lnTo>
                          <a:pt x="76" y="62"/>
                        </a:lnTo>
                        <a:lnTo>
                          <a:pt x="31" y="62"/>
                        </a:lnTo>
                        <a:lnTo>
                          <a:pt x="12" y="5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rgbClr val="00B05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816" name="Freeform 309"/>
                  <p:cNvSpPr>
                    <a:spLocks/>
                  </p:cNvSpPr>
                  <p:nvPr/>
                </p:nvSpPr>
                <p:spPr bwMode="auto">
                  <a:xfrm>
                    <a:off x="4438655" y="1965338"/>
                    <a:ext cx="174625" cy="98426"/>
                  </a:xfrm>
                  <a:custGeom>
                    <a:avLst/>
                    <a:gdLst/>
                    <a:ahLst/>
                    <a:cxnLst>
                      <a:cxn ang="0">
                        <a:pos x="12" y="50"/>
                      </a:cxn>
                      <a:cxn ang="0">
                        <a:pos x="0" y="36"/>
                      </a:cxn>
                      <a:cxn ang="0">
                        <a:pos x="21" y="10"/>
                      </a:cxn>
                      <a:cxn ang="0">
                        <a:pos x="43" y="24"/>
                      </a:cxn>
                      <a:cxn ang="0">
                        <a:pos x="76" y="0"/>
                      </a:cxn>
                      <a:cxn ang="0">
                        <a:pos x="98" y="0"/>
                      </a:cxn>
                      <a:cxn ang="0">
                        <a:pos x="98" y="10"/>
                      </a:cxn>
                      <a:cxn ang="0">
                        <a:pos x="110" y="10"/>
                      </a:cxn>
                      <a:cxn ang="0">
                        <a:pos x="98" y="24"/>
                      </a:cxn>
                      <a:cxn ang="0">
                        <a:pos x="89" y="50"/>
                      </a:cxn>
                      <a:cxn ang="0">
                        <a:pos x="76" y="62"/>
                      </a:cxn>
                      <a:cxn ang="0">
                        <a:pos x="31" y="62"/>
                      </a:cxn>
                      <a:cxn ang="0">
                        <a:pos x="12" y="50"/>
                      </a:cxn>
                    </a:cxnLst>
                    <a:rect l="0" t="0" r="r" b="b"/>
                    <a:pathLst>
                      <a:path w="110" h="62">
                        <a:moveTo>
                          <a:pt x="12" y="50"/>
                        </a:moveTo>
                        <a:lnTo>
                          <a:pt x="0" y="36"/>
                        </a:lnTo>
                        <a:lnTo>
                          <a:pt x="21" y="10"/>
                        </a:lnTo>
                        <a:lnTo>
                          <a:pt x="43" y="24"/>
                        </a:lnTo>
                        <a:lnTo>
                          <a:pt x="76" y="0"/>
                        </a:lnTo>
                        <a:lnTo>
                          <a:pt x="98" y="0"/>
                        </a:lnTo>
                        <a:lnTo>
                          <a:pt x="98" y="10"/>
                        </a:lnTo>
                        <a:lnTo>
                          <a:pt x="110" y="10"/>
                        </a:lnTo>
                        <a:lnTo>
                          <a:pt x="98" y="24"/>
                        </a:lnTo>
                        <a:lnTo>
                          <a:pt x="89" y="50"/>
                        </a:lnTo>
                        <a:lnTo>
                          <a:pt x="76" y="62"/>
                        </a:lnTo>
                        <a:lnTo>
                          <a:pt x="31" y="62"/>
                        </a:lnTo>
                        <a:lnTo>
                          <a:pt x="12" y="50"/>
                        </a:lnTo>
                        <a:close/>
                      </a:path>
                    </a:pathLst>
                  </a:custGeom>
                  <a:grpFill/>
                  <a:ln w="9525" cap="flat">
                    <a:solidFill>
                      <a:srgbClr val="00B05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817" name="Freeform 417"/>
                  <p:cNvSpPr>
                    <a:spLocks/>
                  </p:cNvSpPr>
                  <p:nvPr/>
                </p:nvSpPr>
                <p:spPr bwMode="auto">
                  <a:xfrm>
                    <a:off x="4316413" y="900113"/>
                    <a:ext cx="296863" cy="96838"/>
                  </a:xfrm>
                  <a:custGeom>
                    <a:avLst/>
                    <a:gdLst/>
                    <a:ahLst/>
                    <a:cxnLst>
                      <a:cxn ang="0">
                        <a:pos x="0" y="11"/>
                      </a:cxn>
                      <a:cxn ang="0">
                        <a:pos x="52" y="11"/>
                      </a:cxn>
                      <a:cxn ang="0">
                        <a:pos x="98" y="0"/>
                      </a:cxn>
                      <a:cxn ang="0">
                        <a:pos x="175" y="0"/>
                      </a:cxn>
                      <a:cxn ang="0">
                        <a:pos x="187" y="11"/>
                      </a:cxn>
                      <a:cxn ang="0">
                        <a:pos x="144" y="25"/>
                      </a:cxn>
                      <a:cxn ang="0">
                        <a:pos x="89" y="11"/>
                      </a:cxn>
                      <a:cxn ang="0">
                        <a:pos x="89" y="25"/>
                      </a:cxn>
                      <a:cxn ang="0">
                        <a:pos x="166" y="46"/>
                      </a:cxn>
                      <a:cxn ang="0">
                        <a:pos x="108" y="46"/>
                      </a:cxn>
                      <a:cxn ang="0">
                        <a:pos x="108" y="35"/>
                      </a:cxn>
                      <a:cxn ang="0">
                        <a:pos x="89" y="35"/>
                      </a:cxn>
                      <a:cxn ang="0">
                        <a:pos x="64" y="61"/>
                      </a:cxn>
                      <a:cxn ang="0">
                        <a:pos x="31" y="46"/>
                      </a:cxn>
                      <a:cxn ang="0">
                        <a:pos x="31" y="35"/>
                      </a:cxn>
                      <a:cxn ang="0">
                        <a:pos x="21" y="35"/>
                      </a:cxn>
                      <a:cxn ang="0">
                        <a:pos x="12" y="25"/>
                      </a:cxn>
                      <a:cxn ang="0">
                        <a:pos x="0" y="11"/>
                      </a:cxn>
                    </a:cxnLst>
                    <a:rect l="0" t="0" r="r" b="b"/>
                    <a:pathLst>
                      <a:path w="187" h="61">
                        <a:moveTo>
                          <a:pt x="0" y="11"/>
                        </a:moveTo>
                        <a:lnTo>
                          <a:pt x="52" y="11"/>
                        </a:lnTo>
                        <a:lnTo>
                          <a:pt x="98" y="0"/>
                        </a:lnTo>
                        <a:lnTo>
                          <a:pt x="175" y="0"/>
                        </a:lnTo>
                        <a:lnTo>
                          <a:pt x="187" y="11"/>
                        </a:lnTo>
                        <a:lnTo>
                          <a:pt x="144" y="25"/>
                        </a:lnTo>
                        <a:lnTo>
                          <a:pt x="89" y="11"/>
                        </a:lnTo>
                        <a:lnTo>
                          <a:pt x="89" y="25"/>
                        </a:lnTo>
                        <a:lnTo>
                          <a:pt x="166" y="46"/>
                        </a:lnTo>
                        <a:lnTo>
                          <a:pt x="108" y="46"/>
                        </a:lnTo>
                        <a:lnTo>
                          <a:pt x="108" y="35"/>
                        </a:lnTo>
                        <a:lnTo>
                          <a:pt x="89" y="35"/>
                        </a:lnTo>
                        <a:lnTo>
                          <a:pt x="64" y="61"/>
                        </a:lnTo>
                        <a:lnTo>
                          <a:pt x="31" y="46"/>
                        </a:lnTo>
                        <a:lnTo>
                          <a:pt x="31" y="35"/>
                        </a:lnTo>
                        <a:lnTo>
                          <a:pt x="21" y="35"/>
                        </a:lnTo>
                        <a:lnTo>
                          <a:pt x="12" y="25"/>
                        </a:lnTo>
                        <a:lnTo>
                          <a:pt x="0" y="11"/>
                        </a:ln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818" name="Freeform 419"/>
                  <p:cNvSpPr>
                    <a:spLocks/>
                  </p:cNvSpPr>
                  <p:nvPr/>
                </p:nvSpPr>
                <p:spPr bwMode="auto">
                  <a:xfrm>
                    <a:off x="3898900" y="1595438"/>
                    <a:ext cx="188913" cy="304800"/>
                  </a:xfrm>
                  <a:custGeom>
                    <a:avLst/>
                    <a:gdLst/>
                    <a:ahLst/>
                    <a:cxnLst>
                      <a:cxn ang="0">
                        <a:pos x="0" y="192"/>
                      </a:cxn>
                      <a:cxn ang="0">
                        <a:pos x="21" y="167"/>
                      </a:cxn>
                      <a:cxn ang="0">
                        <a:pos x="43" y="167"/>
                      </a:cxn>
                      <a:cxn ang="0">
                        <a:pos x="30" y="167"/>
                      </a:cxn>
                      <a:cxn ang="0">
                        <a:pos x="9" y="167"/>
                      </a:cxn>
                      <a:cxn ang="0">
                        <a:pos x="9" y="155"/>
                      </a:cxn>
                      <a:cxn ang="0">
                        <a:pos x="21" y="137"/>
                      </a:cxn>
                      <a:cxn ang="0">
                        <a:pos x="21" y="126"/>
                      </a:cxn>
                      <a:cxn ang="0">
                        <a:pos x="43" y="126"/>
                      </a:cxn>
                      <a:cxn ang="0">
                        <a:pos x="52" y="101"/>
                      </a:cxn>
                      <a:cxn ang="0">
                        <a:pos x="30" y="90"/>
                      </a:cxn>
                      <a:cxn ang="0">
                        <a:pos x="43" y="90"/>
                      </a:cxn>
                      <a:cxn ang="0">
                        <a:pos x="21" y="90"/>
                      </a:cxn>
                      <a:cxn ang="0">
                        <a:pos x="9" y="90"/>
                      </a:cxn>
                      <a:cxn ang="0">
                        <a:pos x="21" y="76"/>
                      </a:cxn>
                      <a:cxn ang="0">
                        <a:pos x="21" y="65"/>
                      </a:cxn>
                      <a:cxn ang="0">
                        <a:pos x="9" y="76"/>
                      </a:cxn>
                      <a:cxn ang="0">
                        <a:pos x="9" y="65"/>
                      </a:cxn>
                      <a:cxn ang="0">
                        <a:pos x="0" y="65"/>
                      </a:cxn>
                      <a:cxn ang="0">
                        <a:pos x="9" y="65"/>
                      </a:cxn>
                      <a:cxn ang="0">
                        <a:pos x="9" y="47"/>
                      </a:cxn>
                      <a:cxn ang="0">
                        <a:pos x="0" y="47"/>
                      </a:cxn>
                      <a:cxn ang="0">
                        <a:pos x="9" y="36"/>
                      </a:cxn>
                      <a:cxn ang="0">
                        <a:pos x="9" y="21"/>
                      </a:cxn>
                      <a:cxn ang="0">
                        <a:pos x="21" y="0"/>
                      </a:cxn>
                      <a:cxn ang="0">
                        <a:pos x="52" y="0"/>
                      </a:cxn>
                      <a:cxn ang="0">
                        <a:pos x="52" y="11"/>
                      </a:cxn>
                      <a:cxn ang="0">
                        <a:pos x="30" y="21"/>
                      </a:cxn>
                      <a:cxn ang="0">
                        <a:pos x="63" y="21"/>
                      </a:cxn>
                      <a:cxn ang="0">
                        <a:pos x="43" y="65"/>
                      </a:cxn>
                      <a:cxn ang="0">
                        <a:pos x="63" y="65"/>
                      </a:cxn>
                      <a:cxn ang="0">
                        <a:pos x="75" y="90"/>
                      </a:cxn>
                      <a:cxn ang="0">
                        <a:pos x="85" y="101"/>
                      </a:cxn>
                      <a:cxn ang="0">
                        <a:pos x="97" y="126"/>
                      </a:cxn>
                      <a:cxn ang="0">
                        <a:pos x="85" y="126"/>
                      </a:cxn>
                      <a:cxn ang="0">
                        <a:pos x="106" y="126"/>
                      </a:cxn>
                      <a:cxn ang="0">
                        <a:pos x="119" y="137"/>
                      </a:cxn>
                      <a:cxn ang="0">
                        <a:pos x="97" y="167"/>
                      </a:cxn>
                      <a:cxn ang="0">
                        <a:pos x="106" y="167"/>
                      </a:cxn>
                      <a:cxn ang="0">
                        <a:pos x="97" y="177"/>
                      </a:cxn>
                      <a:cxn ang="0">
                        <a:pos x="52" y="192"/>
                      </a:cxn>
                      <a:cxn ang="0">
                        <a:pos x="43" y="177"/>
                      </a:cxn>
                      <a:cxn ang="0">
                        <a:pos x="30" y="192"/>
                      </a:cxn>
                      <a:cxn ang="0">
                        <a:pos x="9" y="192"/>
                      </a:cxn>
                      <a:cxn ang="0">
                        <a:pos x="0" y="192"/>
                      </a:cxn>
                    </a:cxnLst>
                    <a:rect l="0" t="0" r="r" b="b"/>
                    <a:pathLst>
                      <a:path w="119" h="192">
                        <a:moveTo>
                          <a:pt x="0" y="192"/>
                        </a:moveTo>
                        <a:lnTo>
                          <a:pt x="21" y="167"/>
                        </a:lnTo>
                        <a:lnTo>
                          <a:pt x="43" y="167"/>
                        </a:lnTo>
                        <a:lnTo>
                          <a:pt x="30" y="167"/>
                        </a:lnTo>
                        <a:lnTo>
                          <a:pt x="9" y="167"/>
                        </a:lnTo>
                        <a:lnTo>
                          <a:pt x="9" y="155"/>
                        </a:lnTo>
                        <a:lnTo>
                          <a:pt x="21" y="137"/>
                        </a:lnTo>
                        <a:lnTo>
                          <a:pt x="21" y="126"/>
                        </a:lnTo>
                        <a:lnTo>
                          <a:pt x="43" y="126"/>
                        </a:lnTo>
                        <a:lnTo>
                          <a:pt x="52" y="101"/>
                        </a:lnTo>
                        <a:lnTo>
                          <a:pt x="30" y="90"/>
                        </a:lnTo>
                        <a:lnTo>
                          <a:pt x="43" y="90"/>
                        </a:lnTo>
                        <a:lnTo>
                          <a:pt x="21" y="90"/>
                        </a:lnTo>
                        <a:lnTo>
                          <a:pt x="9" y="90"/>
                        </a:lnTo>
                        <a:lnTo>
                          <a:pt x="21" y="76"/>
                        </a:lnTo>
                        <a:lnTo>
                          <a:pt x="21" y="65"/>
                        </a:lnTo>
                        <a:lnTo>
                          <a:pt x="9" y="76"/>
                        </a:lnTo>
                        <a:lnTo>
                          <a:pt x="9" y="65"/>
                        </a:lnTo>
                        <a:lnTo>
                          <a:pt x="0" y="65"/>
                        </a:lnTo>
                        <a:lnTo>
                          <a:pt x="9" y="65"/>
                        </a:lnTo>
                        <a:lnTo>
                          <a:pt x="9" y="47"/>
                        </a:lnTo>
                        <a:lnTo>
                          <a:pt x="0" y="47"/>
                        </a:lnTo>
                        <a:lnTo>
                          <a:pt x="9" y="36"/>
                        </a:lnTo>
                        <a:lnTo>
                          <a:pt x="9" y="21"/>
                        </a:lnTo>
                        <a:lnTo>
                          <a:pt x="21" y="0"/>
                        </a:lnTo>
                        <a:lnTo>
                          <a:pt x="52" y="0"/>
                        </a:lnTo>
                        <a:lnTo>
                          <a:pt x="52" y="11"/>
                        </a:lnTo>
                        <a:lnTo>
                          <a:pt x="30" y="21"/>
                        </a:lnTo>
                        <a:lnTo>
                          <a:pt x="63" y="21"/>
                        </a:lnTo>
                        <a:lnTo>
                          <a:pt x="43" y="65"/>
                        </a:lnTo>
                        <a:lnTo>
                          <a:pt x="63" y="65"/>
                        </a:lnTo>
                        <a:lnTo>
                          <a:pt x="75" y="90"/>
                        </a:lnTo>
                        <a:lnTo>
                          <a:pt x="85" y="101"/>
                        </a:lnTo>
                        <a:lnTo>
                          <a:pt x="97" y="126"/>
                        </a:lnTo>
                        <a:lnTo>
                          <a:pt x="85" y="126"/>
                        </a:lnTo>
                        <a:lnTo>
                          <a:pt x="106" y="126"/>
                        </a:lnTo>
                        <a:lnTo>
                          <a:pt x="119" y="137"/>
                        </a:lnTo>
                        <a:lnTo>
                          <a:pt x="97" y="167"/>
                        </a:lnTo>
                        <a:lnTo>
                          <a:pt x="106" y="167"/>
                        </a:lnTo>
                        <a:lnTo>
                          <a:pt x="97" y="177"/>
                        </a:lnTo>
                        <a:lnTo>
                          <a:pt x="52" y="192"/>
                        </a:lnTo>
                        <a:lnTo>
                          <a:pt x="43" y="177"/>
                        </a:lnTo>
                        <a:lnTo>
                          <a:pt x="30" y="192"/>
                        </a:lnTo>
                        <a:lnTo>
                          <a:pt x="9" y="192"/>
                        </a:lnTo>
                        <a:lnTo>
                          <a:pt x="0" y="192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rgbClr val="00B05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819" name="Freeform 420"/>
                  <p:cNvSpPr>
                    <a:spLocks/>
                  </p:cNvSpPr>
                  <p:nvPr/>
                </p:nvSpPr>
                <p:spPr bwMode="auto">
                  <a:xfrm>
                    <a:off x="3898900" y="1595438"/>
                    <a:ext cx="188913" cy="304800"/>
                  </a:xfrm>
                  <a:custGeom>
                    <a:avLst/>
                    <a:gdLst/>
                    <a:ahLst/>
                    <a:cxnLst>
                      <a:cxn ang="0">
                        <a:pos x="0" y="192"/>
                      </a:cxn>
                      <a:cxn ang="0">
                        <a:pos x="21" y="167"/>
                      </a:cxn>
                      <a:cxn ang="0">
                        <a:pos x="43" y="167"/>
                      </a:cxn>
                      <a:cxn ang="0">
                        <a:pos x="30" y="167"/>
                      </a:cxn>
                      <a:cxn ang="0">
                        <a:pos x="9" y="167"/>
                      </a:cxn>
                      <a:cxn ang="0">
                        <a:pos x="9" y="155"/>
                      </a:cxn>
                      <a:cxn ang="0">
                        <a:pos x="21" y="137"/>
                      </a:cxn>
                      <a:cxn ang="0">
                        <a:pos x="21" y="126"/>
                      </a:cxn>
                      <a:cxn ang="0">
                        <a:pos x="43" y="126"/>
                      </a:cxn>
                      <a:cxn ang="0">
                        <a:pos x="52" y="101"/>
                      </a:cxn>
                      <a:cxn ang="0">
                        <a:pos x="30" y="90"/>
                      </a:cxn>
                      <a:cxn ang="0">
                        <a:pos x="43" y="90"/>
                      </a:cxn>
                      <a:cxn ang="0">
                        <a:pos x="21" y="90"/>
                      </a:cxn>
                      <a:cxn ang="0">
                        <a:pos x="9" y="90"/>
                      </a:cxn>
                      <a:cxn ang="0">
                        <a:pos x="21" y="76"/>
                      </a:cxn>
                      <a:cxn ang="0">
                        <a:pos x="21" y="65"/>
                      </a:cxn>
                      <a:cxn ang="0">
                        <a:pos x="9" y="76"/>
                      </a:cxn>
                      <a:cxn ang="0">
                        <a:pos x="9" y="65"/>
                      </a:cxn>
                      <a:cxn ang="0">
                        <a:pos x="0" y="65"/>
                      </a:cxn>
                      <a:cxn ang="0">
                        <a:pos x="9" y="65"/>
                      </a:cxn>
                      <a:cxn ang="0">
                        <a:pos x="9" y="47"/>
                      </a:cxn>
                      <a:cxn ang="0">
                        <a:pos x="0" y="47"/>
                      </a:cxn>
                      <a:cxn ang="0">
                        <a:pos x="9" y="36"/>
                      </a:cxn>
                      <a:cxn ang="0">
                        <a:pos x="9" y="21"/>
                      </a:cxn>
                      <a:cxn ang="0">
                        <a:pos x="21" y="0"/>
                      </a:cxn>
                      <a:cxn ang="0">
                        <a:pos x="52" y="0"/>
                      </a:cxn>
                      <a:cxn ang="0">
                        <a:pos x="52" y="11"/>
                      </a:cxn>
                      <a:cxn ang="0">
                        <a:pos x="30" y="21"/>
                      </a:cxn>
                      <a:cxn ang="0">
                        <a:pos x="63" y="21"/>
                      </a:cxn>
                      <a:cxn ang="0">
                        <a:pos x="43" y="65"/>
                      </a:cxn>
                      <a:cxn ang="0">
                        <a:pos x="63" y="65"/>
                      </a:cxn>
                      <a:cxn ang="0">
                        <a:pos x="75" y="90"/>
                      </a:cxn>
                      <a:cxn ang="0">
                        <a:pos x="85" y="101"/>
                      </a:cxn>
                      <a:cxn ang="0">
                        <a:pos x="97" y="126"/>
                      </a:cxn>
                      <a:cxn ang="0">
                        <a:pos x="85" y="126"/>
                      </a:cxn>
                      <a:cxn ang="0">
                        <a:pos x="106" y="126"/>
                      </a:cxn>
                      <a:cxn ang="0">
                        <a:pos x="119" y="137"/>
                      </a:cxn>
                      <a:cxn ang="0">
                        <a:pos x="97" y="167"/>
                      </a:cxn>
                      <a:cxn ang="0">
                        <a:pos x="106" y="167"/>
                      </a:cxn>
                      <a:cxn ang="0">
                        <a:pos x="97" y="177"/>
                      </a:cxn>
                      <a:cxn ang="0">
                        <a:pos x="52" y="192"/>
                      </a:cxn>
                      <a:cxn ang="0">
                        <a:pos x="43" y="177"/>
                      </a:cxn>
                      <a:cxn ang="0">
                        <a:pos x="30" y="192"/>
                      </a:cxn>
                      <a:cxn ang="0">
                        <a:pos x="9" y="192"/>
                      </a:cxn>
                      <a:cxn ang="0">
                        <a:pos x="0" y="192"/>
                      </a:cxn>
                    </a:cxnLst>
                    <a:rect l="0" t="0" r="r" b="b"/>
                    <a:pathLst>
                      <a:path w="119" h="192">
                        <a:moveTo>
                          <a:pt x="0" y="192"/>
                        </a:moveTo>
                        <a:lnTo>
                          <a:pt x="21" y="167"/>
                        </a:lnTo>
                        <a:lnTo>
                          <a:pt x="43" y="167"/>
                        </a:lnTo>
                        <a:lnTo>
                          <a:pt x="30" y="167"/>
                        </a:lnTo>
                        <a:lnTo>
                          <a:pt x="9" y="167"/>
                        </a:lnTo>
                        <a:lnTo>
                          <a:pt x="9" y="155"/>
                        </a:lnTo>
                        <a:lnTo>
                          <a:pt x="21" y="137"/>
                        </a:lnTo>
                        <a:lnTo>
                          <a:pt x="21" y="126"/>
                        </a:lnTo>
                        <a:lnTo>
                          <a:pt x="43" y="126"/>
                        </a:lnTo>
                        <a:lnTo>
                          <a:pt x="52" y="101"/>
                        </a:lnTo>
                        <a:lnTo>
                          <a:pt x="30" y="90"/>
                        </a:lnTo>
                        <a:lnTo>
                          <a:pt x="43" y="90"/>
                        </a:lnTo>
                        <a:lnTo>
                          <a:pt x="21" y="90"/>
                        </a:lnTo>
                        <a:lnTo>
                          <a:pt x="9" y="90"/>
                        </a:lnTo>
                        <a:lnTo>
                          <a:pt x="21" y="76"/>
                        </a:lnTo>
                        <a:lnTo>
                          <a:pt x="21" y="65"/>
                        </a:lnTo>
                        <a:lnTo>
                          <a:pt x="9" y="76"/>
                        </a:lnTo>
                        <a:lnTo>
                          <a:pt x="9" y="65"/>
                        </a:lnTo>
                        <a:lnTo>
                          <a:pt x="0" y="65"/>
                        </a:lnTo>
                        <a:lnTo>
                          <a:pt x="9" y="65"/>
                        </a:lnTo>
                        <a:lnTo>
                          <a:pt x="9" y="47"/>
                        </a:lnTo>
                        <a:lnTo>
                          <a:pt x="0" y="47"/>
                        </a:lnTo>
                        <a:lnTo>
                          <a:pt x="9" y="36"/>
                        </a:lnTo>
                        <a:lnTo>
                          <a:pt x="9" y="21"/>
                        </a:lnTo>
                        <a:lnTo>
                          <a:pt x="21" y="0"/>
                        </a:lnTo>
                        <a:lnTo>
                          <a:pt x="52" y="0"/>
                        </a:lnTo>
                        <a:lnTo>
                          <a:pt x="52" y="11"/>
                        </a:lnTo>
                        <a:lnTo>
                          <a:pt x="30" y="21"/>
                        </a:lnTo>
                        <a:lnTo>
                          <a:pt x="63" y="21"/>
                        </a:lnTo>
                        <a:lnTo>
                          <a:pt x="43" y="65"/>
                        </a:lnTo>
                        <a:lnTo>
                          <a:pt x="63" y="65"/>
                        </a:lnTo>
                        <a:lnTo>
                          <a:pt x="75" y="90"/>
                        </a:lnTo>
                        <a:lnTo>
                          <a:pt x="85" y="101"/>
                        </a:lnTo>
                        <a:lnTo>
                          <a:pt x="97" y="126"/>
                        </a:lnTo>
                        <a:lnTo>
                          <a:pt x="85" y="126"/>
                        </a:lnTo>
                        <a:lnTo>
                          <a:pt x="106" y="126"/>
                        </a:lnTo>
                        <a:lnTo>
                          <a:pt x="119" y="137"/>
                        </a:lnTo>
                        <a:lnTo>
                          <a:pt x="97" y="167"/>
                        </a:lnTo>
                        <a:lnTo>
                          <a:pt x="106" y="167"/>
                        </a:lnTo>
                        <a:lnTo>
                          <a:pt x="97" y="177"/>
                        </a:lnTo>
                        <a:lnTo>
                          <a:pt x="52" y="192"/>
                        </a:lnTo>
                        <a:lnTo>
                          <a:pt x="43" y="177"/>
                        </a:lnTo>
                        <a:lnTo>
                          <a:pt x="30" y="192"/>
                        </a:lnTo>
                        <a:lnTo>
                          <a:pt x="9" y="192"/>
                        </a:lnTo>
                        <a:lnTo>
                          <a:pt x="0" y="192"/>
                        </a:lnTo>
                        <a:close/>
                      </a:path>
                    </a:pathLst>
                  </a:custGeom>
                  <a:grpFill/>
                  <a:ln w="9525" cap="flat">
                    <a:solidFill>
                      <a:srgbClr val="00B05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820" name="Freeform 421"/>
                  <p:cNvSpPr>
                    <a:spLocks/>
                  </p:cNvSpPr>
                  <p:nvPr/>
                </p:nvSpPr>
                <p:spPr bwMode="auto">
                  <a:xfrm>
                    <a:off x="4243388" y="2182813"/>
                    <a:ext cx="41275" cy="66675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6" y="0"/>
                      </a:cxn>
                      <a:cxn ang="0">
                        <a:pos x="26" y="42"/>
                      </a:cxn>
                      <a:cxn ang="0">
                        <a:pos x="0" y="28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6" h="42">
                        <a:moveTo>
                          <a:pt x="0" y="0"/>
                        </a:moveTo>
                        <a:lnTo>
                          <a:pt x="26" y="0"/>
                        </a:lnTo>
                        <a:lnTo>
                          <a:pt x="26" y="42"/>
                        </a:lnTo>
                        <a:lnTo>
                          <a:pt x="0" y="2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rgbClr val="00B05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821" name="Freeform 422"/>
                  <p:cNvSpPr>
                    <a:spLocks/>
                  </p:cNvSpPr>
                  <p:nvPr/>
                </p:nvSpPr>
                <p:spPr bwMode="auto">
                  <a:xfrm>
                    <a:off x="4243388" y="2182813"/>
                    <a:ext cx="41275" cy="66675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6" y="0"/>
                      </a:cxn>
                      <a:cxn ang="0">
                        <a:pos x="26" y="42"/>
                      </a:cxn>
                      <a:cxn ang="0">
                        <a:pos x="0" y="28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6" h="42">
                        <a:moveTo>
                          <a:pt x="0" y="0"/>
                        </a:moveTo>
                        <a:lnTo>
                          <a:pt x="26" y="0"/>
                        </a:lnTo>
                        <a:lnTo>
                          <a:pt x="26" y="42"/>
                        </a:lnTo>
                        <a:lnTo>
                          <a:pt x="0" y="2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9525" cap="flat">
                    <a:solidFill>
                      <a:srgbClr val="00B05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822" name="Freeform 423"/>
                  <p:cNvSpPr>
                    <a:spLocks/>
                  </p:cNvSpPr>
                  <p:nvPr/>
                </p:nvSpPr>
                <p:spPr bwMode="auto">
                  <a:xfrm>
                    <a:off x="4229100" y="2251075"/>
                    <a:ext cx="47625" cy="74613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1" y="0"/>
                      </a:cxn>
                      <a:cxn ang="0">
                        <a:pos x="30" y="11"/>
                      </a:cxn>
                      <a:cxn ang="0">
                        <a:pos x="30" y="47"/>
                      </a:cxn>
                      <a:cxn ang="0">
                        <a:pos x="9" y="4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30" h="47">
                        <a:moveTo>
                          <a:pt x="0" y="0"/>
                        </a:moveTo>
                        <a:lnTo>
                          <a:pt x="21" y="0"/>
                        </a:lnTo>
                        <a:lnTo>
                          <a:pt x="30" y="11"/>
                        </a:lnTo>
                        <a:lnTo>
                          <a:pt x="30" y="47"/>
                        </a:lnTo>
                        <a:lnTo>
                          <a:pt x="9" y="4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rgbClr val="00B05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823" name="Freeform 424"/>
                  <p:cNvSpPr>
                    <a:spLocks/>
                  </p:cNvSpPr>
                  <p:nvPr/>
                </p:nvSpPr>
                <p:spPr bwMode="auto">
                  <a:xfrm>
                    <a:off x="4229100" y="2251075"/>
                    <a:ext cx="47625" cy="74613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1" y="0"/>
                      </a:cxn>
                      <a:cxn ang="0">
                        <a:pos x="30" y="11"/>
                      </a:cxn>
                      <a:cxn ang="0">
                        <a:pos x="30" y="47"/>
                      </a:cxn>
                      <a:cxn ang="0">
                        <a:pos x="9" y="4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30" h="47">
                        <a:moveTo>
                          <a:pt x="0" y="0"/>
                        </a:moveTo>
                        <a:lnTo>
                          <a:pt x="21" y="0"/>
                        </a:lnTo>
                        <a:lnTo>
                          <a:pt x="30" y="11"/>
                        </a:lnTo>
                        <a:lnTo>
                          <a:pt x="30" y="47"/>
                        </a:lnTo>
                        <a:lnTo>
                          <a:pt x="9" y="4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9525" cap="flat">
                    <a:solidFill>
                      <a:srgbClr val="00B05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824" name="Freeform 425"/>
                  <p:cNvSpPr>
                    <a:spLocks/>
                  </p:cNvSpPr>
                  <p:nvPr/>
                </p:nvSpPr>
                <p:spPr bwMode="auto">
                  <a:xfrm>
                    <a:off x="4351338" y="2351088"/>
                    <a:ext cx="87313" cy="63500"/>
                  </a:xfrm>
                  <a:custGeom>
                    <a:avLst/>
                    <a:gdLst/>
                    <a:ahLst/>
                    <a:cxnLst>
                      <a:cxn ang="0">
                        <a:pos x="0" y="14"/>
                      </a:cxn>
                      <a:cxn ang="0">
                        <a:pos x="9" y="14"/>
                      </a:cxn>
                      <a:cxn ang="0">
                        <a:pos x="31" y="14"/>
                      </a:cxn>
                      <a:cxn ang="0">
                        <a:pos x="55" y="0"/>
                      </a:cxn>
                      <a:cxn ang="0">
                        <a:pos x="42" y="40"/>
                      </a:cxn>
                      <a:cxn ang="0">
                        <a:pos x="0" y="28"/>
                      </a:cxn>
                      <a:cxn ang="0">
                        <a:pos x="0" y="14"/>
                      </a:cxn>
                    </a:cxnLst>
                    <a:rect l="0" t="0" r="r" b="b"/>
                    <a:pathLst>
                      <a:path w="55" h="40">
                        <a:moveTo>
                          <a:pt x="0" y="14"/>
                        </a:moveTo>
                        <a:lnTo>
                          <a:pt x="9" y="14"/>
                        </a:lnTo>
                        <a:lnTo>
                          <a:pt x="31" y="14"/>
                        </a:lnTo>
                        <a:lnTo>
                          <a:pt x="55" y="0"/>
                        </a:lnTo>
                        <a:lnTo>
                          <a:pt x="42" y="40"/>
                        </a:lnTo>
                        <a:lnTo>
                          <a:pt x="0" y="28"/>
                        </a:lnTo>
                        <a:lnTo>
                          <a:pt x="0" y="14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rgbClr val="00B05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825" name="Freeform 426"/>
                  <p:cNvSpPr>
                    <a:spLocks/>
                  </p:cNvSpPr>
                  <p:nvPr/>
                </p:nvSpPr>
                <p:spPr bwMode="auto">
                  <a:xfrm>
                    <a:off x="4351338" y="2351088"/>
                    <a:ext cx="87313" cy="63500"/>
                  </a:xfrm>
                  <a:custGeom>
                    <a:avLst/>
                    <a:gdLst/>
                    <a:ahLst/>
                    <a:cxnLst>
                      <a:cxn ang="0">
                        <a:pos x="0" y="14"/>
                      </a:cxn>
                      <a:cxn ang="0">
                        <a:pos x="9" y="14"/>
                      </a:cxn>
                      <a:cxn ang="0">
                        <a:pos x="31" y="14"/>
                      </a:cxn>
                      <a:cxn ang="0">
                        <a:pos x="55" y="0"/>
                      </a:cxn>
                      <a:cxn ang="0">
                        <a:pos x="42" y="40"/>
                      </a:cxn>
                      <a:cxn ang="0">
                        <a:pos x="0" y="28"/>
                      </a:cxn>
                      <a:cxn ang="0">
                        <a:pos x="0" y="14"/>
                      </a:cxn>
                    </a:cxnLst>
                    <a:rect l="0" t="0" r="r" b="b"/>
                    <a:pathLst>
                      <a:path w="55" h="40">
                        <a:moveTo>
                          <a:pt x="0" y="14"/>
                        </a:moveTo>
                        <a:lnTo>
                          <a:pt x="9" y="14"/>
                        </a:lnTo>
                        <a:lnTo>
                          <a:pt x="31" y="14"/>
                        </a:lnTo>
                        <a:lnTo>
                          <a:pt x="55" y="0"/>
                        </a:lnTo>
                        <a:lnTo>
                          <a:pt x="42" y="40"/>
                        </a:lnTo>
                        <a:lnTo>
                          <a:pt x="0" y="28"/>
                        </a:lnTo>
                        <a:lnTo>
                          <a:pt x="0" y="14"/>
                        </a:lnTo>
                        <a:close/>
                      </a:path>
                    </a:pathLst>
                  </a:custGeom>
                  <a:grpFill/>
                  <a:ln w="9525" cap="flat">
                    <a:solidFill>
                      <a:srgbClr val="00B05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826" name="Freeform 427"/>
                  <p:cNvSpPr>
                    <a:spLocks/>
                  </p:cNvSpPr>
                  <p:nvPr/>
                </p:nvSpPr>
                <p:spPr bwMode="auto">
                  <a:xfrm>
                    <a:off x="4595813" y="2351088"/>
                    <a:ext cx="52388" cy="79375"/>
                  </a:xfrm>
                  <a:custGeom>
                    <a:avLst/>
                    <a:gdLst/>
                    <a:ahLst/>
                    <a:cxnLst>
                      <a:cxn ang="0">
                        <a:pos x="0" y="14"/>
                      </a:cxn>
                      <a:cxn ang="0">
                        <a:pos x="11" y="0"/>
                      </a:cxn>
                      <a:cxn ang="0">
                        <a:pos x="20" y="14"/>
                      </a:cxn>
                      <a:cxn ang="0">
                        <a:pos x="33" y="28"/>
                      </a:cxn>
                      <a:cxn ang="0">
                        <a:pos x="20" y="28"/>
                      </a:cxn>
                      <a:cxn ang="0">
                        <a:pos x="33" y="50"/>
                      </a:cxn>
                      <a:cxn ang="0">
                        <a:pos x="20" y="39"/>
                      </a:cxn>
                      <a:cxn ang="0">
                        <a:pos x="20" y="50"/>
                      </a:cxn>
                      <a:cxn ang="0">
                        <a:pos x="11" y="39"/>
                      </a:cxn>
                      <a:cxn ang="0">
                        <a:pos x="0" y="28"/>
                      </a:cxn>
                      <a:cxn ang="0">
                        <a:pos x="0" y="14"/>
                      </a:cxn>
                    </a:cxnLst>
                    <a:rect l="0" t="0" r="r" b="b"/>
                    <a:pathLst>
                      <a:path w="33" h="50">
                        <a:moveTo>
                          <a:pt x="0" y="14"/>
                        </a:moveTo>
                        <a:lnTo>
                          <a:pt x="11" y="0"/>
                        </a:lnTo>
                        <a:lnTo>
                          <a:pt x="20" y="14"/>
                        </a:lnTo>
                        <a:lnTo>
                          <a:pt x="33" y="28"/>
                        </a:lnTo>
                        <a:lnTo>
                          <a:pt x="20" y="28"/>
                        </a:lnTo>
                        <a:lnTo>
                          <a:pt x="33" y="50"/>
                        </a:lnTo>
                        <a:lnTo>
                          <a:pt x="20" y="39"/>
                        </a:lnTo>
                        <a:lnTo>
                          <a:pt x="20" y="50"/>
                        </a:lnTo>
                        <a:lnTo>
                          <a:pt x="11" y="39"/>
                        </a:lnTo>
                        <a:lnTo>
                          <a:pt x="0" y="28"/>
                        </a:lnTo>
                        <a:lnTo>
                          <a:pt x="0" y="14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rgbClr val="00B05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827" name="Freeform 428"/>
                  <p:cNvSpPr>
                    <a:spLocks/>
                  </p:cNvSpPr>
                  <p:nvPr/>
                </p:nvSpPr>
                <p:spPr bwMode="auto">
                  <a:xfrm>
                    <a:off x="4595813" y="2351088"/>
                    <a:ext cx="52388" cy="79375"/>
                  </a:xfrm>
                  <a:custGeom>
                    <a:avLst/>
                    <a:gdLst/>
                    <a:ahLst/>
                    <a:cxnLst>
                      <a:cxn ang="0">
                        <a:pos x="0" y="14"/>
                      </a:cxn>
                      <a:cxn ang="0">
                        <a:pos x="11" y="0"/>
                      </a:cxn>
                      <a:cxn ang="0">
                        <a:pos x="20" y="14"/>
                      </a:cxn>
                      <a:cxn ang="0">
                        <a:pos x="33" y="28"/>
                      </a:cxn>
                      <a:cxn ang="0">
                        <a:pos x="20" y="28"/>
                      </a:cxn>
                      <a:cxn ang="0">
                        <a:pos x="33" y="50"/>
                      </a:cxn>
                      <a:cxn ang="0">
                        <a:pos x="20" y="39"/>
                      </a:cxn>
                      <a:cxn ang="0">
                        <a:pos x="20" y="50"/>
                      </a:cxn>
                      <a:cxn ang="0">
                        <a:pos x="11" y="39"/>
                      </a:cxn>
                      <a:cxn ang="0">
                        <a:pos x="0" y="28"/>
                      </a:cxn>
                      <a:cxn ang="0">
                        <a:pos x="0" y="14"/>
                      </a:cxn>
                    </a:cxnLst>
                    <a:rect l="0" t="0" r="r" b="b"/>
                    <a:pathLst>
                      <a:path w="33" h="50">
                        <a:moveTo>
                          <a:pt x="0" y="14"/>
                        </a:moveTo>
                        <a:lnTo>
                          <a:pt x="11" y="0"/>
                        </a:lnTo>
                        <a:lnTo>
                          <a:pt x="20" y="14"/>
                        </a:lnTo>
                        <a:lnTo>
                          <a:pt x="33" y="28"/>
                        </a:lnTo>
                        <a:lnTo>
                          <a:pt x="20" y="28"/>
                        </a:lnTo>
                        <a:lnTo>
                          <a:pt x="33" y="50"/>
                        </a:lnTo>
                        <a:lnTo>
                          <a:pt x="20" y="39"/>
                        </a:lnTo>
                        <a:lnTo>
                          <a:pt x="20" y="50"/>
                        </a:lnTo>
                        <a:lnTo>
                          <a:pt x="11" y="39"/>
                        </a:lnTo>
                        <a:lnTo>
                          <a:pt x="0" y="28"/>
                        </a:lnTo>
                        <a:lnTo>
                          <a:pt x="0" y="14"/>
                        </a:lnTo>
                        <a:close/>
                      </a:path>
                    </a:pathLst>
                  </a:custGeom>
                  <a:grpFill/>
                  <a:ln w="9525" cap="flat">
                    <a:solidFill>
                      <a:srgbClr val="00B05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828" name="Freeform 429"/>
                  <p:cNvSpPr>
                    <a:spLocks/>
                  </p:cNvSpPr>
                  <p:nvPr/>
                </p:nvSpPr>
                <p:spPr bwMode="auto">
                  <a:xfrm>
                    <a:off x="4667250" y="2452688"/>
                    <a:ext cx="68263" cy="46038"/>
                  </a:xfrm>
                  <a:custGeom>
                    <a:avLst/>
                    <a:gdLst/>
                    <a:ahLst/>
                    <a:cxnLst>
                      <a:cxn ang="0">
                        <a:pos x="0" y="11"/>
                      </a:cxn>
                      <a:cxn ang="0">
                        <a:pos x="0" y="0"/>
                      </a:cxn>
                      <a:cxn ang="0">
                        <a:pos x="30" y="11"/>
                      </a:cxn>
                      <a:cxn ang="0">
                        <a:pos x="43" y="11"/>
                      </a:cxn>
                      <a:cxn ang="0">
                        <a:pos x="43" y="29"/>
                      </a:cxn>
                      <a:cxn ang="0">
                        <a:pos x="22" y="29"/>
                      </a:cxn>
                      <a:cxn ang="0">
                        <a:pos x="0" y="11"/>
                      </a:cxn>
                    </a:cxnLst>
                    <a:rect l="0" t="0" r="r" b="b"/>
                    <a:pathLst>
                      <a:path w="43" h="29">
                        <a:moveTo>
                          <a:pt x="0" y="11"/>
                        </a:moveTo>
                        <a:lnTo>
                          <a:pt x="0" y="0"/>
                        </a:lnTo>
                        <a:lnTo>
                          <a:pt x="30" y="11"/>
                        </a:lnTo>
                        <a:lnTo>
                          <a:pt x="43" y="11"/>
                        </a:lnTo>
                        <a:lnTo>
                          <a:pt x="43" y="29"/>
                        </a:lnTo>
                        <a:lnTo>
                          <a:pt x="22" y="29"/>
                        </a:lnTo>
                        <a:lnTo>
                          <a:pt x="0" y="11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rgbClr val="00B05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829" name="Freeform 430"/>
                  <p:cNvSpPr>
                    <a:spLocks/>
                  </p:cNvSpPr>
                  <p:nvPr/>
                </p:nvSpPr>
                <p:spPr bwMode="auto">
                  <a:xfrm>
                    <a:off x="4667250" y="2452688"/>
                    <a:ext cx="68263" cy="46038"/>
                  </a:xfrm>
                  <a:custGeom>
                    <a:avLst/>
                    <a:gdLst/>
                    <a:ahLst/>
                    <a:cxnLst>
                      <a:cxn ang="0">
                        <a:pos x="0" y="11"/>
                      </a:cxn>
                      <a:cxn ang="0">
                        <a:pos x="0" y="0"/>
                      </a:cxn>
                      <a:cxn ang="0">
                        <a:pos x="30" y="11"/>
                      </a:cxn>
                      <a:cxn ang="0">
                        <a:pos x="43" y="11"/>
                      </a:cxn>
                      <a:cxn ang="0">
                        <a:pos x="43" y="29"/>
                      </a:cxn>
                      <a:cxn ang="0">
                        <a:pos x="22" y="29"/>
                      </a:cxn>
                      <a:cxn ang="0">
                        <a:pos x="0" y="11"/>
                      </a:cxn>
                    </a:cxnLst>
                    <a:rect l="0" t="0" r="r" b="b"/>
                    <a:pathLst>
                      <a:path w="43" h="29">
                        <a:moveTo>
                          <a:pt x="0" y="11"/>
                        </a:moveTo>
                        <a:lnTo>
                          <a:pt x="0" y="0"/>
                        </a:lnTo>
                        <a:lnTo>
                          <a:pt x="30" y="11"/>
                        </a:lnTo>
                        <a:lnTo>
                          <a:pt x="43" y="11"/>
                        </a:lnTo>
                        <a:lnTo>
                          <a:pt x="43" y="29"/>
                        </a:lnTo>
                        <a:lnTo>
                          <a:pt x="22" y="29"/>
                        </a:lnTo>
                        <a:lnTo>
                          <a:pt x="0" y="11"/>
                        </a:lnTo>
                        <a:close/>
                      </a:path>
                    </a:pathLst>
                  </a:custGeom>
                  <a:grpFill/>
                  <a:ln w="9525" cap="flat">
                    <a:solidFill>
                      <a:srgbClr val="00B05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830" name="Freeform 431"/>
                  <p:cNvSpPr>
                    <a:spLocks/>
                  </p:cNvSpPr>
                  <p:nvPr/>
                </p:nvSpPr>
                <p:spPr bwMode="auto">
                  <a:xfrm>
                    <a:off x="4891088" y="2452688"/>
                    <a:ext cx="66675" cy="46038"/>
                  </a:xfrm>
                  <a:custGeom>
                    <a:avLst/>
                    <a:gdLst/>
                    <a:ahLst/>
                    <a:cxnLst>
                      <a:cxn ang="0">
                        <a:pos x="0" y="29"/>
                      </a:cxn>
                      <a:cxn ang="0">
                        <a:pos x="42" y="0"/>
                      </a:cxn>
                      <a:cxn ang="0">
                        <a:pos x="32" y="11"/>
                      </a:cxn>
                      <a:cxn ang="0">
                        <a:pos x="32" y="29"/>
                      </a:cxn>
                      <a:cxn ang="0">
                        <a:pos x="20" y="29"/>
                      </a:cxn>
                      <a:cxn ang="0">
                        <a:pos x="12" y="29"/>
                      </a:cxn>
                      <a:cxn ang="0">
                        <a:pos x="0" y="29"/>
                      </a:cxn>
                    </a:cxnLst>
                    <a:rect l="0" t="0" r="r" b="b"/>
                    <a:pathLst>
                      <a:path w="42" h="29">
                        <a:moveTo>
                          <a:pt x="0" y="29"/>
                        </a:moveTo>
                        <a:lnTo>
                          <a:pt x="42" y="0"/>
                        </a:lnTo>
                        <a:lnTo>
                          <a:pt x="32" y="11"/>
                        </a:lnTo>
                        <a:lnTo>
                          <a:pt x="32" y="29"/>
                        </a:lnTo>
                        <a:lnTo>
                          <a:pt x="20" y="29"/>
                        </a:lnTo>
                        <a:lnTo>
                          <a:pt x="12" y="29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rgbClr val="00B05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831" name="Freeform 432"/>
                  <p:cNvSpPr>
                    <a:spLocks/>
                  </p:cNvSpPr>
                  <p:nvPr/>
                </p:nvSpPr>
                <p:spPr bwMode="auto">
                  <a:xfrm>
                    <a:off x="4891088" y="2452688"/>
                    <a:ext cx="66675" cy="46038"/>
                  </a:xfrm>
                  <a:custGeom>
                    <a:avLst/>
                    <a:gdLst/>
                    <a:ahLst/>
                    <a:cxnLst>
                      <a:cxn ang="0">
                        <a:pos x="0" y="29"/>
                      </a:cxn>
                      <a:cxn ang="0">
                        <a:pos x="42" y="0"/>
                      </a:cxn>
                      <a:cxn ang="0">
                        <a:pos x="32" y="11"/>
                      </a:cxn>
                      <a:cxn ang="0">
                        <a:pos x="32" y="29"/>
                      </a:cxn>
                      <a:cxn ang="0">
                        <a:pos x="20" y="29"/>
                      </a:cxn>
                      <a:cxn ang="0">
                        <a:pos x="12" y="29"/>
                      </a:cxn>
                      <a:cxn ang="0">
                        <a:pos x="0" y="29"/>
                      </a:cxn>
                    </a:cxnLst>
                    <a:rect l="0" t="0" r="r" b="b"/>
                    <a:pathLst>
                      <a:path w="42" h="29">
                        <a:moveTo>
                          <a:pt x="0" y="29"/>
                        </a:moveTo>
                        <a:lnTo>
                          <a:pt x="42" y="0"/>
                        </a:lnTo>
                        <a:lnTo>
                          <a:pt x="32" y="11"/>
                        </a:lnTo>
                        <a:lnTo>
                          <a:pt x="32" y="29"/>
                        </a:lnTo>
                        <a:lnTo>
                          <a:pt x="20" y="29"/>
                        </a:lnTo>
                        <a:lnTo>
                          <a:pt x="12" y="29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grpFill/>
                  <a:ln w="9525" cap="flat">
                    <a:solidFill>
                      <a:srgbClr val="00B05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832" name="Freeform 477"/>
                  <p:cNvSpPr>
                    <a:spLocks/>
                  </p:cNvSpPr>
                  <p:nvPr/>
                </p:nvSpPr>
                <p:spPr bwMode="auto">
                  <a:xfrm>
                    <a:off x="3778250" y="1719263"/>
                    <a:ext cx="119063" cy="141288"/>
                  </a:xfrm>
                  <a:custGeom>
                    <a:avLst/>
                    <a:gdLst/>
                    <a:ahLst/>
                    <a:cxnLst>
                      <a:cxn ang="0">
                        <a:pos x="42" y="14"/>
                      </a:cxn>
                      <a:cxn ang="0">
                        <a:pos x="51" y="0"/>
                      </a:cxn>
                      <a:cxn ang="0">
                        <a:pos x="42" y="0"/>
                      </a:cxn>
                      <a:cxn ang="0">
                        <a:pos x="29" y="14"/>
                      </a:cxn>
                      <a:cxn ang="0">
                        <a:pos x="42" y="14"/>
                      </a:cxn>
                      <a:cxn ang="0">
                        <a:pos x="29" y="25"/>
                      </a:cxn>
                      <a:cxn ang="0">
                        <a:pos x="20" y="25"/>
                      </a:cxn>
                      <a:cxn ang="0">
                        <a:pos x="8" y="25"/>
                      </a:cxn>
                      <a:cxn ang="0">
                        <a:pos x="20" y="35"/>
                      </a:cxn>
                      <a:cxn ang="0">
                        <a:pos x="8" y="35"/>
                      </a:cxn>
                      <a:cxn ang="0">
                        <a:pos x="29" y="49"/>
                      </a:cxn>
                      <a:cxn ang="0">
                        <a:pos x="8" y="77"/>
                      </a:cxn>
                      <a:cxn ang="0">
                        <a:pos x="0" y="77"/>
                      </a:cxn>
                      <a:cxn ang="0">
                        <a:pos x="8" y="89"/>
                      </a:cxn>
                      <a:cxn ang="0">
                        <a:pos x="60" y="77"/>
                      </a:cxn>
                      <a:cxn ang="0">
                        <a:pos x="75" y="49"/>
                      </a:cxn>
                      <a:cxn ang="0">
                        <a:pos x="75" y="25"/>
                      </a:cxn>
                      <a:cxn ang="0">
                        <a:pos x="51" y="25"/>
                      </a:cxn>
                      <a:cxn ang="0">
                        <a:pos x="42" y="14"/>
                      </a:cxn>
                    </a:cxnLst>
                    <a:rect l="0" t="0" r="r" b="b"/>
                    <a:pathLst>
                      <a:path w="75" h="89">
                        <a:moveTo>
                          <a:pt x="42" y="14"/>
                        </a:moveTo>
                        <a:lnTo>
                          <a:pt x="51" y="0"/>
                        </a:lnTo>
                        <a:lnTo>
                          <a:pt x="42" y="0"/>
                        </a:lnTo>
                        <a:lnTo>
                          <a:pt x="29" y="14"/>
                        </a:lnTo>
                        <a:lnTo>
                          <a:pt x="42" y="14"/>
                        </a:lnTo>
                        <a:lnTo>
                          <a:pt x="29" y="25"/>
                        </a:lnTo>
                        <a:lnTo>
                          <a:pt x="20" y="25"/>
                        </a:lnTo>
                        <a:lnTo>
                          <a:pt x="8" y="25"/>
                        </a:lnTo>
                        <a:lnTo>
                          <a:pt x="20" y="35"/>
                        </a:lnTo>
                        <a:lnTo>
                          <a:pt x="8" y="35"/>
                        </a:lnTo>
                        <a:lnTo>
                          <a:pt x="29" y="49"/>
                        </a:lnTo>
                        <a:lnTo>
                          <a:pt x="8" y="77"/>
                        </a:lnTo>
                        <a:lnTo>
                          <a:pt x="0" y="77"/>
                        </a:lnTo>
                        <a:lnTo>
                          <a:pt x="8" y="89"/>
                        </a:lnTo>
                        <a:lnTo>
                          <a:pt x="60" y="77"/>
                        </a:lnTo>
                        <a:lnTo>
                          <a:pt x="75" y="49"/>
                        </a:lnTo>
                        <a:lnTo>
                          <a:pt x="75" y="25"/>
                        </a:lnTo>
                        <a:lnTo>
                          <a:pt x="51" y="25"/>
                        </a:lnTo>
                        <a:lnTo>
                          <a:pt x="42" y="14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rgbClr val="00B05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833" name="Freeform 478"/>
                  <p:cNvSpPr>
                    <a:spLocks/>
                  </p:cNvSpPr>
                  <p:nvPr/>
                </p:nvSpPr>
                <p:spPr bwMode="auto">
                  <a:xfrm>
                    <a:off x="3778250" y="1719263"/>
                    <a:ext cx="119063" cy="141288"/>
                  </a:xfrm>
                  <a:custGeom>
                    <a:avLst/>
                    <a:gdLst/>
                    <a:ahLst/>
                    <a:cxnLst>
                      <a:cxn ang="0">
                        <a:pos x="42" y="14"/>
                      </a:cxn>
                      <a:cxn ang="0">
                        <a:pos x="51" y="0"/>
                      </a:cxn>
                      <a:cxn ang="0">
                        <a:pos x="42" y="0"/>
                      </a:cxn>
                      <a:cxn ang="0">
                        <a:pos x="29" y="14"/>
                      </a:cxn>
                      <a:cxn ang="0">
                        <a:pos x="42" y="14"/>
                      </a:cxn>
                      <a:cxn ang="0">
                        <a:pos x="29" y="25"/>
                      </a:cxn>
                      <a:cxn ang="0">
                        <a:pos x="20" y="25"/>
                      </a:cxn>
                      <a:cxn ang="0">
                        <a:pos x="8" y="25"/>
                      </a:cxn>
                      <a:cxn ang="0">
                        <a:pos x="20" y="35"/>
                      </a:cxn>
                      <a:cxn ang="0">
                        <a:pos x="8" y="35"/>
                      </a:cxn>
                      <a:cxn ang="0">
                        <a:pos x="29" y="49"/>
                      </a:cxn>
                      <a:cxn ang="0">
                        <a:pos x="8" y="77"/>
                      </a:cxn>
                      <a:cxn ang="0">
                        <a:pos x="0" y="77"/>
                      </a:cxn>
                      <a:cxn ang="0">
                        <a:pos x="8" y="89"/>
                      </a:cxn>
                      <a:cxn ang="0">
                        <a:pos x="60" y="77"/>
                      </a:cxn>
                      <a:cxn ang="0">
                        <a:pos x="75" y="49"/>
                      </a:cxn>
                      <a:cxn ang="0">
                        <a:pos x="75" y="25"/>
                      </a:cxn>
                      <a:cxn ang="0">
                        <a:pos x="51" y="25"/>
                      </a:cxn>
                      <a:cxn ang="0">
                        <a:pos x="42" y="14"/>
                      </a:cxn>
                    </a:cxnLst>
                    <a:rect l="0" t="0" r="r" b="b"/>
                    <a:pathLst>
                      <a:path w="75" h="89">
                        <a:moveTo>
                          <a:pt x="42" y="14"/>
                        </a:moveTo>
                        <a:lnTo>
                          <a:pt x="51" y="0"/>
                        </a:lnTo>
                        <a:lnTo>
                          <a:pt x="42" y="0"/>
                        </a:lnTo>
                        <a:lnTo>
                          <a:pt x="29" y="14"/>
                        </a:lnTo>
                        <a:lnTo>
                          <a:pt x="42" y="14"/>
                        </a:lnTo>
                        <a:lnTo>
                          <a:pt x="29" y="25"/>
                        </a:lnTo>
                        <a:lnTo>
                          <a:pt x="20" y="25"/>
                        </a:lnTo>
                        <a:lnTo>
                          <a:pt x="8" y="25"/>
                        </a:lnTo>
                        <a:lnTo>
                          <a:pt x="20" y="35"/>
                        </a:lnTo>
                        <a:lnTo>
                          <a:pt x="8" y="35"/>
                        </a:lnTo>
                        <a:lnTo>
                          <a:pt x="29" y="49"/>
                        </a:lnTo>
                        <a:lnTo>
                          <a:pt x="8" y="77"/>
                        </a:lnTo>
                        <a:lnTo>
                          <a:pt x="0" y="77"/>
                        </a:lnTo>
                        <a:lnTo>
                          <a:pt x="8" y="89"/>
                        </a:lnTo>
                        <a:lnTo>
                          <a:pt x="60" y="77"/>
                        </a:lnTo>
                        <a:lnTo>
                          <a:pt x="75" y="49"/>
                        </a:lnTo>
                        <a:lnTo>
                          <a:pt x="75" y="25"/>
                        </a:lnTo>
                        <a:lnTo>
                          <a:pt x="51" y="25"/>
                        </a:lnTo>
                        <a:lnTo>
                          <a:pt x="42" y="14"/>
                        </a:lnTo>
                        <a:close/>
                      </a:path>
                    </a:pathLst>
                  </a:custGeom>
                  <a:grpFill/>
                  <a:ln w="9525" cap="flat">
                    <a:solidFill>
                      <a:srgbClr val="00B05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834" name="Freeform 479"/>
                  <p:cNvSpPr>
                    <a:spLocks/>
                  </p:cNvSpPr>
                  <p:nvPr/>
                </p:nvSpPr>
                <p:spPr bwMode="auto">
                  <a:xfrm>
                    <a:off x="4122738" y="1776413"/>
                    <a:ext cx="106363" cy="101600"/>
                  </a:xfrm>
                  <a:custGeom>
                    <a:avLst/>
                    <a:gdLst/>
                    <a:ahLst/>
                    <a:cxnLst>
                      <a:cxn ang="0">
                        <a:pos x="0" y="53"/>
                      </a:cxn>
                      <a:cxn ang="0">
                        <a:pos x="21" y="53"/>
                      </a:cxn>
                      <a:cxn ang="0">
                        <a:pos x="43" y="64"/>
                      </a:cxn>
                      <a:cxn ang="0">
                        <a:pos x="43" y="42"/>
                      </a:cxn>
                      <a:cxn ang="0">
                        <a:pos x="57" y="25"/>
                      </a:cxn>
                      <a:cxn ang="0">
                        <a:pos x="67" y="0"/>
                      </a:cxn>
                      <a:cxn ang="0">
                        <a:pos x="34" y="14"/>
                      </a:cxn>
                      <a:cxn ang="0">
                        <a:pos x="43" y="25"/>
                      </a:cxn>
                      <a:cxn ang="0">
                        <a:pos x="34" y="25"/>
                      </a:cxn>
                      <a:cxn ang="0">
                        <a:pos x="21" y="25"/>
                      </a:cxn>
                      <a:cxn ang="0">
                        <a:pos x="21" y="14"/>
                      </a:cxn>
                      <a:cxn ang="0">
                        <a:pos x="0" y="53"/>
                      </a:cxn>
                    </a:cxnLst>
                    <a:rect l="0" t="0" r="r" b="b"/>
                    <a:pathLst>
                      <a:path w="67" h="64">
                        <a:moveTo>
                          <a:pt x="0" y="53"/>
                        </a:moveTo>
                        <a:lnTo>
                          <a:pt x="21" y="53"/>
                        </a:lnTo>
                        <a:lnTo>
                          <a:pt x="43" y="64"/>
                        </a:lnTo>
                        <a:lnTo>
                          <a:pt x="43" y="42"/>
                        </a:lnTo>
                        <a:lnTo>
                          <a:pt x="57" y="25"/>
                        </a:lnTo>
                        <a:lnTo>
                          <a:pt x="67" y="0"/>
                        </a:lnTo>
                        <a:lnTo>
                          <a:pt x="34" y="14"/>
                        </a:lnTo>
                        <a:lnTo>
                          <a:pt x="43" y="25"/>
                        </a:lnTo>
                        <a:lnTo>
                          <a:pt x="34" y="25"/>
                        </a:lnTo>
                        <a:lnTo>
                          <a:pt x="21" y="25"/>
                        </a:lnTo>
                        <a:lnTo>
                          <a:pt x="21" y="14"/>
                        </a:lnTo>
                        <a:lnTo>
                          <a:pt x="0" y="53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rgbClr val="00B05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835" name="Freeform 480"/>
                  <p:cNvSpPr>
                    <a:spLocks/>
                  </p:cNvSpPr>
                  <p:nvPr/>
                </p:nvSpPr>
                <p:spPr bwMode="auto">
                  <a:xfrm>
                    <a:off x="4122738" y="1776413"/>
                    <a:ext cx="106363" cy="101600"/>
                  </a:xfrm>
                  <a:custGeom>
                    <a:avLst/>
                    <a:gdLst/>
                    <a:ahLst/>
                    <a:cxnLst>
                      <a:cxn ang="0">
                        <a:pos x="0" y="53"/>
                      </a:cxn>
                      <a:cxn ang="0">
                        <a:pos x="21" y="53"/>
                      </a:cxn>
                      <a:cxn ang="0">
                        <a:pos x="43" y="64"/>
                      </a:cxn>
                      <a:cxn ang="0">
                        <a:pos x="43" y="42"/>
                      </a:cxn>
                      <a:cxn ang="0">
                        <a:pos x="57" y="25"/>
                      </a:cxn>
                      <a:cxn ang="0">
                        <a:pos x="67" y="0"/>
                      </a:cxn>
                      <a:cxn ang="0">
                        <a:pos x="34" y="14"/>
                      </a:cxn>
                      <a:cxn ang="0">
                        <a:pos x="43" y="25"/>
                      </a:cxn>
                      <a:cxn ang="0">
                        <a:pos x="34" y="25"/>
                      </a:cxn>
                      <a:cxn ang="0">
                        <a:pos x="21" y="25"/>
                      </a:cxn>
                      <a:cxn ang="0">
                        <a:pos x="21" y="14"/>
                      </a:cxn>
                      <a:cxn ang="0">
                        <a:pos x="0" y="53"/>
                      </a:cxn>
                    </a:cxnLst>
                    <a:rect l="0" t="0" r="r" b="b"/>
                    <a:pathLst>
                      <a:path w="67" h="64">
                        <a:moveTo>
                          <a:pt x="0" y="53"/>
                        </a:moveTo>
                        <a:lnTo>
                          <a:pt x="21" y="53"/>
                        </a:lnTo>
                        <a:lnTo>
                          <a:pt x="43" y="64"/>
                        </a:lnTo>
                        <a:lnTo>
                          <a:pt x="43" y="42"/>
                        </a:lnTo>
                        <a:lnTo>
                          <a:pt x="57" y="25"/>
                        </a:lnTo>
                        <a:lnTo>
                          <a:pt x="67" y="0"/>
                        </a:lnTo>
                        <a:lnTo>
                          <a:pt x="34" y="14"/>
                        </a:lnTo>
                        <a:lnTo>
                          <a:pt x="43" y="25"/>
                        </a:lnTo>
                        <a:lnTo>
                          <a:pt x="34" y="25"/>
                        </a:lnTo>
                        <a:lnTo>
                          <a:pt x="21" y="25"/>
                        </a:lnTo>
                        <a:lnTo>
                          <a:pt x="21" y="14"/>
                        </a:lnTo>
                        <a:lnTo>
                          <a:pt x="0" y="53"/>
                        </a:lnTo>
                        <a:close/>
                      </a:path>
                    </a:pathLst>
                  </a:custGeom>
                  <a:grpFill/>
                  <a:ln w="9525" cap="flat">
                    <a:solidFill>
                      <a:srgbClr val="00B05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836" name="Freeform 481"/>
                  <p:cNvSpPr>
                    <a:spLocks/>
                  </p:cNvSpPr>
                  <p:nvPr/>
                </p:nvSpPr>
                <p:spPr bwMode="auto">
                  <a:xfrm>
                    <a:off x="4337050" y="1862138"/>
                    <a:ext cx="169863" cy="103188"/>
                  </a:xfrm>
                  <a:custGeom>
                    <a:avLst/>
                    <a:gdLst/>
                    <a:ahLst/>
                    <a:cxnLst>
                      <a:cxn ang="0">
                        <a:pos x="40" y="10"/>
                      </a:cxn>
                      <a:cxn ang="0">
                        <a:pos x="64" y="10"/>
                      </a:cxn>
                      <a:cxn ang="0">
                        <a:pos x="76" y="24"/>
                      </a:cxn>
                      <a:cxn ang="0">
                        <a:pos x="86" y="24"/>
                      </a:cxn>
                      <a:cxn ang="0">
                        <a:pos x="107" y="36"/>
                      </a:cxn>
                      <a:cxn ang="0">
                        <a:pos x="76" y="65"/>
                      </a:cxn>
                      <a:cxn ang="0">
                        <a:pos x="51" y="46"/>
                      </a:cxn>
                      <a:cxn ang="0">
                        <a:pos x="40" y="65"/>
                      </a:cxn>
                      <a:cxn ang="0">
                        <a:pos x="31" y="65"/>
                      </a:cxn>
                      <a:cxn ang="0">
                        <a:pos x="9" y="36"/>
                      </a:cxn>
                      <a:cxn ang="0">
                        <a:pos x="0" y="24"/>
                      </a:cxn>
                      <a:cxn ang="0">
                        <a:pos x="40" y="0"/>
                      </a:cxn>
                      <a:cxn ang="0">
                        <a:pos x="40" y="10"/>
                      </a:cxn>
                    </a:cxnLst>
                    <a:rect l="0" t="0" r="r" b="b"/>
                    <a:pathLst>
                      <a:path w="107" h="65">
                        <a:moveTo>
                          <a:pt x="40" y="10"/>
                        </a:moveTo>
                        <a:lnTo>
                          <a:pt x="64" y="10"/>
                        </a:lnTo>
                        <a:lnTo>
                          <a:pt x="76" y="24"/>
                        </a:lnTo>
                        <a:lnTo>
                          <a:pt x="86" y="24"/>
                        </a:lnTo>
                        <a:lnTo>
                          <a:pt x="107" y="36"/>
                        </a:lnTo>
                        <a:lnTo>
                          <a:pt x="76" y="65"/>
                        </a:lnTo>
                        <a:lnTo>
                          <a:pt x="51" y="46"/>
                        </a:lnTo>
                        <a:lnTo>
                          <a:pt x="40" y="65"/>
                        </a:lnTo>
                        <a:lnTo>
                          <a:pt x="31" y="65"/>
                        </a:lnTo>
                        <a:lnTo>
                          <a:pt x="9" y="36"/>
                        </a:lnTo>
                        <a:lnTo>
                          <a:pt x="0" y="24"/>
                        </a:lnTo>
                        <a:lnTo>
                          <a:pt x="40" y="0"/>
                        </a:lnTo>
                        <a:lnTo>
                          <a:pt x="40" y="1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rgbClr val="00B05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837" name="Freeform 482"/>
                  <p:cNvSpPr>
                    <a:spLocks/>
                  </p:cNvSpPr>
                  <p:nvPr/>
                </p:nvSpPr>
                <p:spPr bwMode="auto">
                  <a:xfrm>
                    <a:off x="4337050" y="1862138"/>
                    <a:ext cx="169863" cy="103188"/>
                  </a:xfrm>
                  <a:custGeom>
                    <a:avLst/>
                    <a:gdLst/>
                    <a:ahLst/>
                    <a:cxnLst>
                      <a:cxn ang="0">
                        <a:pos x="40" y="10"/>
                      </a:cxn>
                      <a:cxn ang="0">
                        <a:pos x="64" y="10"/>
                      </a:cxn>
                      <a:cxn ang="0">
                        <a:pos x="76" y="24"/>
                      </a:cxn>
                      <a:cxn ang="0">
                        <a:pos x="86" y="24"/>
                      </a:cxn>
                      <a:cxn ang="0">
                        <a:pos x="107" y="36"/>
                      </a:cxn>
                      <a:cxn ang="0">
                        <a:pos x="76" y="65"/>
                      </a:cxn>
                      <a:cxn ang="0">
                        <a:pos x="51" y="46"/>
                      </a:cxn>
                      <a:cxn ang="0">
                        <a:pos x="40" y="65"/>
                      </a:cxn>
                      <a:cxn ang="0">
                        <a:pos x="31" y="65"/>
                      </a:cxn>
                      <a:cxn ang="0">
                        <a:pos x="9" y="36"/>
                      </a:cxn>
                      <a:cxn ang="0">
                        <a:pos x="0" y="24"/>
                      </a:cxn>
                      <a:cxn ang="0">
                        <a:pos x="40" y="0"/>
                      </a:cxn>
                      <a:cxn ang="0">
                        <a:pos x="40" y="10"/>
                      </a:cxn>
                    </a:cxnLst>
                    <a:rect l="0" t="0" r="r" b="b"/>
                    <a:pathLst>
                      <a:path w="107" h="65">
                        <a:moveTo>
                          <a:pt x="40" y="10"/>
                        </a:moveTo>
                        <a:lnTo>
                          <a:pt x="64" y="10"/>
                        </a:lnTo>
                        <a:lnTo>
                          <a:pt x="76" y="24"/>
                        </a:lnTo>
                        <a:lnTo>
                          <a:pt x="86" y="24"/>
                        </a:lnTo>
                        <a:lnTo>
                          <a:pt x="107" y="36"/>
                        </a:lnTo>
                        <a:lnTo>
                          <a:pt x="76" y="65"/>
                        </a:lnTo>
                        <a:lnTo>
                          <a:pt x="51" y="46"/>
                        </a:lnTo>
                        <a:lnTo>
                          <a:pt x="40" y="65"/>
                        </a:lnTo>
                        <a:lnTo>
                          <a:pt x="31" y="65"/>
                        </a:lnTo>
                        <a:lnTo>
                          <a:pt x="9" y="36"/>
                        </a:lnTo>
                        <a:lnTo>
                          <a:pt x="0" y="24"/>
                        </a:lnTo>
                        <a:lnTo>
                          <a:pt x="40" y="0"/>
                        </a:lnTo>
                        <a:lnTo>
                          <a:pt x="40" y="10"/>
                        </a:lnTo>
                        <a:close/>
                      </a:path>
                    </a:pathLst>
                  </a:custGeom>
                  <a:grpFill/>
                  <a:ln w="9525" cap="flat">
                    <a:solidFill>
                      <a:srgbClr val="00B05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</p:grpSp>
          <p:grpSp>
            <p:nvGrpSpPr>
              <p:cNvPr id="524" name="Group 523"/>
              <p:cNvGrpSpPr/>
              <p:nvPr/>
            </p:nvGrpSpPr>
            <p:grpSpPr>
              <a:xfrm>
                <a:off x="7085480" y="4352489"/>
                <a:ext cx="1497688" cy="1660143"/>
                <a:chOff x="7197725" y="3949700"/>
                <a:chExt cx="1536701" cy="1703388"/>
              </a:xfrm>
              <a:solidFill>
                <a:srgbClr val="EB6E19"/>
              </a:solidFill>
            </p:grpSpPr>
            <p:sp>
              <p:nvSpPr>
                <p:cNvPr id="733" name="Freeform 109"/>
                <p:cNvSpPr>
                  <a:spLocks/>
                </p:cNvSpPr>
                <p:nvPr/>
              </p:nvSpPr>
              <p:spPr bwMode="auto">
                <a:xfrm>
                  <a:off x="8102647" y="3949710"/>
                  <a:ext cx="266702" cy="30956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54"/>
                    </a:cxn>
                    <a:cxn ang="0">
                      <a:pos x="23" y="154"/>
                    </a:cxn>
                    <a:cxn ang="0">
                      <a:pos x="33" y="140"/>
                    </a:cxn>
                    <a:cxn ang="0">
                      <a:pos x="54" y="114"/>
                    </a:cxn>
                    <a:cxn ang="0">
                      <a:pos x="67" y="114"/>
                    </a:cxn>
                    <a:cxn ang="0">
                      <a:pos x="91" y="130"/>
                    </a:cxn>
                    <a:cxn ang="0">
                      <a:pos x="109" y="176"/>
                    </a:cxn>
                    <a:cxn ang="0">
                      <a:pos x="143" y="176"/>
                    </a:cxn>
                    <a:cxn ang="0">
                      <a:pos x="155" y="195"/>
                    </a:cxn>
                    <a:cxn ang="0">
                      <a:pos x="168" y="195"/>
                    </a:cxn>
                    <a:cxn ang="0">
                      <a:pos x="168" y="176"/>
                    </a:cxn>
                    <a:cxn ang="0">
                      <a:pos x="155" y="166"/>
                    </a:cxn>
                    <a:cxn ang="0">
                      <a:pos x="143" y="166"/>
                    </a:cxn>
                    <a:cxn ang="0">
                      <a:pos x="143" y="154"/>
                    </a:cxn>
                    <a:cxn ang="0">
                      <a:pos x="131" y="154"/>
                    </a:cxn>
                    <a:cxn ang="0">
                      <a:pos x="122" y="130"/>
                    </a:cxn>
                    <a:cxn ang="0">
                      <a:pos x="109" y="114"/>
                    </a:cxn>
                    <a:cxn ang="0">
                      <a:pos x="109" y="104"/>
                    </a:cxn>
                    <a:cxn ang="0">
                      <a:pos x="122" y="86"/>
                    </a:cxn>
                    <a:cxn ang="0">
                      <a:pos x="122" y="75"/>
                    </a:cxn>
                    <a:cxn ang="0">
                      <a:pos x="109" y="75"/>
                    </a:cxn>
                    <a:cxn ang="0">
                      <a:pos x="91" y="64"/>
                    </a:cxn>
                    <a:cxn ang="0">
                      <a:pos x="75" y="40"/>
                    </a:cxn>
                    <a:cxn ang="0">
                      <a:pos x="45" y="1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68" h="195">
                      <a:moveTo>
                        <a:pt x="0" y="0"/>
                      </a:moveTo>
                      <a:lnTo>
                        <a:pt x="0" y="154"/>
                      </a:lnTo>
                      <a:lnTo>
                        <a:pt x="23" y="154"/>
                      </a:lnTo>
                      <a:lnTo>
                        <a:pt x="33" y="140"/>
                      </a:lnTo>
                      <a:lnTo>
                        <a:pt x="54" y="114"/>
                      </a:lnTo>
                      <a:lnTo>
                        <a:pt x="67" y="114"/>
                      </a:lnTo>
                      <a:lnTo>
                        <a:pt x="91" y="130"/>
                      </a:lnTo>
                      <a:lnTo>
                        <a:pt x="109" y="176"/>
                      </a:lnTo>
                      <a:lnTo>
                        <a:pt x="143" y="176"/>
                      </a:lnTo>
                      <a:lnTo>
                        <a:pt x="155" y="195"/>
                      </a:lnTo>
                      <a:lnTo>
                        <a:pt x="168" y="195"/>
                      </a:lnTo>
                      <a:lnTo>
                        <a:pt x="168" y="176"/>
                      </a:lnTo>
                      <a:lnTo>
                        <a:pt x="155" y="166"/>
                      </a:lnTo>
                      <a:lnTo>
                        <a:pt x="143" y="166"/>
                      </a:lnTo>
                      <a:lnTo>
                        <a:pt x="143" y="154"/>
                      </a:lnTo>
                      <a:lnTo>
                        <a:pt x="131" y="154"/>
                      </a:lnTo>
                      <a:lnTo>
                        <a:pt x="122" y="130"/>
                      </a:lnTo>
                      <a:lnTo>
                        <a:pt x="109" y="114"/>
                      </a:lnTo>
                      <a:lnTo>
                        <a:pt x="109" y="104"/>
                      </a:lnTo>
                      <a:lnTo>
                        <a:pt x="122" y="86"/>
                      </a:lnTo>
                      <a:lnTo>
                        <a:pt x="122" y="75"/>
                      </a:lnTo>
                      <a:lnTo>
                        <a:pt x="109" y="75"/>
                      </a:lnTo>
                      <a:lnTo>
                        <a:pt x="91" y="64"/>
                      </a:lnTo>
                      <a:lnTo>
                        <a:pt x="75" y="40"/>
                      </a:lnTo>
                      <a:lnTo>
                        <a:pt x="45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34" name="Freeform 110"/>
                <p:cNvSpPr>
                  <a:spLocks/>
                </p:cNvSpPr>
                <p:nvPr/>
              </p:nvSpPr>
              <p:spPr bwMode="auto">
                <a:xfrm>
                  <a:off x="8102647" y="3949710"/>
                  <a:ext cx="266702" cy="30956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54"/>
                    </a:cxn>
                    <a:cxn ang="0">
                      <a:pos x="23" y="154"/>
                    </a:cxn>
                    <a:cxn ang="0">
                      <a:pos x="33" y="140"/>
                    </a:cxn>
                    <a:cxn ang="0">
                      <a:pos x="54" y="114"/>
                    </a:cxn>
                    <a:cxn ang="0">
                      <a:pos x="67" y="114"/>
                    </a:cxn>
                    <a:cxn ang="0">
                      <a:pos x="91" y="130"/>
                    </a:cxn>
                    <a:cxn ang="0">
                      <a:pos x="109" y="176"/>
                    </a:cxn>
                    <a:cxn ang="0">
                      <a:pos x="143" y="176"/>
                    </a:cxn>
                    <a:cxn ang="0">
                      <a:pos x="155" y="195"/>
                    </a:cxn>
                    <a:cxn ang="0">
                      <a:pos x="168" y="195"/>
                    </a:cxn>
                    <a:cxn ang="0">
                      <a:pos x="168" y="176"/>
                    </a:cxn>
                    <a:cxn ang="0">
                      <a:pos x="155" y="166"/>
                    </a:cxn>
                    <a:cxn ang="0">
                      <a:pos x="143" y="166"/>
                    </a:cxn>
                    <a:cxn ang="0">
                      <a:pos x="143" y="154"/>
                    </a:cxn>
                    <a:cxn ang="0">
                      <a:pos x="131" y="154"/>
                    </a:cxn>
                    <a:cxn ang="0">
                      <a:pos x="122" y="130"/>
                    </a:cxn>
                    <a:cxn ang="0">
                      <a:pos x="109" y="114"/>
                    </a:cxn>
                    <a:cxn ang="0">
                      <a:pos x="109" y="104"/>
                    </a:cxn>
                    <a:cxn ang="0">
                      <a:pos x="122" y="86"/>
                    </a:cxn>
                    <a:cxn ang="0">
                      <a:pos x="122" y="75"/>
                    </a:cxn>
                    <a:cxn ang="0">
                      <a:pos x="109" y="75"/>
                    </a:cxn>
                    <a:cxn ang="0">
                      <a:pos x="91" y="64"/>
                    </a:cxn>
                    <a:cxn ang="0">
                      <a:pos x="75" y="40"/>
                    </a:cxn>
                    <a:cxn ang="0">
                      <a:pos x="45" y="1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68" h="195">
                      <a:moveTo>
                        <a:pt x="0" y="0"/>
                      </a:moveTo>
                      <a:lnTo>
                        <a:pt x="0" y="154"/>
                      </a:lnTo>
                      <a:lnTo>
                        <a:pt x="23" y="154"/>
                      </a:lnTo>
                      <a:lnTo>
                        <a:pt x="33" y="140"/>
                      </a:lnTo>
                      <a:lnTo>
                        <a:pt x="54" y="114"/>
                      </a:lnTo>
                      <a:lnTo>
                        <a:pt x="67" y="114"/>
                      </a:lnTo>
                      <a:lnTo>
                        <a:pt x="91" y="130"/>
                      </a:lnTo>
                      <a:lnTo>
                        <a:pt x="109" y="176"/>
                      </a:lnTo>
                      <a:lnTo>
                        <a:pt x="143" y="176"/>
                      </a:lnTo>
                      <a:lnTo>
                        <a:pt x="155" y="195"/>
                      </a:lnTo>
                      <a:lnTo>
                        <a:pt x="168" y="195"/>
                      </a:lnTo>
                      <a:lnTo>
                        <a:pt x="168" y="176"/>
                      </a:lnTo>
                      <a:lnTo>
                        <a:pt x="155" y="166"/>
                      </a:lnTo>
                      <a:lnTo>
                        <a:pt x="143" y="166"/>
                      </a:lnTo>
                      <a:lnTo>
                        <a:pt x="143" y="154"/>
                      </a:lnTo>
                      <a:lnTo>
                        <a:pt x="131" y="154"/>
                      </a:lnTo>
                      <a:lnTo>
                        <a:pt x="122" y="130"/>
                      </a:lnTo>
                      <a:lnTo>
                        <a:pt x="109" y="114"/>
                      </a:lnTo>
                      <a:lnTo>
                        <a:pt x="109" y="104"/>
                      </a:lnTo>
                      <a:lnTo>
                        <a:pt x="122" y="86"/>
                      </a:lnTo>
                      <a:lnTo>
                        <a:pt x="122" y="75"/>
                      </a:lnTo>
                      <a:lnTo>
                        <a:pt x="109" y="75"/>
                      </a:lnTo>
                      <a:lnTo>
                        <a:pt x="91" y="64"/>
                      </a:lnTo>
                      <a:lnTo>
                        <a:pt x="75" y="40"/>
                      </a:lnTo>
                      <a:lnTo>
                        <a:pt x="45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35" name="Freeform 433"/>
                <p:cNvSpPr>
                  <a:spLocks/>
                </p:cNvSpPr>
                <p:nvPr/>
              </p:nvSpPr>
              <p:spPr bwMode="auto">
                <a:xfrm>
                  <a:off x="7197725" y="4260850"/>
                  <a:ext cx="1133475" cy="1104900"/>
                </a:xfrm>
                <a:custGeom>
                  <a:avLst/>
                  <a:gdLst/>
                  <a:ahLst/>
                  <a:cxnLst>
                    <a:cxn ang="0">
                      <a:pos x="0" y="551"/>
                    </a:cxn>
                    <a:cxn ang="0">
                      <a:pos x="21" y="515"/>
                    </a:cxn>
                    <a:cxn ang="0">
                      <a:pos x="9" y="384"/>
                    </a:cxn>
                    <a:cxn ang="0">
                      <a:pos x="21" y="384"/>
                    </a:cxn>
                    <a:cxn ang="0">
                      <a:pos x="31" y="307"/>
                    </a:cxn>
                    <a:cxn ang="0">
                      <a:pos x="46" y="268"/>
                    </a:cxn>
                    <a:cxn ang="0">
                      <a:pos x="76" y="239"/>
                    </a:cxn>
                    <a:cxn ang="0">
                      <a:pos x="199" y="177"/>
                    </a:cxn>
                    <a:cxn ang="0">
                      <a:pos x="217" y="137"/>
                    </a:cxn>
                    <a:cxn ang="0">
                      <a:pos x="230" y="151"/>
                    </a:cxn>
                    <a:cxn ang="0">
                      <a:pos x="239" y="137"/>
                    </a:cxn>
                    <a:cxn ang="0">
                      <a:pos x="276" y="101"/>
                    </a:cxn>
                    <a:cxn ang="0">
                      <a:pos x="307" y="76"/>
                    </a:cxn>
                    <a:cxn ang="0">
                      <a:pos x="318" y="115"/>
                    </a:cxn>
                    <a:cxn ang="0">
                      <a:pos x="340" y="115"/>
                    </a:cxn>
                    <a:cxn ang="0">
                      <a:pos x="340" y="90"/>
                    </a:cxn>
                    <a:cxn ang="0">
                      <a:pos x="362" y="76"/>
                    </a:cxn>
                    <a:cxn ang="0">
                      <a:pos x="371" y="36"/>
                    </a:cxn>
                    <a:cxn ang="0">
                      <a:pos x="407" y="21"/>
                    </a:cxn>
                    <a:cxn ang="0">
                      <a:pos x="450" y="36"/>
                    </a:cxn>
                    <a:cxn ang="0">
                      <a:pos x="462" y="47"/>
                    </a:cxn>
                    <a:cxn ang="0">
                      <a:pos x="484" y="36"/>
                    </a:cxn>
                    <a:cxn ang="0">
                      <a:pos x="462" y="60"/>
                    </a:cxn>
                    <a:cxn ang="0">
                      <a:pos x="450" y="101"/>
                    </a:cxn>
                    <a:cxn ang="0">
                      <a:pos x="462" y="127"/>
                    </a:cxn>
                    <a:cxn ang="0">
                      <a:pos x="506" y="151"/>
                    </a:cxn>
                    <a:cxn ang="0">
                      <a:pos x="527" y="166"/>
                    </a:cxn>
                    <a:cxn ang="0">
                      <a:pos x="561" y="127"/>
                    </a:cxn>
                    <a:cxn ang="0">
                      <a:pos x="582" y="0"/>
                    </a:cxn>
                    <a:cxn ang="0">
                      <a:pos x="603" y="90"/>
                    </a:cxn>
                    <a:cxn ang="0">
                      <a:pos x="625" y="101"/>
                    </a:cxn>
                    <a:cxn ang="0">
                      <a:pos x="638" y="166"/>
                    </a:cxn>
                    <a:cxn ang="0">
                      <a:pos x="646" y="216"/>
                    </a:cxn>
                    <a:cxn ang="0">
                      <a:pos x="680" y="282"/>
                    </a:cxn>
                    <a:cxn ang="0">
                      <a:pos x="693" y="307"/>
                    </a:cxn>
                    <a:cxn ang="0">
                      <a:pos x="714" y="372"/>
                    </a:cxn>
                    <a:cxn ang="0">
                      <a:pos x="680" y="503"/>
                    </a:cxn>
                    <a:cxn ang="0">
                      <a:pos x="561" y="652"/>
                    </a:cxn>
                    <a:cxn ang="0">
                      <a:pos x="484" y="681"/>
                    </a:cxn>
                    <a:cxn ang="0">
                      <a:pos x="472" y="681"/>
                    </a:cxn>
                    <a:cxn ang="0">
                      <a:pos x="438" y="681"/>
                    </a:cxn>
                    <a:cxn ang="0">
                      <a:pos x="395" y="641"/>
                    </a:cxn>
                    <a:cxn ang="0">
                      <a:pos x="395" y="616"/>
                    </a:cxn>
                    <a:cxn ang="0">
                      <a:pos x="386" y="605"/>
                    </a:cxn>
                    <a:cxn ang="0">
                      <a:pos x="395" y="576"/>
                    </a:cxn>
                    <a:cxn ang="0">
                      <a:pos x="395" y="551"/>
                    </a:cxn>
                    <a:cxn ang="0">
                      <a:pos x="340" y="590"/>
                    </a:cxn>
                    <a:cxn ang="0">
                      <a:pos x="294" y="515"/>
                    </a:cxn>
                    <a:cxn ang="0">
                      <a:pos x="153" y="540"/>
                    </a:cxn>
                    <a:cxn ang="0">
                      <a:pos x="86" y="565"/>
                    </a:cxn>
                    <a:cxn ang="0">
                      <a:pos x="9" y="590"/>
                    </a:cxn>
                  </a:cxnLst>
                  <a:rect l="0" t="0" r="r" b="b"/>
                  <a:pathLst>
                    <a:path w="714" h="696">
                      <a:moveTo>
                        <a:pt x="0" y="576"/>
                      </a:moveTo>
                      <a:lnTo>
                        <a:pt x="0" y="551"/>
                      </a:lnTo>
                      <a:lnTo>
                        <a:pt x="9" y="551"/>
                      </a:lnTo>
                      <a:lnTo>
                        <a:pt x="21" y="515"/>
                      </a:lnTo>
                      <a:lnTo>
                        <a:pt x="21" y="449"/>
                      </a:lnTo>
                      <a:lnTo>
                        <a:pt x="9" y="384"/>
                      </a:lnTo>
                      <a:lnTo>
                        <a:pt x="9" y="359"/>
                      </a:lnTo>
                      <a:lnTo>
                        <a:pt x="21" y="384"/>
                      </a:lnTo>
                      <a:lnTo>
                        <a:pt x="21" y="319"/>
                      </a:lnTo>
                      <a:lnTo>
                        <a:pt x="31" y="307"/>
                      </a:lnTo>
                      <a:lnTo>
                        <a:pt x="31" y="293"/>
                      </a:lnTo>
                      <a:lnTo>
                        <a:pt x="46" y="268"/>
                      </a:lnTo>
                      <a:lnTo>
                        <a:pt x="46" y="282"/>
                      </a:lnTo>
                      <a:lnTo>
                        <a:pt x="76" y="239"/>
                      </a:lnTo>
                      <a:lnTo>
                        <a:pt x="162" y="216"/>
                      </a:lnTo>
                      <a:lnTo>
                        <a:pt x="199" y="177"/>
                      </a:lnTo>
                      <a:lnTo>
                        <a:pt x="199" y="166"/>
                      </a:lnTo>
                      <a:lnTo>
                        <a:pt x="217" y="137"/>
                      </a:lnTo>
                      <a:lnTo>
                        <a:pt x="217" y="166"/>
                      </a:lnTo>
                      <a:lnTo>
                        <a:pt x="230" y="151"/>
                      </a:lnTo>
                      <a:lnTo>
                        <a:pt x="230" y="127"/>
                      </a:lnTo>
                      <a:lnTo>
                        <a:pt x="239" y="137"/>
                      </a:lnTo>
                      <a:lnTo>
                        <a:pt x="263" y="101"/>
                      </a:lnTo>
                      <a:lnTo>
                        <a:pt x="276" y="101"/>
                      </a:lnTo>
                      <a:lnTo>
                        <a:pt x="294" y="76"/>
                      </a:lnTo>
                      <a:lnTo>
                        <a:pt x="307" y="76"/>
                      </a:lnTo>
                      <a:lnTo>
                        <a:pt x="307" y="90"/>
                      </a:lnTo>
                      <a:lnTo>
                        <a:pt x="318" y="115"/>
                      </a:lnTo>
                      <a:lnTo>
                        <a:pt x="331" y="101"/>
                      </a:lnTo>
                      <a:lnTo>
                        <a:pt x="340" y="115"/>
                      </a:lnTo>
                      <a:lnTo>
                        <a:pt x="352" y="101"/>
                      </a:lnTo>
                      <a:lnTo>
                        <a:pt x="340" y="90"/>
                      </a:lnTo>
                      <a:lnTo>
                        <a:pt x="352" y="76"/>
                      </a:lnTo>
                      <a:lnTo>
                        <a:pt x="362" y="76"/>
                      </a:lnTo>
                      <a:lnTo>
                        <a:pt x="362" y="47"/>
                      </a:lnTo>
                      <a:lnTo>
                        <a:pt x="371" y="36"/>
                      </a:lnTo>
                      <a:lnTo>
                        <a:pt x="395" y="36"/>
                      </a:lnTo>
                      <a:lnTo>
                        <a:pt x="407" y="21"/>
                      </a:lnTo>
                      <a:lnTo>
                        <a:pt x="407" y="10"/>
                      </a:lnTo>
                      <a:lnTo>
                        <a:pt x="450" y="36"/>
                      </a:lnTo>
                      <a:lnTo>
                        <a:pt x="462" y="36"/>
                      </a:lnTo>
                      <a:lnTo>
                        <a:pt x="462" y="47"/>
                      </a:lnTo>
                      <a:lnTo>
                        <a:pt x="472" y="36"/>
                      </a:lnTo>
                      <a:lnTo>
                        <a:pt x="484" y="36"/>
                      </a:lnTo>
                      <a:lnTo>
                        <a:pt x="472" y="60"/>
                      </a:lnTo>
                      <a:lnTo>
                        <a:pt x="462" y="60"/>
                      </a:lnTo>
                      <a:lnTo>
                        <a:pt x="462" y="90"/>
                      </a:lnTo>
                      <a:lnTo>
                        <a:pt x="450" y="101"/>
                      </a:lnTo>
                      <a:lnTo>
                        <a:pt x="462" y="115"/>
                      </a:lnTo>
                      <a:lnTo>
                        <a:pt x="462" y="127"/>
                      </a:lnTo>
                      <a:lnTo>
                        <a:pt x="484" y="127"/>
                      </a:lnTo>
                      <a:lnTo>
                        <a:pt x="506" y="151"/>
                      </a:lnTo>
                      <a:lnTo>
                        <a:pt x="517" y="177"/>
                      </a:lnTo>
                      <a:lnTo>
                        <a:pt x="527" y="166"/>
                      </a:lnTo>
                      <a:lnTo>
                        <a:pt x="539" y="166"/>
                      </a:lnTo>
                      <a:lnTo>
                        <a:pt x="561" y="127"/>
                      </a:lnTo>
                      <a:lnTo>
                        <a:pt x="582" y="10"/>
                      </a:lnTo>
                      <a:lnTo>
                        <a:pt x="582" y="0"/>
                      </a:lnTo>
                      <a:lnTo>
                        <a:pt x="594" y="10"/>
                      </a:lnTo>
                      <a:lnTo>
                        <a:pt x="603" y="90"/>
                      </a:lnTo>
                      <a:lnTo>
                        <a:pt x="616" y="90"/>
                      </a:lnTo>
                      <a:lnTo>
                        <a:pt x="625" y="101"/>
                      </a:lnTo>
                      <a:lnTo>
                        <a:pt x="625" y="137"/>
                      </a:lnTo>
                      <a:lnTo>
                        <a:pt x="638" y="166"/>
                      </a:lnTo>
                      <a:lnTo>
                        <a:pt x="638" y="203"/>
                      </a:lnTo>
                      <a:lnTo>
                        <a:pt x="646" y="216"/>
                      </a:lnTo>
                      <a:lnTo>
                        <a:pt x="671" y="228"/>
                      </a:lnTo>
                      <a:lnTo>
                        <a:pt x="680" y="282"/>
                      </a:lnTo>
                      <a:lnTo>
                        <a:pt x="693" y="293"/>
                      </a:lnTo>
                      <a:lnTo>
                        <a:pt x="693" y="307"/>
                      </a:lnTo>
                      <a:lnTo>
                        <a:pt x="702" y="319"/>
                      </a:lnTo>
                      <a:lnTo>
                        <a:pt x="714" y="372"/>
                      </a:lnTo>
                      <a:lnTo>
                        <a:pt x="714" y="438"/>
                      </a:lnTo>
                      <a:lnTo>
                        <a:pt x="680" y="503"/>
                      </a:lnTo>
                      <a:lnTo>
                        <a:pt x="594" y="616"/>
                      </a:lnTo>
                      <a:lnTo>
                        <a:pt x="561" y="652"/>
                      </a:lnTo>
                      <a:lnTo>
                        <a:pt x="484" y="696"/>
                      </a:lnTo>
                      <a:lnTo>
                        <a:pt x="484" y="681"/>
                      </a:lnTo>
                      <a:lnTo>
                        <a:pt x="484" y="671"/>
                      </a:lnTo>
                      <a:lnTo>
                        <a:pt x="472" y="681"/>
                      </a:lnTo>
                      <a:lnTo>
                        <a:pt x="472" y="652"/>
                      </a:lnTo>
                      <a:lnTo>
                        <a:pt x="438" y="681"/>
                      </a:lnTo>
                      <a:lnTo>
                        <a:pt x="407" y="681"/>
                      </a:lnTo>
                      <a:lnTo>
                        <a:pt x="395" y="641"/>
                      </a:lnTo>
                      <a:lnTo>
                        <a:pt x="407" y="630"/>
                      </a:lnTo>
                      <a:lnTo>
                        <a:pt x="395" y="616"/>
                      </a:lnTo>
                      <a:lnTo>
                        <a:pt x="395" y="605"/>
                      </a:lnTo>
                      <a:lnTo>
                        <a:pt x="386" y="605"/>
                      </a:lnTo>
                      <a:lnTo>
                        <a:pt x="395" y="590"/>
                      </a:lnTo>
                      <a:lnTo>
                        <a:pt x="395" y="576"/>
                      </a:lnTo>
                      <a:lnTo>
                        <a:pt x="362" y="605"/>
                      </a:lnTo>
                      <a:lnTo>
                        <a:pt x="395" y="551"/>
                      </a:lnTo>
                      <a:lnTo>
                        <a:pt x="395" y="540"/>
                      </a:lnTo>
                      <a:lnTo>
                        <a:pt x="340" y="590"/>
                      </a:lnTo>
                      <a:lnTo>
                        <a:pt x="340" y="540"/>
                      </a:lnTo>
                      <a:lnTo>
                        <a:pt x="294" y="515"/>
                      </a:lnTo>
                      <a:lnTo>
                        <a:pt x="199" y="529"/>
                      </a:lnTo>
                      <a:lnTo>
                        <a:pt x="153" y="540"/>
                      </a:lnTo>
                      <a:lnTo>
                        <a:pt x="141" y="565"/>
                      </a:lnTo>
                      <a:lnTo>
                        <a:pt x="86" y="565"/>
                      </a:lnTo>
                      <a:lnTo>
                        <a:pt x="46" y="590"/>
                      </a:lnTo>
                      <a:lnTo>
                        <a:pt x="9" y="590"/>
                      </a:lnTo>
                      <a:lnTo>
                        <a:pt x="0" y="57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36" name="Freeform 434"/>
                <p:cNvSpPr>
                  <a:spLocks/>
                </p:cNvSpPr>
                <p:nvPr/>
              </p:nvSpPr>
              <p:spPr bwMode="auto">
                <a:xfrm>
                  <a:off x="7197725" y="4260850"/>
                  <a:ext cx="1133475" cy="1104900"/>
                </a:xfrm>
                <a:custGeom>
                  <a:avLst/>
                  <a:gdLst/>
                  <a:ahLst/>
                  <a:cxnLst>
                    <a:cxn ang="0">
                      <a:pos x="0" y="551"/>
                    </a:cxn>
                    <a:cxn ang="0">
                      <a:pos x="21" y="515"/>
                    </a:cxn>
                    <a:cxn ang="0">
                      <a:pos x="9" y="384"/>
                    </a:cxn>
                    <a:cxn ang="0">
                      <a:pos x="21" y="384"/>
                    </a:cxn>
                    <a:cxn ang="0">
                      <a:pos x="31" y="307"/>
                    </a:cxn>
                    <a:cxn ang="0">
                      <a:pos x="46" y="268"/>
                    </a:cxn>
                    <a:cxn ang="0">
                      <a:pos x="76" y="239"/>
                    </a:cxn>
                    <a:cxn ang="0">
                      <a:pos x="199" y="177"/>
                    </a:cxn>
                    <a:cxn ang="0">
                      <a:pos x="217" y="137"/>
                    </a:cxn>
                    <a:cxn ang="0">
                      <a:pos x="230" y="151"/>
                    </a:cxn>
                    <a:cxn ang="0">
                      <a:pos x="239" y="137"/>
                    </a:cxn>
                    <a:cxn ang="0">
                      <a:pos x="276" y="101"/>
                    </a:cxn>
                    <a:cxn ang="0">
                      <a:pos x="307" y="76"/>
                    </a:cxn>
                    <a:cxn ang="0">
                      <a:pos x="318" y="115"/>
                    </a:cxn>
                    <a:cxn ang="0">
                      <a:pos x="340" y="115"/>
                    </a:cxn>
                    <a:cxn ang="0">
                      <a:pos x="340" y="90"/>
                    </a:cxn>
                    <a:cxn ang="0">
                      <a:pos x="362" y="76"/>
                    </a:cxn>
                    <a:cxn ang="0">
                      <a:pos x="371" y="36"/>
                    </a:cxn>
                    <a:cxn ang="0">
                      <a:pos x="407" y="21"/>
                    </a:cxn>
                    <a:cxn ang="0">
                      <a:pos x="450" y="36"/>
                    </a:cxn>
                    <a:cxn ang="0">
                      <a:pos x="462" y="47"/>
                    </a:cxn>
                    <a:cxn ang="0">
                      <a:pos x="484" y="36"/>
                    </a:cxn>
                    <a:cxn ang="0">
                      <a:pos x="462" y="60"/>
                    </a:cxn>
                    <a:cxn ang="0">
                      <a:pos x="450" y="101"/>
                    </a:cxn>
                    <a:cxn ang="0">
                      <a:pos x="462" y="127"/>
                    </a:cxn>
                    <a:cxn ang="0">
                      <a:pos x="506" y="151"/>
                    </a:cxn>
                    <a:cxn ang="0">
                      <a:pos x="527" y="166"/>
                    </a:cxn>
                    <a:cxn ang="0">
                      <a:pos x="561" y="127"/>
                    </a:cxn>
                    <a:cxn ang="0">
                      <a:pos x="582" y="0"/>
                    </a:cxn>
                    <a:cxn ang="0">
                      <a:pos x="603" y="90"/>
                    </a:cxn>
                    <a:cxn ang="0">
                      <a:pos x="625" y="101"/>
                    </a:cxn>
                    <a:cxn ang="0">
                      <a:pos x="638" y="166"/>
                    </a:cxn>
                    <a:cxn ang="0">
                      <a:pos x="646" y="216"/>
                    </a:cxn>
                    <a:cxn ang="0">
                      <a:pos x="680" y="282"/>
                    </a:cxn>
                    <a:cxn ang="0">
                      <a:pos x="693" y="307"/>
                    </a:cxn>
                    <a:cxn ang="0">
                      <a:pos x="714" y="372"/>
                    </a:cxn>
                    <a:cxn ang="0">
                      <a:pos x="680" y="503"/>
                    </a:cxn>
                    <a:cxn ang="0">
                      <a:pos x="561" y="652"/>
                    </a:cxn>
                    <a:cxn ang="0">
                      <a:pos x="484" y="681"/>
                    </a:cxn>
                    <a:cxn ang="0">
                      <a:pos x="472" y="681"/>
                    </a:cxn>
                    <a:cxn ang="0">
                      <a:pos x="438" y="681"/>
                    </a:cxn>
                    <a:cxn ang="0">
                      <a:pos x="395" y="641"/>
                    </a:cxn>
                    <a:cxn ang="0">
                      <a:pos x="395" y="616"/>
                    </a:cxn>
                    <a:cxn ang="0">
                      <a:pos x="386" y="605"/>
                    </a:cxn>
                    <a:cxn ang="0">
                      <a:pos x="395" y="576"/>
                    </a:cxn>
                    <a:cxn ang="0">
                      <a:pos x="395" y="551"/>
                    </a:cxn>
                    <a:cxn ang="0">
                      <a:pos x="340" y="590"/>
                    </a:cxn>
                    <a:cxn ang="0">
                      <a:pos x="294" y="515"/>
                    </a:cxn>
                    <a:cxn ang="0">
                      <a:pos x="153" y="540"/>
                    </a:cxn>
                    <a:cxn ang="0">
                      <a:pos x="86" y="565"/>
                    </a:cxn>
                    <a:cxn ang="0">
                      <a:pos x="9" y="590"/>
                    </a:cxn>
                  </a:cxnLst>
                  <a:rect l="0" t="0" r="r" b="b"/>
                  <a:pathLst>
                    <a:path w="714" h="696">
                      <a:moveTo>
                        <a:pt x="0" y="576"/>
                      </a:moveTo>
                      <a:lnTo>
                        <a:pt x="0" y="551"/>
                      </a:lnTo>
                      <a:lnTo>
                        <a:pt x="9" y="551"/>
                      </a:lnTo>
                      <a:lnTo>
                        <a:pt x="21" y="515"/>
                      </a:lnTo>
                      <a:lnTo>
                        <a:pt x="21" y="449"/>
                      </a:lnTo>
                      <a:lnTo>
                        <a:pt x="9" y="384"/>
                      </a:lnTo>
                      <a:lnTo>
                        <a:pt x="9" y="359"/>
                      </a:lnTo>
                      <a:lnTo>
                        <a:pt x="21" y="384"/>
                      </a:lnTo>
                      <a:lnTo>
                        <a:pt x="21" y="319"/>
                      </a:lnTo>
                      <a:lnTo>
                        <a:pt x="31" y="307"/>
                      </a:lnTo>
                      <a:lnTo>
                        <a:pt x="31" y="293"/>
                      </a:lnTo>
                      <a:lnTo>
                        <a:pt x="46" y="268"/>
                      </a:lnTo>
                      <a:lnTo>
                        <a:pt x="46" y="282"/>
                      </a:lnTo>
                      <a:lnTo>
                        <a:pt x="76" y="239"/>
                      </a:lnTo>
                      <a:lnTo>
                        <a:pt x="162" y="216"/>
                      </a:lnTo>
                      <a:lnTo>
                        <a:pt x="199" y="177"/>
                      </a:lnTo>
                      <a:lnTo>
                        <a:pt x="199" y="166"/>
                      </a:lnTo>
                      <a:lnTo>
                        <a:pt x="217" y="137"/>
                      </a:lnTo>
                      <a:lnTo>
                        <a:pt x="217" y="166"/>
                      </a:lnTo>
                      <a:lnTo>
                        <a:pt x="230" y="151"/>
                      </a:lnTo>
                      <a:lnTo>
                        <a:pt x="230" y="127"/>
                      </a:lnTo>
                      <a:lnTo>
                        <a:pt x="239" y="137"/>
                      </a:lnTo>
                      <a:lnTo>
                        <a:pt x="263" y="101"/>
                      </a:lnTo>
                      <a:lnTo>
                        <a:pt x="276" y="101"/>
                      </a:lnTo>
                      <a:lnTo>
                        <a:pt x="294" y="76"/>
                      </a:lnTo>
                      <a:lnTo>
                        <a:pt x="307" y="76"/>
                      </a:lnTo>
                      <a:lnTo>
                        <a:pt x="307" y="90"/>
                      </a:lnTo>
                      <a:lnTo>
                        <a:pt x="318" y="115"/>
                      </a:lnTo>
                      <a:lnTo>
                        <a:pt x="331" y="101"/>
                      </a:lnTo>
                      <a:lnTo>
                        <a:pt x="340" y="115"/>
                      </a:lnTo>
                      <a:lnTo>
                        <a:pt x="352" y="101"/>
                      </a:lnTo>
                      <a:lnTo>
                        <a:pt x="340" y="90"/>
                      </a:lnTo>
                      <a:lnTo>
                        <a:pt x="352" y="76"/>
                      </a:lnTo>
                      <a:lnTo>
                        <a:pt x="362" y="76"/>
                      </a:lnTo>
                      <a:lnTo>
                        <a:pt x="362" y="47"/>
                      </a:lnTo>
                      <a:lnTo>
                        <a:pt x="371" y="36"/>
                      </a:lnTo>
                      <a:lnTo>
                        <a:pt x="395" y="36"/>
                      </a:lnTo>
                      <a:lnTo>
                        <a:pt x="407" y="21"/>
                      </a:lnTo>
                      <a:lnTo>
                        <a:pt x="407" y="10"/>
                      </a:lnTo>
                      <a:lnTo>
                        <a:pt x="450" y="36"/>
                      </a:lnTo>
                      <a:lnTo>
                        <a:pt x="462" y="36"/>
                      </a:lnTo>
                      <a:lnTo>
                        <a:pt x="462" y="47"/>
                      </a:lnTo>
                      <a:lnTo>
                        <a:pt x="472" y="36"/>
                      </a:lnTo>
                      <a:lnTo>
                        <a:pt x="484" y="36"/>
                      </a:lnTo>
                      <a:lnTo>
                        <a:pt x="472" y="60"/>
                      </a:lnTo>
                      <a:lnTo>
                        <a:pt x="462" y="60"/>
                      </a:lnTo>
                      <a:lnTo>
                        <a:pt x="462" y="90"/>
                      </a:lnTo>
                      <a:lnTo>
                        <a:pt x="450" y="101"/>
                      </a:lnTo>
                      <a:lnTo>
                        <a:pt x="462" y="115"/>
                      </a:lnTo>
                      <a:lnTo>
                        <a:pt x="462" y="127"/>
                      </a:lnTo>
                      <a:lnTo>
                        <a:pt x="484" y="127"/>
                      </a:lnTo>
                      <a:lnTo>
                        <a:pt x="506" y="151"/>
                      </a:lnTo>
                      <a:lnTo>
                        <a:pt x="517" y="177"/>
                      </a:lnTo>
                      <a:lnTo>
                        <a:pt x="527" y="166"/>
                      </a:lnTo>
                      <a:lnTo>
                        <a:pt x="539" y="166"/>
                      </a:lnTo>
                      <a:lnTo>
                        <a:pt x="561" y="127"/>
                      </a:lnTo>
                      <a:lnTo>
                        <a:pt x="582" y="10"/>
                      </a:lnTo>
                      <a:lnTo>
                        <a:pt x="582" y="0"/>
                      </a:lnTo>
                      <a:lnTo>
                        <a:pt x="594" y="10"/>
                      </a:lnTo>
                      <a:lnTo>
                        <a:pt x="603" y="90"/>
                      </a:lnTo>
                      <a:lnTo>
                        <a:pt x="616" y="90"/>
                      </a:lnTo>
                      <a:lnTo>
                        <a:pt x="625" y="101"/>
                      </a:lnTo>
                      <a:lnTo>
                        <a:pt x="625" y="137"/>
                      </a:lnTo>
                      <a:lnTo>
                        <a:pt x="638" y="166"/>
                      </a:lnTo>
                      <a:lnTo>
                        <a:pt x="638" y="203"/>
                      </a:lnTo>
                      <a:lnTo>
                        <a:pt x="646" y="216"/>
                      </a:lnTo>
                      <a:lnTo>
                        <a:pt x="671" y="228"/>
                      </a:lnTo>
                      <a:lnTo>
                        <a:pt x="680" y="282"/>
                      </a:lnTo>
                      <a:lnTo>
                        <a:pt x="693" y="293"/>
                      </a:lnTo>
                      <a:lnTo>
                        <a:pt x="693" y="307"/>
                      </a:lnTo>
                      <a:lnTo>
                        <a:pt x="702" y="319"/>
                      </a:lnTo>
                      <a:lnTo>
                        <a:pt x="714" y="372"/>
                      </a:lnTo>
                      <a:lnTo>
                        <a:pt x="714" y="438"/>
                      </a:lnTo>
                      <a:lnTo>
                        <a:pt x="680" y="503"/>
                      </a:lnTo>
                      <a:lnTo>
                        <a:pt x="594" y="616"/>
                      </a:lnTo>
                      <a:lnTo>
                        <a:pt x="561" y="652"/>
                      </a:lnTo>
                      <a:lnTo>
                        <a:pt x="484" y="696"/>
                      </a:lnTo>
                      <a:lnTo>
                        <a:pt x="484" y="681"/>
                      </a:lnTo>
                      <a:lnTo>
                        <a:pt x="484" y="671"/>
                      </a:lnTo>
                      <a:lnTo>
                        <a:pt x="472" y="681"/>
                      </a:lnTo>
                      <a:lnTo>
                        <a:pt x="472" y="652"/>
                      </a:lnTo>
                      <a:lnTo>
                        <a:pt x="438" y="681"/>
                      </a:lnTo>
                      <a:lnTo>
                        <a:pt x="407" y="681"/>
                      </a:lnTo>
                      <a:lnTo>
                        <a:pt x="395" y="641"/>
                      </a:lnTo>
                      <a:lnTo>
                        <a:pt x="407" y="630"/>
                      </a:lnTo>
                      <a:lnTo>
                        <a:pt x="395" y="616"/>
                      </a:lnTo>
                      <a:lnTo>
                        <a:pt x="395" y="605"/>
                      </a:lnTo>
                      <a:lnTo>
                        <a:pt x="386" y="605"/>
                      </a:lnTo>
                      <a:lnTo>
                        <a:pt x="395" y="590"/>
                      </a:lnTo>
                      <a:lnTo>
                        <a:pt x="395" y="576"/>
                      </a:lnTo>
                      <a:lnTo>
                        <a:pt x="362" y="605"/>
                      </a:lnTo>
                      <a:lnTo>
                        <a:pt x="395" y="551"/>
                      </a:lnTo>
                      <a:lnTo>
                        <a:pt x="395" y="540"/>
                      </a:lnTo>
                      <a:lnTo>
                        <a:pt x="340" y="590"/>
                      </a:lnTo>
                      <a:lnTo>
                        <a:pt x="340" y="540"/>
                      </a:lnTo>
                      <a:lnTo>
                        <a:pt x="294" y="515"/>
                      </a:lnTo>
                      <a:lnTo>
                        <a:pt x="199" y="529"/>
                      </a:lnTo>
                      <a:lnTo>
                        <a:pt x="153" y="540"/>
                      </a:lnTo>
                      <a:lnTo>
                        <a:pt x="141" y="565"/>
                      </a:lnTo>
                      <a:lnTo>
                        <a:pt x="86" y="565"/>
                      </a:lnTo>
                      <a:lnTo>
                        <a:pt x="46" y="590"/>
                      </a:lnTo>
                      <a:lnTo>
                        <a:pt x="9" y="590"/>
                      </a:lnTo>
                      <a:lnTo>
                        <a:pt x="0" y="576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37" name="Freeform 435"/>
                <p:cNvSpPr>
                  <a:spLocks/>
                </p:cNvSpPr>
                <p:nvPr/>
              </p:nvSpPr>
              <p:spPr bwMode="auto">
                <a:xfrm>
                  <a:off x="7878763" y="5421313"/>
                  <a:ext cx="100013" cy="103188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32" y="11"/>
                    </a:cxn>
                    <a:cxn ang="0">
                      <a:pos x="63" y="0"/>
                    </a:cxn>
                    <a:cxn ang="0">
                      <a:pos x="32" y="54"/>
                    </a:cxn>
                    <a:cxn ang="0">
                      <a:pos x="9" y="65"/>
                    </a:cxn>
                    <a:cxn ang="0">
                      <a:pos x="0" y="65"/>
                    </a:cxn>
                    <a:cxn ang="0">
                      <a:pos x="0" y="54"/>
                    </a:cxn>
                    <a:cxn ang="0">
                      <a:pos x="9" y="0"/>
                    </a:cxn>
                  </a:cxnLst>
                  <a:rect l="0" t="0" r="r" b="b"/>
                  <a:pathLst>
                    <a:path w="63" h="65">
                      <a:moveTo>
                        <a:pt x="9" y="0"/>
                      </a:moveTo>
                      <a:lnTo>
                        <a:pt x="32" y="11"/>
                      </a:lnTo>
                      <a:lnTo>
                        <a:pt x="63" y="0"/>
                      </a:lnTo>
                      <a:lnTo>
                        <a:pt x="32" y="54"/>
                      </a:lnTo>
                      <a:lnTo>
                        <a:pt x="9" y="65"/>
                      </a:lnTo>
                      <a:lnTo>
                        <a:pt x="0" y="65"/>
                      </a:lnTo>
                      <a:lnTo>
                        <a:pt x="0" y="54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38" name="Freeform 436"/>
                <p:cNvSpPr>
                  <a:spLocks/>
                </p:cNvSpPr>
                <p:nvPr/>
              </p:nvSpPr>
              <p:spPr bwMode="auto">
                <a:xfrm>
                  <a:off x="7878763" y="5421313"/>
                  <a:ext cx="100013" cy="103188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32" y="11"/>
                    </a:cxn>
                    <a:cxn ang="0">
                      <a:pos x="63" y="0"/>
                    </a:cxn>
                    <a:cxn ang="0">
                      <a:pos x="32" y="54"/>
                    </a:cxn>
                    <a:cxn ang="0">
                      <a:pos x="9" y="65"/>
                    </a:cxn>
                    <a:cxn ang="0">
                      <a:pos x="0" y="65"/>
                    </a:cxn>
                    <a:cxn ang="0">
                      <a:pos x="0" y="54"/>
                    </a:cxn>
                    <a:cxn ang="0">
                      <a:pos x="9" y="0"/>
                    </a:cxn>
                  </a:cxnLst>
                  <a:rect l="0" t="0" r="r" b="b"/>
                  <a:pathLst>
                    <a:path w="63" h="65">
                      <a:moveTo>
                        <a:pt x="9" y="0"/>
                      </a:moveTo>
                      <a:lnTo>
                        <a:pt x="32" y="11"/>
                      </a:lnTo>
                      <a:lnTo>
                        <a:pt x="63" y="0"/>
                      </a:lnTo>
                      <a:lnTo>
                        <a:pt x="32" y="54"/>
                      </a:lnTo>
                      <a:lnTo>
                        <a:pt x="9" y="65"/>
                      </a:lnTo>
                      <a:lnTo>
                        <a:pt x="0" y="65"/>
                      </a:lnTo>
                      <a:lnTo>
                        <a:pt x="0" y="54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39" name="Freeform 437"/>
                <p:cNvSpPr>
                  <a:spLocks/>
                </p:cNvSpPr>
                <p:nvPr/>
              </p:nvSpPr>
              <p:spPr bwMode="auto">
                <a:xfrm>
                  <a:off x="8564563" y="5173663"/>
                  <a:ext cx="169863" cy="265113"/>
                </a:xfrm>
                <a:custGeom>
                  <a:avLst/>
                  <a:gdLst/>
                  <a:ahLst/>
                  <a:cxnLst>
                    <a:cxn ang="0">
                      <a:pos x="0" y="119"/>
                    </a:cxn>
                    <a:cxn ang="0">
                      <a:pos x="18" y="105"/>
                    </a:cxn>
                    <a:cxn ang="0">
                      <a:pos x="55" y="64"/>
                    </a:cxn>
                    <a:cxn ang="0">
                      <a:pos x="42" y="64"/>
                    </a:cxn>
                    <a:cxn ang="0">
                      <a:pos x="42" y="0"/>
                    </a:cxn>
                    <a:cxn ang="0">
                      <a:pos x="55" y="14"/>
                    </a:cxn>
                    <a:cxn ang="0">
                      <a:pos x="64" y="14"/>
                    </a:cxn>
                    <a:cxn ang="0">
                      <a:pos x="64" y="28"/>
                    </a:cxn>
                    <a:cxn ang="0">
                      <a:pos x="55" y="64"/>
                    </a:cxn>
                    <a:cxn ang="0">
                      <a:pos x="64" y="64"/>
                    </a:cxn>
                    <a:cxn ang="0">
                      <a:pos x="64" y="54"/>
                    </a:cxn>
                    <a:cxn ang="0">
                      <a:pos x="76" y="54"/>
                    </a:cxn>
                    <a:cxn ang="0">
                      <a:pos x="64" y="76"/>
                    </a:cxn>
                    <a:cxn ang="0">
                      <a:pos x="76" y="93"/>
                    </a:cxn>
                    <a:cxn ang="0">
                      <a:pos x="98" y="76"/>
                    </a:cxn>
                    <a:cxn ang="0">
                      <a:pos x="107" y="76"/>
                    </a:cxn>
                    <a:cxn ang="0">
                      <a:pos x="86" y="105"/>
                    </a:cxn>
                    <a:cxn ang="0">
                      <a:pos x="64" y="119"/>
                    </a:cxn>
                    <a:cxn ang="0">
                      <a:pos x="9" y="167"/>
                    </a:cxn>
                    <a:cxn ang="0">
                      <a:pos x="0" y="167"/>
                    </a:cxn>
                    <a:cxn ang="0">
                      <a:pos x="18" y="144"/>
                    </a:cxn>
                    <a:cxn ang="0">
                      <a:pos x="0" y="119"/>
                    </a:cxn>
                  </a:cxnLst>
                  <a:rect l="0" t="0" r="r" b="b"/>
                  <a:pathLst>
                    <a:path w="107" h="167">
                      <a:moveTo>
                        <a:pt x="0" y="119"/>
                      </a:moveTo>
                      <a:lnTo>
                        <a:pt x="18" y="105"/>
                      </a:lnTo>
                      <a:lnTo>
                        <a:pt x="55" y="64"/>
                      </a:lnTo>
                      <a:lnTo>
                        <a:pt x="42" y="64"/>
                      </a:lnTo>
                      <a:lnTo>
                        <a:pt x="42" y="0"/>
                      </a:lnTo>
                      <a:lnTo>
                        <a:pt x="55" y="14"/>
                      </a:lnTo>
                      <a:lnTo>
                        <a:pt x="64" y="14"/>
                      </a:lnTo>
                      <a:lnTo>
                        <a:pt x="64" y="28"/>
                      </a:lnTo>
                      <a:lnTo>
                        <a:pt x="55" y="64"/>
                      </a:lnTo>
                      <a:lnTo>
                        <a:pt x="64" y="64"/>
                      </a:lnTo>
                      <a:lnTo>
                        <a:pt x="64" y="54"/>
                      </a:lnTo>
                      <a:lnTo>
                        <a:pt x="76" y="54"/>
                      </a:lnTo>
                      <a:lnTo>
                        <a:pt x="64" y="76"/>
                      </a:lnTo>
                      <a:lnTo>
                        <a:pt x="76" y="93"/>
                      </a:lnTo>
                      <a:lnTo>
                        <a:pt x="98" y="76"/>
                      </a:lnTo>
                      <a:lnTo>
                        <a:pt x="107" y="76"/>
                      </a:lnTo>
                      <a:lnTo>
                        <a:pt x="86" y="105"/>
                      </a:lnTo>
                      <a:lnTo>
                        <a:pt x="64" y="119"/>
                      </a:lnTo>
                      <a:lnTo>
                        <a:pt x="9" y="167"/>
                      </a:lnTo>
                      <a:lnTo>
                        <a:pt x="0" y="167"/>
                      </a:lnTo>
                      <a:lnTo>
                        <a:pt x="18" y="144"/>
                      </a:lnTo>
                      <a:lnTo>
                        <a:pt x="0" y="119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40" name="Freeform 438"/>
                <p:cNvSpPr>
                  <a:spLocks/>
                </p:cNvSpPr>
                <p:nvPr/>
              </p:nvSpPr>
              <p:spPr bwMode="auto">
                <a:xfrm>
                  <a:off x="8564563" y="5173663"/>
                  <a:ext cx="169863" cy="265113"/>
                </a:xfrm>
                <a:custGeom>
                  <a:avLst/>
                  <a:gdLst/>
                  <a:ahLst/>
                  <a:cxnLst>
                    <a:cxn ang="0">
                      <a:pos x="0" y="119"/>
                    </a:cxn>
                    <a:cxn ang="0">
                      <a:pos x="18" y="105"/>
                    </a:cxn>
                    <a:cxn ang="0">
                      <a:pos x="55" y="64"/>
                    </a:cxn>
                    <a:cxn ang="0">
                      <a:pos x="42" y="64"/>
                    </a:cxn>
                    <a:cxn ang="0">
                      <a:pos x="42" y="0"/>
                    </a:cxn>
                    <a:cxn ang="0">
                      <a:pos x="55" y="14"/>
                    </a:cxn>
                    <a:cxn ang="0">
                      <a:pos x="64" y="14"/>
                    </a:cxn>
                    <a:cxn ang="0">
                      <a:pos x="64" y="28"/>
                    </a:cxn>
                    <a:cxn ang="0">
                      <a:pos x="55" y="64"/>
                    </a:cxn>
                    <a:cxn ang="0">
                      <a:pos x="64" y="64"/>
                    </a:cxn>
                    <a:cxn ang="0">
                      <a:pos x="64" y="54"/>
                    </a:cxn>
                    <a:cxn ang="0">
                      <a:pos x="76" y="54"/>
                    </a:cxn>
                    <a:cxn ang="0">
                      <a:pos x="64" y="76"/>
                    </a:cxn>
                    <a:cxn ang="0">
                      <a:pos x="76" y="93"/>
                    </a:cxn>
                    <a:cxn ang="0">
                      <a:pos x="98" y="76"/>
                    </a:cxn>
                    <a:cxn ang="0">
                      <a:pos x="107" y="76"/>
                    </a:cxn>
                    <a:cxn ang="0">
                      <a:pos x="86" y="105"/>
                    </a:cxn>
                    <a:cxn ang="0">
                      <a:pos x="64" y="119"/>
                    </a:cxn>
                    <a:cxn ang="0">
                      <a:pos x="9" y="167"/>
                    </a:cxn>
                    <a:cxn ang="0">
                      <a:pos x="0" y="167"/>
                    </a:cxn>
                    <a:cxn ang="0">
                      <a:pos x="18" y="144"/>
                    </a:cxn>
                    <a:cxn ang="0">
                      <a:pos x="0" y="119"/>
                    </a:cxn>
                  </a:cxnLst>
                  <a:rect l="0" t="0" r="r" b="b"/>
                  <a:pathLst>
                    <a:path w="107" h="167">
                      <a:moveTo>
                        <a:pt x="0" y="119"/>
                      </a:moveTo>
                      <a:lnTo>
                        <a:pt x="18" y="105"/>
                      </a:lnTo>
                      <a:lnTo>
                        <a:pt x="55" y="64"/>
                      </a:lnTo>
                      <a:lnTo>
                        <a:pt x="42" y="64"/>
                      </a:lnTo>
                      <a:lnTo>
                        <a:pt x="42" y="0"/>
                      </a:lnTo>
                      <a:lnTo>
                        <a:pt x="55" y="14"/>
                      </a:lnTo>
                      <a:lnTo>
                        <a:pt x="64" y="14"/>
                      </a:lnTo>
                      <a:lnTo>
                        <a:pt x="64" y="28"/>
                      </a:lnTo>
                      <a:lnTo>
                        <a:pt x="55" y="64"/>
                      </a:lnTo>
                      <a:lnTo>
                        <a:pt x="64" y="64"/>
                      </a:lnTo>
                      <a:lnTo>
                        <a:pt x="64" y="54"/>
                      </a:lnTo>
                      <a:lnTo>
                        <a:pt x="76" y="54"/>
                      </a:lnTo>
                      <a:lnTo>
                        <a:pt x="64" y="76"/>
                      </a:lnTo>
                      <a:lnTo>
                        <a:pt x="76" y="93"/>
                      </a:lnTo>
                      <a:lnTo>
                        <a:pt x="98" y="76"/>
                      </a:lnTo>
                      <a:lnTo>
                        <a:pt x="107" y="76"/>
                      </a:lnTo>
                      <a:lnTo>
                        <a:pt x="86" y="105"/>
                      </a:lnTo>
                      <a:lnTo>
                        <a:pt x="64" y="119"/>
                      </a:lnTo>
                      <a:lnTo>
                        <a:pt x="9" y="167"/>
                      </a:lnTo>
                      <a:lnTo>
                        <a:pt x="0" y="167"/>
                      </a:lnTo>
                      <a:lnTo>
                        <a:pt x="18" y="144"/>
                      </a:lnTo>
                      <a:lnTo>
                        <a:pt x="0" y="119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41" name="Freeform 439"/>
                <p:cNvSpPr>
                  <a:spLocks/>
                </p:cNvSpPr>
                <p:nvPr/>
              </p:nvSpPr>
              <p:spPr bwMode="auto">
                <a:xfrm>
                  <a:off x="8234363" y="5421313"/>
                  <a:ext cx="311150" cy="231775"/>
                </a:xfrm>
                <a:custGeom>
                  <a:avLst/>
                  <a:gdLst/>
                  <a:ahLst/>
                  <a:cxnLst>
                    <a:cxn ang="0">
                      <a:pos x="0" y="130"/>
                    </a:cxn>
                    <a:cxn ang="0">
                      <a:pos x="55" y="76"/>
                    </a:cxn>
                    <a:cxn ang="0">
                      <a:pos x="117" y="54"/>
                    </a:cxn>
                    <a:cxn ang="0">
                      <a:pos x="162" y="0"/>
                    </a:cxn>
                    <a:cxn ang="0">
                      <a:pos x="175" y="0"/>
                    </a:cxn>
                    <a:cxn ang="0">
                      <a:pos x="175" y="11"/>
                    </a:cxn>
                    <a:cxn ang="0">
                      <a:pos x="196" y="0"/>
                    </a:cxn>
                    <a:cxn ang="0">
                      <a:pos x="184" y="11"/>
                    </a:cxn>
                    <a:cxn ang="0">
                      <a:pos x="196" y="11"/>
                    </a:cxn>
                    <a:cxn ang="0">
                      <a:pos x="184" y="29"/>
                    </a:cxn>
                    <a:cxn ang="0">
                      <a:pos x="141" y="54"/>
                    </a:cxn>
                    <a:cxn ang="0">
                      <a:pos x="141" y="76"/>
                    </a:cxn>
                    <a:cxn ang="0">
                      <a:pos x="98" y="91"/>
                    </a:cxn>
                    <a:cxn ang="0">
                      <a:pos x="55" y="130"/>
                    </a:cxn>
                    <a:cxn ang="0">
                      <a:pos x="18" y="146"/>
                    </a:cxn>
                    <a:cxn ang="0">
                      <a:pos x="9" y="146"/>
                    </a:cxn>
                    <a:cxn ang="0">
                      <a:pos x="9" y="130"/>
                    </a:cxn>
                    <a:cxn ang="0">
                      <a:pos x="0" y="130"/>
                    </a:cxn>
                  </a:cxnLst>
                  <a:rect l="0" t="0" r="r" b="b"/>
                  <a:pathLst>
                    <a:path w="196" h="146">
                      <a:moveTo>
                        <a:pt x="0" y="130"/>
                      </a:moveTo>
                      <a:lnTo>
                        <a:pt x="55" y="76"/>
                      </a:lnTo>
                      <a:lnTo>
                        <a:pt x="117" y="54"/>
                      </a:lnTo>
                      <a:lnTo>
                        <a:pt x="162" y="0"/>
                      </a:lnTo>
                      <a:lnTo>
                        <a:pt x="175" y="0"/>
                      </a:lnTo>
                      <a:lnTo>
                        <a:pt x="175" y="11"/>
                      </a:lnTo>
                      <a:lnTo>
                        <a:pt x="196" y="0"/>
                      </a:lnTo>
                      <a:lnTo>
                        <a:pt x="184" y="11"/>
                      </a:lnTo>
                      <a:lnTo>
                        <a:pt x="196" y="11"/>
                      </a:lnTo>
                      <a:lnTo>
                        <a:pt x="184" y="29"/>
                      </a:lnTo>
                      <a:lnTo>
                        <a:pt x="141" y="54"/>
                      </a:lnTo>
                      <a:lnTo>
                        <a:pt x="141" y="76"/>
                      </a:lnTo>
                      <a:lnTo>
                        <a:pt x="98" y="91"/>
                      </a:lnTo>
                      <a:lnTo>
                        <a:pt x="55" y="130"/>
                      </a:lnTo>
                      <a:lnTo>
                        <a:pt x="18" y="146"/>
                      </a:lnTo>
                      <a:lnTo>
                        <a:pt x="9" y="146"/>
                      </a:lnTo>
                      <a:lnTo>
                        <a:pt x="9" y="130"/>
                      </a:lnTo>
                      <a:lnTo>
                        <a:pt x="0" y="13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42" name="Freeform 440"/>
                <p:cNvSpPr>
                  <a:spLocks/>
                </p:cNvSpPr>
                <p:nvPr/>
              </p:nvSpPr>
              <p:spPr bwMode="auto">
                <a:xfrm>
                  <a:off x="8234363" y="5421313"/>
                  <a:ext cx="311150" cy="231775"/>
                </a:xfrm>
                <a:custGeom>
                  <a:avLst/>
                  <a:gdLst/>
                  <a:ahLst/>
                  <a:cxnLst>
                    <a:cxn ang="0">
                      <a:pos x="0" y="130"/>
                    </a:cxn>
                    <a:cxn ang="0">
                      <a:pos x="55" y="76"/>
                    </a:cxn>
                    <a:cxn ang="0">
                      <a:pos x="117" y="54"/>
                    </a:cxn>
                    <a:cxn ang="0">
                      <a:pos x="162" y="0"/>
                    </a:cxn>
                    <a:cxn ang="0">
                      <a:pos x="175" y="0"/>
                    </a:cxn>
                    <a:cxn ang="0">
                      <a:pos x="175" y="11"/>
                    </a:cxn>
                    <a:cxn ang="0">
                      <a:pos x="196" y="0"/>
                    </a:cxn>
                    <a:cxn ang="0">
                      <a:pos x="184" y="11"/>
                    </a:cxn>
                    <a:cxn ang="0">
                      <a:pos x="196" y="11"/>
                    </a:cxn>
                    <a:cxn ang="0">
                      <a:pos x="184" y="29"/>
                    </a:cxn>
                    <a:cxn ang="0">
                      <a:pos x="141" y="54"/>
                    </a:cxn>
                    <a:cxn ang="0">
                      <a:pos x="141" y="76"/>
                    </a:cxn>
                    <a:cxn ang="0">
                      <a:pos x="98" y="91"/>
                    </a:cxn>
                    <a:cxn ang="0">
                      <a:pos x="55" y="130"/>
                    </a:cxn>
                    <a:cxn ang="0">
                      <a:pos x="18" y="146"/>
                    </a:cxn>
                    <a:cxn ang="0">
                      <a:pos x="9" y="146"/>
                    </a:cxn>
                    <a:cxn ang="0">
                      <a:pos x="9" y="130"/>
                    </a:cxn>
                    <a:cxn ang="0">
                      <a:pos x="0" y="130"/>
                    </a:cxn>
                  </a:cxnLst>
                  <a:rect l="0" t="0" r="r" b="b"/>
                  <a:pathLst>
                    <a:path w="196" h="146">
                      <a:moveTo>
                        <a:pt x="0" y="130"/>
                      </a:moveTo>
                      <a:lnTo>
                        <a:pt x="55" y="76"/>
                      </a:lnTo>
                      <a:lnTo>
                        <a:pt x="117" y="54"/>
                      </a:lnTo>
                      <a:lnTo>
                        <a:pt x="162" y="0"/>
                      </a:lnTo>
                      <a:lnTo>
                        <a:pt x="175" y="0"/>
                      </a:lnTo>
                      <a:lnTo>
                        <a:pt x="175" y="11"/>
                      </a:lnTo>
                      <a:lnTo>
                        <a:pt x="196" y="0"/>
                      </a:lnTo>
                      <a:lnTo>
                        <a:pt x="184" y="11"/>
                      </a:lnTo>
                      <a:lnTo>
                        <a:pt x="196" y="11"/>
                      </a:lnTo>
                      <a:lnTo>
                        <a:pt x="184" y="29"/>
                      </a:lnTo>
                      <a:lnTo>
                        <a:pt x="141" y="54"/>
                      </a:lnTo>
                      <a:lnTo>
                        <a:pt x="141" y="76"/>
                      </a:lnTo>
                      <a:lnTo>
                        <a:pt x="98" y="91"/>
                      </a:lnTo>
                      <a:lnTo>
                        <a:pt x="55" y="130"/>
                      </a:lnTo>
                      <a:lnTo>
                        <a:pt x="18" y="146"/>
                      </a:lnTo>
                      <a:lnTo>
                        <a:pt x="9" y="146"/>
                      </a:lnTo>
                      <a:lnTo>
                        <a:pt x="9" y="130"/>
                      </a:lnTo>
                      <a:lnTo>
                        <a:pt x="0" y="130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43" name="Freeform 465"/>
                <p:cNvSpPr>
                  <a:spLocks/>
                </p:cNvSpPr>
                <p:nvPr/>
              </p:nvSpPr>
              <p:spPr bwMode="auto">
                <a:xfrm>
                  <a:off x="8312150" y="4013200"/>
                  <a:ext cx="120650" cy="71438"/>
                </a:xfrm>
                <a:custGeom>
                  <a:avLst/>
                  <a:gdLst/>
                  <a:ahLst/>
                  <a:cxnLst>
                    <a:cxn ang="0">
                      <a:pos x="0" y="24"/>
                    </a:cxn>
                    <a:cxn ang="0">
                      <a:pos x="45" y="24"/>
                    </a:cxn>
                    <a:cxn ang="0">
                      <a:pos x="55" y="10"/>
                    </a:cxn>
                    <a:cxn ang="0">
                      <a:pos x="67" y="10"/>
                    </a:cxn>
                    <a:cxn ang="0">
                      <a:pos x="67" y="0"/>
                    </a:cxn>
                    <a:cxn ang="0">
                      <a:pos x="76" y="0"/>
                    </a:cxn>
                    <a:cxn ang="0">
                      <a:pos x="76" y="10"/>
                    </a:cxn>
                    <a:cxn ang="0">
                      <a:pos x="67" y="24"/>
                    </a:cxn>
                    <a:cxn ang="0">
                      <a:pos x="45" y="45"/>
                    </a:cxn>
                    <a:cxn ang="0">
                      <a:pos x="11" y="45"/>
                    </a:cxn>
                    <a:cxn ang="0">
                      <a:pos x="0" y="24"/>
                    </a:cxn>
                  </a:cxnLst>
                  <a:rect l="0" t="0" r="r" b="b"/>
                  <a:pathLst>
                    <a:path w="76" h="45">
                      <a:moveTo>
                        <a:pt x="0" y="24"/>
                      </a:moveTo>
                      <a:lnTo>
                        <a:pt x="45" y="24"/>
                      </a:lnTo>
                      <a:lnTo>
                        <a:pt x="55" y="10"/>
                      </a:lnTo>
                      <a:lnTo>
                        <a:pt x="67" y="10"/>
                      </a:lnTo>
                      <a:lnTo>
                        <a:pt x="67" y="0"/>
                      </a:lnTo>
                      <a:lnTo>
                        <a:pt x="76" y="0"/>
                      </a:lnTo>
                      <a:lnTo>
                        <a:pt x="76" y="10"/>
                      </a:lnTo>
                      <a:lnTo>
                        <a:pt x="67" y="24"/>
                      </a:lnTo>
                      <a:lnTo>
                        <a:pt x="45" y="45"/>
                      </a:lnTo>
                      <a:lnTo>
                        <a:pt x="11" y="45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44" name="Freeform 466"/>
                <p:cNvSpPr>
                  <a:spLocks/>
                </p:cNvSpPr>
                <p:nvPr/>
              </p:nvSpPr>
              <p:spPr bwMode="auto">
                <a:xfrm>
                  <a:off x="8312150" y="4013200"/>
                  <a:ext cx="120650" cy="71438"/>
                </a:xfrm>
                <a:custGeom>
                  <a:avLst/>
                  <a:gdLst/>
                  <a:ahLst/>
                  <a:cxnLst>
                    <a:cxn ang="0">
                      <a:pos x="0" y="24"/>
                    </a:cxn>
                    <a:cxn ang="0">
                      <a:pos x="45" y="24"/>
                    </a:cxn>
                    <a:cxn ang="0">
                      <a:pos x="55" y="10"/>
                    </a:cxn>
                    <a:cxn ang="0">
                      <a:pos x="67" y="10"/>
                    </a:cxn>
                    <a:cxn ang="0">
                      <a:pos x="67" y="0"/>
                    </a:cxn>
                    <a:cxn ang="0">
                      <a:pos x="76" y="0"/>
                    </a:cxn>
                    <a:cxn ang="0">
                      <a:pos x="76" y="10"/>
                    </a:cxn>
                    <a:cxn ang="0">
                      <a:pos x="67" y="24"/>
                    </a:cxn>
                    <a:cxn ang="0">
                      <a:pos x="45" y="45"/>
                    </a:cxn>
                    <a:cxn ang="0">
                      <a:pos x="11" y="45"/>
                    </a:cxn>
                    <a:cxn ang="0">
                      <a:pos x="0" y="24"/>
                    </a:cxn>
                  </a:cxnLst>
                  <a:rect l="0" t="0" r="r" b="b"/>
                  <a:pathLst>
                    <a:path w="76" h="45">
                      <a:moveTo>
                        <a:pt x="0" y="24"/>
                      </a:moveTo>
                      <a:lnTo>
                        <a:pt x="45" y="24"/>
                      </a:lnTo>
                      <a:lnTo>
                        <a:pt x="55" y="10"/>
                      </a:lnTo>
                      <a:lnTo>
                        <a:pt x="67" y="10"/>
                      </a:lnTo>
                      <a:lnTo>
                        <a:pt x="67" y="0"/>
                      </a:lnTo>
                      <a:lnTo>
                        <a:pt x="76" y="0"/>
                      </a:lnTo>
                      <a:lnTo>
                        <a:pt x="76" y="10"/>
                      </a:lnTo>
                      <a:lnTo>
                        <a:pt x="67" y="24"/>
                      </a:lnTo>
                      <a:lnTo>
                        <a:pt x="45" y="45"/>
                      </a:lnTo>
                      <a:lnTo>
                        <a:pt x="11" y="45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45" name="Freeform 467"/>
                <p:cNvSpPr>
                  <a:spLocks/>
                </p:cNvSpPr>
                <p:nvPr/>
              </p:nvSpPr>
              <p:spPr bwMode="auto">
                <a:xfrm>
                  <a:off x="8401050" y="3949700"/>
                  <a:ext cx="55563" cy="793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2" y="0"/>
                    </a:cxn>
                    <a:cxn ang="0">
                      <a:pos x="35" y="25"/>
                    </a:cxn>
                    <a:cxn ang="0">
                      <a:pos x="35" y="50"/>
                    </a:cxn>
                    <a:cxn ang="0">
                      <a:pos x="20" y="2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35" h="50">
                      <a:moveTo>
                        <a:pt x="0" y="0"/>
                      </a:moveTo>
                      <a:lnTo>
                        <a:pt x="12" y="0"/>
                      </a:lnTo>
                      <a:lnTo>
                        <a:pt x="35" y="25"/>
                      </a:lnTo>
                      <a:lnTo>
                        <a:pt x="35" y="50"/>
                      </a:lnTo>
                      <a:lnTo>
                        <a:pt x="20" y="2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46" name="Freeform 468"/>
                <p:cNvSpPr>
                  <a:spLocks/>
                </p:cNvSpPr>
                <p:nvPr/>
              </p:nvSpPr>
              <p:spPr bwMode="auto">
                <a:xfrm>
                  <a:off x="8401050" y="3949700"/>
                  <a:ext cx="55563" cy="793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2" y="0"/>
                    </a:cxn>
                    <a:cxn ang="0">
                      <a:pos x="35" y="25"/>
                    </a:cxn>
                    <a:cxn ang="0">
                      <a:pos x="35" y="50"/>
                    </a:cxn>
                    <a:cxn ang="0">
                      <a:pos x="20" y="2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35" h="50">
                      <a:moveTo>
                        <a:pt x="0" y="0"/>
                      </a:moveTo>
                      <a:lnTo>
                        <a:pt x="12" y="0"/>
                      </a:lnTo>
                      <a:lnTo>
                        <a:pt x="35" y="25"/>
                      </a:lnTo>
                      <a:lnTo>
                        <a:pt x="35" y="50"/>
                      </a:lnTo>
                      <a:lnTo>
                        <a:pt x="20" y="2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47" name="Freeform 469"/>
                <p:cNvSpPr>
                  <a:spLocks/>
                </p:cNvSpPr>
                <p:nvPr/>
              </p:nvSpPr>
              <p:spPr bwMode="auto">
                <a:xfrm>
                  <a:off x="8564563" y="4622800"/>
                  <a:ext cx="66675" cy="857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8" y="11"/>
                    </a:cxn>
                    <a:cxn ang="0">
                      <a:pos x="42" y="54"/>
                    </a:cxn>
                    <a:cxn ang="0">
                      <a:pos x="30" y="54"/>
                    </a:cxn>
                    <a:cxn ang="0">
                      <a:pos x="9" y="2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2" h="54">
                      <a:moveTo>
                        <a:pt x="0" y="0"/>
                      </a:moveTo>
                      <a:lnTo>
                        <a:pt x="18" y="11"/>
                      </a:lnTo>
                      <a:lnTo>
                        <a:pt x="42" y="54"/>
                      </a:lnTo>
                      <a:lnTo>
                        <a:pt x="30" y="54"/>
                      </a:lnTo>
                      <a:lnTo>
                        <a:pt x="9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48" name="Freeform 470"/>
                <p:cNvSpPr>
                  <a:spLocks/>
                </p:cNvSpPr>
                <p:nvPr/>
              </p:nvSpPr>
              <p:spPr bwMode="auto">
                <a:xfrm>
                  <a:off x="8564563" y="4622800"/>
                  <a:ext cx="66675" cy="857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8" y="11"/>
                    </a:cxn>
                    <a:cxn ang="0">
                      <a:pos x="42" y="54"/>
                    </a:cxn>
                    <a:cxn ang="0">
                      <a:pos x="30" y="54"/>
                    </a:cxn>
                    <a:cxn ang="0">
                      <a:pos x="9" y="2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2" h="54">
                      <a:moveTo>
                        <a:pt x="0" y="0"/>
                      </a:moveTo>
                      <a:lnTo>
                        <a:pt x="18" y="11"/>
                      </a:lnTo>
                      <a:lnTo>
                        <a:pt x="42" y="54"/>
                      </a:lnTo>
                      <a:lnTo>
                        <a:pt x="30" y="54"/>
                      </a:lnTo>
                      <a:lnTo>
                        <a:pt x="9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49" name="Freeform 436"/>
                <p:cNvSpPr>
                  <a:spLocks/>
                </p:cNvSpPr>
                <p:nvPr/>
              </p:nvSpPr>
              <p:spPr bwMode="auto">
                <a:xfrm>
                  <a:off x="7796212" y="5238750"/>
                  <a:ext cx="88900" cy="80963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28" y="8"/>
                    </a:cxn>
                    <a:cxn ang="0">
                      <a:pos x="56" y="0"/>
                    </a:cxn>
                    <a:cxn ang="0">
                      <a:pos x="28" y="42"/>
                    </a:cxn>
                    <a:cxn ang="0">
                      <a:pos x="7" y="51"/>
                    </a:cxn>
                    <a:cxn ang="0">
                      <a:pos x="0" y="51"/>
                    </a:cxn>
                    <a:cxn ang="0">
                      <a:pos x="0" y="42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56" h="51">
                      <a:moveTo>
                        <a:pt x="7" y="0"/>
                      </a:moveTo>
                      <a:lnTo>
                        <a:pt x="28" y="8"/>
                      </a:lnTo>
                      <a:lnTo>
                        <a:pt x="56" y="0"/>
                      </a:lnTo>
                      <a:lnTo>
                        <a:pt x="28" y="42"/>
                      </a:lnTo>
                      <a:lnTo>
                        <a:pt x="7" y="51"/>
                      </a:lnTo>
                      <a:lnTo>
                        <a:pt x="0" y="51"/>
                      </a:lnTo>
                      <a:lnTo>
                        <a:pt x="0" y="42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50" name="Freeform 437"/>
                <p:cNvSpPr>
                  <a:spLocks/>
                </p:cNvSpPr>
                <p:nvPr/>
              </p:nvSpPr>
              <p:spPr bwMode="auto">
                <a:xfrm>
                  <a:off x="7796212" y="5238750"/>
                  <a:ext cx="88900" cy="80963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28" y="8"/>
                    </a:cxn>
                    <a:cxn ang="0">
                      <a:pos x="56" y="0"/>
                    </a:cxn>
                    <a:cxn ang="0">
                      <a:pos x="28" y="42"/>
                    </a:cxn>
                    <a:cxn ang="0">
                      <a:pos x="7" y="51"/>
                    </a:cxn>
                    <a:cxn ang="0">
                      <a:pos x="0" y="51"/>
                    </a:cxn>
                    <a:cxn ang="0">
                      <a:pos x="0" y="42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56" h="51">
                      <a:moveTo>
                        <a:pt x="7" y="0"/>
                      </a:moveTo>
                      <a:lnTo>
                        <a:pt x="28" y="8"/>
                      </a:lnTo>
                      <a:lnTo>
                        <a:pt x="56" y="0"/>
                      </a:lnTo>
                      <a:lnTo>
                        <a:pt x="28" y="42"/>
                      </a:lnTo>
                      <a:lnTo>
                        <a:pt x="7" y="51"/>
                      </a:lnTo>
                      <a:lnTo>
                        <a:pt x="0" y="51"/>
                      </a:lnTo>
                      <a:lnTo>
                        <a:pt x="0" y="42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FFF2CC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526" name="Group 525"/>
              <p:cNvGrpSpPr/>
              <p:nvPr/>
            </p:nvGrpSpPr>
            <p:grpSpPr>
              <a:xfrm>
                <a:off x="3477435" y="2497406"/>
                <a:ext cx="2583836" cy="3071193"/>
                <a:chOff x="3495696" y="2046294"/>
                <a:chExt cx="2651141" cy="3151194"/>
              </a:xfrm>
              <a:solidFill>
                <a:srgbClr val="E2AC00"/>
              </a:solidFill>
            </p:grpSpPr>
            <p:sp>
              <p:nvSpPr>
                <p:cNvPr id="527" name="Freeform 5"/>
                <p:cNvSpPr>
                  <a:spLocks/>
                </p:cNvSpPr>
                <p:nvPr/>
              </p:nvSpPr>
              <p:spPr bwMode="auto">
                <a:xfrm>
                  <a:off x="4000524" y="2925771"/>
                  <a:ext cx="455615" cy="471488"/>
                </a:xfrm>
                <a:custGeom>
                  <a:avLst/>
                  <a:gdLst/>
                  <a:ahLst/>
                  <a:cxnLst>
                    <a:cxn ang="0">
                      <a:pos x="241" y="246"/>
                    </a:cxn>
                    <a:cxn ang="0">
                      <a:pos x="229" y="246"/>
                    </a:cxn>
                    <a:cxn ang="0">
                      <a:pos x="219" y="256"/>
                    </a:cxn>
                    <a:cxn ang="0">
                      <a:pos x="186" y="256"/>
                    </a:cxn>
                    <a:cxn ang="0">
                      <a:pos x="165" y="272"/>
                    </a:cxn>
                    <a:cxn ang="0">
                      <a:pos x="143" y="256"/>
                    </a:cxn>
                    <a:cxn ang="0">
                      <a:pos x="119" y="256"/>
                    </a:cxn>
                    <a:cxn ang="0">
                      <a:pos x="98" y="246"/>
                    </a:cxn>
                    <a:cxn ang="0">
                      <a:pos x="76" y="246"/>
                    </a:cxn>
                    <a:cxn ang="0">
                      <a:pos x="67" y="272"/>
                    </a:cxn>
                    <a:cxn ang="0">
                      <a:pos x="67" y="297"/>
                    </a:cxn>
                    <a:cxn ang="0">
                      <a:pos x="55" y="272"/>
                    </a:cxn>
                    <a:cxn ang="0">
                      <a:pos x="43" y="282"/>
                    </a:cxn>
                    <a:cxn ang="0">
                      <a:pos x="34" y="272"/>
                    </a:cxn>
                    <a:cxn ang="0">
                      <a:pos x="21" y="272"/>
                    </a:cxn>
                    <a:cxn ang="0">
                      <a:pos x="0" y="232"/>
                    </a:cxn>
                    <a:cxn ang="0">
                      <a:pos x="0" y="206"/>
                    </a:cxn>
                    <a:cxn ang="0">
                      <a:pos x="67" y="191"/>
                    </a:cxn>
                    <a:cxn ang="0">
                      <a:pos x="76" y="181"/>
                    </a:cxn>
                    <a:cxn ang="0">
                      <a:pos x="76" y="116"/>
                    </a:cxn>
                    <a:cxn ang="0">
                      <a:pos x="98" y="102"/>
                    </a:cxn>
                    <a:cxn ang="0">
                      <a:pos x="210" y="0"/>
                    </a:cxn>
                    <a:cxn ang="0">
                      <a:pos x="250" y="0"/>
                    </a:cxn>
                    <a:cxn ang="0">
                      <a:pos x="262" y="14"/>
                    </a:cxn>
                    <a:cxn ang="0">
                      <a:pos x="262" y="50"/>
                    </a:cxn>
                    <a:cxn ang="0">
                      <a:pos x="274" y="80"/>
                    </a:cxn>
                    <a:cxn ang="0">
                      <a:pos x="287" y="80"/>
                    </a:cxn>
                    <a:cxn ang="0">
                      <a:pos x="274" y="155"/>
                    </a:cxn>
                    <a:cxn ang="0">
                      <a:pos x="241" y="232"/>
                    </a:cxn>
                    <a:cxn ang="0">
                      <a:pos x="241" y="246"/>
                    </a:cxn>
                  </a:cxnLst>
                  <a:rect l="0" t="0" r="r" b="b"/>
                  <a:pathLst>
                    <a:path w="287" h="297">
                      <a:moveTo>
                        <a:pt x="241" y="246"/>
                      </a:moveTo>
                      <a:lnTo>
                        <a:pt x="229" y="246"/>
                      </a:lnTo>
                      <a:lnTo>
                        <a:pt x="219" y="256"/>
                      </a:lnTo>
                      <a:lnTo>
                        <a:pt x="186" y="256"/>
                      </a:lnTo>
                      <a:lnTo>
                        <a:pt x="165" y="272"/>
                      </a:lnTo>
                      <a:lnTo>
                        <a:pt x="143" y="256"/>
                      </a:lnTo>
                      <a:lnTo>
                        <a:pt x="119" y="256"/>
                      </a:lnTo>
                      <a:lnTo>
                        <a:pt x="98" y="246"/>
                      </a:lnTo>
                      <a:lnTo>
                        <a:pt x="76" y="246"/>
                      </a:lnTo>
                      <a:lnTo>
                        <a:pt x="67" y="272"/>
                      </a:lnTo>
                      <a:lnTo>
                        <a:pt x="67" y="297"/>
                      </a:lnTo>
                      <a:lnTo>
                        <a:pt x="55" y="272"/>
                      </a:lnTo>
                      <a:lnTo>
                        <a:pt x="43" y="282"/>
                      </a:lnTo>
                      <a:lnTo>
                        <a:pt x="34" y="272"/>
                      </a:lnTo>
                      <a:lnTo>
                        <a:pt x="21" y="272"/>
                      </a:lnTo>
                      <a:lnTo>
                        <a:pt x="0" y="232"/>
                      </a:lnTo>
                      <a:lnTo>
                        <a:pt x="0" y="206"/>
                      </a:lnTo>
                      <a:lnTo>
                        <a:pt x="67" y="191"/>
                      </a:lnTo>
                      <a:lnTo>
                        <a:pt x="76" y="181"/>
                      </a:lnTo>
                      <a:lnTo>
                        <a:pt x="76" y="116"/>
                      </a:lnTo>
                      <a:lnTo>
                        <a:pt x="98" y="102"/>
                      </a:lnTo>
                      <a:lnTo>
                        <a:pt x="210" y="0"/>
                      </a:lnTo>
                      <a:lnTo>
                        <a:pt x="250" y="0"/>
                      </a:lnTo>
                      <a:lnTo>
                        <a:pt x="262" y="14"/>
                      </a:lnTo>
                      <a:lnTo>
                        <a:pt x="262" y="50"/>
                      </a:lnTo>
                      <a:lnTo>
                        <a:pt x="274" y="80"/>
                      </a:lnTo>
                      <a:lnTo>
                        <a:pt x="287" y="80"/>
                      </a:lnTo>
                      <a:lnTo>
                        <a:pt x="274" y="155"/>
                      </a:lnTo>
                      <a:lnTo>
                        <a:pt x="241" y="232"/>
                      </a:lnTo>
                      <a:lnTo>
                        <a:pt x="241" y="246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8" name="Freeform 6"/>
                <p:cNvSpPr>
                  <a:spLocks/>
                </p:cNvSpPr>
                <p:nvPr/>
              </p:nvSpPr>
              <p:spPr bwMode="auto">
                <a:xfrm>
                  <a:off x="4000524" y="2925771"/>
                  <a:ext cx="455615" cy="471488"/>
                </a:xfrm>
                <a:custGeom>
                  <a:avLst/>
                  <a:gdLst/>
                  <a:ahLst/>
                  <a:cxnLst>
                    <a:cxn ang="0">
                      <a:pos x="241" y="246"/>
                    </a:cxn>
                    <a:cxn ang="0">
                      <a:pos x="229" y="246"/>
                    </a:cxn>
                    <a:cxn ang="0">
                      <a:pos x="219" y="256"/>
                    </a:cxn>
                    <a:cxn ang="0">
                      <a:pos x="186" y="256"/>
                    </a:cxn>
                    <a:cxn ang="0">
                      <a:pos x="165" y="272"/>
                    </a:cxn>
                    <a:cxn ang="0">
                      <a:pos x="143" y="256"/>
                    </a:cxn>
                    <a:cxn ang="0">
                      <a:pos x="119" y="256"/>
                    </a:cxn>
                    <a:cxn ang="0">
                      <a:pos x="98" y="246"/>
                    </a:cxn>
                    <a:cxn ang="0">
                      <a:pos x="76" y="246"/>
                    </a:cxn>
                    <a:cxn ang="0">
                      <a:pos x="67" y="272"/>
                    </a:cxn>
                    <a:cxn ang="0">
                      <a:pos x="67" y="297"/>
                    </a:cxn>
                    <a:cxn ang="0">
                      <a:pos x="55" y="272"/>
                    </a:cxn>
                    <a:cxn ang="0">
                      <a:pos x="43" y="282"/>
                    </a:cxn>
                    <a:cxn ang="0">
                      <a:pos x="34" y="272"/>
                    </a:cxn>
                    <a:cxn ang="0">
                      <a:pos x="21" y="272"/>
                    </a:cxn>
                    <a:cxn ang="0">
                      <a:pos x="0" y="232"/>
                    </a:cxn>
                    <a:cxn ang="0">
                      <a:pos x="0" y="206"/>
                    </a:cxn>
                    <a:cxn ang="0">
                      <a:pos x="67" y="191"/>
                    </a:cxn>
                    <a:cxn ang="0">
                      <a:pos x="76" y="181"/>
                    </a:cxn>
                    <a:cxn ang="0">
                      <a:pos x="76" y="116"/>
                    </a:cxn>
                    <a:cxn ang="0">
                      <a:pos x="98" y="102"/>
                    </a:cxn>
                    <a:cxn ang="0">
                      <a:pos x="210" y="0"/>
                    </a:cxn>
                    <a:cxn ang="0">
                      <a:pos x="250" y="0"/>
                    </a:cxn>
                    <a:cxn ang="0">
                      <a:pos x="262" y="14"/>
                    </a:cxn>
                    <a:cxn ang="0">
                      <a:pos x="262" y="50"/>
                    </a:cxn>
                    <a:cxn ang="0">
                      <a:pos x="274" y="80"/>
                    </a:cxn>
                    <a:cxn ang="0">
                      <a:pos x="287" y="80"/>
                    </a:cxn>
                    <a:cxn ang="0">
                      <a:pos x="274" y="155"/>
                    </a:cxn>
                    <a:cxn ang="0">
                      <a:pos x="241" y="232"/>
                    </a:cxn>
                    <a:cxn ang="0">
                      <a:pos x="241" y="246"/>
                    </a:cxn>
                  </a:cxnLst>
                  <a:rect l="0" t="0" r="r" b="b"/>
                  <a:pathLst>
                    <a:path w="287" h="297">
                      <a:moveTo>
                        <a:pt x="241" y="246"/>
                      </a:moveTo>
                      <a:lnTo>
                        <a:pt x="229" y="246"/>
                      </a:lnTo>
                      <a:lnTo>
                        <a:pt x="219" y="256"/>
                      </a:lnTo>
                      <a:lnTo>
                        <a:pt x="186" y="256"/>
                      </a:lnTo>
                      <a:lnTo>
                        <a:pt x="165" y="272"/>
                      </a:lnTo>
                      <a:lnTo>
                        <a:pt x="143" y="256"/>
                      </a:lnTo>
                      <a:lnTo>
                        <a:pt x="119" y="256"/>
                      </a:lnTo>
                      <a:lnTo>
                        <a:pt x="98" y="246"/>
                      </a:lnTo>
                      <a:lnTo>
                        <a:pt x="76" y="246"/>
                      </a:lnTo>
                      <a:lnTo>
                        <a:pt x="67" y="272"/>
                      </a:lnTo>
                      <a:lnTo>
                        <a:pt x="67" y="297"/>
                      </a:lnTo>
                      <a:lnTo>
                        <a:pt x="55" y="272"/>
                      </a:lnTo>
                      <a:lnTo>
                        <a:pt x="43" y="282"/>
                      </a:lnTo>
                      <a:lnTo>
                        <a:pt x="34" y="272"/>
                      </a:lnTo>
                      <a:lnTo>
                        <a:pt x="21" y="272"/>
                      </a:lnTo>
                      <a:lnTo>
                        <a:pt x="0" y="232"/>
                      </a:lnTo>
                      <a:lnTo>
                        <a:pt x="0" y="206"/>
                      </a:lnTo>
                      <a:lnTo>
                        <a:pt x="67" y="191"/>
                      </a:lnTo>
                      <a:lnTo>
                        <a:pt x="76" y="181"/>
                      </a:lnTo>
                      <a:lnTo>
                        <a:pt x="76" y="116"/>
                      </a:lnTo>
                      <a:lnTo>
                        <a:pt x="98" y="102"/>
                      </a:lnTo>
                      <a:lnTo>
                        <a:pt x="210" y="0"/>
                      </a:lnTo>
                      <a:lnTo>
                        <a:pt x="250" y="0"/>
                      </a:lnTo>
                      <a:lnTo>
                        <a:pt x="262" y="14"/>
                      </a:lnTo>
                      <a:lnTo>
                        <a:pt x="262" y="50"/>
                      </a:lnTo>
                      <a:lnTo>
                        <a:pt x="274" y="80"/>
                      </a:lnTo>
                      <a:lnTo>
                        <a:pt x="287" y="80"/>
                      </a:lnTo>
                      <a:lnTo>
                        <a:pt x="274" y="155"/>
                      </a:lnTo>
                      <a:lnTo>
                        <a:pt x="241" y="232"/>
                      </a:lnTo>
                      <a:lnTo>
                        <a:pt x="241" y="246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9" name="Freeform 7"/>
                <p:cNvSpPr>
                  <a:spLocks/>
                </p:cNvSpPr>
                <p:nvPr/>
              </p:nvSpPr>
              <p:spPr bwMode="auto">
                <a:xfrm>
                  <a:off x="4070374" y="3316297"/>
                  <a:ext cx="330202" cy="361951"/>
                </a:xfrm>
                <a:custGeom>
                  <a:avLst/>
                  <a:gdLst/>
                  <a:ahLst/>
                  <a:cxnLst>
                    <a:cxn ang="0">
                      <a:pos x="208" y="10"/>
                    </a:cxn>
                    <a:cxn ang="0">
                      <a:pos x="208" y="24"/>
                    </a:cxn>
                    <a:cxn ang="0">
                      <a:pos x="208" y="50"/>
                    </a:cxn>
                    <a:cxn ang="0">
                      <a:pos x="198" y="61"/>
                    </a:cxn>
                    <a:cxn ang="0">
                      <a:pos x="186" y="115"/>
                    </a:cxn>
                    <a:cxn ang="0">
                      <a:pos x="176" y="126"/>
                    </a:cxn>
                    <a:cxn ang="0">
                      <a:pos x="167" y="166"/>
                    </a:cxn>
                    <a:cxn ang="0">
                      <a:pos x="155" y="180"/>
                    </a:cxn>
                    <a:cxn ang="0">
                      <a:pos x="143" y="166"/>
                    </a:cxn>
                    <a:cxn ang="0">
                      <a:pos x="131" y="166"/>
                    </a:cxn>
                    <a:cxn ang="0">
                      <a:pos x="109" y="217"/>
                    </a:cxn>
                    <a:cxn ang="0">
                      <a:pos x="54" y="228"/>
                    </a:cxn>
                    <a:cxn ang="0">
                      <a:pos x="54" y="217"/>
                    </a:cxn>
                    <a:cxn ang="0">
                      <a:pos x="45" y="191"/>
                    </a:cxn>
                    <a:cxn ang="0">
                      <a:pos x="23" y="180"/>
                    </a:cxn>
                    <a:cxn ang="0">
                      <a:pos x="0" y="180"/>
                    </a:cxn>
                    <a:cxn ang="0">
                      <a:pos x="0" y="126"/>
                    </a:cxn>
                    <a:cxn ang="0">
                      <a:pos x="23" y="76"/>
                    </a:cxn>
                    <a:cxn ang="0">
                      <a:pos x="23" y="50"/>
                    </a:cxn>
                    <a:cxn ang="0">
                      <a:pos x="23" y="24"/>
                    </a:cxn>
                    <a:cxn ang="0">
                      <a:pos x="33" y="0"/>
                    </a:cxn>
                    <a:cxn ang="0">
                      <a:pos x="54" y="0"/>
                    </a:cxn>
                    <a:cxn ang="0">
                      <a:pos x="76" y="10"/>
                    </a:cxn>
                    <a:cxn ang="0">
                      <a:pos x="100" y="10"/>
                    </a:cxn>
                    <a:cxn ang="0">
                      <a:pos x="122" y="24"/>
                    </a:cxn>
                    <a:cxn ang="0">
                      <a:pos x="143" y="10"/>
                    </a:cxn>
                    <a:cxn ang="0">
                      <a:pos x="176" y="10"/>
                    </a:cxn>
                    <a:cxn ang="0">
                      <a:pos x="186" y="0"/>
                    </a:cxn>
                    <a:cxn ang="0">
                      <a:pos x="198" y="0"/>
                    </a:cxn>
                    <a:cxn ang="0">
                      <a:pos x="208" y="10"/>
                    </a:cxn>
                  </a:cxnLst>
                  <a:rect l="0" t="0" r="r" b="b"/>
                  <a:pathLst>
                    <a:path w="208" h="228">
                      <a:moveTo>
                        <a:pt x="208" y="10"/>
                      </a:moveTo>
                      <a:lnTo>
                        <a:pt x="208" y="24"/>
                      </a:lnTo>
                      <a:lnTo>
                        <a:pt x="208" y="50"/>
                      </a:lnTo>
                      <a:lnTo>
                        <a:pt x="198" y="61"/>
                      </a:lnTo>
                      <a:lnTo>
                        <a:pt x="186" y="115"/>
                      </a:lnTo>
                      <a:lnTo>
                        <a:pt x="176" y="126"/>
                      </a:lnTo>
                      <a:lnTo>
                        <a:pt x="167" y="166"/>
                      </a:lnTo>
                      <a:lnTo>
                        <a:pt x="155" y="180"/>
                      </a:lnTo>
                      <a:lnTo>
                        <a:pt x="143" y="166"/>
                      </a:lnTo>
                      <a:lnTo>
                        <a:pt x="131" y="166"/>
                      </a:lnTo>
                      <a:lnTo>
                        <a:pt x="109" y="217"/>
                      </a:lnTo>
                      <a:lnTo>
                        <a:pt x="54" y="228"/>
                      </a:lnTo>
                      <a:lnTo>
                        <a:pt x="54" y="217"/>
                      </a:lnTo>
                      <a:lnTo>
                        <a:pt x="45" y="191"/>
                      </a:lnTo>
                      <a:lnTo>
                        <a:pt x="23" y="180"/>
                      </a:lnTo>
                      <a:lnTo>
                        <a:pt x="0" y="180"/>
                      </a:lnTo>
                      <a:lnTo>
                        <a:pt x="0" y="126"/>
                      </a:lnTo>
                      <a:lnTo>
                        <a:pt x="23" y="76"/>
                      </a:lnTo>
                      <a:lnTo>
                        <a:pt x="23" y="50"/>
                      </a:lnTo>
                      <a:lnTo>
                        <a:pt x="23" y="24"/>
                      </a:lnTo>
                      <a:lnTo>
                        <a:pt x="33" y="0"/>
                      </a:lnTo>
                      <a:lnTo>
                        <a:pt x="54" y="0"/>
                      </a:lnTo>
                      <a:lnTo>
                        <a:pt x="76" y="10"/>
                      </a:lnTo>
                      <a:lnTo>
                        <a:pt x="100" y="10"/>
                      </a:lnTo>
                      <a:lnTo>
                        <a:pt x="122" y="24"/>
                      </a:lnTo>
                      <a:lnTo>
                        <a:pt x="143" y="10"/>
                      </a:lnTo>
                      <a:lnTo>
                        <a:pt x="176" y="10"/>
                      </a:lnTo>
                      <a:lnTo>
                        <a:pt x="186" y="0"/>
                      </a:lnTo>
                      <a:lnTo>
                        <a:pt x="198" y="0"/>
                      </a:lnTo>
                      <a:lnTo>
                        <a:pt x="208" y="10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0" name="Freeform 8"/>
                <p:cNvSpPr>
                  <a:spLocks/>
                </p:cNvSpPr>
                <p:nvPr/>
              </p:nvSpPr>
              <p:spPr bwMode="auto">
                <a:xfrm>
                  <a:off x="4070374" y="3316297"/>
                  <a:ext cx="330202" cy="361951"/>
                </a:xfrm>
                <a:custGeom>
                  <a:avLst/>
                  <a:gdLst/>
                  <a:ahLst/>
                  <a:cxnLst>
                    <a:cxn ang="0">
                      <a:pos x="208" y="10"/>
                    </a:cxn>
                    <a:cxn ang="0">
                      <a:pos x="208" y="24"/>
                    </a:cxn>
                    <a:cxn ang="0">
                      <a:pos x="208" y="50"/>
                    </a:cxn>
                    <a:cxn ang="0">
                      <a:pos x="198" y="61"/>
                    </a:cxn>
                    <a:cxn ang="0">
                      <a:pos x="186" y="115"/>
                    </a:cxn>
                    <a:cxn ang="0">
                      <a:pos x="176" y="126"/>
                    </a:cxn>
                    <a:cxn ang="0">
                      <a:pos x="167" y="166"/>
                    </a:cxn>
                    <a:cxn ang="0">
                      <a:pos x="155" y="180"/>
                    </a:cxn>
                    <a:cxn ang="0">
                      <a:pos x="143" y="166"/>
                    </a:cxn>
                    <a:cxn ang="0">
                      <a:pos x="131" y="166"/>
                    </a:cxn>
                    <a:cxn ang="0">
                      <a:pos x="109" y="217"/>
                    </a:cxn>
                    <a:cxn ang="0">
                      <a:pos x="54" y="228"/>
                    </a:cxn>
                    <a:cxn ang="0">
                      <a:pos x="54" y="217"/>
                    </a:cxn>
                    <a:cxn ang="0">
                      <a:pos x="45" y="191"/>
                    </a:cxn>
                    <a:cxn ang="0">
                      <a:pos x="23" y="180"/>
                    </a:cxn>
                    <a:cxn ang="0">
                      <a:pos x="0" y="180"/>
                    </a:cxn>
                    <a:cxn ang="0">
                      <a:pos x="0" y="126"/>
                    </a:cxn>
                    <a:cxn ang="0">
                      <a:pos x="23" y="76"/>
                    </a:cxn>
                    <a:cxn ang="0">
                      <a:pos x="23" y="50"/>
                    </a:cxn>
                    <a:cxn ang="0">
                      <a:pos x="23" y="24"/>
                    </a:cxn>
                    <a:cxn ang="0">
                      <a:pos x="33" y="0"/>
                    </a:cxn>
                    <a:cxn ang="0">
                      <a:pos x="54" y="0"/>
                    </a:cxn>
                    <a:cxn ang="0">
                      <a:pos x="76" y="10"/>
                    </a:cxn>
                    <a:cxn ang="0">
                      <a:pos x="100" y="10"/>
                    </a:cxn>
                    <a:cxn ang="0">
                      <a:pos x="122" y="24"/>
                    </a:cxn>
                    <a:cxn ang="0">
                      <a:pos x="143" y="10"/>
                    </a:cxn>
                    <a:cxn ang="0">
                      <a:pos x="176" y="10"/>
                    </a:cxn>
                    <a:cxn ang="0">
                      <a:pos x="186" y="0"/>
                    </a:cxn>
                    <a:cxn ang="0">
                      <a:pos x="198" y="0"/>
                    </a:cxn>
                    <a:cxn ang="0">
                      <a:pos x="208" y="10"/>
                    </a:cxn>
                  </a:cxnLst>
                  <a:rect l="0" t="0" r="r" b="b"/>
                  <a:pathLst>
                    <a:path w="208" h="228">
                      <a:moveTo>
                        <a:pt x="208" y="10"/>
                      </a:moveTo>
                      <a:lnTo>
                        <a:pt x="208" y="24"/>
                      </a:lnTo>
                      <a:lnTo>
                        <a:pt x="208" y="50"/>
                      </a:lnTo>
                      <a:lnTo>
                        <a:pt x="198" y="61"/>
                      </a:lnTo>
                      <a:lnTo>
                        <a:pt x="186" y="115"/>
                      </a:lnTo>
                      <a:lnTo>
                        <a:pt x="176" y="126"/>
                      </a:lnTo>
                      <a:lnTo>
                        <a:pt x="167" y="166"/>
                      </a:lnTo>
                      <a:lnTo>
                        <a:pt x="155" y="180"/>
                      </a:lnTo>
                      <a:lnTo>
                        <a:pt x="143" y="166"/>
                      </a:lnTo>
                      <a:lnTo>
                        <a:pt x="131" y="166"/>
                      </a:lnTo>
                      <a:lnTo>
                        <a:pt x="109" y="217"/>
                      </a:lnTo>
                      <a:lnTo>
                        <a:pt x="54" y="228"/>
                      </a:lnTo>
                      <a:lnTo>
                        <a:pt x="54" y="217"/>
                      </a:lnTo>
                      <a:lnTo>
                        <a:pt x="45" y="191"/>
                      </a:lnTo>
                      <a:lnTo>
                        <a:pt x="23" y="180"/>
                      </a:lnTo>
                      <a:lnTo>
                        <a:pt x="0" y="180"/>
                      </a:lnTo>
                      <a:lnTo>
                        <a:pt x="0" y="126"/>
                      </a:lnTo>
                      <a:lnTo>
                        <a:pt x="23" y="76"/>
                      </a:lnTo>
                      <a:lnTo>
                        <a:pt x="23" y="50"/>
                      </a:lnTo>
                      <a:lnTo>
                        <a:pt x="23" y="24"/>
                      </a:lnTo>
                      <a:lnTo>
                        <a:pt x="33" y="0"/>
                      </a:lnTo>
                      <a:lnTo>
                        <a:pt x="54" y="0"/>
                      </a:lnTo>
                      <a:lnTo>
                        <a:pt x="76" y="10"/>
                      </a:lnTo>
                      <a:lnTo>
                        <a:pt x="100" y="10"/>
                      </a:lnTo>
                      <a:lnTo>
                        <a:pt x="122" y="24"/>
                      </a:lnTo>
                      <a:lnTo>
                        <a:pt x="143" y="10"/>
                      </a:lnTo>
                      <a:lnTo>
                        <a:pt x="176" y="10"/>
                      </a:lnTo>
                      <a:lnTo>
                        <a:pt x="186" y="0"/>
                      </a:lnTo>
                      <a:lnTo>
                        <a:pt x="198" y="0"/>
                      </a:lnTo>
                      <a:lnTo>
                        <a:pt x="208" y="10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1" name="Freeform 9"/>
                <p:cNvSpPr>
                  <a:spLocks/>
                </p:cNvSpPr>
                <p:nvPr/>
              </p:nvSpPr>
              <p:spPr bwMode="auto">
                <a:xfrm>
                  <a:off x="4418039" y="3416309"/>
                  <a:ext cx="385765" cy="307976"/>
                </a:xfrm>
                <a:custGeom>
                  <a:avLst/>
                  <a:gdLst/>
                  <a:ahLst/>
                  <a:cxnLst>
                    <a:cxn ang="0">
                      <a:pos x="0" y="154"/>
                    </a:cxn>
                    <a:cxn ang="0">
                      <a:pos x="24" y="194"/>
                    </a:cxn>
                    <a:cxn ang="0">
                      <a:pos x="34" y="183"/>
                    </a:cxn>
                    <a:cxn ang="0">
                      <a:pos x="43" y="183"/>
                    </a:cxn>
                    <a:cxn ang="0">
                      <a:pos x="56" y="183"/>
                    </a:cxn>
                    <a:cxn ang="0">
                      <a:pos x="79" y="183"/>
                    </a:cxn>
                    <a:cxn ang="0">
                      <a:pos x="89" y="140"/>
                    </a:cxn>
                    <a:cxn ang="0">
                      <a:pos x="101" y="140"/>
                    </a:cxn>
                    <a:cxn ang="0">
                      <a:pos x="111" y="154"/>
                    </a:cxn>
                    <a:cxn ang="0">
                      <a:pos x="144" y="165"/>
                    </a:cxn>
                    <a:cxn ang="0">
                      <a:pos x="156" y="154"/>
                    </a:cxn>
                    <a:cxn ang="0">
                      <a:pos x="243" y="140"/>
                    </a:cxn>
                    <a:cxn ang="0">
                      <a:pos x="186" y="64"/>
                    </a:cxn>
                    <a:cxn ang="0">
                      <a:pos x="166" y="53"/>
                    </a:cxn>
                    <a:cxn ang="0">
                      <a:pos x="166" y="28"/>
                    </a:cxn>
                    <a:cxn ang="0">
                      <a:pos x="144" y="0"/>
                    </a:cxn>
                    <a:cxn ang="0">
                      <a:pos x="131" y="14"/>
                    </a:cxn>
                    <a:cxn ang="0">
                      <a:pos x="111" y="39"/>
                    </a:cxn>
                    <a:cxn ang="0">
                      <a:pos x="79" y="53"/>
                    </a:cxn>
                    <a:cxn ang="0">
                      <a:pos x="79" y="64"/>
                    </a:cxn>
                    <a:cxn ang="0">
                      <a:pos x="64" y="79"/>
                    </a:cxn>
                    <a:cxn ang="0">
                      <a:pos x="12" y="90"/>
                    </a:cxn>
                    <a:cxn ang="0">
                      <a:pos x="0" y="129"/>
                    </a:cxn>
                    <a:cxn ang="0">
                      <a:pos x="0" y="154"/>
                    </a:cxn>
                  </a:cxnLst>
                  <a:rect l="0" t="0" r="r" b="b"/>
                  <a:pathLst>
                    <a:path w="243" h="194">
                      <a:moveTo>
                        <a:pt x="0" y="154"/>
                      </a:moveTo>
                      <a:lnTo>
                        <a:pt x="24" y="194"/>
                      </a:lnTo>
                      <a:lnTo>
                        <a:pt x="34" y="183"/>
                      </a:lnTo>
                      <a:lnTo>
                        <a:pt x="43" y="183"/>
                      </a:lnTo>
                      <a:lnTo>
                        <a:pt x="56" y="183"/>
                      </a:lnTo>
                      <a:lnTo>
                        <a:pt x="79" y="183"/>
                      </a:lnTo>
                      <a:lnTo>
                        <a:pt x="89" y="140"/>
                      </a:lnTo>
                      <a:lnTo>
                        <a:pt x="101" y="140"/>
                      </a:lnTo>
                      <a:lnTo>
                        <a:pt x="111" y="154"/>
                      </a:lnTo>
                      <a:lnTo>
                        <a:pt x="144" y="165"/>
                      </a:lnTo>
                      <a:lnTo>
                        <a:pt x="156" y="154"/>
                      </a:lnTo>
                      <a:lnTo>
                        <a:pt x="243" y="140"/>
                      </a:lnTo>
                      <a:lnTo>
                        <a:pt x="186" y="64"/>
                      </a:lnTo>
                      <a:lnTo>
                        <a:pt x="166" y="53"/>
                      </a:lnTo>
                      <a:lnTo>
                        <a:pt x="166" y="28"/>
                      </a:lnTo>
                      <a:lnTo>
                        <a:pt x="144" y="0"/>
                      </a:lnTo>
                      <a:lnTo>
                        <a:pt x="131" y="14"/>
                      </a:lnTo>
                      <a:lnTo>
                        <a:pt x="111" y="39"/>
                      </a:lnTo>
                      <a:lnTo>
                        <a:pt x="79" y="53"/>
                      </a:lnTo>
                      <a:lnTo>
                        <a:pt x="79" y="64"/>
                      </a:lnTo>
                      <a:lnTo>
                        <a:pt x="64" y="79"/>
                      </a:lnTo>
                      <a:lnTo>
                        <a:pt x="12" y="90"/>
                      </a:lnTo>
                      <a:lnTo>
                        <a:pt x="0" y="129"/>
                      </a:lnTo>
                      <a:lnTo>
                        <a:pt x="0" y="154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2" name="Freeform 10"/>
                <p:cNvSpPr>
                  <a:spLocks/>
                </p:cNvSpPr>
                <p:nvPr/>
              </p:nvSpPr>
              <p:spPr bwMode="auto">
                <a:xfrm>
                  <a:off x="4418039" y="3416309"/>
                  <a:ext cx="385765" cy="307976"/>
                </a:xfrm>
                <a:custGeom>
                  <a:avLst/>
                  <a:gdLst/>
                  <a:ahLst/>
                  <a:cxnLst>
                    <a:cxn ang="0">
                      <a:pos x="0" y="154"/>
                    </a:cxn>
                    <a:cxn ang="0">
                      <a:pos x="24" y="194"/>
                    </a:cxn>
                    <a:cxn ang="0">
                      <a:pos x="34" y="183"/>
                    </a:cxn>
                    <a:cxn ang="0">
                      <a:pos x="43" y="183"/>
                    </a:cxn>
                    <a:cxn ang="0">
                      <a:pos x="56" y="183"/>
                    </a:cxn>
                    <a:cxn ang="0">
                      <a:pos x="79" y="183"/>
                    </a:cxn>
                    <a:cxn ang="0">
                      <a:pos x="89" y="140"/>
                    </a:cxn>
                    <a:cxn ang="0">
                      <a:pos x="101" y="140"/>
                    </a:cxn>
                    <a:cxn ang="0">
                      <a:pos x="111" y="154"/>
                    </a:cxn>
                    <a:cxn ang="0">
                      <a:pos x="144" y="165"/>
                    </a:cxn>
                    <a:cxn ang="0">
                      <a:pos x="156" y="154"/>
                    </a:cxn>
                    <a:cxn ang="0">
                      <a:pos x="243" y="140"/>
                    </a:cxn>
                    <a:cxn ang="0">
                      <a:pos x="186" y="64"/>
                    </a:cxn>
                    <a:cxn ang="0">
                      <a:pos x="166" y="53"/>
                    </a:cxn>
                    <a:cxn ang="0">
                      <a:pos x="166" y="28"/>
                    </a:cxn>
                    <a:cxn ang="0">
                      <a:pos x="144" y="0"/>
                    </a:cxn>
                    <a:cxn ang="0">
                      <a:pos x="131" y="14"/>
                    </a:cxn>
                    <a:cxn ang="0">
                      <a:pos x="111" y="39"/>
                    </a:cxn>
                    <a:cxn ang="0">
                      <a:pos x="79" y="53"/>
                    </a:cxn>
                    <a:cxn ang="0">
                      <a:pos x="79" y="64"/>
                    </a:cxn>
                    <a:cxn ang="0">
                      <a:pos x="64" y="79"/>
                    </a:cxn>
                    <a:cxn ang="0">
                      <a:pos x="12" y="90"/>
                    </a:cxn>
                    <a:cxn ang="0">
                      <a:pos x="0" y="129"/>
                    </a:cxn>
                    <a:cxn ang="0">
                      <a:pos x="0" y="154"/>
                    </a:cxn>
                  </a:cxnLst>
                  <a:rect l="0" t="0" r="r" b="b"/>
                  <a:pathLst>
                    <a:path w="243" h="194">
                      <a:moveTo>
                        <a:pt x="0" y="154"/>
                      </a:moveTo>
                      <a:lnTo>
                        <a:pt x="24" y="194"/>
                      </a:lnTo>
                      <a:lnTo>
                        <a:pt x="34" y="183"/>
                      </a:lnTo>
                      <a:lnTo>
                        <a:pt x="43" y="183"/>
                      </a:lnTo>
                      <a:lnTo>
                        <a:pt x="56" y="183"/>
                      </a:lnTo>
                      <a:lnTo>
                        <a:pt x="79" y="183"/>
                      </a:lnTo>
                      <a:lnTo>
                        <a:pt x="89" y="140"/>
                      </a:lnTo>
                      <a:lnTo>
                        <a:pt x="101" y="140"/>
                      </a:lnTo>
                      <a:lnTo>
                        <a:pt x="111" y="154"/>
                      </a:lnTo>
                      <a:lnTo>
                        <a:pt x="144" y="165"/>
                      </a:lnTo>
                      <a:lnTo>
                        <a:pt x="156" y="154"/>
                      </a:lnTo>
                      <a:lnTo>
                        <a:pt x="243" y="140"/>
                      </a:lnTo>
                      <a:lnTo>
                        <a:pt x="186" y="64"/>
                      </a:lnTo>
                      <a:lnTo>
                        <a:pt x="166" y="53"/>
                      </a:lnTo>
                      <a:lnTo>
                        <a:pt x="166" y="28"/>
                      </a:lnTo>
                      <a:lnTo>
                        <a:pt x="144" y="0"/>
                      </a:lnTo>
                      <a:lnTo>
                        <a:pt x="131" y="14"/>
                      </a:lnTo>
                      <a:lnTo>
                        <a:pt x="111" y="39"/>
                      </a:lnTo>
                      <a:lnTo>
                        <a:pt x="79" y="53"/>
                      </a:lnTo>
                      <a:lnTo>
                        <a:pt x="79" y="64"/>
                      </a:lnTo>
                      <a:lnTo>
                        <a:pt x="64" y="79"/>
                      </a:lnTo>
                      <a:lnTo>
                        <a:pt x="12" y="90"/>
                      </a:lnTo>
                      <a:lnTo>
                        <a:pt x="0" y="129"/>
                      </a:lnTo>
                      <a:lnTo>
                        <a:pt x="0" y="154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3" name="Freeform 11"/>
                <p:cNvSpPr>
                  <a:spLocks/>
                </p:cNvSpPr>
                <p:nvPr/>
              </p:nvSpPr>
              <p:spPr bwMode="auto">
                <a:xfrm>
                  <a:off x="4351363" y="3640147"/>
                  <a:ext cx="558803" cy="715964"/>
                </a:xfrm>
                <a:custGeom>
                  <a:avLst/>
                  <a:gdLst/>
                  <a:ahLst/>
                  <a:cxnLst>
                    <a:cxn ang="0">
                      <a:pos x="198" y="14"/>
                    </a:cxn>
                    <a:cxn ang="0">
                      <a:pos x="284" y="0"/>
                    </a:cxn>
                    <a:cxn ang="0">
                      <a:pos x="296" y="14"/>
                    </a:cxn>
                    <a:cxn ang="0">
                      <a:pos x="320" y="14"/>
                    </a:cxn>
                    <a:cxn ang="0">
                      <a:pos x="339" y="43"/>
                    </a:cxn>
                    <a:cxn ang="0">
                      <a:pos x="339" y="64"/>
                    </a:cxn>
                    <a:cxn ang="0">
                      <a:pos x="352" y="79"/>
                    </a:cxn>
                    <a:cxn ang="0">
                      <a:pos x="339" y="89"/>
                    </a:cxn>
                    <a:cxn ang="0">
                      <a:pos x="330" y="115"/>
                    </a:cxn>
                    <a:cxn ang="0">
                      <a:pos x="320" y="155"/>
                    </a:cxn>
                    <a:cxn ang="0">
                      <a:pos x="305" y="180"/>
                    </a:cxn>
                    <a:cxn ang="0">
                      <a:pos x="305" y="194"/>
                    </a:cxn>
                    <a:cxn ang="0">
                      <a:pos x="320" y="205"/>
                    </a:cxn>
                    <a:cxn ang="0">
                      <a:pos x="320" y="234"/>
                    </a:cxn>
                    <a:cxn ang="0">
                      <a:pos x="320" y="281"/>
                    </a:cxn>
                    <a:cxn ang="0">
                      <a:pos x="339" y="325"/>
                    </a:cxn>
                    <a:cxn ang="0">
                      <a:pos x="330" y="325"/>
                    </a:cxn>
                    <a:cxn ang="0">
                      <a:pos x="305" y="335"/>
                    </a:cxn>
                    <a:cxn ang="0">
                      <a:pos x="305" y="350"/>
                    </a:cxn>
                    <a:cxn ang="0">
                      <a:pos x="296" y="411"/>
                    </a:cxn>
                    <a:cxn ang="0">
                      <a:pos x="305" y="426"/>
                    </a:cxn>
                    <a:cxn ang="0">
                      <a:pos x="320" y="426"/>
                    </a:cxn>
                    <a:cxn ang="0">
                      <a:pos x="320" y="451"/>
                    </a:cxn>
                    <a:cxn ang="0">
                      <a:pos x="296" y="436"/>
                    </a:cxn>
                    <a:cxn ang="0">
                      <a:pos x="262" y="411"/>
                    </a:cxn>
                    <a:cxn ang="0">
                      <a:pos x="253" y="411"/>
                    </a:cxn>
                    <a:cxn ang="0">
                      <a:pos x="220" y="390"/>
                    </a:cxn>
                    <a:cxn ang="0">
                      <a:pos x="173" y="400"/>
                    </a:cxn>
                    <a:cxn ang="0">
                      <a:pos x="186" y="390"/>
                    </a:cxn>
                    <a:cxn ang="0">
                      <a:pos x="173" y="361"/>
                    </a:cxn>
                    <a:cxn ang="0">
                      <a:pos x="173" y="309"/>
                    </a:cxn>
                    <a:cxn ang="0">
                      <a:pos x="153" y="299"/>
                    </a:cxn>
                    <a:cxn ang="0">
                      <a:pos x="131" y="299"/>
                    </a:cxn>
                    <a:cxn ang="0">
                      <a:pos x="131" y="325"/>
                    </a:cxn>
                    <a:cxn ang="0">
                      <a:pos x="98" y="325"/>
                    </a:cxn>
                    <a:cxn ang="0">
                      <a:pos x="85" y="309"/>
                    </a:cxn>
                    <a:cxn ang="0">
                      <a:pos x="76" y="270"/>
                    </a:cxn>
                    <a:cxn ang="0">
                      <a:pos x="67" y="270"/>
                    </a:cxn>
                    <a:cxn ang="0">
                      <a:pos x="21" y="270"/>
                    </a:cxn>
                    <a:cxn ang="0">
                      <a:pos x="0" y="281"/>
                    </a:cxn>
                    <a:cxn ang="0">
                      <a:pos x="0" y="270"/>
                    </a:cxn>
                    <a:cxn ang="0">
                      <a:pos x="0" y="245"/>
                    </a:cxn>
                    <a:cxn ang="0">
                      <a:pos x="9" y="245"/>
                    </a:cxn>
                    <a:cxn ang="0">
                      <a:pos x="21" y="245"/>
                    </a:cxn>
                    <a:cxn ang="0">
                      <a:pos x="31" y="234"/>
                    </a:cxn>
                    <a:cxn ang="0">
                      <a:pos x="42" y="245"/>
                    </a:cxn>
                    <a:cxn ang="0">
                      <a:pos x="67" y="220"/>
                    </a:cxn>
                    <a:cxn ang="0">
                      <a:pos x="76" y="180"/>
                    </a:cxn>
                    <a:cxn ang="0">
                      <a:pos x="98" y="144"/>
                    </a:cxn>
                    <a:cxn ang="0">
                      <a:pos x="106" y="79"/>
                    </a:cxn>
                    <a:cxn ang="0">
                      <a:pos x="122" y="43"/>
                    </a:cxn>
                    <a:cxn ang="0">
                      <a:pos x="131" y="0"/>
                    </a:cxn>
                    <a:cxn ang="0">
                      <a:pos x="143" y="0"/>
                    </a:cxn>
                    <a:cxn ang="0">
                      <a:pos x="153" y="14"/>
                    </a:cxn>
                    <a:cxn ang="0">
                      <a:pos x="186" y="24"/>
                    </a:cxn>
                    <a:cxn ang="0">
                      <a:pos x="198" y="14"/>
                    </a:cxn>
                  </a:cxnLst>
                  <a:rect l="0" t="0" r="r" b="b"/>
                  <a:pathLst>
                    <a:path w="352" h="451">
                      <a:moveTo>
                        <a:pt x="198" y="14"/>
                      </a:moveTo>
                      <a:lnTo>
                        <a:pt x="284" y="0"/>
                      </a:lnTo>
                      <a:lnTo>
                        <a:pt x="296" y="14"/>
                      </a:lnTo>
                      <a:lnTo>
                        <a:pt x="320" y="14"/>
                      </a:lnTo>
                      <a:lnTo>
                        <a:pt x="339" y="43"/>
                      </a:lnTo>
                      <a:lnTo>
                        <a:pt x="339" y="64"/>
                      </a:lnTo>
                      <a:lnTo>
                        <a:pt x="352" y="79"/>
                      </a:lnTo>
                      <a:lnTo>
                        <a:pt x="339" y="89"/>
                      </a:lnTo>
                      <a:lnTo>
                        <a:pt x="330" y="115"/>
                      </a:lnTo>
                      <a:lnTo>
                        <a:pt x="320" y="155"/>
                      </a:lnTo>
                      <a:lnTo>
                        <a:pt x="305" y="180"/>
                      </a:lnTo>
                      <a:lnTo>
                        <a:pt x="305" y="194"/>
                      </a:lnTo>
                      <a:lnTo>
                        <a:pt x="320" y="205"/>
                      </a:lnTo>
                      <a:lnTo>
                        <a:pt x="320" y="234"/>
                      </a:lnTo>
                      <a:lnTo>
                        <a:pt x="320" y="281"/>
                      </a:lnTo>
                      <a:lnTo>
                        <a:pt x="339" y="325"/>
                      </a:lnTo>
                      <a:lnTo>
                        <a:pt x="330" y="325"/>
                      </a:lnTo>
                      <a:lnTo>
                        <a:pt x="305" y="335"/>
                      </a:lnTo>
                      <a:lnTo>
                        <a:pt x="305" y="350"/>
                      </a:lnTo>
                      <a:lnTo>
                        <a:pt x="296" y="411"/>
                      </a:lnTo>
                      <a:lnTo>
                        <a:pt x="305" y="426"/>
                      </a:lnTo>
                      <a:lnTo>
                        <a:pt x="320" y="426"/>
                      </a:lnTo>
                      <a:lnTo>
                        <a:pt x="320" y="451"/>
                      </a:lnTo>
                      <a:lnTo>
                        <a:pt x="296" y="436"/>
                      </a:lnTo>
                      <a:lnTo>
                        <a:pt x="262" y="411"/>
                      </a:lnTo>
                      <a:lnTo>
                        <a:pt x="253" y="411"/>
                      </a:lnTo>
                      <a:lnTo>
                        <a:pt x="220" y="390"/>
                      </a:lnTo>
                      <a:lnTo>
                        <a:pt x="173" y="400"/>
                      </a:lnTo>
                      <a:lnTo>
                        <a:pt x="186" y="390"/>
                      </a:lnTo>
                      <a:lnTo>
                        <a:pt x="173" y="361"/>
                      </a:lnTo>
                      <a:lnTo>
                        <a:pt x="173" y="309"/>
                      </a:lnTo>
                      <a:lnTo>
                        <a:pt x="153" y="299"/>
                      </a:lnTo>
                      <a:lnTo>
                        <a:pt x="131" y="299"/>
                      </a:lnTo>
                      <a:lnTo>
                        <a:pt x="131" y="325"/>
                      </a:lnTo>
                      <a:lnTo>
                        <a:pt x="98" y="325"/>
                      </a:lnTo>
                      <a:lnTo>
                        <a:pt x="85" y="309"/>
                      </a:lnTo>
                      <a:lnTo>
                        <a:pt x="76" y="270"/>
                      </a:lnTo>
                      <a:lnTo>
                        <a:pt x="67" y="270"/>
                      </a:lnTo>
                      <a:lnTo>
                        <a:pt x="21" y="270"/>
                      </a:lnTo>
                      <a:lnTo>
                        <a:pt x="0" y="281"/>
                      </a:lnTo>
                      <a:lnTo>
                        <a:pt x="0" y="270"/>
                      </a:lnTo>
                      <a:lnTo>
                        <a:pt x="0" y="245"/>
                      </a:lnTo>
                      <a:lnTo>
                        <a:pt x="9" y="245"/>
                      </a:lnTo>
                      <a:lnTo>
                        <a:pt x="21" y="245"/>
                      </a:lnTo>
                      <a:lnTo>
                        <a:pt x="31" y="234"/>
                      </a:lnTo>
                      <a:lnTo>
                        <a:pt x="42" y="245"/>
                      </a:lnTo>
                      <a:lnTo>
                        <a:pt x="67" y="220"/>
                      </a:lnTo>
                      <a:lnTo>
                        <a:pt x="76" y="180"/>
                      </a:lnTo>
                      <a:lnTo>
                        <a:pt x="98" y="144"/>
                      </a:lnTo>
                      <a:lnTo>
                        <a:pt x="106" y="79"/>
                      </a:lnTo>
                      <a:lnTo>
                        <a:pt x="122" y="43"/>
                      </a:lnTo>
                      <a:lnTo>
                        <a:pt x="131" y="0"/>
                      </a:lnTo>
                      <a:lnTo>
                        <a:pt x="143" y="0"/>
                      </a:lnTo>
                      <a:lnTo>
                        <a:pt x="153" y="14"/>
                      </a:lnTo>
                      <a:lnTo>
                        <a:pt x="186" y="24"/>
                      </a:lnTo>
                      <a:lnTo>
                        <a:pt x="198" y="14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4" name="Freeform 12"/>
                <p:cNvSpPr>
                  <a:spLocks/>
                </p:cNvSpPr>
                <p:nvPr/>
              </p:nvSpPr>
              <p:spPr bwMode="auto">
                <a:xfrm>
                  <a:off x="4351363" y="3640147"/>
                  <a:ext cx="558803" cy="715964"/>
                </a:xfrm>
                <a:custGeom>
                  <a:avLst/>
                  <a:gdLst/>
                  <a:ahLst/>
                  <a:cxnLst>
                    <a:cxn ang="0">
                      <a:pos x="198" y="14"/>
                    </a:cxn>
                    <a:cxn ang="0">
                      <a:pos x="284" y="0"/>
                    </a:cxn>
                    <a:cxn ang="0">
                      <a:pos x="296" y="14"/>
                    </a:cxn>
                    <a:cxn ang="0">
                      <a:pos x="320" y="14"/>
                    </a:cxn>
                    <a:cxn ang="0">
                      <a:pos x="339" y="43"/>
                    </a:cxn>
                    <a:cxn ang="0">
                      <a:pos x="339" y="64"/>
                    </a:cxn>
                    <a:cxn ang="0">
                      <a:pos x="352" y="79"/>
                    </a:cxn>
                    <a:cxn ang="0">
                      <a:pos x="339" y="89"/>
                    </a:cxn>
                    <a:cxn ang="0">
                      <a:pos x="330" y="115"/>
                    </a:cxn>
                    <a:cxn ang="0">
                      <a:pos x="320" y="155"/>
                    </a:cxn>
                    <a:cxn ang="0">
                      <a:pos x="305" y="180"/>
                    </a:cxn>
                    <a:cxn ang="0">
                      <a:pos x="305" y="194"/>
                    </a:cxn>
                    <a:cxn ang="0">
                      <a:pos x="320" y="205"/>
                    </a:cxn>
                    <a:cxn ang="0">
                      <a:pos x="320" y="234"/>
                    </a:cxn>
                    <a:cxn ang="0">
                      <a:pos x="320" y="281"/>
                    </a:cxn>
                    <a:cxn ang="0">
                      <a:pos x="339" y="325"/>
                    </a:cxn>
                    <a:cxn ang="0">
                      <a:pos x="330" y="325"/>
                    </a:cxn>
                    <a:cxn ang="0">
                      <a:pos x="305" y="335"/>
                    </a:cxn>
                    <a:cxn ang="0">
                      <a:pos x="305" y="350"/>
                    </a:cxn>
                    <a:cxn ang="0">
                      <a:pos x="296" y="411"/>
                    </a:cxn>
                    <a:cxn ang="0">
                      <a:pos x="305" y="426"/>
                    </a:cxn>
                    <a:cxn ang="0">
                      <a:pos x="320" y="426"/>
                    </a:cxn>
                    <a:cxn ang="0">
                      <a:pos x="320" y="451"/>
                    </a:cxn>
                    <a:cxn ang="0">
                      <a:pos x="296" y="436"/>
                    </a:cxn>
                    <a:cxn ang="0">
                      <a:pos x="262" y="411"/>
                    </a:cxn>
                    <a:cxn ang="0">
                      <a:pos x="253" y="411"/>
                    </a:cxn>
                    <a:cxn ang="0">
                      <a:pos x="220" y="390"/>
                    </a:cxn>
                    <a:cxn ang="0">
                      <a:pos x="173" y="400"/>
                    </a:cxn>
                    <a:cxn ang="0">
                      <a:pos x="186" y="390"/>
                    </a:cxn>
                    <a:cxn ang="0">
                      <a:pos x="173" y="361"/>
                    </a:cxn>
                    <a:cxn ang="0">
                      <a:pos x="173" y="309"/>
                    </a:cxn>
                    <a:cxn ang="0">
                      <a:pos x="153" y="299"/>
                    </a:cxn>
                    <a:cxn ang="0">
                      <a:pos x="131" y="299"/>
                    </a:cxn>
                    <a:cxn ang="0">
                      <a:pos x="131" y="325"/>
                    </a:cxn>
                    <a:cxn ang="0">
                      <a:pos x="98" y="325"/>
                    </a:cxn>
                    <a:cxn ang="0">
                      <a:pos x="85" y="309"/>
                    </a:cxn>
                    <a:cxn ang="0">
                      <a:pos x="76" y="270"/>
                    </a:cxn>
                    <a:cxn ang="0">
                      <a:pos x="67" y="270"/>
                    </a:cxn>
                    <a:cxn ang="0">
                      <a:pos x="21" y="270"/>
                    </a:cxn>
                    <a:cxn ang="0">
                      <a:pos x="0" y="281"/>
                    </a:cxn>
                    <a:cxn ang="0">
                      <a:pos x="0" y="270"/>
                    </a:cxn>
                    <a:cxn ang="0">
                      <a:pos x="0" y="245"/>
                    </a:cxn>
                    <a:cxn ang="0">
                      <a:pos x="9" y="245"/>
                    </a:cxn>
                    <a:cxn ang="0">
                      <a:pos x="21" y="245"/>
                    </a:cxn>
                    <a:cxn ang="0">
                      <a:pos x="31" y="234"/>
                    </a:cxn>
                    <a:cxn ang="0">
                      <a:pos x="42" y="245"/>
                    </a:cxn>
                    <a:cxn ang="0">
                      <a:pos x="67" y="220"/>
                    </a:cxn>
                    <a:cxn ang="0">
                      <a:pos x="76" y="180"/>
                    </a:cxn>
                    <a:cxn ang="0">
                      <a:pos x="98" y="144"/>
                    </a:cxn>
                    <a:cxn ang="0">
                      <a:pos x="106" y="79"/>
                    </a:cxn>
                    <a:cxn ang="0">
                      <a:pos x="122" y="43"/>
                    </a:cxn>
                    <a:cxn ang="0">
                      <a:pos x="131" y="0"/>
                    </a:cxn>
                    <a:cxn ang="0">
                      <a:pos x="143" y="0"/>
                    </a:cxn>
                    <a:cxn ang="0">
                      <a:pos x="153" y="14"/>
                    </a:cxn>
                    <a:cxn ang="0">
                      <a:pos x="186" y="24"/>
                    </a:cxn>
                    <a:cxn ang="0">
                      <a:pos x="198" y="14"/>
                    </a:cxn>
                  </a:cxnLst>
                  <a:rect l="0" t="0" r="r" b="b"/>
                  <a:pathLst>
                    <a:path w="352" h="451">
                      <a:moveTo>
                        <a:pt x="198" y="14"/>
                      </a:moveTo>
                      <a:lnTo>
                        <a:pt x="284" y="0"/>
                      </a:lnTo>
                      <a:lnTo>
                        <a:pt x="296" y="14"/>
                      </a:lnTo>
                      <a:lnTo>
                        <a:pt x="320" y="14"/>
                      </a:lnTo>
                      <a:lnTo>
                        <a:pt x="339" y="43"/>
                      </a:lnTo>
                      <a:lnTo>
                        <a:pt x="339" y="64"/>
                      </a:lnTo>
                      <a:lnTo>
                        <a:pt x="352" y="79"/>
                      </a:lnTo>
                      <a:lnTo>
                        <a:pt x="339" y="89"/>
                      </a:lnTo>
                      <a:lnTo>
                        <a:pt x="330" y="115"/>
                      </a:lnTo>
                      <a:lnTo>
                        <a:pt x="320" y="155"/>
                      </a:lnTo>
                      <a:lnTo>
                        <a:pt x="305" y="180"/>
                      </a:lnTo>
                      <a:lnTo>
                        <a:pt x="305" y="194"/>
                      </a:lnTo>
                      <a:lnTo>
                        <a:pt x="320" y="205"/>
                      </a:lnTo>
                      <a:lnTo>
                        <a:pt x="320" y="234"/>
                      </a:lnTo>
                      <a:lnTo>
                        <a:pt x="320" y="281"/>
                      </a:lnTo>
                      <a:lnTo>
                        <a:pt x="339" y="325"/>
                      </a:lnTo>
                      <a:lnTo>
                        <a:pt x="330" y="325"/>
                      </a:lnTo>
                      <a:lnTo>
                        <a:pt x="305" y="335"/>
                      </a:lnTo>
                      <a:lnTo>
                        <a:pt x="305" y="350"/>
                      </a:lnTo>
                      <a:lnTo>
                        <a:pt x="296" y="411"/>
                      </a:lnTo>
                      <a:lnTo>
                        <a:pt x="305" y="426"/>
                      </a:lnTo>
                      <a:lnTo>
                        <a:pt x="320" y="426"/>
                      </a:lnTo>
                      <a:lnTo>
                        <a:pt x="320" y="451"/>
                      </a:lnTo>
                      <a:lnTo>
                        <a:pt x="296" y="436"/>
                      </a:lnTo>
                      <a:lnTo>
                        <a:pt x="262" y="411"/>
                      </a:lnTo>
                      <a:lnTo>
                        <a:pt x="253" y="411"/>
                      </a:lnTo>
                      <a:lnTo>
                        <a:pt x="220" y="390"/>
                      </a:lnTo>
                      <a:lnTo>
                        <a:pt x="173" y="400"/>
                      </a:lnTo>
                      <a:lnTo>
                        <a:pt x="186" y="390"/>
                      </a:lnTo>
                      <a:lnTo>
                        <a:pt x="173" y="361"/>
                      </a:lnTo>
                      <a:lnTo>
                        <a:pt x="173" y="309"/>
                      </a:lnTo>
                      <a:lnTo>
                        <a:pt x="153" y="299"/>
                      </a:lnTo>
                      <a:lnTo>
                        <a:pt x="131" y="299"/>
                      </a:lnTo>
                      <a:lnTo>
                        <a:pt x="131" y="325"/>
                      </a:lnTo>
                      <a:lnTo>
                        <a:pt x="98" y="325"/>
                      </a:lnTo>
                      <a:lnTo>
                        <a:pt x="85" y="309"/>
                      </a:lnTo>
                      <a:lnTo>
                        <a:pt x="76" y="270"/>
                      </a:lnTo>
                      <a:lnTo>
                        <a:pt x="67" y="270"/>
                      </a:lnTo>
                      <a:lnTo>
                        <a:pt x="21" y="270"/>
                      </a:lnTo>
                      <a:lnTo>
                        <a:pt x="0" y="281"/>
                      </a:lnTo>
                      <a:lnTo>
                        <a:pt x="0" y="270"/>
                      </a:lnTo>
                      <a:lnTo>
                        <a:pt x="0" y="245"/>
                      </a:lnTo>
                      <a:lnTo>
                        <a:pt x="9" y="245"/>
                      </a:lnTo>
                      <a:lnTo>
                        <a:pt x="21" y="245"/>
                      </a:lnTo>
                      <a:lnTo>
                        <a:pt x="31" y="234"/>
                      </a:lnTo>
                      <a:lnTo>
                        <a:pt x="42" y="245"/>
                      </a:lnTo>
                      <a:lnTo>
                        <a:pt x="67" y="220"/>
                      </a:lnTo>
                      <a:lnTo>
                        <a:pt x="76" y="180"/>
                      </a:lnTo>
                      <a:lnTo>
                        <a:pt x="98" y="144"/>
                      </a:lnTo>
                      <a:lnTo>
                        <a:pt x="106" y="79"/>
                      </a:lnTo>
                      <a:lnTo>
                        <a:pt x="122" y="43"/>
                      </a:lnTo>
                      <a:lnTo>
                        <a:pt x="131" y="0"/>
                      </a:lnTo>
                      <a:lnTo>
                        <a:pt x="143" y="0"/>
                      </a:lnTo>
                      <a:lnTo>
                        <a:pt x="153" y="14"/>
                      </a:lnTo>
                      <a:lnTo>
                        <a:pt x="186" y="24"/>
                      </a:lnTo>
                      <a:lnTo>
                        <a:pt x="198" y="14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5" name="Freeform 13"/>
                <p:cNvSpPr>
                  <a:spLocks/>
                </p:cNvSpPr>
                <p:nvPr/>
              </p:nvSpPr>
              <p:spPr bwMode="auto">
                <a:xfrm>
                  <a:off x="4243413" y="3335347"/>
                  <a:ext cx="214314" cy="446088"/>
                </a:xfrm>
                <a:custGeom>
                  <a:avLst/>
                  <a:gdLst/>
                  <a:ahLst/>
                  <a:cxnLst>
                    <a:cxn ang="0">
                      <a:pos x="98" y="0"/>
                    </a:cxn>
                    <a:cxn ang="0">
                      <a:pos x="110" y="14"/>
                    </a:cxn>
                    <a:cxn ang="0">
                      <a:pos x="110" y="50"/>
                    </a:cxn>
                    <a:cxn ang="0">
                      <a:pos x="122" y="79"/>
                    </a:cxn>
                    <a:cxn ang="0">
                      <a:pos x="98" y="79"/>
                    </a:cxn>
                    <a:cxn ang="0">
                      <a:pos x="98" y="89"/>
                    </a:cxn>
                    <a:cxn ang="0">
                      <a:pos x="110" y="103"/>
                    </a:cxn>
                    <a:cxn ang="0">
                      <a:pos x="122" y="141"/>
                    </a:cxn>
                    <a:cxn ang="0">
                      <a:pos x="110" y="180"/>
                    </a:cxn>
                    <a:cxn ang="0">
                      <a:pos x="110" y="205"/>
                    </a:cxn>
                    <a:cxn ang="0">
                      <a:pos x="135" y="244"/>
                    </a:cxn>
                    <a:cxn ang="0">
                      <a:pos x="135" y="281"/>
                    </a:cxn>
                    <a:cxn ang="0">
                      <a:pos x="89" y="270"/>
                    </a:cxn>
                    <a:cxn ang="0">
                      <a:pos x="45" y="270"/>
                    </a:cxn>
                    <a:cxn ang="0">
                      <a:pos x="21" y="270"/>
                    </a:cxn>
                    <a:cxn ang="0">
                      <a:pos x="21" y="244"/>
                    </a:cxn>
                    <a:cxn ang="0">
                      <a:pos x="12" y="216"/>
                    </a:cxn>
                    <a:cxn ang="0">
                      <a:pos x="0" y="216"/>
                    </a:cxn>
                    <a:cxn ang="0">
                      <a:pos x="0" y="205"/>
                    </a:cxn>
                    <a:cxn ang="0">
                      <a:pos x="21" y="154"/>
                    </a:cxn>
                    <a:cxn ang="0">
                      <a:pos x="34" y="154"/>
                    </a:cxn>
                    <a:cxn ang="0">
                      <a:pos x="45" y="168"/>
                    </a:cxn>
                    <a:cxn ang="0">
                      <a:pos x="58" y="154"/>
                    </a:cxn>
                    <a:cxn ang="0">
                      <a:pos x="67" y="115"/>
                    </a:cxn>
                    <a:cxn ang="0">
                      <a:pos x="76" y="103"/>
                    </a:cxn>
                    <a:cxn ang="0">
                      <a:pos x="89" y="50"/>
                    </a:cxn>
                    <a:cxn ang="0">
                      <a:pos x="98" y="39"/>
                    </a:cxn>
                    <a:cxn ang="0">
                      <a:pos x="98" y="14"/>
                    </a:cxn>
                    <a:cxn ang="0">
                      <a:pos x="98" y="0"/>
                    </a:cxn>
                  </a:cxnLst>
                  <a:rect l="0" t="0" r="r" b="b"/>
                  <a:pathLst>
                    <a:path w="135" h="281">
                      <a:moveTo>
                        <a:pt x="98" y="0"/>
                      </a:moveTo>
                      <a:lnTo>
                        <a:pt x="110" y="14"/>
                      </a:lnTo>
                      <a:lnTo>
                        <a:pt x="110" y="50"/>
                      </a:lnTo>
                      <a:lnTo>
                        <a:pt x="122" y="79"/>
                      </a:lnTo>
                      <a:lnTo>
                        <a:pt x="98" y="79"/>
                      </a:lnTo>
                      <a:lnTo>
                        <a:pt x="98" y="89"/>
                      </a:lnTo>
                      <a:lnTo>
                        <a:pt x="110" y="103"/>
                      </a:lnTo>
                      <a:lnTo>
                        <a:pt x="122" y="141"/>
                      </a:lnTo>
                      <a:lnTo>
                        <a:pt x="110" y="180"/>
                      </a:lnTo>
                      <a:lnTo>
                        <a:pt x="110" y="205"/>
                      </a:lnTo>
                      <a:lnTo>
                        <a:pt x="135" y="244"/>
                      </a:lnTo>
                      <a:lnTo>
                        <a:pt x="135" y="281"/>
                      </a:lnTo>
                      <a:lnTo>
                        <a:pt x="89" y="270"/>
                      </a:lnTo>
                      <a:lnTo>
                        <a:pt x="45" y="270"/>
                      </a:lnTo>
                      <a:lnTo>
                        <a:pt x="21" y="270"/>
                      </a:lnTo>
                      <a:lnTo>
                        <a:pt x="21" y="244"/>
                      </a:lnTo>
                      <a:lnTo>
                        <a:pt x="12" y="216"/>
                      </a:lnTo>
                      <a:lnTo>
                        <a:pt x="0" y="216"/>
                      </a:lnTo>
                      <a:lnTo>
                        <a:pt x="0" y="205"/>
                      </a:lnTo>
                      <a:lnTo>
                        <a:pt x="21" y="154"/>
                      </a:lnTo>
                      <a:lnTo>
                        <a:pt x="34" y="154"/>
                      </a:lnTo>
                      <a:lnTo>
                        <a:pt x="45" y="168"/>
                      </a:lnTo>
                      <a:lnTo>
                        <a:pt x="58" y="154"/>
                      </a:lnTo>
                      <a:lnTo>
                        <a:pt x="67" y="115"/>
                      </a:lnTo>
                      <a:lnTo>
                        <a:pt x="76" y="103"/>
                      </a:lnTo>
                      <a:lnTo>
                        <a:pt x="89" y="50"/>
                      </a:lnTo>
                      <a:lnTo>
                        <a:pt x="98" y="39"/>
                      </a:lnTo>
                      <a:lnTo>
                        <a:pt x="98" y="14"/>
                      </a:lnTo>
                      <a:lnTo>
                        <a:pt x="98" y="0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6" name="Freeform 14"/>
                <p:cNvSpPr>
                  <a:spLocks/>
                </p:cNvSpPr>
                <p:nvPr/>
              </p:nvSpPr>
              <p:spPr bwMode="auto">
                <a:xfrm>
                  <a:off x="4243413" y="3335347"/>
                  <a:ext cx="214314" cy="446088"/>
                </a:xfrm>
                <a:custGeom>
                  <a:avLst/>
                  <a:gdLst/>
                  <a:ahLst/>
                  <a:cxnLst>
                    <a:cxn ang="0">
                      <a:pos x="98" y="0"/>
                    </a:cxn>
                    <a:cxn ang="0">
                      <a:pos x="110" y="14"/>
                    </a:cxn>
                    <a:cxn ang="0">
                      <a:pos x="110" y="50"/>
                    </a:cxn>
                    <a:cxn ang="0">
                      <a:pos x="122" y="79"/>
                    </a:cxn>
                    <a:cxn ang="0">
                      <a:pos x="98" y="79"/>
                    </a:cxn>
                    <a:cxn ang="0">
                      <a:pos x="98" y="89"/>
                    </a:cxn>
                    <a:cxn ang="0">
                      <a:pos x="110" y="103"/>
                    </a:cxn>
                    <a:cxn ang="0">
                      <a:pos x="122" y="141"/>
                    </a:cxn>
                    <a:cxn ang="0">
                      <a:pos x="110" y="180"/>
                    </a:cxn>
                    <a:cxn ang="0">
                      <a:pos x="110" y="205"/>
                    </a:cxn>
                    <a:cxn ang="0">
                      <a:pos x="135" y="244"/>
                    </a:cxn>
                    <a:cxn ang="0">
                      <a:pos x="135" y="281"/>
                    </a:cxn>
                    <a:cxn ang="0">
                      <a:pos x="89" y="270"/>
                    </a:cxn>
                    <a:cxn ang="0">
                      <a:pos x="45" y="270"/>
                    </a:cxn>
                    <a:cxn ang="0">
                      <a:pos x="21" y="270"/>
                    </a:cxn>
                    <a:cxn ang="0">
                      <a:pos x="21" y="244"/>
                    </a:cxn>
                    <a:cxn ang="0">
                      <a:pos x="12" y="216"/>
                    </a:cxn>
                    <a:cxn ang="0">
                      <a:pos x="0" y="216"/>
                    </a:cxn>
                    <a:cxn ang="0">
                      <a:pos x="0" y="205"/>
                    </a:cxn>
                    <a:cxn ang="0">
                      <a:pos x="21" y="154"/>
                    </a:cxn>
                    <a:cxn ang="0">
                      <a:pos x="34" y="154"/>
                    </a:cxn>
                    <a:cxn ang="0">
                      <a:pos x="45" y="168"/>
                    </a:cxn>
                    <a:cxn ang="0">
                      <a:pos x="58" y="154"/>
                    </a:cxn>
                    <a:cxn ang="0">
                      <a:pos x="67" y="115"/>
                    </a:cxn>
                    <a:cxn ang="0">
                      <a:pos x="76" y="103"/>
                    </a:cxn>
                    <a:cxn ang="0">
                      <a:pos x="89" y="50"/>
                    </a:cxn>
                    <a:cxn ang="0">
                      <a:pos x="98" y="39"/>
                    </a:cxn>
                    <a:cxn ang="0">
                      <a:pos x="98" y="14"/>
                    </a:cxn>
                    <a:cxn ang="0">
                      <a:pos x="98" y="0"/>
                    </a:cxn>
                  </a:cxnLst>
                  <a:rect l="0" t="0" r="r" b="b"/>
                  <a:pathLst>
                    <a:path w="135" h="281">
                      <a:moveTo>
                        <a:pt x="98" y="0"/>
                      </a:moveTo>
                      <a:lnTo>
                        <a:pt x="110" y="14"/>
                      </a:lnTo>
                      <a:lnTo>
                        <a:pt x="110" y="50"/>
                      </a:lnTo>
                      <a:lnTo>
                        <a:pt x="122" y="79"/>
                      </a:lnTo>
                      <a:lnTo>
                        <a:pt x="98" y="79"/>
                      </a:lnTo>
                      <a:lnTo>
                        <a:pt x="98" y="89"/>
                      </a:lnTo>
                      <a:lnTo>
                        <a:pt x="110" y="103"/>
                      </a:lnTo>
                      <a:lnTo>
                        <a:pt x="122" y="141"/>
                      </a:lnTo>
                      <a:lnTo>
                        <a:pt x="110" y="180"/>
                      </a:lnTo>
                      <a:lnTo>
                        <a:pt x="110" y="205"/>
                      </a:lnTo>
                      <a:lnTo>
                        <a:pt x="135" y="244"/>
                      </a:lnTo>
                      <a:lnTo>
                        <a:pt x="135" y="281"/>
                      </a:lnTo>
                      <a:lnTo>
                        <a:pt x="89" y="270"/>
                      </a:lnTo>
                      <a:lnTo>
                        <a:pt x="45" y="270"/>
                      </a:lnTo>
                      <a:lnTo>
                        <a:pt x="21" y="270"/>
                      </a:lnTo>
                      <a:lnTo>
                        <a:pt x="21" y="244"/>
                      </a:lnTo>
                      <a:lnTo>
                        <a:pt x="12" y="216"/>
                      </a:lnTo>
                      <a:lnTo>
                        <a:pt x="0" y="216"/>
                      </a:lnTo>
                      <a:lnTo>
                        <a:pt x="0" y="205"/>
                      </a:lnTo>
                      <a:lnTo>
                        <a:pt x="21" y="154"/>
                      </a:lnTo>
                      <a:lnTo>
                        <a:pt x="34" y="154"/>
                      </a:lnTo>
                      <a:lnTo>
                        <a:pt x="45" y="168"/>
                      </a:lnTo>
                      <a:lnTo>
                        <a:pt x="58" y="154"/>
                      </a:lnTo>
                      <a:lnTo>
                        <a:pt x="67" y="115"/>
                      </a:lnTo>
                      <a:lnTo>
                        <a:pt x="76" y="103"/>
                      </a:lnTo>
                      <a:lnTo>
                        <a:pt x="89" y="50"/>
                      </a:lnTo>
                      <a:lnTo>
                        <a:pt x="98" y="39"/>
                      </a:lnTo>
                      <a:lnTo>
                        <a:pt x="98" y="14"/>
                      </a:lnTo>
                      <a:lnTo>
                        <a:pt x="98" y="0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7" name="Freeform 15"/>
                <p:cNvSpPr>
                  <a:spLocks/>
                </p:cNvSpPr>
                <p:nvPr/>
              </p:nvSpPr>
              <p:spPr bwMode="auto">
                <a:xfrm>
                  <a:off x="4386289" y="2947996"/>
                  <a:ext cx="296864" cy="608014"/>
                </a:xfrm>
                <a:custGeom>
                  <a:avLst/>
                  <a:gdLst/>
                  <a:ahLst/>
                  <a:cxnLst>
                    <a:cxn ang="0">
                      <a:pos x="20" y="36"/>
                    </a:cxn>
                    <a:cxn ang="0">
                      <a:pos x="20" y="0"/>
                    </a:cxn>
                    <a:cxn ang="0">
                      <a:pos x="55" y="0"/>
                    </a:cxn>
                    <a:cxn ang="0">
                      <a:pos x="187" y="86"/>
                    </a:cxn>
                    <a:cxn ang="0">
                      <a:pos x="187" y="166"/>
                    </a:cxn>
                    <a:cxn ang="0">
                      <a:pos x="187" y="177"/>
                    </a:cxn>
                    <a:cxn ang="0">
                      <a:pos x="177" y="177"/>
                    </a:cxn>
                    <a:cxn ang="0">
                      <a:pos x="152" y="241"/>
                    </a:cxn>
                    <a:cxn ang="0">
                      <a:pos x="177" y="282"/>
                    </a:cxn>
                    <a:cxn ang="0">
                      <a:pos x="165" y="293"/>
                    </a:cxn>
                    <a:cxn ang="0">
                      <a:pos x="152" y="307"/>
                    </a:cxn>
                    <a:cxn ang="0">
                      <a:pos x="131" y="332"/>
                    </a:cxn>
                    <a:cxn ang="0">
                      <a:pos x="100" y="346"/>
                    </a:cxn>
                    <a:cxn ang="0">
                      <a:pos x="100" y="358"/>
                    </a:cxn>
                    <a:cxn ang="0">
                      <a:pos x="85" y="372"/>
                    </a:cxn>
                    <a:cxn ang="0">
                      <a:pos x="33" y="383"/>
                    </a:cxn>
                    <a:cxn ang="0">
                      <a:pos x="20" y="346"/>
                    </a:cxn>
                    <a:cxn ang="0">
                      <a:pos x="9" y="332"/>
                    </a:cxn>
                    <a:cxn ang="0">
                      <a:pos x="9" y="322"/>
                    </a:cxn>
                    <a:cxn ang="0">
                      <a:pos x="33" y="322"/>
                    </a:cxn>
                    <a:cxn ang="0">
                      <a:pos x="20" y="293"/>
                    </a:cxn>
                    <a:cxn ang="0">
                      <a:pos x="20" y="256"/>
                    </a:cxn>
                    <a:cxn ang="0">
                      <a:pos x="9" y="241"/>
                    </a:cxn>
                    <a:cxn ang="0">
                      <a:pos x="0" y="231"/>
                    </a:cxn>
                    <a:cxn ang="0">
                      <a:pos x="0" y="217"/>
                    </a:cxn>
                    <a:cxn ang="0">
                      <a:pos x="33" y="141"/>
                    </a:cxn>
                    <a:cxn ang="0">
                      <a:pos x="45" y="64"/>
                    </a:cxn>
                    <a:cxn ang="0">
                      <a:pos x="33" y="64"/>
                    </a:cxn>
                    <a:cxn ang="0">
                      <a:pos x="20" y="36"/>
                    </a:cxn>
                  </a:cxnLst>
                  <a:rect l="0" t="0" r="r" b="b"/>
                  <a:pathLst>
                    <a:path w="187" h="383">
                      <a:moveTo>
                        <a:pt x="20" y="36"/>
                      </a:moveTo>
                      <a:lnTo>
                        <a:pt x="20" y="0"/>
                      </a:lnTo>
                      <a:lnTo>
                        <a:pt x="55" y="0"/>
                      </a:lnTo>
                      <a:lnTo>
                        <a:pt x="187" y="86"/>
                      </a:lnTo>
                      <a:lnTo>
                        <a:pt x="187" y="166"/>
                      </a:lnTo>
                      <a:lnTo>
                        <a:pt x="187" y="177"/>
                      </a:lnTo>
                      <a:lnTo>
                        <a:pt x="177" y="177"/>
                      </a:lnTo>
                      <a:lnTo>
                        <a:pt x="152" y="241"/>
                      </a:lnTo>
                      <a:lnTo>
                        <a:pt x="177" y="282"/>
                      </a:lnTo>
                      <a:lnTo>
                        <a:pt x="165" y="293"/>
                      </a:lnTo>
                      <a:lnTo>
                        <a:pt x="152" y="307"/>
                      </a:lnTo>
                      <a:lnTo>
                        <a:pt x="131" y="332"/>
                      </a:lnTo>
                      <a:lnTo>
                        <a:pt x="100" y="346"/>
                      </a:lnTo>
                      <a:lnTo>
                        <a:pt x="100" y="358"/>
                      </a:lnTo>
                      <a:lnTo>
                        <a:pt x="85" y="372"/>
                      </a:lnTo>
                      <a:lnTo>
                        <a:pt x="33" y="383"/>
                      </a:lnTo>
                      <a:lnTo>
                        <a:pt x="20" y="346"/>
                      </a:lnTo>
                      <a:lnTo>
                        <a:pt x="9" y="332"/>
                      </a:lnTo>
                      <a:lnTo>
                        <a:pt x="9" y="322"/>
                      </a:lnTo>
                      <a:lnTo>
                        <a:pt x="33" y="322"/>
                      </a:lnTo>
                      <a:lnTo>
                        <a:pt x="20" y="293"/>
                      </a:lnTo>
                      <a:lnTo>
                        <a:pt x="20" y="256"/>
                      </a:lnTo>
                      <a:lnTo>
                        <a:pt x="9" y="241"/>
                      </a:lnTo>
                      <a:lnTo>
                        <a:pt x="0" y="231"/>
                      </a:lnTo>
                      <a:lnTo>
                        <a:pt x="0" y="217"/>
                      </a:lnTo>
                      <a:lnTo>
                        <a:pt x="33" y="141"/>
                      </a:lnTo>
                      <a:lnTo>
                        <a:pt x="45" y="64"/>
                      </a:lnTo>
                      <a:lnTo>
                        <a:pt x="33" y="64"/>
                      </a:lnTo>
                      <a:lnTo>
                        <a:pt x="20" y="36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8" name="Freeform 16"/>
                <p:cNvSpPr>
                  <a:spLocks/>
                </p:cNvSpPr>
                <p:nvPr/>
              </p:nvSpPr>
              <p:spPr bwMode="auto">
                <a:xfrm>
                  <a:off x="4386289" y="2947996"/>
                  <a:ext cx="296864" cy="608014"/>
                </a:xfrm>
                <a:custGeom>
                  <a:avLst/>
                  <a:gdLst/>
                  <a:ahLst/>
                  <a:cxnLst>
                    <a:cxn ang="0">
                      <a:pos x="20" y="36"/>
                    </a:cxn>
                    <a:cxn ang="0">
                      <a:pos x="20" y="0"/>
                    </a:cxn>
                    <a:cxn ang="0">
                      <a:pos x="55" y="0"/>
                    </a:cxn>
                    <a:cxn ang="0">
                      <a:pos x="187" y="86"/>
                    </a:cxn>
                    <a:cxn ang="0">
                      <a:pos x="187" y="166"/>
                    </a:cxn>
                    <a:cxn ang="0">
                      <a:pos x="187" y="177"/>
                    </a:cxn>
                    <a:cxn ang="0">
                      <a:pos x="177" y="177"/>
                    </a:cxn>
                    <a:cxn ang="0">
                      <a:pos x="152" y="241"/>
                    </a:cxn>
                    <a:cxn ang="0">
                      <a:pos x="177" y="282"/>
                    </a:cxn>
                    <a:cxn ang="0">
                      <a:pos x="165" y="293"/>
                    </a:cxn>
                    <a:cxn ang="0">
                      <a:pos x="152" y="307"/>
                    </a:cxn>
                    <a:cxn ang="0">
                      <a:pos x="131" y="332"/>
                    </a:cxn>
                    <a:cxn ang="0">
                      <a:pos x="100" y="346"/>
                    </a:cxn>
                    <a:cxn ang="0">
                      <a:pos x="100" y="358"/>
                    </a:cxn>
                    <a:cxn ang="0">
                      <a:pos x="85" y="372"/>
                    </a:cxn>
                    <a:cxn ang="0">
                      <a:pos x="33" y="383"/>
                    </a:cxn>
                    <a:cxn ang="0">
                      <a:pos x="20" y="346"/>
                    </a:cxn>
                    <a:cxn ang="0">
                      <a:pos x="9" y="332"/>
                    </a:cxn>
                    <a:cxn ang="0">
                      <a:pos x="9" y="322"/>
                    </a:cxn>
                    <a:cxn ang="0">
                      <a:pos x="33" y="322"/>
                    </a:cxn>
                    <a:cxn ang="0">
                      <a:pos x="20" y="293"/>
                    </a:cxn>
                    <a:cxn ang="0">
                      <a:pos x="20" y="256"/>
                    </a:cxn>
                    <a:cxn ang="0">
                      <a:pos x="9" y="241"/>
                    </a:cxn>
                    <a:cxn ang="0">
                      <a:pos x="0" y="231"/>
                    </a:cxn>
                    <a:cxn ang="0">
                      <a:pos x="0" y="217"/>
                    </a:cxn>
                    <a:cxn ang="0">
                      <a:pos x="33" y="141"/>
                    </a:cxn>
                    <a:cxn ang="0">
                      <a:pos x="45" y="64"/>
                    </a:cxn>
                    <a:cxn ang="0">
                      <a:pos x="33" y="64"/>
                    </a:cxn>
                    <a:cxn ang="0">
                      <a:pos x="20" y="36"/>
                    </a:cxn>
                  </a:cxnLst>
                  <a:rect l="0" t="0" r="r" b="b"/>
                  <a:pathLst>
                    <a:path w="187" h="383">
                      <a:moveTo>
                        <a:pt x="20" y="36"/>
                      </a:moveTo>
                      <a:lnTo>
                        <a:pt x="20" y="0"/>
                      </a:lnTo>
                      <a:lnTo>
                        <a:pt x="55" y="0"/>
                      </a:lnTo>
                      <a:lnTo>
                        <a:pt x="187" y="86"/>
                      </a:lnTo>
                      <a:lnTo>
                        <a:pt x="187" y="166"/>
                      </a:lnTo>
                      <a:lnTo>
                        <a:pt x="187" y="177"/>
                      </a:lnTo>
                      <a:lnTo>
                        <a:pt x="177" y="177"/>
                      </a:lnTo>
                      <a:lnTo>
                        <a:pt x="152" y="241"/>
                      </a:lnTo>
                      <a:lnTo>
                        <a:pt x="177" y="282"/>
                      </a:lnTo>
                      <a:lnTo>
                        <a:pt x="165" y="293"/>
                      </a:lnTo>
                      <a:lnTo>
                        <a:pt x="152" y="307"/>
                      </a:lnTo>
                      <a:lnTo>
                        <a:pt x="131" y="332"/>
                      </a:lnTo>
                      <a:lnTo>
                        <a:pt x="100" y="346"/>
                      </a:lnTo>
                      <a:lnTo>
                        <a:pt x="100" y="358"/>
                      </a:lnTo>
                      <a:lnTo>
                        <a:pt x="85" y="372"/>
                      </a:lnTo>
                      <a:lnTo>
                        <a:pt x="33" y="383"/>
                      </a:lnTo>
                      <a:lnTo>
                        <a:pt x="20" y="346"/>
                      </a:lnTo>
                      <a:lnTo>
                        <a:pt x="9" y="332"/>
                      </a:lnTo>
                      <a:lnTo>
                        <a:pt x="9" y="322"/>
                      </a:lnTo>
                      <a:lnTo>
                        <a:pt x="33" y="322"/>
                      </a:lnTo>
                      <a:lnTo>
                        <a:pt x="20" y="293"/>
                      </a:lnTo>
                      <a:lnTo>
                        <a:pt x="20" y="256"/>
                      </a:lnTo>
                      <a:lnTo>
                        <a:pt x="9" y="241"/>
                      </a:lnTo>
                      <a:lnTo>
                        <a:pt x="0" y="231"/>
                      </a:lnTo>
                      <a:lnTo>
                        <a:pt x="0" y="217"/>
                      </a:lnTo>
                      <a:lnTo>
                        <a:pt x="33" y="141"/>
                      </a:lnTo>
                      <a:lnTo>
                        <a:pt x="45" y="64"/>
                      </a:lnTo>
                      <a:lnTo>
                        <a:pt x="33" y="64"/>
                      </a:lnTo>
                      <a:lnTo>
                        <a:pt x="20" y="36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9" name="Freeform 19"/>
                <p:cNvSpPr>
                  <a:spLocks/>
                </p:cNvSpPr>
                <p:nvPr/>
              </p:nvSpPr>
              <p:spPr bwMode="auto">
                <a:xfrm>
                  <a:off x="4367238" y="3294072"/>
                  <a:ext cx="71438" cy="635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1" y="0"/>
                    </a:cxn>
                    <a:cxn ang="0">
                      <a:pos x="21" y="14"/>
                    </a:cxn>
                    <a:cxn ang="0">
                      <a:pos x="45" y="14"/>
                    </a:cxn>
                    <a:cxn ang="0">
                      <a:pos x="45" y="24"/>
                    </a:cxn>
                    <a:cxn ang="0">
                      <a:pos x="21" y="4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40">
                      <a:moveTo>
                        <a:pt x="0" y="0"/>
                      </a:moveTo>
                      <a:lnTo>
                        <a:pt x="21" y="0"/>
                      </a:lnTo>
                      <a:lnTo>
                        <a:pt x="21" y="14"/>
                      </a:lnTo>
                      <a:lnTo>
                        <a:pt x="45" y="14"/>
                      </a:lnTo>
                      <a:lnTo>
                        <a:pt x="45" y="24"/>
                      </a:lnTo>
                      <a:lnTo>
                        <a:pt x="21" y="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0" name="Freeform 20"/>
                <p:cNvSpPr>
                  <a:spLocks/>
                </p:cNvSpPr>
                <p:nvPr/>
              </p:nvSpPr>
              <p:spPr bwMode="auto">
                <a:xfrm>
                  <a:off x="4367238" y="3294072"/>
                  <a:ext cx="71438" cy="635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1" y="0"/>
                    </a:cxn>
                    <a:cxn ang="0">
                      <a:pos x="21" y="14"/>
                    </a:cxn>
                    <a:cxn ang="0">
                      <a:pos x="45" y="14"/>
                    </a:cxn>
                    <a:cxn ang="0">
                      <a:pos x="45" y="24"/>
                    </a:cxn>
                    <a:cxn ang="0">
                      <a:pos x="21" y="4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40">
                      <a:moveTo>
                        <a:pt x="0" y="0"/>
                      </a:moveTo>
                      <a:lnTo>
                        <a:pt x="21" y="0"/>
                      </a:lnTo>
                      <a:lnTo>
                        <a:pt x="21" y="14"/>
                      </a:lnTo>
                      <a:lnTo>
                        <a:pt x="45" y="14"/>
                      </a:lnTo>
                      <a:lnTo>
                        <a:pt x="45" y="24"/>
                      </a:lnTo>
                      <a:lnTo>
                        <a:pt x="21" y="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1" name="Freeform 21"/>
                <p:cNvSpPr>
                  <a:spLocks/>
                </p:cNvSpPr>
                <p:nvPr/>
              </p:nvSpPr>
              <p:spPr bwMode="auto">
                <a:xfrm>
                  <a:off x="4911754" y="3822710"/>
                  <a:ext cx="85725" cy="125413"/>
                </a:xfrm>
                <a:custGeom>
                  <a:avLst/>
                  <a:gdLst/>
                  <a:ahLst/>
                  <a:cxnLst>
                    <a:cxn ang="0">
                      <a:pos x="0" y="64"/>
                    </a:cxn>
                    <a:cxn ang="0">
                      <a:pos x="8" y="17"/>
                    </a:cxn>
                    <a:cxn ang="0">
                      <a:pos x="29" y="0"/>
                    </a:cxn>
                    <a:cxn ang="0">
                      <a:pos x="44" y="17"/>
                    </a:cxn>
                    <a:cxn ang="0">
                      <a:pos x="54" y="28"/>
                    </a:cxn>
                    <a:cxn ang="0">
                      <a:pos x="29" y="64"/>
                    </a:cxn>
                    <a:cxn ang="0">
                      <a:pos x="44" y="64"/>
                    </a:cxn>
                    <a:cxn ang="0">
                      <a:pos x="29" y="79"/>
                    </a:cxn>
                    <a:cxn ang="0">
                      <a:pos x="8" y="64"/>
                    </a:cxn>
                    <a:cxn ang="0">
                      <a:pos x="8" y="79"/>
                    </a:cxn>
                    <a:cxn ang="0">
                      <a:pos x="0" y="64"/>
                    </a:cxn>
                  </a:cxnLst>
                  <a:rect l="0" t="0" r="r" b="b"/>
                  <a:pathLst>
                    <a:path w="54" h="79">
                      <a:moveTo>
                        <a:pt x="0" y="64"/>
                      </a:moveTo>
                      <a:lnTo>
                        <a:pt x="8" y="17"/>
                      </a:lnTo>
                      <a:lnTo>
                        <a:pt x="29" y="0"/>
                      </a:lnTo>
                      <a:lnTo>
                        <a:pt x="44" y="17"/>
                      </a:lnTo>
                      <a:lnTo>
                        <a:pt x="54" y="28"/>
                      </a:lnTo>
                      <a:lnTo>
                        <a:pt x="29" y="64"/>
                      </a:lnTo>
                      <a:lnTo>
                        <a:pt x="44" y="64"/>
                      </a:lnTo>
                      <a:lnTo>
                        <a:pt x="29" y="79"/>
                      </a:lnTo>
                      <a:lnTo>
                        <a:pt x="8" y="64"/>
                      </a:lnTo>
                      <a:lnTo>
                        <a:pt x="8" y="79"/>
                      </a:lnTo>
                      <a:lnTo>
                        <a:pt x="0" y="64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2" name="Freeform 22"/>
                <p:cNvSpPr>
                  <a:spLocks/>
                </p:cNvSpPr>
                <p:nvPr/>
              </p:nvSpPr>
              <p:spPr bwMode="auto">
                <a:xfrm>
                  <a:off x="4911754" y="3822710"/>
                  <a:ext cx="85725" cy="125413"/>
                </a:xfrm>
                <a:custGeom>
                  <a:avLst/>
                  <a:gdLst/>
                  <a:ahLst/>
                  <a:cxnLst>
                    <a:cxn ang="0">
                      <a:pos x="0" y="64"/>
                    </a:cxn>
                    <a:cxn ang="0">
                      <a:pos x="8" y="17"/>
                    </a:cxn>
                    <a:cxn ang="0">
                      <a:pos x="29" y="0"/>
                    </a:cxn>
                    <a:cxn ang="0">
                      <a:pos x="44" y="17"/>
                    </a:cxn>
                    <a:cxn ang="0">
                      <a:pos x="54" y="28"/>
                    </a:cxn>
                    <a:cxn ang="0">
                      <a:pos x="29" y="64"/>
                    </a:cxn>
                    <a:cxn ang="0">
                      <a:pos x="44" y="64"/>
                    </a:cxn>
                    <a:cxn ang="0">
                      <a:pos x="29" y="79"/>
                    </a:cxn>
                    <a:cxn ang="0">
                      <a:pos x="8" y="64"/>
                    </a:cxn>
                    <a:cxn ang="0">
                      <a:pos x="8" y="79"/>
                    </a:cxn>
                    <a:cxn ang="0">
                      <a:pos x="0" y="64"/>
                    </a:cxn>
                  </a:cxnLst>
                  <a:rect l="0" t="0" r="r" b="b"/>
                  <a:pathLst>
                    <a:path w="54" h="79">
                      <a:moveTo>
                        <a:pt x="0" y="64"/>
                      </a:moveTo>
                      <a:lnTo>
                        <a:pt x="8" y="17"/>
                      </a:lnTo>
                      <a:lnTo>
                        <a:pt x="29" y="0"/>
                      </a:lnTo>
                      <a:lnTo>
                        <a:pt x="44" y="17"/>
                      </a:lnTo>
                      <a:lnTo>
                        <a:pt x="54" y="28"/>
                      </a:lnTo>
                      <a:lnTo>
                        <a:pt x="29" y="64"/>
                      </a:lnTo>
                      <a:lnTo>
                        <a:pt x="44" y="64"/>
                      </a:lnTo>
                      <a:lnTo>
                        <a:pt x="29" y="79"/>
                      </a:lnTo>
                      <a:lnTo>
                        <a:pt x="8" y="64"/>
                      </a:lnTo>
                      <a:lnTo>
                        <a:pt x="8" y="79"/>
                      </a:lnTo>
                      <a:lnTo>
                        <a:pt x="0" y="64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3" name="Freeform 23"/>
                <p:cNvSpPr>
                  <a:spLocks/>
                </p:cNvSpPr>
                <p:nvPr/>
              </p:nvSpPr>
              <p:spPr bwMode="auto">
                <a:xfrm>
                  <a:off x="4838729" y="3967173"/>
                  <a:ext cx="52388" cy="204788"/>
                </a:xfrm>
                <a:custGeom>
                  <a:avLst/>
                  <a:gdLst/>
                  <a:ahLst/>
                  <a:cxnLst>
                    <a:cxn ang="0">
                      <a:pos x="0" y="64"/>
                    </a:cxn>
                    <a:cxn ang="0">
                      <a:pos x="0" y="14"/>
                    </a:cxn>
                    <a:cxn ang="0">
                      <a:pos x="0" y="0"/>
                    </a:cxn>
                    <a:cxn ang="0">
                      <a:pos x="24" y="64"/>
                    </a:cxn>
                    <a:cxn ang="0">
                      <a:pos x="15" y="74"/>
                    </a:cxn>
                    <a:cxn ang="0">
                      <a:pos x="33" y="93"/>
                    </a:cxn>
                    <a:cxn ang="0">
                      <a:pos x="33" y="129"/>
                    </a:cxn>
                    <a:cxn ang="0">
                      <a:pos x="24" y="129"/>
                    </a:cxn>
                    <a:cxn ang="0">
                      <a:pos x="24" y="103"/>
                    </a:cxn>
                    <a:cxn ang="0">
                      <a:pos x="0" y="64"/>
                    </a:cxn>
                  </a:cxnLst>
                  <a:rect l="0" t="0" r="r" b="b"/>
                  <a:pathLst>
                    <a:path w="33" h="129">
                      <a:moveTo>
                        <a:pt x="0" y="64"/>
                      </a:moveTo>
                      <a:lnTo>
                        <a:pt x="0" y="14"/>
                      </a:lnTo>
                      <a:lnTo>
                        <a:pt x="0" y="0"/>
                      </a:lnTo>
                      <a:lnTo>
                        <a:pt x="24" y="64"/>
                      </a:lnTo>
                      <a:lnTo>
                        <a:pt x="15" y="74"/>
                      </a:lnTo>
                      <a:lnTo>
                        <a:pt x="33" y="93"/>
                      </a:lnTo>
                      <a:lnTo>
                        <a:pt x="33" y="129"/>
                      </a:lnTo>
                      <a:lnTo>
                        <a:pt x="24" y="129"/>
                      </a:lnTo>
                      <a:lnTo>
                        <a:pt x="24" y="103"/>
                      </a:lnTo>
                      <a:lnTo>
                        <a:pt x="0" y="64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4" name="Freeform 24"/>
                <p:cNvSpPr>
                  <a:spLocks/>
                </p:cNvSpPr>
                <p:nvPr/>
              </p:nvSpPr>
              <p:spPr bwMode="auto">
                <a:xfrm>
                  <a:off x="4838729" y="3967173"/>
                  <a:ext cx="52388" cy="204788"/>
                </a:xfrm>
                <a:custGeom>
                  <a:avLst/>
                  <a:gdLst/>
                  <a:ahLst/>
                  <a:cxnLst>
                    <a:cxn ang="0">
                      <a:pos x="0" y="64"/>
                    </a:cxn>
                    <a:cxn ang="0">
                      <a:pos x="0" y="14"/>
                    </a:cxn>
                    <a:cxn ang="0">
                      <a:pos x="0" y="0"/>
                    </a:cxn>
                    <a:cxn ang="0">
                      <a:pos x="24" y="64"/>
                    </a:cxn>
                    <a:cxn ang="0">
                      <a:pos x="15" y="74"/>
                    </a:cxn>
                    <a:cxn ang="0">
                      <a:pos x="33" y="93"/>
                    </a:cxn>
                    <a:cxn ang="0">
                      <a:pos x="33" y="129"/>
                    </a:cxn>
                    <a:cxn ang="0">
                      <a:pos x="24" y="129"/>
                    </a:cxn>
                    <a:cxn ang="0">
                      <a:pos x="24" y="103"/>
                    </a:cxn>
                    <a:cxn ang="0">
                      <a:pos x="0" y="64"/>
                    </a:cxn>
                  </a:cxnLst>
                  <a:rect l="0" t="0" r="r" b="b"/>
                  <a:pathLst>
                    <a:path w="33" h="129">
                      <a:moveTo>
                        <a:pt x="0" y="64"/>
                      </a:moveTo>
                      <a:lnTo>
                        <a:pt x="0" y="14"/>
                      </a:lnTo>
                      <a:lnTo>
                        <a:pt x="0" y="0"/>
                      </a:lnTo>
                      <a:lnTo>
                        <a:pt x="24" y="64"/>
                      </a:lnTo>
                      <a:lnTo>
                        <a:pt x="15" y="74"/>
                      </a:lnTo>
                      <a:lnTo>
                        <a:pt x="33" y="93"/>
                      </a:lnTo>
                      <a:lnTo>
                        <a:pt x="33" y="129"/>
                      </a:lnTo>
                      <a:lnTo>
                        <a:pt x="24" y="129"/>
                      </a:lnTo>
                      <a:lnTo>
                        <a:pt x="24" y="103"/>
                      </a:lnTo>
                      <a:lnTo>
                        <a:pt x="0" y="64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5" name="Freeform 25"/>
                <p:cNvSpPr>
                  <a:spLocks/>
                </p:cNvSpPr>
                <p:nvPr/>
              </p:nvSpPr>
              <p:spPr bwMode="auto">
                <a:xfrm>
                  <a:off x="4984779" y="4214824"/>
                  <a:ext cx="39688" cy="188913"/>
                </a:xfrm>
                <a:custGeom>
                  <a:avLst/>
                  <a:gdLst/>
                  <a:ahLst/>
                  <a:cxnLst>
                    <a:cxn ang="0">
                      <a:pos x="0" y="64"/>
                    </a:cxn>
                    <a:cxn ang="0">
                      <a:pos x="13" y="50"/>
                    </a:cxn>
                    <a:cxn ang="0">
                      <a:pos x="0" y="0"/>
                    </a:cxn>
                    <a:cxn ang="0">
                      <a:pos x="13" y="10"/>
                    </a:cxn>
                    <a:cxn ang="0">
                      <a:pos x="25" y="50"/>
                    </a:cxn>
                    <a:cxn ang="0">
                      <a:pos x="13" y="74"/>
                    </a:cxn>
                    <a:cxn ang="0">
                      <a:pos x="25" y="119"/>
                    </a:cxn>
                    <a:cxn ang="0">
                      <a:pos x="13" y="89"/>
                    </a:cxn>
                    <a:cxn ang="0">
                      <a:pos x="0" y="64"/>
                    </a:cxn>
                  </a:cxnLst>
                  <a:rect l="0" t="0" r="r" b="b"/>
                  <a:pathLst>
                    <a:path w="25" h="119">
                      <a:moveTo>
                        <a:pt x="0" y="64"/>
                      </a:moveTo>
                      <a:lnTo>
                        <a:pt x="13" y="50"/>
                      </a:lnTo>
                      <a:lnTo>
                        <a:pt x="0" y="0"/>
                      </a:lnTo>
                      <a:lnTo>
                        <a:pt x="13" y="10"/>
                      </a:lnTo>
                      <a:lnTo>
                        <a:pt x="25" y="50"/>
                      </a:lnTo>
                      <a:lnTo>
                        <a:pt x="13" y="74"/>
                      </a:lnTo>
                      <a:lnTo>
                        <a:pt x="25" y="119"/>
                      </a:lnTo>
                      <a:lnTo>
                        <a:pt x="13" y="89"/>
                      </a:lnTo>
                      <a:lnTo>
                        <a:pt x="0" y="64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6" name="Freeform 26"/>
                <p:cNvSpPr>
                  <a:spLocks/>
                </p:cNvSpPr>
                <p:nvPr/>
              </p:nvSpPr>
              <p:spPr bwMode="auto">
                <a:xfrm>
                  <a:off x="4984779" y="4214824"/>
                  <a:ext cx="39688" cy="188913"/>
                </a:xfrm>
                <a:custGeom>
                  <a:avLst/>
                  <a:gdLst/>
                  <a:ahLst/>
                  <a:cxnLst>
                    <a:cxn ang="0">
                      <a:pos x="0" y="64"/>
                    </a:cxn>
                    <a:cxn ang="0">
                      <a:pos x="13" y="50"/>
                    </a:cxn>
                    <a:cxn ang="0">
                      <a:pos x="0" y="0"/>
                    </a:cxn>
                    <a:cxn ang="0">
                      <a:pos x="13" y="10"/>
                    </a:cxn>
                    <a:cxn ang="0">
                      <a:pos x="25" y="50"/>
                    </a:cxn>
                    <a:cxn ang="0">
                      <a:pos x="13" y="74"/>
                    </a:cxn>
                    <a:cxn ang="0">
                      <a:pos x="25" y="119"/>
                    </a:cxn>
                    <a:cxn ang="0">
                      <a:pos x="13" y="89"/>
                    </a:cxn>
                    <a:cxn ang="0">
                      <a:pos x="0" y="64"/>
                    </a:cxn>
                  </a:cxnLst>
                  <a:rect l="0" t="0" r="r" b="b"/>
                  <a:pathLst>
                    <a:path w="25" h="119">
                      <a:moveTo>
                        <a:pt x="0" y="64"/>
                      </a:moveTo>
                      <a:lnTo>
                        <a:pt x="13" y="50"/>
                      </a:lnTo>
                      <a:lnTo>
                        <a:pt x="0" y="0"/>
                      </a:lnTo>
                      <a:lnTo>
                        <a:pt x="13" y="10"/>
                      </a:lnTo>
                      <a:lnTo>
                        <a:pt x="25" y="50"/>
                      </a:lnTo>
                      <a:lnTo>
                        <a:pt x="13" y="74"/>
                      </a:lnTo>
                      <a:lnTo>
                        <a:pt x="25" y="119"/>
                      </a:lnTo>
                      <a:lnTo>
                        <a:pt x="13" y="89"/>
                      </a:lnTo>
                      <a:lnTo>
                        <a:pt x="0" y="64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7" name="Freeform 47"/>
                <p:cNvSpPr>
                  <a:spLocks/>
                </p:cNvSpPr>
                <p:nvPr/>
              </p:nvSpPr>
              <p:spPr bwMode="auto">
                <a:xfrm>
                  <a:off x="5556283" y="2046294"/>
                  <a:ext cx="87313" cy="103188"/>
                </a:xfrm>
                <a:custGeom>
                  <a:avLst/>
                  <a:gdLst/>
                  <a:ahLst/>
                  <a:cxnLst>
                    <a:cxn ang="0">
                      <a:pos x="0" y="50"/>
                    </a:cxn>
                    <a:cxn ang="0">
                      <a:pos x="0" y="11"/>
                    </a:cxn>
                    <a:cxn ang="0">
                      <a:pos x="9" y="11"/>
                    </a:cxn>
                    <a:cxn ang="0">
                      <a:pos x="18" y="0"/>
                    </a:cxn>
                    <a:cxn ang="0">
                      <a:pos x="43" y="0"/>
                    </a:cxn>
                    <a:cxn ang="0">
                      <a:pos x="31" y="11"/>
                    </a:cxn>
                    <a:cxn ang="0">
                      <a:pos x="55" y="40"/>
                    </a:cxn>
                    <a:cxn ang="0">
                      <a:pos x="43" y="40"/>
                    </a:cxn>
                    <a:cxn ang="0">
                      <a:pos x="43" y="50"/>
                    </a:cxn>
                    <a:cxn ang="0">
                      <a:pos x="31" y="65"/>
                    </a:cxn>
                    <a:cxn ang="0">
                      <a:pos x="9" y="65"/>
                    </a:cxn>
                    <a:cxn ang="0">
                      <a:pos x="0" y="50"/>
                    </a:cxn>
                  </a:cxnLst>
                  <a:rect l="0" t="0" r="r" b="b"/>
                  <a:pathLst>
                    <a:path w="55" h="65">
                      <a:moveTo>
                        <a:pt x="0" y="50"/>
                      </a:moveTo>
                      <a:lnTo>
                        <a:pt x="0" y="11"/>
                      </a:lnTo>
                      <a:lnTo>
                        <a:pt x="9" y="11"/>
                      </a:lnTo>
                      <a:lnTo>
                        <a:pt x="18" y="0"/>
                      </a:lnTo>
                      <a:lnTo>
                        <a:pt x="43" y="0"/>
                      </a:lnTo>
                      <a:lnTo>
                        <a:pt x="31" y="11"/>
                      </a:lnTo>
                      <a:lnTo>
                        <a:pt x="55" y="40"/>
                      </a:lnTo>
                      <a:lnTo>
                        <a:pt x="43" y="40"/>
                      </a:lnTo>
                      <a:lnTo>
                        <a:pt x="43" y="50"/>
                      </a:lnTo>
                      <a:lnTo>
                        <a:pt x="31" y="65"/>
                      </a:lnTo>
                      <a:lnTo>
                        <a:pt x="9" y="65"/>
                      </a:lnTo>
                      <a:lnTo>
                        <a:pt x="0" y="50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8" name="Freeform 48"/>
                <p:cNvSpPr>
                  <a:spLocks/>
                </p:cNvSpPr>
                <p:nvPr/>
              </p:nvSpPr>
              <p:spPr bwMode="auto">
                <a:xfrm>
                  <a:off x="5556283" y="2046294"/>
                  <a:ext cx="87313" cy="103188"/>
                </a:xfrm>
                <a:custGeom>
                  <a:avLst/>
                  <a:gdLst/>
                  <a:ahLst/>
                  <a:cxnLst>
                    <a:cxn ang="0">
                      <a:pos x="0" y="50"/>
                    </a:cxn>
                    <a:cxn ang="0">
                      <a:pos x="0" y="11"/>
                    </a:cxn>
                    <a:cxn ang="0">
                      <a:pos x="9" y="11"/>
                    </a:cxn>
                    <a:cxn ang="0">
                      <a:pos x="18" y="0"/>
                    </a:cxn>
                    <a:cxn ang="0">
                      <a:pos x="43" y="0"/>
                    </a:cxn>
                    <a:cxn ang="0">
                      <a:pos x="31" y="11"/>
                    </a:cxn>
                    <a:cxn ang="0">
                      <a:pos x="55" y="40"/>
                    </a:cxn>
                    <a:cxn ang="0">
                      <a:pos x="43" y="40"/>
                    </a:cxn>
                    <a:cxn ang="0">
                      <a:pos x="43" y="50"/>
                    </a:cxn>
                    <a:cxn ang="0">
                      <a:pos x="31" y="65"/>
                    </a:cxn>
                    <a:cxn ang="0">
                      <a:pos x="9" y="65"/>
                    </a:cxn>
                    <a:cxn ang="0">
                      <a:pos x="0" y="50"/>
                    </a:cxn>
                  </a:cxnLst>
                  <a:rect l="0" t="0" r="r" b="b"/>
                  <a:pathLst>
                    <a:path w="55" h="65">
                      <a:moveTo>
                        <a:pt x="0" y="50"/>
                      </a:moveTo>
                      <a:lnTo>
                        <a:pt x="0" y="11"/>
                      </a:lnTo>
                      <a:lnTo>
                        <a:pt x="9" y="11"/>
                      </a:lnTo>
                      <a:lnTo>
                        <a:pt x="18" y="0"/>
                      </a:lnTo>
                      <a:lnTo>
                        <a:pt x="43" y="0"/>
                      </a:lnTo>
                      <a:lnTo>
                        <a:pt x="31" y="11"/>
                      </a:lnTo>
                      <a:lnTo>
                        <a:pt x="55" y="40"/>
                      </a:lnTo>
                      <a:lnTo>
                        <a:pt x="43" y="40"/>
                      </a:lnTo>
                      <a:lnTo>
                        <a:pt x="43" y="50"/>
                      </a:lnTo>
                      <a:lnTo>
                        <a:pt x="31" y="65"/>
                      </a:lnTo>
                      <a:lnTo>
                        <a:pt x="9" y="65"/>
                      </a:lnTo>
                      <a:lnTo>
                        <a:pt x="0" y="50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9" name="Freeform 49"/>
                <p:cNvSpPr>
                  <a:spLocks/>
                </p:cNvSpPr>
                <p:nvPr/>
              </p:nvSpPr>
              <p:spPr bwMode="auto">
                <a:xfrm>
                  <a:off x="5938872" y="2046294"/>
                  <a:ext cx="139701" cy="63500"/>
                </a:xfrm>
                <a:custGeom>
                  <a:avLst/>
                  <a:gdLst/>
                  <a:ahLst/>
                  <a:cxnLst>
                    <a:cxn ang="0">
                      <a:pos x="0" y="21"/>
                    </a:cxn>
                    <a:cxn ang="0">
                      <a:pos x="0" y="11"/>
                    </a:cxn>
                    <a:cxn ang="0">
                      <a:pos x="11" y="0"/>
                    </a:cxn>
                    <a:cxn ang="0">
                      <a:pos x="88" y="0"/>
                    </a:cxn>
                    <a:cxn ang="0">
                      <a:pos x="78" y="11"/>
                    </a:cxn>
                    <a:cxn ang="0">
                      <a:pos x="23" y="11"/>
                    </a:cxn>
                    <a:cxn ang="0">
                      <a:pos x="11" y="21"/>
                    </a:cxn>
                    <a:cxn ang="0">
                      <a:pos x="11" y="40"/>
                    </a:cxn>
                    <a:cxn ang="0">
                      <a:pos x="0" y="21"/>
                    </a:cxn>
                  </a:cxnLst>
                  <a:rect l="0" t="0" r="r" b="b"/>
                  <a:pathLst>
                    <a:path w="88" h="40">
                      <a:moveTo>
                        <a:pt x="0" y="21"/>
                      </a:moveTo>
                      <a:lnTo>
                        <a:pt x="0" y="11"/>
                      </a:lnTo>
                      <a:lnTo>
                        <a:pt x="11" y="0"/>
                      </a:lnTo>
                      <a:lnTo>
                        <a:pt x="88" y="0"/>
                      </a:lnTo>
                      <a:lnTo>
                        <a:pt x="78" y="11"/>
                      </a:lnTo>
                      <a:lnTo>
                        <a:pt x="23" y="11"/>
                      </a:lnTo>
                      <a:lnTo>
                        <a:pt x="11" y="21"/>
                      </a:lnTo>
                      <a:lnTo>
                        <a:pt x="11" y="40"/>
                      </a:lnTo>
                      <a:lnTo>
                        <a:pt x="0" y="21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0" name="Freeform 50"/>
                <p:cNvSpPr>
                  <a:spLocks/>
                </p:cNvSpPr>
                <p:nvPr/>
              </p:nvSpPr>
              <p:spPr bwMode="auto">
                <a:xfrm>
                  <a:off x="5938872" y="2046294"/>
                  <a:ext cx="139701" cy="63500"/>
                </a:xfrm>
                <a:custGeom>
                  <a:avLst/>
                  <a:gdLst/>
                  <a:ahLst/>
                  <a:cxnLst>
                    <a:cxn ang="0">
                      <a:pos x="0" y="21"/>
                    </a:cxn>
                    <a:cxn ang="0">
                      <a:pos x="0" y="11"/>
                    </a:cxn>
                    <a:cxn ang="0">
                      <a:pos x="11" y="0"/>
                    </a:cxn>
                    <a:cxn ang="0">
                      <a:pos x="88" y="0"/>
                    </a:cxn>
                    <a:cxn ang="0">
                      <a:pos x="78" y="11"/>
                    </a:cxn>
                    <a:cxn ang="0">
                      <a:pos x="23" y="11"/>
                    </a:cxn>
                    <a:cxn ang="0">
                      <a:pos x="11" y="21"/>
                    </a:cxn>
                    <a:cxn ang="0">
                      <a:pos x="11" y="40"/>
                    </a:cxn>
                    <a:cxn ang="0">
                      <a:pos x="0" y="21"/>
                    </a:cxn>
                  </a:cxnLst>
                  <a:rect l="0" t="0" r="r" b="b"/>
                  <a:pathLst>
                    <a:path w="88" h="40">
                      <a:moveTo>
                        <a:pt x="0" y="21"/>
                      </a:moveTo>
                      <a:lnTo>
                        <a:pt x="0" y="11"/>
                      </a:lnTo>
                      <a:lnTo>
                        <a:pt x="11" y="0"/>
                      </a:lnTo>
                      <a:lnTo>
                        <a:pt x="88" y="0"/>
                      </a:lnTo>
                      <a:lnTo>
                        <a:pt x="78" y="11"/>
                      </a:lnTo>
                      <a:lnTo>
                        <a:pt x="23" y="11"/>
                      </a:lnTo>
                      <a:lnTo>
                        <a:pt x="11" y="21"/>
                      </a:lnTo>
                      <a:lnTo>
                        <a:pt x="11" y="40"/>
                      </a:lnTo>
                      <a:lnTo>
                        <a:pt x="0" y="21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1" name="Freeform 69"/>
                <p:cNvSpPr>
                  <a:spLocks/>
                </p:cNvSpPr>
                <p:nvPr/>
              </p:nvSpPr>
              <p:spPr bwMode="auto">
                <a:xfrm>
                  <a:off x="5086380" y="2166944"/>
                  <a:ext cx="169863" cy="82550"/>
                </a:xfrm>
                <a:custGeom>
                  <a:avLst/>
                  <a:gdLst/>
                  <a:ahLst/>
                  <a:cxnLst>
                    <a:cxn ang="0">
                      <a:pos x="89" y="52"/>
                    </a:cxn>
                    <a:cxn ang="0">
                      <a:pos x="51" y="52"/>
                    </a:cxn>
                    <a:cxn ang="0">
                      <a:pos x="51" y="38"/>
                    </a:cxn>
                    <a:cxn ang="0">
                      <a:pos x="30" y="38"/>
                    </a:cxn>
                    <a:cxn ang="0">
                      <a:pos x="30" y="24"/>
                    </a:cxn>
                    <a:cxn ang="0">
                      <a:pos x="12" y="10"/>
                    </a:cxn>
                    <a:cxn ang="0">
                      <a:pos x="0" y="0"/>
                    </a:cxn>
                    <a:cxn ang="0">
                      <a:pos x="42" y="0"/>
                    </a:cxn>
                    <a:cxn ang="0">
                      <a:pos x="67" y="10"/>
                    </a:cxn>
                    <a:cxn ang="0">
                      <a:pos x="89" y="10"/>
                    </a:cxn>
                    <a:cxn ang="0">
                      <a:pos x="107" y="38"/>
                    </a:cxn>
                    <a:cxn ang="0">
                      <a:pos x="89" y="38"/>
                    </a:cxn>
                    <a:cxn ang="0">
                      <a:pos x="89" y="52"/>
                    </a:cxn>
                  </a:cxnLst>
                  <a:rect l="0" t="0" r="r" b="b"/>
                  <a:pathLst>
                    <a:path w="107" h="52">
                      <a:moveTo>
                        <a:pt x="89" y="52"/>
                      </a:moveTo>
                      <a:lnTo>
                        <a:pt x="51" y="52"/>
                      </a:lnTo>
                      <a:lnTo>
                        <a:pt x="51" y="38"/>
                      </a:lnTo>
                      <a:lnTo>
                        <a:pt x="30" y="38"/>
                      </a:lnTo>
                      <a:lnTo>
                        <a:pt x="30" y="24"/>
                      </a:lnTo>
                      <a:lnTo>
                        <a:pt x="12" y="10"/>
                      </a:lnTo>
                      <a:lnTo>
                        <a:pt x="0" y="0"/>
                      </a:lnTo>
                      <a:lnTo>
                        <a:pt x="42" y="0"/>
                      </a:lnTo>
                      <a:lnTo>
                        <a:pt x="67" y="10"/>
                      </a:lnTo>
                      <a:lnTo>
                        <a:pt x="89" y="10"/>
                      </a:lnTo>
                      <a:lnTo>
                        <a:pt x="107" y="38"/>
                      </a:lnTo>
                      <a:lnTo>
                        <a:pt x="89" y="38"/>
                      </a:lnTo>
                      <a:lnTo>
                        <a:pt x="89" y="52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2" name="Freeform 70"/>
                <p:cNvSpPr>
                  <a:spLocks/>
                </p:cNvSpPr>
                <p:nvPr/>
              </p:nvSpPr>
              <p:spPr bwMode="auto">
                <a:xfrm>
                  <a:off x="5086380" y="2166944"/>
                  <a:ext cx="169863" cy="82550"/>
                </a:xfrm>
                <a:custGeom>
                  <a:avLst/>
                  <a:gdLst/>
                  <a:ahLst/>
                  <a:cxnLst>
                    <a:cxn ang="0">
                      <a:pos x="89" y="52"/>
                    </a:cxn>
                    <a:cxn ang="0">
                      <a:pos x="51" y="52"/>
                    </a:cxn>
                    <a:cxn ang="0">
                      <a:pos x="51" y="38"/>
                    </a:cxn>
                    <a:cxn ang="0">
                      <a:pos x="30" y="38"/>
                    </a:cxn>
                    <a:cxn ang="0">
                      <a:pos x="30" y="24"/>
                    </a:cxn>
                    <a:cxn ang="0">
                      <a:pos x="12" y="10"/>
                    </a:cxn>
                    <a:cxn ang="0">
                      <a:pos x="0" y="0"/>
                    </a:cxn>
                    <a:cxn ang="0">
                      <a:pos x="42" y="0"/>
                    </a:cxn>
                    <a:cxn ang="0">
                      <a:pos x="67" y="10"/>
                    </a:cxn>
                    <a:cxn ang="0">
                      <a:pos x="89" y="10"/>
                    </a:cxn>
                    <a:cxn ang="0">
                      <a:pos x="107" y="38"/>
                    </a:cxn>
                    <a:cxn ang="0">
                      <a:pos x="89" y="38"/>
                    </a:cxn>
                    <a:cxn ang="0">
                      <a:pos x="89" y="52"/>
                    </a:cxn>
                  </a:cxnLst>
                  <a:rect l="0" t="0" r="r" b="b"/>
                  <a:pathLst>
                    <a:path w="107" h="52">
                      <a:moveTo>
                        <a:pt x="89" y="52"/>
                      </a:moveTo>
                      <a:lnTo>
                        <a:pt x="51" y="52"/>
                      </a:lnTo>
                      <a:lnTo>
                        <a:pt x="51" y="38"/>
                      </a:lnTo>
                      <a:lnTo>
                        <a:pt x="30" y="38"/>
                      </a:lnTo>
                      <a:lnTo>
                        <a:pt x="30" y="24"/>
                      </a:lnTo>
                      <a:lnTo>
                        <a:pt x="12" y="10"/>
                      </a:lnTo>
                      <a:lnTo>
                        <a:pt x="0" y="0"/>
                      </a:lnTo>
                      <a:lnTo>
                        <a:pt x="42" y="0"/>
                      </a:lnTo>
                      <a:lnTo>
                        <a:pt x="67" y="10"/>
                      </a:lnTo>
                      <a:lnTo>
                        <a:pt x="89" y="10"/>
                      </a:lnTo>
                      <a:lnTo>
                        <a:pt x="107" y="38"/>
                      </a:lnTo>
                      <a:lnTo>
                        <a:pt x="89" y="38"/>
                      </a:lnTo>
                      <a:lnTo>
                        <a:pt x="89" y="52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3" name="Freeform 71"/>
                <p:cNvSpPr>
                  <a:spLocks/>
                </p:cNvSpPr>
                <p:nvPr/>
              </p:nvSpPr>
              <p:spPr bwMode="auto">
                <a:xfrm>
                  <a:off x="5168931" y="2251082"/>
                  <a:ext cx="106363" cy="74613"/>
                </a:xfrm>
                <a:custGeom>
                  <a:avLst/>
                  <a:gdLst/>
                  <a:ahLst/>
                  <a:cxnLst>
                    <a:cxn ang="0">
                      <a:pos x="37" y="25"/>
                    </a:cxn>
                    <a:cxn ang="0">
                      <a:pos x="45" y="35"/>
                    </a:cxn>
                    <a:cxn ang="0">
                      <a:pos x="54" y="47"/>
                    </a:cxn>
                    <a:cxn ang="0">
                      <a:pos x="67" y="47"/>
                    </a:cxn>
                    <a:cxn ang="0">
                      <a:pos x="54" y="25"/>
                    </a:cxn>
                    <a:cxn ang="0">
                      <a:pos x="45" y="25"/>
                    </a:cxn>
                    <a:cxn ang="0">
                      <a:pos x="45" y="11"/>
                    </a:cxn>
                    <a:cxn ang="0">
                      <a:pos x="37" y="0"/>
                    </a:cxn>
                    <a:cxn ang="0">
                      <a:pos x="0" y="0"/>
                    </a:cxn>
                    <a:cxn ang="0">
                      <a:pos x="15" y="25"/>
                    </a:cxn>
                    <a:cxn ang="0">
                      <a:pos x="37" y="25"/>
                    </a:cxn>
                  </a:cxnLst>
                  <a:rect l="0" t="0" r="r" b="b"/>
                  <a:pathLst>
                    <a:path w="67" h="47">
                      <a:moveTo>
                        <a:pt x="37" y="25"/>
                      </a:moveTo>
                      <a:lnTo>
                        <a:pt x="45" y="35"/>
                      </a:lnTo>
                      <a:lnTo>
                        <a:pt x="54" y="47"/>
                      </a:lnTo>
                      <a:lnTo>
                        <a:pt x="67" y="47"/>
                      </a:lnTo>
                      <a:lnTo>
                        <a:pt x="54" y="25"/>
                      </a:lnTo>
                      <a:lnTo>
                        <a:pt x="45" y="25"/>
                      </a:lnTo>
                      <a:lnTo>
                        <a:pt x="45" y="11"/>
                      </a:lnTo>
                      <a:lnTo>
                        <a:pt x="37" y="0"/>
                      </a:lnTo>
                      <a:lnTo>
                        <a:pt x="0" y="0"/>
                      </a:lnTo>
                      <a:lnTo>
                        <a:pt x="15" y="25"/>
                      </a:lnTo>
                      <a:lnTo>
                        <a:pt x="37" y="25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4" name="Freeform 72"/>
                <p:cNvSpPr>
                  <a:spLocks/>
                </p:cNvSpPr>
                <p:nvPr/>
              </p:nvSpPr>
              <p:spPr bwMode="auto">
                <a:xfrm>
                  <a:off x="5168931" y="2251082"/>
                  <a:ext cx="106363" cy="74613"/>
                </a:xfrm>
                <a:custGeom>
                  <a:avLst/>
                  <a:gdLst/>
                  <a:ahLst/>
                  <a:cxnLst>
                    <a:cxn ang="0">
                      <a:pos x="37" y="25"/>
                    </a:cxn>
                    <a:cxn ang="0">
                      <a:pos x="45" y="35"/>
                    </a:cxn>
                    <a:cxn ang="0">
                      <a:pos x="54" y="47"/>
                    </a:cxn>
                    <a:cxn ang="0">
                      <a:pos x="67" y="47"/>
                    </a:cxn>
                    <a:cxn ang="0">
                      <a:pos x="54" y="25"/>
                    </a:cxn>
                    <a:cxn ang="0">
                      <a:pos x="45" y="25"/>
                    </a:cxn>
                    <a:cxn ang="0">
                      <a:pos x="45" y="11"/>
                    </a:cxn>
                    <a:cxn ang="0">
                      <a:pos x="37" y="0"/>
                    </a:cxn>
                    <a:cxn ang="0">
                      <a:pos x="0" y="0"/>
                    </a:cxn>
                    <a:cxn ang="0">
                      <a:pos x="15" y="25"/>
                    </a:cxn>
                    <a:cxn ang="0">
                      <a:pos x="37" y="25"/>
                    </a:cxn>
                  </a:cxnLst>
                  <a:rect l="0" t="0" r="r" b="b"/>
                  <a:pathLst>
                    <a:path w="67" h="47">
                      <a:moveTo>
                        <a:pt x="37" y="25"/>
                      </a:moveTo>
                      <a:lnTo>
                        <a:pt x="45" y="35"/>
                      </a:lnTo>
                      <a:lnTo>
                        <a:pt x="54" y="47"/>
                      </a:lnTo>
                      <a:lnTo>
                        <a:pt x="67" y="47"/>
                      </a:lnTo>
                      <a:lnTo>
                        <a:pt x="54" y="25"/>
                      </a:lnTo>
                      <a:lnTo>
                        <a:pt x="45" y="25"/>
                      </a:lnTo>
                      <a:lnTo>
                        <a:pt x="45" y="11"/>
                      </a:lnTo>
                      <a:lnTo>
                        <a:pt x="37" y="0"/>
                      </a:lnTo>
                      <a:lnTo>
                        <a:pt x="0" y="0"/>
                      </a:lnTo>
                      <a:lnTo>
                        <a:pt x="15" y="25"/>
                      </a:lnTo>
                      <a:lnTo>
                        <a:pt x="37" y="25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5" name="Freeform 73"/>
                <p:cNvSpPr>
                  <a:spLocks/>
                </p:cNvSpPr>
                <p:nvPr/>
              </p:nvSpPr>
              <p:spPr bwMode="auto">
                <a:xfrm>
                  <a:off x="5227668" y="2232032"/>
                  <a:ext cx="134938" cy="117475"/>
                </a:xfrm>
                <a:custGeom>
                  <a:avLst/>
                  <a:gdLst/>
                  <a:ahLst/>
                  <a:cxnLst>
                    <a:cxn ang="0">
                      <a:pos x="54" y="0"/>
                    </a:cxn>
                    <a:cxn ang="0">
                      <a:pos x="39" y="14"/>
                    </a:cxn>
                    <a:cxn ang="0">
                      <a:pos x="30" y="14"/>
                    </a:cxn>
                    <a:cxn ang="0">
                      <a:pos x="17" y="0"/>
                    </a:cxn>
                    <a:cxn ang="0">
                      <a:pos x="0" y="0"/>
                    </a:cxn>
                    <a:cxn ang="0">
                      <a:pos x="0" y="14"/>
                    </a:cxn>
                    <a:cxn ang="0">
                      <a:pos x="8" y="24"/>
                    </a:cxn>
                    <a:cxn ang="0">
                      <a:pos x="8" y="38"/>
                    </a:cxn>
                    <a:cxn ang="0">
                      <a:pos x="17" y="38"/>
                    </a:cxn>
                    <a:cxn ang="0">
                      <a:pos x="30" y="59"/>
                    </a:cxn>
                    <a:cxn ang="0">
                      <a:pos x="54" y="48"/>
                    </a:cxn>
                    <a:cxn ang="0">
                      <a:pos x="54" y="59"/>
                    </a:cxn>
                    <a:cxn ang="0">
                      <a:pos x="75" y="74"/>
                    </a:cxn>
                    <a:cxn ang="0">
                      <a:pos x="64" y="59"/>
                    </a:cxn>
                    <a:cxn ang="0">
                      <a:pos x="75" y="59"/>
                    </a:cxn>
                    <a:cxn ang="0">
                      <a:pos x="75" y="38"/>
                    </a:cxn>
                    <a:cxn ang="0">
                      <a:pos x="85" y="24"/>
                    </a:cxn>
                    <a:cxn ang="0">
                      <a:pos x="64" y="14"/>
                    </a:cxn>
                    <a:cxn ang="0">
                      <a:pos x="54" y="0"/>
                    </a:cxn>
                  </a:cxnLst>
                  <a:rect l="0" t="0" r="r" b="b"/>
                  <a:pathLst>
                    <a:path w="85" h="74">
                      <a:moveTo>
                        <a:pt x="54" y="0"/>
                      </a:moveTo>
                      <a:lnTo>
                        <a:pt x="39" y="14"/>
                      </a:lnTo>
                      <a:lnTo>
                        <a:pt x="30" y="14"/>
                      </a:lnTo>
                      <a:lnTo>
                        <a:pt x="17" y="0"/>
                      </a:lnTo>
                      <a:lnTo>
                        <a:pt x="0" y="0"/>
                      </a:lnTo>
                      <a:lnTo>
                        <a:pt x="0" y="14"/>
                      </a:lnTo>
                      <a:lnTo>
                        <a:pt x="8" y="24"/>
                      </a:lnTo>
                      <a:lnTo>
                        <a:pt x="8" y="38"/>
                      </a:lnTo>
                      <a:lnTo>
                        <a:pt x="17" y="38"/>
                      </a:lnTo>
                      <a:lnTo>
                        <a:pt x="30" y="59"/>
                      </a:lnTo>
                      <a:lnTo>
                        <a:pt x="54" y="48"/>
                      </a:lnTo>
                      <a:lnTo>
                        <a:pt x="54" y="59"/>
                      </a:lnTo>
                      <a:lnTo>
                        <a:pt x="75" y="74"/>
                      </a:lnTo>
                      <a:lnTo>
                        <a:pt x="64" y="59"/>
                      </a:lnTo>
                      <a:lnTo>
                        <a:pt x="75" y="59"/>
                      </a:lnTo>
                      <a:lnTo>
                        <a:pt x="75" y="38"/>
                      </a:lnTo>
                      <a:lnTo>
                        <a:pt x="85" y="24"/>
                      </a:lnTo>
                      <a:lnTo>
                        <a:pt x="64" y="14"/>
                      </a:lnTo>
                      <a:lnTo>
                        <a:pt x="54" y="0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6" name="Freeform 74"/>
                <p:cNvSpPr>
                  <a:spLocks/>
                </p:cNvSpPr>
                <p:nvPr/>
              </p:nvSpPr>
              <p:spPr bwMode="auto">
                <a:xfrm>
                  <a:off x="5227668" y="2232032"/>
                  <a:ext cx="134938" cy="117475"/>
                </a:xfrm>
                <a:custGeom>
                  <a:avLst/>
                  <a:gdLst/>
                  <a:ahLst/>
                  <a:cxnLst>
                    <a:cxn ang="0">
                      <a:pos x="54" y="0"/>
                    </a:cxn>
                    <a:cxn ang="0">
                      <a:pos x="39" y="14"/>
                    </a:cxn>
                    <a:cxn ang="0">
                      <a:pos x="30" y="14"/>
                    </a:cxn>
                    <a:cxn ang="0">
                      <a:pos x="17" y="0"/>
                    </a:cxn>
                    <a:cxn ang="0">
                      <a:pos x="0" y="0"/>
                    </a:cxn>
                    <a:cxn ang="0">
                      <a:pos x="0" y="14"/>
                    </a:cxn>
                    <a:cxn ang="0">
                      <a:pos x="8" y="24"/>
                    </a:cxn>
                    <a:cxn ang="0">
                      <a:pos x="8" y="38"/>
                    </a:cxn>
                    <a:cxn ang="0">
                      <a:pos x="17" y="38"/>
                    </a:cxn>
                    <a:cxn ang="0">
                      <a:pos x="30" y="59"/>
                    </a:cxn>
                    <a:cxn ang="0">
                      <a:pos x="54" y="48"/>
                    </a:cxn>
                    <a:cxn ang="0">
                      <a:pos x="54" y="59"/>
                    </a:cxn>
                    <a:cxn ang="0">
                      <a:pos x="75" y="74"/>
                    </a:cxn>
                    <a:cxn ang="0">
                      <a:pos x="64" y="59"/>
                    </a:cxn>
                    <a:cxn ang="0">
                      <a:pos x="75" y="59"/>
                    </a:cxn>
                    <a:cxn ang="0">
                      <a:pos x="75" y="38"/>
                    </a:cxn>
                    <a:cxn ang="0">
                      <a:pos x="85" y="24"/>
                    </a:cxn>
                    <a:cxn ang="0">
                      <a:pos x="64" y="14"/>
                    </a:cxn>
                    <a:cxn ang="0">
                      <a:pos x="54" y="0"/>
                    </a:cxn>
                  </a:cxnLst>
                  <a:rect l="0" t="0" r="r" b="b"/>
                  <a:pathLst>
                    <a:path w="85" h="74">
                      <a:moveTo>
                        <a:pt x="54" y="0"/>
                      </a:moveTo>
                      <a:lnTo>
                        <a:pt x="39" y="14"/>
                      </a:lnTo>
                      <a:lnTo>
                        <a:pt x="30" y="14"/>
                      </a:lnTo>
                      <a:lnTo>
                        <a:pt x="17" y="0"/>
                      </a:lnTo>
                      <a:lnTo>
                        <a:pt x="0" y="0"/>
                      </a:lnTo>
                      <a:lnTo>
                        <a:pt x="0" y="14"/>
                      </a:lnTo>
                      <a:lnTo>
                        <a:pt x="8" y="24"/>
                      </a:lnTo>
                      <a:lnTo>
                        <a:pt x="8" y="38"/>
                      </a:lnTo>
                      <a:lnTo>
                        <a:pt x="17" y="38"/>
                      </a:lnTo>
                      <a:lnTo>
                        <a:pt x="30" y="59"/>
                      </a:lnTo>
                      <a:lnTo>
                        <a:pt x="54" y="48"/>
                      </a:lnTo>
                      <a:lnTo>
                        <a:pt x="54" y="59"/>
                      </a:lnTo>
                      <a:lnTo>
                        <a:pt x="75" y="74"/>
                      </a:lnTo>
                      <a:lnTo>
                        <a:pt x="64" y="59"/>
                      </a:lnTo>
                      <a:lnTo>
                        <a:pt x="75" y="59"/>
                      </a:lnTo>
                      <a:lnTo>
                        <a:pt x="75" y="38"/>
                      </a:lnTo>
                      <a:lnTo>
                        <a:pt x="85" y="24"/>
                      </a:lnTo>
                      <a:lnTo>
                        <a:pt x="64" y="14"/>
                      </a:lnTo>
                      <a:lnTo>
                        <a:pt x="54" y="0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7" name="Freeform 77"/>
                <p:cNvSpPr>
                  <a:spLocks/>
                </p:cNvSpPr>
                <p:nvPr/>
              </p:nvSpPr>
              <p:spPr bwMode="auto">
                <a:xfrm>
                  <a:off x="5484845" y="2081219"/>
                  <a:ext cx="490540" cy="333376"/>
                </a:xfrm>
                <a:custGeom>
                  <a:avLst/>
                  <a:gdLst/>
                  <a:ahLst/>
                  <a:cxnLst>
                    <a:cxn ang="0">
                      <a:pos x="208" y="198"/>
                    </a:cxn>
                    <a:cxn ang="0">
                      <a:pos x="208" y="184"/>
                    </a:cxn>
                    <a:cxn ang="0">
                      <a:pos x="186" y="169"/>
                    </a:cxn>
                    <a:cxn ang="0">
                      <a:pos x="131" y="133"/>
                    </a:cxn>
                    <a:cxn ang="0">
                      <a:pos x="122" y="109"/>
                    </a:cxn>
                    <a:cxn ang="0">
                      <a:pos x="89" y="109"/>
                    </a:cxn>
                    <a:cxn ang="0">
                      <a:pos x="76" y="79"/>
                    </a:cxn>
                    <a:cxn ang="0">
                      <a:pos x="54" y="64"/>
                    </a:cxn>
                    <a:cxn ang="0">
                      <a:pos x="45" y="64"/>
                    </a:cxn>
                    <a:cxn ang="0">
                      <a:pos x="33" y="93"/>
                    </a:cxn>
                    <a:cxn ang="0">
                      <a:pos x="33" y="109"/>
                    </a:cxn>
                    <a:cxn ang="0">
                      <a:pos x="24" y="109"/>
                    </a:cxn>
                    <a:cxn ang="0">
                      <a:pos x="0" y="18"/>
                    </a:cxn>
                    <a:cxn ang="0">
                      <a:pos x="45" y="0"/>
                    </a:cxn>
                    <a:cxn ang="0">
                      <a:pos x="109" y="54"/>
                    </a:cxn>
                    <a:cxn ang="0">
                      <a:pos x="156" y="43"/>
                    </a:cxn>
                    <a:cxn ang="0">
                      <a:pos x="177" y="64"/>
                    </a:cxn>
                    <a:cxn ang="0">
                      <a:pos x="186" y="93"/>
                    </a:cxn>
                    <a:cxn ang="0">
                      <a:pos x="199" y="93"/>
                    </a:cxn>
                    <a:cxn ang="0">
                      <a:pos x="199" y="109"/>
                    </a:cxn>
                    <a:cxn ang="0">
                      <a:pos x="232" y="109"/>
                    </a:cxn>
                    <a:cxn ang="0">
                      <a:pos x="254" y="93"/>
                    </a:cxn>
                    <a:cxn ang="0">
                      <a:pos x="275" y="109"/>
                    </a:cxn>
                    <a:cxn ang="0">
                      <a:pos x="275" y="93"/>
                    </a:cxn>
                    <a:cxn ang="0">
                      <a:pos x="309" y="119"/>
                    </a:cxn>
                    <a:cxn ang="0">
                      <a:pos x="285" y="133"/>
                    </a:cxn>
                    <a:cxn ang="0">
                      <a:pos x="263" y="133"/>
                    </a:cxn>
                    <a:cxn ang="0">
                      <a:pos x="263" y="109"/>
                    </a:cxn>
                    <a:cxn ang="0">
                      <a:pos x="241" y="119"/>
                    </a:cxn>
                    <a:cxn ang="0">
                      <a:pos x="241" y="145"/>
                    </a:cxn>
                    <a:cxn ang="0">
                      <a:pos x="217" y="145"/>
                    </a:cxn>
                    <a:cxn ang="0">
                      <a:pos x="232" y="155"/>
                    </a:cxn>
                    <a:cxn ang="0">
                      <a:pos x="241" y="184"/>
                    </a:cxn>
                    <a:cxn ang="0">
                      <a:pos x="232" y="210"/>
                    </a:cxn>
                    <a:cxn ang="0">
                      <a:pos x="208" y="198"/>
                    </a:cxn>
                  </a:cxnLst>
                  <a:rect l="0" t="0" r="r" b="b"/>
                  <a:pathLst>
                    <a:path w="309" h="210">
                      <a:moveTo>
                        <a:pt x="208" y="198"/>
                      </a:moveTo>
                      <a:lnTo>
                        <a:pt x="208" y="184"/>
                      </a:lnTo>
                      <a:lnTo>
                        <a:pt x="186" y="169"/>
                      </a:lnTo>
                      <a:lnTo>
                        <a:pt x="131" y="133"/>
                      </a:lnTo>
                      <a:lnTo>
                        <a:pt x="122" y="109"/>
                      </a:lnTo>
                      <a:lnTo>
                        <a:pt x="89" y="109"/>
                      </a:lnTo>
                      <a:lnTo>
                        <a:pt x="76" y="79"/>
                      </a:lnTo>
                      <a:lnTo>
                        <a:pt x="54" y="64"/>
                      </a:lnTo>
                      <a:lnTo>
                        <a:pt x="45" y="64"/>
                      </a:lnTo>
                      <a:lnTo>
                        <a:pt x="33" y="93"/>
                      </a:lnTo>
                      <a:lnTo>
                        <a:pt x="33" y="109"/>
                      </a:lnTo>
                      <a:lnTo>
                        <a:pt x="24" y="109"/>
                      </a:lnTo>
                      <a:lnTo>
                        <a:pt x="0" y="18"/>
                      </a:lnTo>
                      <a:lnTo>
                        <a:pt x="45" y="0"/>
                      </a:lnTo>
                      <a:lnTo>
                        <a:pt x="109" y="54"/>
                      </a:lnTo>
                      <a:lnTo>
                        <a:pt x="156" y="43"/>
                      </a:lnTo>
                      <a:lnTo>
                        <a:pt x="177" y="64"/>
                      </a:lnTo>
                      <a:lnTo>
                        <a:pt x="186" y="93"/>
                      </a:lnTo>
                      <a:lnTo>
                        <a:pt x="199" y="93"/>
                      </a:lnTo>
                      <a:lnTo>
                        <a:pt x="199" y="109"/>
                      </a:lnTo>
                      <a:lnTo>
                        <a:pt x="232" y="109"/>
                      </a:lnTo>
                      <a:lnTo>
                        <a:pt x="254" y="93"/>
                      </a:lnTo>
                      <a:lnTo>
                        <a:pt x="275" y="109"/>
                      </a:lnTo>
                      <a:lnTo>
                        <a:pt x="275" y="93"/>
                      </a:lnTo>
                      <a:lnTo>
                        <a:pt x="309" y="119"/>
                      </a:lnTo>
                      <a:lnTo>
                        <a:pt x="285" y="133"/>
                      </a:lnTo>
                      <a:lnTo>
                        <a:pt x="263" y="133"/>
                      </a:lnTo>
                      <a:lnTo>
                        <a:pt x="263" y="109"/>
                      </a:lnTo>
                      <a:lnTo>
                        <a:pt x="241" y="119"/>
                      </a:lnTo>
                      <a:lnTo>
                        <a:pt x="241" y="145"/>
                      </a:lnTo>
                      <a:lnTo>
                        <a:pt x="217" y="145"/>
                      </a:lnTo>
                      <a:lnTo>
                        <a:pt x="232" y="155"/>
                      </a:lnTo>
                      <a:lnTo>
                        <a:pt x="241" y="184"/>
                      </a:lnTo>
                      <a:lnTo>
                        <a:pt x="232" y="210"/>
                      </a:lnTo>
                      <a:lnTo>
                        <a:pt x="208" y="198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8" name="Freeform 78"/>
                <p:cNvSpPr>
                  <a:spLocks/>
                </p:cNvSpPr>
                <p:nvPr/>
              </p:nvSpPr>
              <p:spPr bwMode="auto">
                <a:xfrm>
                  <a:off x="5484845" y="2081219"/>
                  <a:ext cx="490540" cy="333376"/>
                </a:xfrm>
                <a:custGeom>
                  <a:avLst/>
                  <a:gdLst/>
                  <a:ahLst/>
                  <a:cxnLst>
                    <a:cxn ang="0">
                      <a:pos x="208" y="198"/>
                    </a:cxn>
                    <a:cxn ang="0">
                      <a:pos x="208" y="184"/>
                    </a:cxn>
                    <a:cxn ang="0">
                      <a:pos x="186" y="169"/>
                    </a:cxn>
                    <a:cxn ang="0">
                      <a:pos x="131" y="133"/>
                    </a:cxn>
                    <a:cxn ang="0">
                      <a:pos x="122" y="109"/>
                    </a:cxn>
                    <a:cxn ang="0">
                      <a:pos x="89" y="109"/>
                    </a:cxn>
                    <a:cxn ang="0">
                      <a:pos x="76" y="79"/>
                    </a:cxn>
                    <a:cxn ang="0">
                      <a:pos x="54" y="64"/>
                    </a:cxn>
                    <a:cxn ang="0">
                      <a:pos x="45" y="64"/>
                    </a:cxn>
                    <a:cxn ang="0">
                      <a:pos x="33" y="93"/>
                    </a:cxn>
                    <a:cxn ang="0">
                      <a:pos x="33" y="109"/>
                    </a:cxn>
                    <a:cxn ang="0">
                      <a:pos x="24" y="109"/>
                    </a:cxn>
                    <a:cxn ang="0">
                      <a:pos x="0" y="18"/>
                    </a:cxn>
                    <a:cxn ang="0">
                      <a:pos x="45" y="0"/>
                    </a:cxn>
                    <a:cxn ang="0">
                      <a:pos x="109" y="54"/>
                    </a:cxn>
                    <a:cxn ang="0">
                      <a:pos x="156" y="43"/>
                    </a:cxn>
                    <a:cxn ang="0">
                      <a:pos x="177" y="64"/>
                    </a:cxn>
                    <a:cxn ang="0">
                      <a:pos x="186" y="93"/>
                    </a:cxn>
                    <a:cxn ang="0">
                      <a:pos x="199" y="93"/>
                    </a:cxn>
                    <a:cxn ang="0">
                      <a:pos x="199" y="109"/>
                    </a:cxn>
                    <a:cxn ang="0">
                      <a:pos x="232" y="109"/>
                    </a:cxn>
                    <a:cxn ang="0">
                      <a:pos x="254" y="93"/>
                    </a:cxn>
                    <a:cxn ang="0">
                      <a:pos x="275" y="109"/>
                    </a:cxn>
                    <a:cxn ang="0">
                      <a:pos x="275" y="93"/>
                    </a:cxn>
                    <a:cxn ang="0">
                      <a:pos x="309" y="119"/>
                    </a:cxn>
                    <a:cxn ang="0">
                      <a:pos x="285" y="133"/>
                    </a:cxn>
                    <a:cxn ang="0">
                      <a:pos x="263" y="133"/>
                    </a:cxn>
                    <a:cxn ang="0">
                      <a:pos x="263" y="109"/>
                    </a:cxn>
                    <a:cxn ang="0">
                      <a:pos x="241" y="119"/>
                    </a:cxn>
                    <a:cxn ang="0">
                      <a:pos x="241" y="145"/>
                    </a:cxn>
                    <a:cxn ang="0">
                      <a:pos x="217" y="145"/>
                    </a:cxn>
                    <a:cxn ang="0">
                      <a:pos x="232" y="155"/>
                    </a:cxn>
                    <a:cxn ang="0">
                      <a:pos x="241" y="184"/>
                    </a:cxn>
                    <a:cxn ang="0">
                      <a:pos x="232" y="210"/>
                    </a:cxn>
                    <a:cxn ang="0">
                      <a:pos x="208" y="198"/>
                    </a:cxn>
                  </a:cxnLst>
                  <a:rect l="0" t="0" r="r" b="b"/>
                  <a:pathLst>
                    <a:path w="309" h="210">
                      <a:moveTo>
                        <a:pt x="208" y="198"/>
                      </a:moveTo>
                      <a:lnTo>
                        <a:pt x="208" y="184"/>
                      </a:lnTo>
                      <a:lnTo>
                        <a:pt x="186" y="169"/>
                      </a:lnTo>
                      <a:lnTo>
                        <a:pt x="131" y="133"/>
                      </a:lnTo>
                      <a:lnTo>
                        <a:pt x="122" y="109"/>
                      </a:lnTo>
                      <a:lnTo>
                        <a:pt x="89" y="109"/>
                      </a:lnTo>
                      <a:lnTo>
                        <a:pt x="76" y="79"/>
                      </a:lnTo>
                      <a:lnTo>
                        <a:pt x="54" y="64"/>
                      </a:lnTo>
                      <a:lnTo>
                        <a:pt x="45" y="64"/>
                      </a:lnTo>
                      <a:lnTo>
                        <a:pt x="33" y="93"/>
                      </a:lnTo>
                      <a:lnTo>
                        <a:pt x="33" y="109"/>
                      </a:lnTo>
                      <a:lnTo>
                        <a:pt x="24" y="109"/>
                      </a:lnTo>
                      <a:lnTo>
                        <a:pt x="0" y="18"/>
                      </a:lnTo>
                      <a:lnTo>
                        <a:pt x="45" y="0"/>
                      </a:lnTo>
                      <a:lnTo>
                        <a:pt x="109" y="54"/>
                      </a:lnTo>
                      <a:lnTo>
                        <a:pt x="156" y="43"/>
                      </a:lnTo>
                      <a:lnTo>
                        <a:pt x="177" y="64"/>
                      </a:lnTo>
                      <a:lnTo>
                        <a:pt x="186" y="93"/>
                      </a:lnTo>
                      <a:lnTo>
                        <a:pt x="199" y="93"/>
                      </a:lnTo>
                      <a:lnTo>
                        <a:pt x="199" y="109"/>
                      </a:lnTo>
                      <a:lnTo>
                        <a:pt x="232" y="109"/>
                      </a:lnTo>
                      <a:lnTo>
                        <a:pt x="254" y="93"/>
                      </a:lnTo>
                      <a:lnTo>
                        <a:pt x="275" y="109"/>
                      </a:lnTo>
                      <a:lnTo>
                        <a:pt x="275" y="93"/>
                      </a:lnTo>
                      <a:lnTo>
                        <a:pt x="309" y="119"/>
                      </a:lnTo>
                      <a:lnTo>
                        <a:pt x="285" y="133"/>
                      </a:lnTo>
                      <a:lnTo>
                        <a:pt x="263" y="133"/>
                      </a:lnTo>
                      <a:lnTo>
                        <a:pt x="263" y="109"/>
                      </a:lnTo>
                      <a:lnTo>
                        <a:pt x="241" y="119"/>
                      </a:lnTo>
                      <a:lnTo>
                        <a:pt x="241" y="145"/>
                      </a:lnTo>
                      <a:lnTo>
                        <a:pt x="217" y="145"/>
                      </a:lnTo>
                      <a:lnTo>
                        <a:pt x="232" y="155"/>
                      </a:lnTo>
                      <a:lnTo>
                        <a:pt x="241" y="184"/>
                      </a:lnTo>
                      <a:lnTo>
                        <a:pt x="232" y="210"/>
                      </a:lnTo>
                      <a:lnTo>
                        <a:pt x="208" y="198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9" name="Freeform 79"/>
                <p:cNvSpPr>
                  <a:spLocks/>
                </p:cNvSpPr>
                <p:nvPr/>
              </p:nvSpPr>
              <p:spPr bwMode="auto">
                <a:xfrm>
                  <a:off x="5829334" y="2251082"/>
                  <a:ext cx="215901" cy="161925"/>
                </a:xfrm>
                <a:custGeom>
                  <a:avLst/>
                  <a:gdLst/>
                  <a:ahLst/>
                  <a:cxnLst>
                    <a:cxn ang="0">
                      <a:pos x="24" y="102"/>
                    </a:cxn>
                    <a:cxn ang="0">
                      <a:pos x="14" y="102"/>
                    </a:cxn>
                    <a:cxn ang="0">
                      <a:pos x="24" y="76"/>
                    </a:cxn>
                    <a:cxn ang="0">
                      <a:pos x="14" y="47"/>
                    </a:cxn>
                    <a:cxn ang="0">
                      <a:pos x="0" y="36"/>
                    </a:cxn>
                    <a:cxn ang="0">
                      <a:pos x="24" y="36"/>
                    </a:cxn>
                    <a:cxn ang="0">
                      <a:pos x="24" y="25"/>
                    </a:cxn>
                    <a:cxn ang="0">
                      <a:pos x="24" y="11"/>
                    </a:cxn>
                    <a:cxn ang="0">
                      <a:pos x="46" y="0"/>
                    </a:cxn>
                    <a:cxn ang="0">
                      <a:pos x="46" y="25"/>
                    </a:cxn>
                    <a:cxn ang="0">
                      <a:pos x="58" y="25"/>
                    </a:cxn>
                    <a:cxn ang="0">
                      <a:pos x="46" y="25"/>
                    </a:cxn>
                    <a:cxn ang="0">
                      <a:pos x="36" y="25"/>
                    </a:cxn>
                    <a:cxn ang="0">
                      <a:pos x="36" y="36"/>
                    </a:cxn>
                    <a:cxn ang="0">
                      <a:pos x="68" y="36"/>
                    </a:cxn>
                    <a:cxn ang="0">
                      <a:pos x="79" y="47"/>
                    </a:cxn>
                    <a:cxn ang="0">
                      <a:pos x="114" y="36"/>
                    </a:cxn>
                    <a:cxn ang="0">
                      <a:pos x="114" y="47"/>
                    </a:cxn>
                    <a:cxn ang="0">
                      <a:pos x="123" y="61"/>
                    </a:cxn>
                    <a:cxn ang="0">
                      <a:pos x="136" y="61"/>
                    </a:cxn>
                    <a:cxn ang="0">
                      <a:pos x="136" y="90"/>
                    </a:cxn>
                    <a:cxn ang="0">
                      <a:pos x="114" y="90"/>
                    </a:cxn>
                    <a:cxn ang="0">
                      <a:pos x="92" y="102"/>
                    </a:cxn>
                    <a:cxn ang="0">
                      <a:pos x="79" y="76"/>
                    </a:cxn>
                    <a:cxn ang="0">
                      <a:pos x="68" y="61"/>
                    </a:cxn>
                    <a:cxn ang="0">
                      <a:pos x="58" y="90"/>
                    </a:cxn>
                    <a:cxn ang="0">
                      <a:pos x="46" y="90"/>
                    </a:cxn>
                    <a:cxn ang="0">
                      <a:pos x="24" y="102"/>
                    </a:cxn>
                  </a:cxnLst>
                  <a:rect l="0" t="0" r="r" b="b"/>
                  <a:pathLst>
                    <a:path w="136" h="102">
                      <a:moveTo>
                        <a:pt x="24" y="102"/>
                      </a:moveTo>
                      <a:lnTo>
                        <a:pt x="14" y="102"/>
                      </a:lnTo>
                      <a:lnTo>
                        <a:pt x="24" y="76"/>
                      </a:lnTo>
                      <a:lnTo>
                        <a:pt x="14" y="47"/>
                      </a:lnTo>
                      <a:lnTo>
                        <a:pt x="0" y="36"/>
                      </a:lnTo>
                      <a:lnTo>
                        <a:pt x="24" y="36"/>
                      </a:lnTo>
                      <a:lnTo>
                        <a:pt x="24" y="25"/>
                      </a:lnTo>
                      <a:lnTo>
                        <a:pt x="24" y="11"/>
                      </a:lnTo>
                      <a:lnTo>
                        <a:pt x="46" y="0"/>
                      </a:lnTo>
                      <a:lnTo>
                        <a:pt x="46" y="25"/>
                      </a:lnTo>
                      <a:lnTo>
                        <a:pt x="58" y="25"/>
                      </a:lnTo>
                      <a:lnTo>
                        <a:pt x="46" y="25"/>
                      </a:lnTo>
                      <a:lnTo>
                        <a:pt x="36" y="25"/>
                      </a:lnTo>
                      <a:lnTo>
                        <a:pt x="36" y="36"/>
                      </a:lnTo>
                      <a:lnTo>
                        <a:pt x="68" y="36"/>
                      </a:lnTo>
                      <a:lnTo>
                        <a:pt x="79" y="47"/>
                      </a:lnTo>
                      <a:lnTo>
                        <a:pt x="114" y="36"/>
                      </a:lnTo>
                      <a:lnTo>
                        <a:pt x="114" y="47"/>
                      </a:lnTo>
                      <a:lnTo>
                        <a:pt x="123" y="61"/>
                      </a:lnTo>
                      <a:lnTo>
                        <a:pt x="136" y="61"/>
                      </a:lnTo>
                      <a:lnTo>
                        <a:pt x="136" y="90"/>
                      </a:lnTo>
                      <a:lnTo>
                        <a:pt x="114" y="90"/>
                      </a:lnTo>
                      <a:lnTo>
                        <a:pt x="92" y="102"/>
                      </a:lnTo>
                      <a:lnTo>
                        <a:pt x="79" y="76"/>
                      </a:lnTo>
                      <a:lnTo>
                        <a:pt x="68" y="61"/>
                      </a:lnTo>
                      <a:lnTo>
                        <a:pt x="58" y="90"/>
                      </a:lnTo>
                      <a:lnTo>
                        <a:pt x="46" y="90"/>
                      </a:lnTo>
                      <a:lnTo>
                        <a:pt x="24" y="102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0" name="Freeform 80"/>
                <p:cNvSpPr>
                  <a:spLocks/>
                </p:cNvSpPr>
                <p:nvPr/>
              </p:nvSpPr>
              <p:spPr bwMode="auto">
                <a:xfrm>
                  <a:off x="5829334" y="2251082"/>
                  <a:ext cx="215901" cy="161925"/>
                </a:xfrm>
                <a:custGeom>
                  <a:avLst/>
                  <a:gdLst/>
                  <a:ahLst/>
                  <a:cxnLst>
                    <a:cxn ang="0">
                      <a:pos x="24" y="102"/>
                    </a:cxn>
                    <a:cxn ang="0">
                      <a:pos x="14" y="102"/>
                    </a:cxn>
                    <a:cxn ang="0">
                      <a:pos x="24" y="76"/>
                    </a:cxn>
                    <a:cxn ang="0">
                      <a:pos x="14" y="47"/>
                    </a:cxn>
                    <a:cxn ang="0">
                      <a:pos x="0" y="36"/>
                    </a:cxn>
                    <a:cxn ang="0">
                      <a:pos x="24" y="36"/>
                    </a:cxn>
                    <a:cxn ang="0">
                      <a:pos x="24" y="25"/>
                    </a:cxn>
                    <a:cxn ang="0">
                      <a:pos x="24" y="11"/>
                    </a:cxn>
                    <a:cxn ang="0">
                      <a:pos x="46" y="0"/>
                    </a:cxn>
                    <a:cxn ang="0">
                      <a:pos x="46" y="25"/>
                    </a:cxn>
                    <a:cxn ang="0">
                      <a:pos x="58" y="25"/>
                    </a:cxn>
                    <a:cxn ang="0">
                      <a:pos x="46" y="25"/>
                    </a:cxn>
                    <a:cxn ang="0">
                      <a:pos x="36" y="25"/>
                    </a:cxn>
                    <a:cxn ang="0">
                      <a:pos x="36" y="36"/>
                    </a:cxn>
                    <a:cxn ang="0">
                      <a:pos x="68" y="36"/>
                    </a:cxn>
                    <a:cxn ang="0">
                      <a:pos x="79" y="47"/>
                    </a:cxn>
                    <a:cxn ang="0">
                      <a:pos x="114" y="36"/>
                    </a:cxn>
                    <a:cxn ang="0">
                      <a:pos x="114" y="47"/>
                    </a:cxn>
                    <a:cxn ang="0">
                      <a:pos x="123" y="61"/>
                    </a:cxn>
                    <a:cxn ang="0">
                      <a:pos x="136" y="61"/>
                    </a:cxn>
                    <a:cxn ang="0">
                      <a:pos x="136" y="90"/>
                    </a:cxn>
                    <a:cxn ang="0">
                      <a:pos x="114" y="90"/>
                    </a:cxn>
                    <a:cxn ang="0">
                      <a:pos x="92" y="102"/>
                    </a:cxn>
                    <a:cxn ang="0">
                      <a:pos x="79" y="76"/>
                    </a:cxn>
                    <a:cxn ang="0">
                      <a:pos x="68" y="61"/>
                    </a:cxn>
                    <a:cxn ang="0">
                      <a:pos x="58" y="90"/>
                    </a:cxn>
                    <a:cxn ang="0">
                      <a:pos x="46" y="90"/>
                    </a:cxn>
                    <a:cxn ang="0">
                      <a:pos x="24" y="102"/>
                    </a:cxn>
                  </a:cxnLst>
                  <a:rect l="0" t="0" r="r" b="b"/>
                  <a:pathLst>
                    <a:path w="136" h="102">
                      <a:moveTo>
                        <a:pt x="24" y="102"/>
                      </a:moveTo>
                      <a:lnTo>
                        <a:pt x="14" y="102"/>
                      </a:lnTo>
                      <a:lnTo>
                        <a:pt x="24" y="76"/>
                      </a:lnTo>
                      <a:lnTo>
                        <a:pt x="14" y="47"/>
                      </a:lnTo>
                      <a:lnTo>
                        <a:pt x="0" y="36"/>
                      </a:lnTo>
                      <a:lnTo>
                        <a:pt x="24" y="36"/>
                      </a:lnTo>
                      <a:lnTo>
                        <a:pt x="24" y="25"/>
                      </a:lnTo>
                      <a:lnTo>
                        <a:pt x="24" y="11"/>
                      </a:lnTo>
                      <a:lnTo>
                        <a:pt x="46" y="0"/>
                      </a:lnTo>
                      <a:lnTo>
                        <a:pt x="46" y="25"/>
                      </a:lnTo>
                      <a:lnTo>
                        <a:pt x="58" y="25"/>
                      </a:lnTo>
                      <a:lnTo>
                        <a:pt x="46" y="25"/>
                      </a:lnTo>
                      <a:lnTo>
                        <a:pt x="36" y="25"/>
                      </a:lnTo>
                      <a:lnTo>
                        <a:pt x="36" y="36"/>
                      </a:lnTo>
                      <a:lnTo>
                        <a:pt x="68" y="36"/>
                      </a:lnTo>
                      <a:lnTo>
                        <a:pt x="79" y="47"/>
                      </a:lnTo>
                      <a:lnTo>
                        <a:pt x="114" y="36"/>
                      </a:lnTo>
                      <a:lnTo>
                        <a:pt x="114" y="47"/>
                      </a:lnTo>
                      <a:lnTo>
                        <a:pt x="123" y="61"/>
                      </a:lnTo>
                      <a:lnTo>
                        <a:pt x="136" y="61"/>
                      </a:lnTo>
                      <a:lnTo>
                        <a:pt x="136" y="90"/>
                      </a:lnTo>
                      <a:lnTo>
                        <a:pt x="114" y="90"/>
                      </a:lnTo>
                      <a:lnTo>
                        <a:pt x="92" y="102"/>
                      </a:lnTo>
                      <a:lnTo>
                        <a:pt x="79" y="76"/>
                      </a:lnTo>
                      <a:lnTo>
                        <a:pt x="68" y="61"/>
                      </a:lnTo>
                      <a:lnTo>
                        <a:pt x="58" y="90"/>
                      </a:lnTo>
                      <a:lnTo>
                        <a:pt x="46" y="90"/>
                      </a:lnTo>
                      <a:lnTo>
                        <a:pt x="24" y="102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1" name="Freeform 81"/>
                <p:cNvSpPr>
                  <a:spLocks/>
                </p:cNvSpPr>
                <p:nvPr/>
              </p:nvSpPr>
              <p:spPr bwMode="auto">
                <a:xfrm>
                  <a:off x="5888072" y="2166944"/>
                  <a:ext cx="257176" cy="158750"/>
                </a:xfrm>
                <a:custGeom>
                  <a:avLst/>
                  <a:gdLst/>
                  <a:ahLst/>
                  <a:cxnLst>
                    <a:cxn ang="0">
                      <a:pos x="9" y="78"/>
                    </a:cxn>
                    <a:cxn ang="0">
                      <a:pos x="30" y="78"/>
                    </a:cxn>
                    <a:cxn ang="0">
                      <a:pos x="54" y="64"/>
                    </a:cxn>
                    <a:cxn ang="0">
                      <a:pos x="21" y="38"/>
                    </a:cxn>
                    <a:cxn ang="0">
                      <a:pos x="21" y="53"/>
                    </a:cxn>
                    <a:cxn ang="0">
                      <a:pos x="0" y="38"/>
                    </a:cxn>
                    <a:cxn ang="0">
                      <a:pos x="9" y="24"/>
                    </a:cxn>
                    <a:cxn ang="0">
                      <a:pos x="9" y="10"/>
                    </a:cxn>
                    <a:cxn ang="0">
                      <a:pos x="21" y="10"/>
                    </a:cxn>
                    <a:cxn ang="0">
                      <a:pos x="42" y="24"/>
                    </a:cxn>
                    <a:cxn ang="0">
                      <a:pos x="54" y="10"/>
                    </a:cxn>
                    <a:cxn ang="0">
                      <a:pos x="54" y="0"/>
                    </a:cxn>
                    <a:cxn ang="0">
                      <a:pos x="76" y="10"/>
                    </a:cxn>
                    <a:cxn ang="0">
                      <a:pos x="140" y="10"/>
                    </a:cxn>
                    <a:cxn ang="0">
                      <a:pos x="162" y="24"/>
                    </a:cxn>
                    <a:cxn ang="0">
                      <a:pos x="162" y="38"/>
                    </a:cxn>
                    <a:cxn ang="0">
                      <a:pos x="140" y="53"/>
                    </a:cxn>
                    <a:cxn ang="0">
                      <a:pos x="118" y="53"/>
                    </a:cxn>
                    <a:cxn ang="0">
                      <a:pos x="118" y="64"/>
                    </a:cxn>
                    <a:cxn ang="0">
                      <a:pos x="85" y="64"/>
                    </a:cxn>
                    <a:cxn ang="0">
                      <a:pos x="76" y="78"/>
                    </a:cxn>
                    <a:cxn ang="0">
                      <a:pos x="76" y="88"/>
                    </a:cxn>
                    <a:cxn ang="0">
                      <a:pos x="42" y="100"/>
                    </a:cxn>
                    <a:cxn ang="0">
                      <a:pos x="30" y="88"/>
                    </a:cxn>
                    <a:cxn ang="0">
                      <a:pos x="0" y="88"/>
                    </a:cxn>
                    <a:cxn ang="0">
                      <a:pos x="0" y="78"/>
                    </a:cxn>
                    <a:cxn ang="0">
                      <a:pos x="9" y="78"/>
                    </a:cxn>
                  </a:cxnLst>
                  <a:rect l="0" t="0" r="r" b="b"/>
                  <a:pathLst>
                    <a:path w="162" h="100">
                      <a:moveTo>
                        <a:pt x="9" y="78"/>
                      </a:moveTo>
                      <a:lnTo>
                        <a:pt x="30" y="78"/>
                      </a:lnTo>
                      <a:lnTo>
                        <a:pt x="54" y="64"/>
                      </a:lnTo>
                      <a:lnTo>
                        <a:pt x="21" y="38"/>
                      </a:lnTo>
                      <a:lnTo>
                        <a:pt x="21" y="53"/>
                      </a:lnTo>
                      <a:lnTo>
                        <a:pt x="0" y="38"/>
                      </a:lnTo>
                      <a:lnTo>
                        <a:pt x="9" y="24"/>
                      </a:lnTo>
                      <a:lnTo>
                        <a:pt x="9" y="10"/>
                      </a:lnTo>
                      <a:lnTo>
                        <a:pt x="21" y="10"/>
                      </a:lnTo>
                      <a:lnTo>
                        <a:pt x="42" y="24"/>
                      </a:lnTo>
                      <a:lnTo>
                        <a:pt x="54" y="10"/>
                      </a:lnTo>
                      <a:lnTo>
                        <a:pt x="54" y="0"/>
                      </a:lnTo>
                      <a:lnTo>
                        <a:pt x="76" y="10"/>
                      </a:lnTo>
                      <a:lnTo>
                        <a:pt x="140" y="10"/>
                      </a:lnTo>
                      <a:lnTo>
                        <a:pt x="162" y="24"/>
                      </a:lnTo>
                      <a:lnTo>
                        <a:pt x="162" y="38"/>
                      </a:lnTo>
                      <a:lnTo>
                        <a:pt x="140" y="53"/>
                      </a:lnTo>
                      <a:lnTo>
                        <a:pt x="118" y="53"/>
                      </a:lnTo>
                      <a:lnTo>
                        <a:pt x="118" y="64"/>
                      </a:lnTo>
                      <a:lnTo>
                        <a:pt x="85" y="64"/>
                      </a:lnTo>
                      <a:lnTo>
                        <a:pt x="76" y="78"/>
                      </a:lnTo>
                      <a:lnTo>
                        <a:pt x="76" y="88"/>
                      </a:lnTo>
                      <a:lnTo>
                        <a:pt x="42" y="100"/>
                      </a:lnTo>
                      <a:lnTo>
                        <a:pt x="30" y="88"/>
                      </a:lnTo>
                      <a:lnTo>
                        <a:pt x="0" y="88"/>
                      </a:lnTo>
                      <a:lnTo>
                        <a:pt x="0" y="78"/>
                      </a:lnTo>
                      <a:lnTo>
                        <a:pt x="9" y="78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2" name="Freeform 82"/>
                <p:cNvSpPr>
                  <a:spLocks/>
                </p:cNvSpPr>
                <p:nvPr/>
              </p:nvSpPr>
              <p:spPr bwMode="auto">
                <a:xfrm>
                  <a:off x="5888072" y="2166944"/>
                  <a:ext cx="257176" cy="158750"/>
                </a:xfrm>
                <a:custGeom>
                  <a:avLst/>
                  <a:gdLst/>
                  <a:ahLst/>
                  <a:cxnLst>
                    <a:cxn ang="0">
                      <a:pos x="9" y="78"/>
                    </a:cxn>
                    <a:cxn ang="0">
                      <a:pos x="30" y="78"/>
                    </a:cxn>
                    <a:cxn ang="0">
                      <a:pos x="54" y="64"/>
                    </a:cxn>
                    <a:cxn ang="0">
                      <a:pos x="21" y="38"/>
                    </a:cxn>
                    <a:cxn ang="0">
                      <a:pos x="21" y="53"/>
                    </a:cxn>
                    <a:cxn ang="0">
                      <a:pos x="0" y="38"/>
                    </a:cxn>
                    <a:cxn ang="0">
                      <a:pos x="9" y="24"/>
                    </a:cxn>
                    <a:cxn ang="0">
                      <a:pos x="9" y="10"/>
                    </a:cxn>
                    <a:cxn ang="0">
                      <a:pos x="21" y="10"/>
                    </a:cxn>
                    <a:cxn ang="0">
                      <a:pos x="42" y="24"/>
                    </a:cxn>
                    <a:cxn ang="0">
                      <a:pos x="54" y="10"/>
                    </a:cxn>
                    <a:cxn ang="0">
                      <a:pos x="54" y="0"/>
                    </a:cxn>
                    <a:cxn ang="0">
                      <a:pos x="76" y="10"/>
                    </a:cxn>
                    <a:cxn ang="0">
                      <a:pos x="140" y="10"/>
                    </a:cxn>
                    <a:cxn ang="0">
                      <a:pos x="162" y="24"/>
                    </a:cxn>
                    <a:cxn ang="0">
                      <a:pos x="162" y="38"/>
                    </a:cxn>
                    <a:cxn ang="0">
                      <a:pos x="140" y="53"/>
                    </a:cxn>
                    <a:cxn ang="0">
                      <a:pos x="118" y="53"/>
                    </a:cxn>
                    <a:cxn ang="0">
                      <a:pos x="118" y="64"/>
                    </a:cxn>
                    <a:cxn ang="0">
                      <a:pos x="85" y="64"/>
                    </a:cxn>
                    <a:cxn ang="0">
                      <a:pos x="76" y="78"/>
                    </a:cxn>
                    <a:cxn ang="0">
                      <a:pos x="76" y="88"/>
                    </a:cxn>
                    <a:cxn ang="0">
                      <a:pos x="42" y="100"/>
                    </a:cxn>
                    <a:cxn ang="0">
                      <a:pos x="30" y="88"/>
                    </a:cxn>
                    <a:cxn ang="0">
                      <a:pos x="0" y="88"/>
                    </a:cxn>
                    <a:cxn ang="0">
                      <a:pos x="0" y="78"/>
                    </a:cxn>
                    <a:cxn ang="0">
                      <a:pos x="9" y="78"/>
                    </a:cxn>
                  </a:cxnLst>
                  <a:rect l="0" t="0" r="r" b="b"/>
                  <a:pathLst>
                    <a:path w="162" h="100">
                      <a:moveTo>
                        <a:pt x="9" y="78"/>
                      </a:moveTo>
                      <a:lnTo>
                        <a:pt x="30" y="78"/>
                      </a:lnTo>
                      <a:lnTo>
                        <a:pt x="54" y="64"/>
                      </a:lnTo>
                      <a:lnTo>
                        <a:pt x="21" y="38"/>
                      </a:lnTo>
                      <a:lnTo>
                        <a:pt x="21" y="53"/>
                      </a:lnTo>
                      <a:lnTo>
                        <a:pt x="0" y="38"/>
                      </a:lnTo>
                      <a:lnTo>
                        <a:pt x="9" y="24"/>
                      </a:lnTo>
                      <a:lnTo>
                        <a:pt x="9" y="10"/>
                      </a:lnTo>
                      <a:lnTo>
                        <a:pt x="21" y="10"/>
                      </a:lnTo>
                      <a:lnTo>
                        <a:pt x="42" y="24"/>
                      </a:lnTo>
                      <a:lnTo>
                        <a:pt x="54" y="10"/>
                      </a:lnTo>
                      <a:lnTo>
                        <a:pt x="54" y="0"/>
                      </a:lnTo>
                      <a:lnTo>
                        <a:pt x="76" y="10"/>
                      </a:lnTo>
                      <a:lnTo>
                        <a:pt x="140" y="10"/>
                      </a:lnTo>
                      <a:lnTo>
                        <a:pt x="162" y="24"/>
                      </a:lnTo>
                      <a:lnTo>
                        <a:pt x="162" y="38"/>
                      </a:lnTo>
                      <a:lnTo>
                        <a:pt x="140" y="53"/>
                      </a:lnTo>
                      <a:lnTo>
                        <a:pt x="118" y="53"/>
                      </a:lnTo>
                      <a:lnTo>
                        <a:pt x="118" y="64"/>
                      </a:lnTo>
                      <a:lnTo>
                        <a:pt x="85" y="64"/>
                      </a:lnTo>
                      <a:lnTo>
                        <a:pt x="76" y="78"/>
                      </a:lnTo>
                      <a:lnTo>
                        <a:pt x="76" y="88"/>
                      </a:lnTo>
                      <a:lnTo>
                        <a:pt x="42" y="100"/>
                      </a:lnTo>
                      <a:lnTo>
                        <a:pt x="30" y="88"/>
                      </a:lnTo>
                      <a:lnTo>
                        <a:pt x="0" y="88"/>
                      </a:lnTo>
                      <a:lnTo>
                        <a:pt x="0" y="78"/>
                      </a:lnTo>
                      <a:lnTo>
                        <a:pt x="9" y="78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3" name="Freeform 83"/>
                <p:cNvSpPr>
                  <a:spLocks/>
                </p:cNvSpPr>
                <p:nvPr/>
              </p:nvSpPr>
              <p:spPr bwMode="auto">
                <a:xfrm>
                  <a:off x="5416582" y="2182819"/>
                  <a:ext cx="398465" cy="287338"/>
                </a:xfrm>
                <a:custGeom>
                  <a:avLst/>
                  <a:gdLst/>
                  <a:ahLst/>
                  <a:cxnLst>
                    <a:cxn ang="0">
                      <a:pos x="67" y="43"/>
                    </a:cxn>
                    <a:cxn ang="0">
                      <a:pos x="51" y="43"/>
                    </a:cxn>
                    <a:cxn ang="0">
                      <a:pos x="20" y="14"/>
                    </a:cxn>
                    <a:cxn ang="0">
                      <a:pos x="11" y="14"/>
                    </a:cxn>
                    <a:cxn ang="0">
                      <a:pos x="0" y="28"/>
                    </a:cxn>
                    <a:cxn ang="0">
                      <a:pos x="11" y="43"/>
                    </a:cxn>
                    <a:cxn ang="0">
                      <a:pos x="11" y="28"/>
                    </a:cxn>
                    <a:cxn ang="0">
                      <a:pos x="20" y="28"/>
                    </a:cxn>
                    <a:cxn ang="0">
                      <a:pos x="30" y="43"/>
                    </a:cxn>
                    <a:cxn ang="0">
                      <a:pos x="30" y="54"/>
                    </a:cxn>
                    <a:cxn ang="0">
                      <a:pos x="11" y="54"/>
                    </a:cxn>
                    <a:cxn ang="0">
                      <a:pos x="11" y="68"/>
                    </a:cxn>
                    <a:cxn ang="0">
                      <a:pos x="20" y="68"/>
                    </a:cxn>
                    <a:cxn ang="0">
                      <a:pos x="30" y="90"/>
                    </a:cxn>
                    <a:cxn ang="0">
                      <a:pos x="42" y="133"/>
                    </a:cxn>
                    <a:cxn ang="0">
                      <a:pos x="67" y="119"/>
                    </a:cxn>
                    <a:cxn ang="0">
                      <a:pos x="88" y="104"/>
                    </a:cxn>
                    <a:cxn ang="0">
                      <a:pos x="174" y="155"/>
                    </a:cxn>
                    <a:cxn ang="0">
                      <a:pos x="174" y="169"/>
                    </a:cxn>
                    <a:cxn ang="0">
                      <a:pos x="199" y="181"/>
                    </a:cxn>
                    <a:cxn ang="0">
                      <a:pos x="207" y="169"/>
                    </a:cxn>
                    <a:cxn ang="0">
                      <a:pos x="229" y="155"/>
                    </a:cxn>
                    <a:cxn ang="0">
                      <a:pos x="229" y="133"/>
                    </a:cxn>
                    <a:cxn ang="0">
                      <a:pos x="241" y="133"/>
                    </a:cxn>
                    <a:cxn ang="0">
                      <a:pos x="251" y="133"/>
                    </a:cxn>
                    <a:cxn ang="0">
                      <a:pos x="251" y="119"/>
                    </a:cxn>
                    <a:cxn ang="0">
                      <a:pos x="229" y="104"/>
                    </a:cxn>
                    <a:cxn ang="0">
                      <a:pos x="174" y="68"/>
                    </a:cxn>
                    <a:cxn ang="0">
                      <a:pos x="164" y="43"/>
                    </a:cxn>
                    <a:cxn ang="0">
                      <a:pos x="131" y="43"/>
                    </a:cxn>
                    <a:cxn ang="0">
                      <a:pos x="119" y="14"/>
                    </a:cxn>
                    <a:cxn ang="0">
                      <a:pos x="97" y="0"/>
                    </a:cxn>
                    <a:cxn ang="0">
                      <a:pos x="88" y="0"/>
                    </a:cxn>
                    <a:cxn ang="0">
                      <a:pos x="76" y="28"/>
                    </a:cxn>
                    <a:cxn ang="0">
                      <a:pos x="76" y="43"/>
                    </a:cxn>
                    <a:cxn ang="0">
                      <a:pos x="67" y="43"/>
                    </a:cxn>
                  </a:cxnLst>
                  <a:rect l="0" t="0" r="r" b="b"/>
                  <a:pathLst>
                    <a:path w="251" h="181">
                      <a:moveTo>
                        <a:pt x="67" y="43"/>
                      </a:moveTo>
                      <a:lnTo>
                        <a:pt x="51" y="43"/>
                      </a:lnTo>
                      <a:lnTo>
                        <a:pt x="20" y="14"/>
                      </a:lnTo>
                      <a:lnTo>
                        <a:pt x="11" y="14"/>
                      </a:lnTo>
                      <a:lnTo>
                        <a:pt x="0" y="28"/>
                      </a:lnTo>
                      <a:lnTo>
                        <a:pt x="11" y="43"/>
                      </a:lnTo>
                      <a:lnTo>
                        <a:pt x="11" y="28"/>
                      </a:lnTo>
                      <a:lnTo>
                        <a:pt x="20" y="28"/>
                      </a:lnTo>
                      <a:lnTo>
                        <a:pt x="30" y="43"/>
                      </a:lnTo>
                      <a:lnTo>
                        <a:pt x="30" y="54"/>
                      </a:lnTo>
                      <a:lnTo>
                        <a:pt x="11" y="54"/>
                      </a:lnTo>
                      <a:lnTo>
                        <a:pt x="11" y="68"/>
                      </a:lnTo>
                      <a:lnTo>
                        <a:pt x="20" y="68"/>
                      </a:lnTo>
                      <a:lnTo>
                        <a:pt x="30" y="90"/>
                      </a:lnTo>
                      <a:lnTo>
                        <a:pt x="42" y="133"/>
                      </a:lnTo>
                      <a:lnTo>
                        <a:pt x="67" y="119"/>
                      </a:lnTo>
                      <a:lnTo>
                        <a:pt x="88" y="104"/>
                      </a:lnTo>
                      <a:lnTo>
                        <a:pt x="174" y="155"/>
                      </a:lnTo>
                      <a:lnTo>
                        <a:pt x="174" y="169"/>
                      </a:lnTo>
                      <a:lnTo>
                        <a:pt x="199" y="181"/>
                      </a:lnTo>
                      <a:lnTo>
                        <a:pt x="207" y="169"/>
                      </a:lnTo>
                      <a:lnTo>
                        <a:pt x="229" y="155"/>
                      </a:lnTo>
                      <a:lnTo>
                        <a:pt x="229" y="133"/>
                      </a:lnTo>
                      <a:lnTo>
                        <a:pt x="241" y="133"/>
                      </a:lnTo>
                      <a:lnTo>
                        <a:pt x="251" y="133"/>
                      </a:lnTo>
                      <a:lnTo>
                        <a:pt x="251" y="119"/>
                      </a:lnTo>
                      <a:lnTo>
                        <a:pt x="229" y="104"/>
                      </a:lnTo>
                      <a:lnTo>
                        <a:pt x="174" y="68"/>
                      </a:lnTo>
                      <a:lnTo>
                        <a:pt x="164" y="43"/>
                      </a:lnTo>
                      <a:lnTo>
                        <a:pt x="131" y="43"/>
                      </a:lnTo>
                      <a:lnTo>
                        <a:pt x="119" y="14"/>
                      </a:lnTo>
                      <a:lnTo>
                        <a:pt x="97" y="0"/>
                      </a:lnTo>
                      <a:lnTo>
                        <a:pt x="88" y="0"/>
                      </a:lnTo>
                      <a:lnTo>
                        <a:pt x="76" y="28"/>
                      </a:lnTo>
                      <a:lnTo>
                        <a:pt x="76" y="43"/>
                      </a:lnTo>
                      <a:lnTo>
                        <a:pt x="67" y="43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4" name="Freeform 84"/>
                <p:cNvSpPr>
                  <a:spLocks/>
                </p:cNvSpPr>
                <p:nvPr/>
              </p:nvSpPr>
              <p:spPr bwMode="auto">
                <a:xfrm>
                  <a:off x="5416582" y="2182819"/>
                  <a:ext cx="398465" cy="287338"/>
                </a:xfrm>
                <a:custGeom>
                  <a:avLst/>
                  <a:gdLst/>
                  <a:ahLst/>
                  <a:cxnLst>
                    <a:cxn ang="0">
                      <a:pos x="67" y="43"/>
                    </a:cxn>
                    <a:cxn ang="0">
                      <a:pos x="51" y="43"/>
                    </a:cxn>
                    <a:cxn ang="0">
                      <a:pos x="20" y="14"/>
                    </a:cxn>
                    <a:cxn ang="0">
                      <a:pos x="11" y="14"/>
                    </a:cxn>
                    <a:cxn ang="0">
                      <a:pos x="0" y="28"/>
                    </a:cxn>
                    <a:cxn ang="0">
                      <a:pos x="11" y="43"/>
                    </a:cxn>
                    <a:cxn ang="0">
                      <a:pos x="11" y="28"/>
                    </a:cxn>
                    <a:cxn ang="0">
                      <a:pos x="20" y="28"/>
                    </a:cxn>
                    <a:cxn ang="0">
                      <a:pos x="30" y="43"/>
                    </a:cxn>
                    <a:cxn ang="0">
                      <a:pos x="30" y="54"/>
                    </a:cxn>
                    <a:cxn ang="0">
                      <a:pos x="11" y="54"/>
                    </a:cxn>
                    <a:cxn ang="0">
                      <a:pos x="11" y="68"/>
                    </a:cxn>
                    <a:cxn ang="0">
                      <a:pos x="20" y="68"/>
                    </a:cxn>
                    <a:cxn ang="0">
                      <a:pos x="30" y="90"/>
                    </a:cxn>
                    <a:cxn ang="0">
                      <a:pos x="42" y="133"/>
                    </a:cxn>
                    <a:cxn ang="0">
                      <a:pos x="67" y="119"/>
                    </a:cxn>
                    <a:cxn ang="0">
                      <a:pos x="88" y="104"/>
                    </a:cxn>
                    <a:cxn ang="0">
                      <a:pos x="174" y="155"/>
                    </a:cxn>
                    <a:cxn ang="0">
                      <a:pos x="174" y="169"/>
                    </a:cxn>
                    <a:cxn ang="0">
                      <a:pos x="199" y="181"/>
                    </a:cxn>
                    <a:cxn ang="0">
                      <a:pos x="207" y="169"/>
                    </a:cxn>
                    <a:cxn ang="0">
                      <a:pos x="229" y="155"/>
                    </a:cxn>
                    <a:cxn ang="0">
                      <a:pos x="229" y="133"/>
                    </a:cxn>
                    <a:cxn ang="0">
                      <a:pos x="241" y="133"/>
                    </a:cxn>
                    <a:cxn ang="0">
                      <a:pos x="251" y="133"/>
                    </a:cxn>
                    <a:cxn ang="0">
                      <a:pos x="251" y="119"/>
                    </a:cxn>
                    <a:cxn ang="0">
                      <a:pos x="229" y="104"/>
                    </a:cxn>
                    <a:cxn ang="0">
                      <a:pos x="174" y="68"/>
                    </a:cxn>
                    <a:cxn ang="0">
                      <a:pos x="164" y="43"/>
                    </a:cxn>
                    <a:cxn ang="0">
                      <a:pos x="131" y="43"/>
                    </a:cxn>
                    <a:cxn ang="0">
                      <a:pos x="119" y="14"/>
                    </a:cxn>
                    <a:cxn ang="0">
                      <a:pos x="97" y="0"/>
                    </a:cxn>
                    <a:cxn ang="0">
                      <a:pos x="88" y="0"/>
                    </a:cxn>
                    <a:cxn ang="0">
                      <a:pos x="76" y="28"/>
                    </a:cxn>
                    <a:cxn ang="0">
                      <a:pos x="76" y="43"/>
                    </a:cxn>
                    <a:cxn ang="0">
                      <a:pos x="67" y="43"/>
                    </a:cxn>
                  </a:cxnLst>
                  <a:rect l="0" t="0" r="r" b="b"/>
                  <a:pathLst>
                    <a:path w="251" h="181">
                      <a:moveTo>
                        <a:pt x="67" y="43"/>
                      </a:moveTo>
                      <a:lnTo>
                        <a:pt x="51" y="43"/>
                      </a:lnTo>
                      <a:lnTo>
                        <a:pt x="20" y="14"/>
                      </a:lnTo>
                      <a:lnTo>
                        <a:pt x="11" y="14"/>
                      </a:lnTo>
                      <a:lnTo>
                        <a:pt x="0" y="28"/>
                      </a:lnTo>
                      <a:lnTo>
                        <a:pt x="11" y="43"/>
                      </a:lnTo>
                      <a:lnTo>
                        <a:pt x="11" y="28"/>
                      </a:lnTo>
                      <a:lnTo>
                        <a:pt x="20" y="28"/>
                      </a:lnTo>
                      <a:lnTo>
                        <a:pt x="30" y="43"/>
                      </a:lnTo>
                      <a:lnTo>
                        <a:pt x="30" y="54"/>
                      </a:lnTo>
                      <a:lnTo>
                        <a:pt x="11" y="54"/>
                      </a:lnTo>
                      <a:lnTo>
                        <a:pt x="11" y="68"/>
                      </a:lnTo>
                      <a:lnTo>
                        <a:pt x="20" y="68"/>
                      </a:lnTo>
                      <a:lnTo>
                        <a:pt x="30" y="90"/>
                      </a:lnTo>
                      <a:lnTo>
                        <a:pt x="42" y="133"/>
                      </a:lnTo>
                      <a:lnTo>
                        <a:pt x="67" y="119"/>
                      </a:lnTo>
                      <a:lnTo>
                        <a:pt x="88" y="104"/>
                      </a:lnTo>
                      <a:lnTo>
                        <a:pt x="174" y="155"/>
                      </a:lnTo>
                      <a:lnTo>
                        <a:pt x="174" y="169"/>
                      </a:lnTo>
                      <a:lnTo>
                        <a:pt x="199" y="181"/>
                      </a:lnTo>
                      <a:lnTo>
                        <a:pt x="207" y="169"/>
                      </a:lnTo>
                      <a:lnTo>
                        <a:pt x="229" y="155"/>
                      </a:lnTo>
                      <a:lnTo>
                        <a:pt x="229" y="133"/>
                      </a:lnTo>
                      <a:lnTo>
                        <a:pt x="241" y="133"/>
                      </a:lnTo>
                      <a:lnTo>
                        <a:pt x="251" y="133"/>
                      </a:lnTo>
                      <a:lnTo>
                        <a:pt x="251" y="119"/>
                      </a:lnTo>
                      <a:lnTo>
                        <a:pt x="229" y="104"/>
                      </a:lnTo>
                      <a:lnTo>
                        <a:pt x="174" y="68"/>
                      </a:lnTo>
                      <a:lnTo>
                        <a:pt x="164" y="43"/>
                      </a:lnTo>
                      <a:lnTo>
                        <a:pt x="131" y="43"/>
                      </a:lnTo>
                      <a:lnTo>
                        <a:pt x="119" y="14"/>
                      </a:lnTo>
                      <a:lnTo>
                        <a:pt x="97" y="0"/>
                      </a:lnTo>
                      <a:lnTo>
                        <a:pt x="88" y="0"/>
                      </a:lnTo>
                      <a:lnTo>
                        <a:pt x="76" y="28"/>
                      </a:lnTo>
                      <a:lnTo>
                        <a:pt x="76" y="43"/>
                      </a:lnTo>
                      <a:lnTo>
                        <a:pt x="67" y="43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5" name="Freeform 85"/>
                <p:cNvSpPr>
                  <a:spLocks/>
                </p:cNvSpPr>
                <p:nvPr/>
              </p:nvSpPr>
              <p:spPr bwMode="auto">
                <a:xfrm>
                  <a:off x="3568721" y="3357572"/>
                  <a:ext cx="209551" cy="201613"/>
                </a:xfrm>
                <a:custGeom>
                  <a:avLst/>
                  <a:gdLst/>
                  <a:ahLst/>
                  <a:cxnLst>
                    <a:cxn ang="0">
                      <a:pos x="107" y="127"/>
                    </a:cxn>
                    <a:cxn ang="0">
                      <a:pos x="97" y="127"/>
                    </a:cxn>
                    <a:cxn ang="0">
                      <a:pos x="85" y="101"/>
                    </a:cxn>
                    <a:cxn ang="0">
                      <a:pos x="75" y="101"/>
                    </a:cxn>
                    <a:cxn ang="0">
                      <a:pos x="75" y="89"/>
                    </a:cxn>
                    <a:cxn ang="0">
                      <a:pos x="64" y="65"/>
                    </a:cxn>
                    <a:cxn ang="0">
                      <a:pos x="42" y="65"/>
                    </a:cxn>
                    <a:cxn ang="0">
                      <a:pos x="20" y="75"/>
                    </a:cxn>
                    <a:cxn ang="0">
                      <a:pos x="0" y="36"/>
                    </a:cxn>
                    <a:cxn ang="0">
                      <a:pos x="0" y="24"/>
                    </a:cxn>
                    <a:cxn ang="0">
                      <a:pos x="20" y="24"/>
                    </a:cxn>
                    <a:cxn ang="0">
                      <a:pos x="20" y="0"/>
                    </a:cxn>
                    <a:cxn ang="0">
                      <a:pos x="64" y="0"/>
                    </a:cxn>
                    <a:cxn ang="0">
                      <a:pos x="75" y="10"/>
                    </a:cxn>
                    <a:cxn ang="0">
                      <a:pos x="97" y="0"/>
                    </a:cxn>
                    <a:cxn ang="0">
                      <a:pos x="116" y="50"/>
                    </a:cxn>
                    <a:cxn ang="0">
                      <a:pos x="116" y="75"/>
                    </a:cxn>
                    <a:cxn ang="0">
                      <a:pos x="132" y="101"/>
                    </a:cxn>
                    <a:cxn ang="0">
                      <a:pos x="116" y="101"/>
                    </a:cxn>
                    <a:cxn ang="0">
                      <a:pos x="116" y="115"/>
                    </a:cxn>
                    <a:cxn ang="0">
                      <a:pos x="107" y="127"/>
                    </a:cxn>
                  </a:cxnLst>
                  <a:rect l="0" t="0" r="r" b="b"/>
                  <a:pathLst>
                    <a:path w="132" h="127">
                      <a:moveTo>
                        <a:pt x="107" y="127"/>
                      </a:moveTo>
                      <a:lnTo>
                        <a:pt x="97" y="127"/>
                      </a:lnTo>
                      <a:lnTo>
                        <a:pt x="85" y="101"/>
                      </a:lnTo>
                      <a:lnTo>
                        <a:pt x="75" y="101"/>
                      </a:lnTo>
                      <a:lnTo>
                        <a:pt x="75" y="89"/>
                      </a:lnTo>
                      <a:lnTo>
                        <a:pt x="64" y="65"/>
                      </a:lnTo>
                      <a:lnTo>
                        <a:pt x="42" y="65"/>
                      </a:lnTo>
                      <a:lnTo>
                        <a:pt x="20" y="75"/>
                      </a:lnTo>
                      <a:lnTo>
                        <a:pt x="0" y="36"/>
                      </a:lnTo>
                      <a:lnTo>
                        <a:pt x="0" y="24"/>
                      </a:lnTo>
                      <a:lnTo>
                        <a:pt x="20" y="24"/>
                      </a:lnTo>
                      <a:lnTo>
                        <a:pt x="20" y="0"/>
                      </a:lnTo>
                      <a:lnTo>
                        <a:pt x="64" y="0"/>
                      </a:lnTo>
                      <a:lnTo>
                        <a:pt x="75" y="10"/>
                      </a:lnTo>
                      <a:lnTo>
                        <a:pt x="97" y="0"/>
                      </a:lnTo>
                      <a:lnTo>
                        <a:pt x="116" y="50"/>
                      </a:lnTo>
                      <a:lnTo>
                        <a:pt x="116" y="75"/>
                      </a:lnTo>
                      <a:lnTo>
                        <a:pt x="132" y="101"/>
                      </a:lnTo>
                      <a:lnTo>
                        <a:pt x="116" y="101"/>
                      </a:lnTo>
                      <a:lnTo>
                        <a:pt x="116" y="115"/>
                      </a:lnTo>
                      <a:lnTo>
                        <a:pt x="107" y="127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6" name="Freeform 86"/>
                <p:cNvSpPr>
                  <a:spLocks/>
                </p:cNvSpPr>
                <p:nvPr/>
              </p:nvSpPr>
              <p:spPr bwMode="auto">
                <a:xfrm>
                  <a:off x="3568721" y="3357572"/>
                  <a:ext cx="209551" cy="201613"/>
                </a:xfrm>
                <a:custGeom>
                  <a:avLst/>
                  <a:gdLst/>
                  <a:ahLst/>
                  <a:cxnLst>
                    <a:cxn ang="0">
                      <a:pos x="107" y="127"/>
                    </a:cxn>
                    <a:cxn ang="0">
                      <a:pos x="97" y="127"/>
                    </a:cxn>
                    <a:cxn ang="0">
                      <a:pos x="85" y="101"/>
                    </a:cxn>
                    <a:cxn ang="0">
                      <a:pos x="75" y="101"/>
                    </a:cxn>
                    <a:cxn ang="0">
                      <a:pos x="75" y="89"/>
                    </a:cxn>
                    <a:cxn ang="0">
                      <a:pos x="64" y="65"/>
                    </a:cxn>
                    <a:cxn ang="0">
                      <a:pos x="42" y="65"/>
                    </a:cxn>
                    <a:cxn ang="0">
                      <a:pos x="20" y="75"/>
                    </a:cxn>
                    <a:cxn ang="0">
                      <a:pos x="0" y="36"/>
                    </a:cxn>
                    <a:cxn ang="0">
                      <a:pos x="0" y="24"/>
                    </a:cxn>
                    <a:cxn ang="0">
                      <a:pos x="20" y="24"/>
                    </a:cxn>
                    <a:cxn ang="0">
                      <a:pos x="20" y="0"/>
                    </a:cxn>
                    <a:cxn ang="0">
                      <a:pos x="64" y="0"/>
                    </a:cxn>
                    <a:cxn ang="0">
                      <a:pos x="75" y="10"/>
                    </a:cxn>
                    <a:cxn ang="0">
                      <a:pos x="97" y="0"/>
                    </a:cxn>
                    <a:cxn ang="0">
                      <a:pos x="116" y="50"/>
                    </a:cxn>
                    <a:cxn ang="0">
                      <a:pos x="116" y="75"/>
                    </a:cxn>
                    <a:cxn ang="0">
                      <a:pos x="132" y="101"/>
                    </a:cxn>
                    <a:cxn ang="0">
                      <a:pos x="116" y="101"/>
                    </a:cxn>
                    <a:cxn ang="0">
                      <a:pos x="116" y="115"/>
                    </a:cxn>
                    <a:cxn ang="0">
                      <a:pos x="107" y="127"/>
                    </a:cxn>
                  </a:cxnLst>
                  <a:rect l="0" t="0" r="r" b="b"/>
                  <a:pathLst>
                    <a:path w="132" h="127">
                      <a:moveTo>
                        <a:pt x="107" y="127"/>
                      </a:moveTo>
                      <a:lnTo>
                        <a:pt x="97" y="127"/>
                      </a:lnTo>
                      <a:lnTo>
                        <a:pt x="85" y="101"/>
                      </a:lnTo>
                      <a:lnTo>
                        <a:pt x="75" y="101"/>
                      </a:lnTo>
                      <a:lnTo>
                        <a:pt x="75" y="89"/>
                      </a:lnTo>
                      <a:lnTo>
                        <a:pt x="64" y="65"/>
                      </a:lnTo>
                      <a:lnTo>
                        <a:pt x="42" y="65"/>
                      </a:lnTo>
                      <a:lnTo>
                        <a:pt x="20" y="75"/>
                      </a:lnTo>
                      <a:lnTo>
                        <a:pt x="0" y="36"/>
                      </a:lnTo>
                      <a:lnTo>
                        <a:pt x="0" y="24"/>
                      </a:lnTo>
                      <a:lnTo>
                        <a:pt x="20" y="24"/>
                      </a:lnTo>
                      <a:lnTo>
                        <a:pt x="20" y="0"/>
                      </a:lnTo>
                      <a:lnTo>
                        <a:pt x="64" y="0"/>
                      </a:lnTo>
                      <a:lnTo>
                        <a:pt x="75" y="10"/>
                      </a:lnTo>
                      <a:lnTo>
                        <a:pt x="97" y="0"/>
                      </a:lnTo>
                      <a:lnTo>
                        <a:pt x="116" y="50"/>
                      </a:lnTo>
                      <a:lnTo>
                        <a:pt x="116" y="75"/>
                      </a:lnTo>
                      <a:lnTo>
                        <a:pt x="132" y="101"/>
                      </a:lnTo>
                      <a:lnTo>
                        <a:pt x="116" y="101"/>
                      </a:lnTo>
                      <a:lnTo>
                        <a:pt x="116" y="115"/>
                      </a:lnTo>
                      <a:lnTo>
                        <a:pt x="107" y="127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7" name="Freeform 87"/>
                <p:cNvSpPr>
                  <a:spLocks/>
                </p:cNvSpPr>
                <p:nvPr/>
              </p:nvSpPr>
              <p:spPr bwMode="auto">
                <a:xfrm>
                  <a:off x="3844948" y="3252797"/>
                  <a:ext cx="223839" cy="223838"/>
                </a:xfrm>
                <a:custGeom>
                  <a:avLst/>
                  <a:gdLst/>
                  <a:ahLst/>
                  <a:cxnLst>
                    <a:cxn ang="0">
                      <a:pos x="131" y="64"/>
                    </a:cxn>
                    <a:cxn ang="0">
                      <a:pos x="141" y="76"/>
                    </a:cxn>
                    <a:cxn ang="0">
                      <a:pos x="131" y="90"/>
                    </a:cxn>
                    <a:cxn ang="0">
                      <a:pos x="119" y="90"/>
                    </a:cxn>
                    <a:cxn ang="0">
                      <a:pos x="109" y="101"/>
                    </a:cxn>
                    <a:cxn ang="0">
                      <a:pos x="86" y="101"/>
                    </a:cxn>
                    <a:cxn ang="0">
                      <a:pos x="42" y="101"/>
                    </a:cxn>
                    <a:cxn ang="0">
                      <a:pos x="42" y="141"/>
                    </a:cxn>
                    <a:cxn ang="0">
                      <a:pos x="33" y="130"/>
                    </a:cxn>
                    <a:cxn ang="0">
                      <a:pos x="9" y="130"/>
                    </a:cxn>
                    <a:cxn ang="0">
                      <a:pos x="0" y="116"/>
                    </a:cxn>
                    <a:cxn ang="0">
                      <a:pos x="0" y="90"/>
                    </a:cxn>
                    <a:cxn ang="0">
                      <a:pos x="18" y="50"/>
                    </a:cxn>
                    <a:cxn ang="0">
                      <a:pos x="42" y="40"/>
                    </a:cxn>
                    <a:cxn ang="0">
                      <a:pos x="76" y="11"/>
                    </a:cxn>
                    <a:cxn ang="0">
                      <a:pos x="97" y="0"/>
                    </a:cxn>
                    <a:cxn ang="0">
                      <a:pos x="97" y="25"/>
                    </a:cxn>
                    <a:cxn ang="0">
                      <a:pos x="119" y="64"/>
                    </a:cxn>
                    <a:cxn ang="0">
                      <a:pos x="131" y="64"/>
                    </a:cxn>
                  </a:cxnLst>
                  <a:rect l="0" t="0" r="r" b="b"/>
                  <a:pathLst>
                    <a:path w="141" h="141">
                      <a:moveTo>
                        <a:pt x="131" y="64"/>
                      </a:moveTo>
                      <a:lnTo>
                        <a:pt x="141" y="76"/>
                      </a:lnTo>
                      <a:lnTo>
                        <a:pt x="131" y="90"/>
                      </a:lnTo>
                      <a:lnTo>
                        <a:pt x="119" y="90"/>
                      </a:lnTo>
                      <a:lnTo>
                        <a:pt x="109" y="101"/>
                      </a:lnTo>
                      <a:lnTo>
                        <a:pt x="86" y="101"/>
                      </a:lnTo>
                      <a:lnTo>
                        <a:pt x="42" y="101"/>
                      </a:lnTo>
                      <a:lnTo>
                        <a:pt x="42" y="141"/>
                      </a:lnTo>
                      <a:lnTo>
                        <a:pt x="33" y="130"/>
                      </a:lnTo>
                      <a:lnTo>
                        <a:pt x="9" y="130"/>
                      </a:lnTo>
                      <a:lnTo>
                        <a:pt x="0" y="116"/>
                      </a:lnTo>
                      <a:lnTo>
                        <a:pt x="0" y="90"/>
                      </a:lnTo>
                      <a:lnTo>
                        <a:pt x="18" y="50"/>
                      </a:lnTo>
                      <a:lnTo>
                        <a:pt x="42" y="40"/>
                      </a:lnTo>
                      <a:lnTo>
                        <a:pt x="76" y="11"/>
                      </a:lnTo>
                      <a:lnTo>
                        <a:pt x="97" y="0"/>
                      </a:lnTo>
                      <a:lnTo>
                        <a:pt x="97" y="25"/>
                      </a:lnTo>
                      <a:lnTo>
                        <a:pt x="119" y="64"/>
                      </a:lnTo>
                      <a:lnTo>
                        <a:pt x="131" y="64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8" name="Freeform 88"/>
                <p:cNvSpPr>
                  <a:spLocks/>
                </p:cNvSpPr>
                <p:nvPr/>
              </p:nvSpPr>
              <p:spPr bwMode="auto">
                <a:xfrm>
                  <a:off x="3844948" y="3252797"/>
                  <a:ext cx="223839" cy="223838"/>
                </a:xfrm>
                <a:custGeom>
                  <a:avLst/>
                  <a:gdLst/>
                  <a:ahLst/>
                  <a:cxnLst>
                    <a:cxn ang="0">
                      <a:pos x="131" y="64"/>
                    </a:cxn>
                    <a:cxn ang="0">
                      <a:pos x="141" y="76"/>
                    </a:cxn>
                    <a:cxn ang="0">
                      <a:pos x="131" y="90"/>
                    </a:cxn>
                    <a:cxn ang="0">
                      <a:pos x="119" y="90"/>
                    </a:cxn>
                    <a:cxn ang="0">
                      <a:pos x="109" y="101"/>
                    </a:cxn>
                    <a:cxn ang="0">
                      <a:pos x="86" y="101"/>
                    </a:cxn>
                    <a:cxn ang="0">
                      <a:pos x="42" y="101"/>
                    </a:cxn>
                    <a:cxn ang="0">
                      <a:pos x="42" y="141"/>
                    </a:cxn>
                    <a:cxn ang="0">
                      <a:pos x="33" y="130"/>
                    </a:cxn>
                    <a:cxn ang="0">
                      <a:pos x="9" y="130"/>
                    </a:cxn>
                    <a:cxn ang="0">
                      <a:pos x="0" y="116"/>
                    </a:cxn>
                    <a:cxn ang="0">
                      <a:pos x="0" y="90"/>
                    </a:cxn>
                    <a:cxn ang="0">
                      <a:pos x="18" y="50"/>
                    </a:cxn>
                    <a:cxn ang="0">
                      <a:pos x="42" y="40"/>
                    </a:cxn>
                    <a:cxn ang="0">
                      <a:pos x="76" y="11"/>
                    </a:cxn>
                    <a:cxn ang="0">
                      <a:pos x="97" y="0"/>
                    </a:cxn>
                    <a:cxn ang="0">
                      <a:pos x="97" y="25"/>
                    </a:cxn>
                    <a:cxn ang="0">
                      <a:pos x="119" y="64"/>
                    </a:cxn>
                    <a:cxn ang="0">
                      <a:pos x="131" y="64"/>
                    </a:cxn>
                  </a:cxnLst>
                  <a:rect l="0" t="0" r="r" b="b"/>
                  <a:pathLst>
                    <a:path w="141" h="141">
                      <a:moveTo>
                        <a:pt x="131" y="64"/>
                      </a:moveTo>
                      <a:lnTo>
                        <a:pt x="141" y="76"/>
                      </a:lnTo>
                      <a:lnTo>
                        <a:pt x="131" y="90"/>
                      </a:lnTo>
                      <a:lnTo>
                        <a:pt x="119" y="90"/>
                      </a:lnTo>
                      <a:lnTo>
                        <a:pt x="109" y="101"/>
                      </a:lnTo>
                      <a:lnTo>
                        <a:pt x="86" y="101"/>
                      </a:lnTo>
                      <a:lnTo>
                        <a:pt x="42" y="101"/>
                      </a:lnTo>
                      <a:lnTo>
                        <a:pt x="42" y="141"/>
                      </a:lnTo>
                      <a:lnTo>
                        <a:pt x="33" y="130"/>
                      </a:lnTo>
                      <a:lnTo>
                        <a:pt x="9" y="130"/>
                      </a:lnTo>
                      <a:lnTo>
                        <a:pt x="0" y="116"/>
                      </a:lnTo>
                      <a:lnTo>
                        <a:pt x="0" y="90"/>
                      </a:lnTo>
                      <a:lnTo>
                        <a:pt x="18" y="50"/>
                      </a:lnTo>
                      <a:lnTo>
                        <a:pt x="42" y="40"/>
                      </a:lnTo>
                      <a:lnTo>
                        <a:pt x="76" y="11"/>
                      </a:lnTo>
                      <a:lnTo>
                        <a:pt x="97" y="0"/>
                      </a:lnTo>
                      <a:lnTo>
                        <a:pt x="97" y="25"/>
                      </a:lnTo>
                      <a:lnTo>
                        <a:pt x="119" y="64"/>
                      </a:lnTo>
                      <a:lnTo>
                        <a:pt x="131" y="64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9" name="Freeform 89"/>
                <p:cNvSpPr>
                  <a:spLocks/>
                </p:cNvSpPr>
                <p:nvPr/>
              </p:nvSpPr>
              <p:spPr bwMode="auto">
                <a:xfrm>
                  <a:off x="3651272" y="2862271"/>
                  <a:ext cx="469903" cy="574676"/>
                </a:xfrm>
                <a:custGeom>
                  <a:avLst/>
                  <a:gdLst/>
                  <a:ahLst/>
                  <a:cxnLst>
                    <a:cxn ang="0">
                      <a:pos x="219" y="245"/>
                    </a:cxn>
                    <a:cxn ang="0">
                      <a:pos x="198" y="256"/>
                    </a:cxn>
                    <a:cxn ang="0">
                      <a:pos x="164" y="285"/>
                    </a:cxn>
                    <a:cxn ang="0">
                      <a:pos x="140" y="296"/>
                    </a:cxn>
                    <a:cxn ang="0">
                      <a:pos x="122" y="336"/>
                    </a:cxn>
                    <a:cxn ang="0">
                      <a:pos x="122" y="362"/>
                    </a:cxn>
                    <a:cxn ang="0">
                      <a:pos x="109" y="362"/>
                    </a:cxn>
                    <a:cxn ang="0">
                      <a:pos x="100" y="362"/>
                    </a:cxn>
                    <a:cxn ang="0">
                      <a:pos x="87" y="362"/>
                    </a:cxn>
                    <a:cxn ang="0">
                      <a:pos x="79" y="362"/>
                    </a:cxn>
                    <a:cxn ang="0">
                      <a:pos x="64" y="362"/>
                    </a:cxn>
                    <a:cxn ang="0">
                      <a:pos x="45" y="310"/>
                    </a:cxn>
                    <a:cxn ang="0">
                      <a:pos x="23" y="321"/>
                    </a:cxn>
                    <a:cxn ang="0">
                      <a:pos x="12" y="310"/>
                    </a:cxn>
                    <a:cxn ang="0">
                      <a:pos x="0" y="256"/>
                    </a:cxn>
                    <a:cxn ang="0">
                      <a:pos x="12" y="231"/>
                    </a:cxn>
                    <a:cxn ang="0">
                      <a:pos x="23" y="245"/>
                    </a:cxn>
                    <a:cxn ang="0">
                      <a:pos x="33" y="231"/>
                    </a:cxn>
                    <a:cxn ang="0">
                      <a:pos x="122" y="231"/>
                    </a:cxn>
                    <a:cxn ang="0">
                      <a:pos x="100" y="0"/>
                    </a:cxn>
                    <a:cxn ang="0">
                      <a:pos x="131" y="0"/>
                    </a:cxn>
                    <a:cxn ang="0">
                      <a:pos x="231" y="101"/>
                    </a:cxn>
                    <a:cxn ang="0">
                      <a:pos x="253" y="118"/>
                    </a:cxn>
                    <a:cxn ang="0">
                      <a:pos x="275" y="129"/>
                    </a:cxn>
                    <a:cxn ang="0">
                      <a:pos x="275" y="154"/>
                    </a:cxn>
                    <a:cxn ang="0">
                      <a:pos x="296" y="154"/>
                    </a:cxn>
                    <a:cxn ang="0">
                      <a:pos x="296" y="220"/>
                    </a:cxn>
                    <a:cxn ang="0">
                      <a:pos x="286" y="231"/>
                    </a:cxn>
                    <a:cxn ang="0">
                      <a:pos x="219" y="245"/>
                    </a:cxn>
                  </a:cxnLst>
                  <a:rect l="0" t="0" r="r" b="b"/>
                  <a:pathLst>
                    <a:path w="296" h="362">
                      <a:moveTo>
                        <a:pt x="219" y="245"/>
                      </a:moveTo>
                      <a:lnTo>
                        <a:pt x="198" y="256"/>
                      </a:lnTo>
                      <a:lnTo>
                        <a:pt x="164" y="285"/>
                      </a:lnTo>
                      <a:lnTo>
                        <a:pt x="140" y="296"/>
                      </a:lnTo>
                      <a:lnTo>
                        <a:pt x="122" y="336"/>
                      </a:lnTo>
                      <a:lnTo>
                        <a:pt x="122" y="362"/>
                      </a:lnTo>
                      <a:lnTo>
                        <a:pt x="109" y="362"/>
                      </a:lnTo>
                      <a:lnTo>
                        <a:pt x="100" y="362"/>
                      </a:lnTo>
                      <a:lnTo>
                        <a:pt x="87" y="362"/>
                      </a:lnTo>
                      <a:lnTo>
                        <a:pt x="79" y="362"/>
                      </a:lnTo>
                      <a:lnTo>
                        <a:pt x="64" y="362"/>
                      </a:lnTo>
                      <a:lnTo>
                        <a:pt x="45" y="310"/>
                      </a:lnTo>
                      <a:lnTo>
                        <a:pt x="23" y="321"/>
                      </a:lnTo>
                      <a:lnTo>
                        <a:pt x="12" y="310"/>
                      </a:lnTo>
                      <a:lnTo>
                        <a:pt x="0" y="256"/>
                      </a:lnTo>
                      <a:lnTo>
                        <a:pt x="12" y="231"/>
                      </a:lnTo>
                      <a:lnTo>
                        <a:pt x="23" y="245"/>
                      </a:lnTo>
                      <a:lnTo>
                        <a:pt x="33" y="231"/>
                      </a:lnTo>
                      <a:lnTo>
                        <a:pt x="122" y="231"/>
                      </a:lnTo>
                      <a:lnTo>
                        <a:pt x="100" y="0"/>
                      </a:lnTo>
                      <a:lnTo>
                        <a:pt x="131" y="0"/>
                      </a:lnTo>
                      <a:lnTo>
                        <a:pt x="231" y="101"/>
                      </a:lnTo>
                      <a:lnTo>
                        <a:pt x="253" y="118"/>
                      </a:lnTo>
                      <a:lnTo>
                        <a:pt x="275" y="129"/>
                      </a:lnTo>
                      <a:lnTo>
                        <a:pt x="275" y="154"/>
                      </a:lnTo>
                      <a:lnTo>
                        <a:pt x="296" y="154"/>
                      </a:lnTo>
                      <a:lnTo>
                        <a:pt x="296" y="220"/>
                      </a:lnTo>
                      <a:lnTo>
                        <a:pt x="286" y="231"/>
                      </a:lnTo>
                      <a:lnTo>
                        <a:pt x="219" y="245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0" name="Freeform 90"/>
                <p:cNvSpPr>
                  <a:spLocks/>
                </p:cNvSpPr>
                <p:nvPr/>
              </p:nvSpPr>
              <p:spPr bwMode="auto">
                <a:xfrm>
                  <a:off x="3651272" y="2862271"/>
                  <a:ext cx="469903" cy="574676"/>
                </a:xfrm>
                <a:custGeom>
                  <a:avLst/>
                  <a:gdLst/>
                  <a:ahLst/>
                  <a:cxnLst>
                    <a:cxn ang="0">
                      <a:pos x="219" y="245"/>
                    </a:cxn>
                    <a:cxn ang="0">
                      <a:pos x="198" y="256"/>
                    </a:cxn>
                    <a:cxn ang="0">
                      <a:pos x="164" y="285"/>
                    </a:cxn>
                    <a:cxn ang="0">
                      <a:pos x="140" y="296"/>
                    </a:cxn>
                    <a:cxn ang="0">
                      <a:pos x="122" y="336"/>
                    </a:cxn>
                    <a:cxn ang="0">
                      <a:pos x="122" y="362"/>
                    </a:cxn>
                    <a:cxn ang="0">
                      <a:pos x="109" y="362"/>
                    </a:cxn>
                    <a:cxn ang="0">
                      <a:pos x="100" y="362"/>
                    </a:cxn>
                    <a:cxn ang="0">
                      <a:pos x="87" y="362"/>
                    </a:cxn>
                    <a:cxn ang="0">
                      <a:pos x="79" y="362"/>
                    </a:cxn>
                    <a:cxn ang="0">
                      <a:pos x="64" y="362"/>
                    </a:cxn>
                    <a:cxn ang="0">
                      <a:pos x="45" y="310"/>
                    </a:cxn>
                    <a:cxn ang="0">
                      <a:pos x="23" y="321"/>
                    </a:cxn>
                    <a:cxn ang="0">
                      <a:pos x="12" y="310"/>
                    </a:cxn>
                    <a:cxn ang="0">
                      <a:pos x="0" y="256"/>
                    </a:cxn>
                    <a:cxn ang="0">
                      <a:pos x="12" y="231"/>
                    </a:cxn>
                    <a:cxn ang="0">
                      <a:pos x="23" y="245"/>
                    </a:cxn>
                    <a:cxn ang="0">
                      <a:pos x="33" y="231"/>
                    </a:cxn>
                    <a:cxn ang="0">
                      <a:pos x="122" y="231"/>
                    </a:cxn>
                    <a:cxn ang="0">
                      <a:pos x="100" y="0"/>
                    </a:cxn>
                    <a:cxn ang="0">
                      <a:pos x="131" y="0"/>
                    </a:cxn>
                    <a:cxn ang="0">
                      <a:pos x="231" y="101"/>
                    </a:cxn>
                    <a:cxn ang="0">
                      <a:pos x="253" y="118"/>
                    </a:cxn>
                    <a:cxn ang="0">
                      <a:pos x="275" y="129"/>
                    </a:cxn>
                    <a:cxn ang="0">
                      <a:pos x="275" y="154"/>
                    </a:cxn>
                    <a:cxn ang="0">
                      <a:pos x="296" y="154"/>
                    </a:cxn>
                    <a:cxn ang="0">
                      <a:pos x="296" y="220"/>
                    </a:cxn>
                    <a:cxn ang="0">
                      <a:pos x="286" y="231"/>
                    </a:cxn>
                    <a:cxn ang="0">
                      <a:pos x="219" y="245"/>
                    </a:cxn>
                  </a:cxnLst>
                  <a:rect l="0" t="0" r="r" b="b"/>
                  <a:pathLst>
                    <a:path w="296" h="362">
                      <a:moveTo>
                        <a:pt x="219" y="245"/>
                      </a:moveTo>
                      <a:lnTo>
                        <a:pt x="198" y="256"/>
                      </a:lnTo>
                      <a:lnTo>
                        <a:pt x="164" y="285"/>
                      </a:lnTo>
                      <a:lnTo>
                        <a:pt x="140" y="296"/>
                      </a:lnTo>
                      <a:lnTo>
                        <a:pt x="122" y="336"/>
                      </a:lnTo>
                      <a:lnTo>
                        <a:pt x="122" y="362"/>
                      </a:lnTo>
                      <a:lnTo>
                        <a:pt x="109" y="362"/>
                      </a:lnTo>
                      <a:lnTo>
                        <a:pt x="100" y="362"/>
                      </a:lnTo>
                      <a:lnTo>
                        <a:pt x="87" y="362"/>
                      </a:lnTo>
                      <a:lnTo>
                        <a:pt x="79" y="362"/>
                      </a:lnTo>
                      <a:lnTo>
                        <a:pt x="64" y="362"/>
                      </a:lnTo>
                      <a:lnTo>
                        <a:pt x="45" y="310"/>
                      </a:lnTo>
                      <a:lnTo>
                        <a:pt x="23" y="321"/>
                      </a:lnTo>
                      <a:lnTo>
                        <a:pt x="12" y="310"/>
                      </a:lnTo>
                      <a:lnTo>
                        <a:pt x="0" y="256"/>
                      </a:lnTo>
                      <a:lnTo>
                        <a:pt x="12" y="231"/>
                      </a:lnTo>
                      <a:lnTo>
                        <a:pt x="23" y="245"/>
                      </a:lnTo>
                      <a:lnTo>
                        <a:pt x="33" y="231"/>
                      </a:lnTo>
                      <a:lnTo>
                        <a:pt x="122" y="231"/>
                      </a:lnTo>
                      <a:lnTo>
                        <a:pt x="100" y="0"/>
                      </a:lnTo>
                      <a:lnTo>
                        <a:pt x="131" y="0"/>
                      </a:lnTo>
                      <a:lnTo>
                        <a:pt x="231" y="101"/>
                      </a:lnTo>
                      <a:lnTo>
                        <a:pt x="253" y="118"/>
                      </a:lnTo>
                      <a:lnTo>
                        <a:pt x="275" y="129"/>
                      </a:lnTo>
                      <a:lnTo>
                        <a:pt x="275" y="154"/>
                      </a:lnTo>
                      <a:lnTo>
                        <a:pt x="296" y="154"/>
                      </a:lnTo>
                      <a:lnTo>
                        <a:pt x="296" y="220"/>
                      </a:lnTo>
                      <a:lnTo>
                        <a:pt x="286" y="231"/>
                      </a:lnTo>
                      <a:lnTo>
                        <a:pt x="219" y="245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1" name="Freeform 91"/>
                <p:cNvSpPr>
                  <a:spLocks/>
                </p:cNvSpPr>
                <p:nvPr/>
              </p:nvSpPr>
              <p:spPr bwMode="auto">
                <a:xfrm>
                  <a:off x="4629177" y="2947996"/>
                  <a:ext cx="476253" cy="760414"/>
                </a:xfrm>
                <a:custGeom>
                  <a:avLst/>
                  <a:gdLst/>
                  <a:ahLst/>
                  <a:cxnLst>
                    <a:cxn ang="0">
                      <a:pos x="253" y="435"/>
                    </a:cxn>
                    <a:cxn ang="0">
                      <a:pos x="253" y="450"/>
                    </a:cxn>
                    <a:cxn ang="0">
                      <a:pos x="232" y="450"/>
                    </a:cxn>
                    <a:cxn ang="0">
                      <a:pos x="223" y="460"/>
                    </a:cxn>
                    <a:cxn ang="0">
                      <a:pos x="186" y="479"/>
                    </a:cxn>
                    <a:cxn ang="0">
                      <a:pos x="165" y="479"/>
                    </a:cxn>
                    <a:cxn ang="0">
                      <a:pos x="146" y="450"/>
                    </a:cxn>
                    <a:cxn ang="0">
                      <a:pos x="122" y="450"/>
                    </a:cxn>
                    <a:cxn ang="0">
                      <a:pos x="110" y="435"/>
                    </a:cxn>
                    <a:cxn ang="0">
                      <a:pos x="54" y="359"/>
                    </a:cxn>
                    <a:cxn ang="0">
                      <a:pos x="34" y="347"/>
                    </a:cxn>
                    <a:cxn ang="0">
                      <a:pos x="34" y="323"/>
                    </a:cxn>
                    <a:cxn ang="0">
                      <a:pos x="12" y="294"/>
                    </a:cxn>
                    <a:cxn ang="0">
                      <a:pos x="24" y="282"/>
                    </a:cxn>
                    <a:cxn ang="0">
                      <a:pos x="0" y="242"/>
                    </a:cxn>
                    <a:cxn ang="0">
                      <a:pos x="24" y="177"/>
                    </a:cxn>
                    <a:cxn ang="0">
                      <a:pos x="34" y="177"/>
                    </a:cxn>
                    <a:cxn ang="0">
                      <a:pos x="34" y="167"/>
                    </a:cxn>
                    <a:cxn ang="0">
                      <a:pos x="34" y="86"/>
                    </a:cxn>
                    <a:cxn ang="0">
                      <a:pos x="34" y="76"/>
                    </a:cxn>
                    <a:cxn ang="0">
                      <a:pos x="54" y="76"/>
                    </a:cxn>
                    <a:cxn ang="0">
                      <a:pos x="54" y="21"/>
                    </a:cxn>
                    <a:cxn ang="0">
                      <a:pos x="198" y="21"/>
                    </a:cxn>
                    <a:cxn ang="0">
                      <a:pos x="223" y="21"/>
                    </a:cxn>
                    <a:cxn ang="0">
                      <a:pos x="242" y="0"/>
                    </a:cxn>
                    <a:cxn ang="0">
                      <a:pos x="242" y="11"/>
                    </a:cxn>
                    <a:cxn ang="0">
                      <a:pos x="262" y="21"/>
                    </a:cxn>
                    <a:cxn ang="0">
                      <a:pos x="287" y="112"/>
                    </a:cxn>
                    <a:cxn ang="0">
                      <a:pos x="300" y="126"/>
                    </a:cxn>
                    <a:cxn ang="0">
                      <a:pos x="300" y="141"/>
                    </a:cxn>
                    <a:cxn ang="0">
                      <a:pos x="275" y="152"/>
                    </a:cxn>
                    <a:cxn ang="0">
                      <a:pos x="262" y="242"/>
                    </a:cxn>
                    <a:cxn ang="0">
                      <a:pos x="232" y="308"/>
                    </a:cxn>
                    <a:cxn ang="0">
                      <a:pos x="223" y="359"/>
                    </a:cxn>
                    <a:cxn ang="0">
                      <a:pos x="207" y="359"/>
                    </a:cxn>
                    <a:cxn ang="0">
                      <a:pos x="207" y="373"/>
                    </a:cxn>
                    <a:cxn ang="0">
                      <a:pos x="223" y="385"/>
                    </a:cxn>
                    <a:cxn ang="0">
                      <a:pos x="242" y="424"/>
                    </a:cxn>
                    <a:cxn ang="0">
                      <a:pos x="253" y="435"/>
                    </a:cxn>
                  </a:cxnLst>
                  <a:rect l="0" t="0" r="r" b="b"/>
                  <a:pathLst>
                    <a:path w="300" h="479">
                      <a:moveTo>
                        <a:pt x="253" y="435"/>
                      </a:moveTo>
                      <a:lnTo>
                        <a:pt x="253" y="450"/>
                      </a:lnTo>
                      <a:lnTo>
                        <a:pt x="232" y="450"/>
                      </a:lnTo>
                      <a:lnTo>
                        <a:pt x="223" y="460"/>
                      </a:lnTo>
                      <a:lnTo>
                        <a:pt x="186" y="479"/>
                      </a:lnTo>
                      <a:lnTo>
                        <a:pt x="165" y="479"/>
                      </a:lnTo>
                      <a:lnTo>
                        <a:pt x="146" y="450"/>
                      </a:lnTo>
                      <a:lnTo>
                        <a:pt x="122" y="450"/>
                      </a:lnTo>
                      <a:lnTo>
                        <a:pt x="110" y="435"/>
                      </a:lnTo>
                      <a:lnTo>
                        <a:pt x="54" y="359"/>
                      </a:lnTo>
                      <a:lnTo>
                        <a:pt x="34" y="347"/>
                      </a:lnTo>
                      <a:lnTo>
                        <a:pt x="34" y="323"/>
                      </a:lnTo>
                      <a:lnTo>
                        <a:pt x="12" y="294"/>
                      </a:lnTo>
                      <a:lnTo>
                        <a:pt x="24" y="282"/>
                      </a:lnTo>
                      <a:lnTo>
                        <a:pt x="0" y="242"/>
                      </a:lnTo>
                      <a:lnTo>
                        <a:pt x="24" y="177"/>
                      </a:lnTo>
                      <a:lnTo>
                        <a:pt x="34" y="177"/>
                      </a:lnTo>
                      <a:lnTo>
                        <a:pt x="34" y="167"/>
                      </a:lnTo>
                      <a:lnTo>
                        <a:pt x="34" y="86"/>
                      </a:lnTo>
                      <a:lnTo>
                        <a:pt x="34" y="76"/>
                      </a:lnTo>
                      <a:lnTo>
                        <a:pt x="54" y="76"/>
                      </a:lnTo>
                      <a:lnTo>
                        <a:pt x="54" y="21"/>
                      </a:lnTo>
                      <a:lnTo>
                        <a:pt x="198" y="21"/>
                      </a:lnTo>
                      <a:lnTo>
                        <a:pt x="223" y="21"/>
                      </a:lnTo>
                      <a:lnTo>
                        <a:pt x="242" y="0"/>
                      </a:lnTo>
                      <a:lnTo>
                        <a:pt x="242" y="11"/>
                      </a:lnTo>
                      <a:lnTo>
                        <a:pt x="262" y="21"/>
                      </a:lnTo>
                      <a:lnTo>
                        <a:pt x="287" y="112"/>
                      </a:lnTo>
                      <a:lnTo>
                        <a:pt x="300" y="126"/>
                      </a:lnTo>
                      <a:lnTo>
                        <a:pt x="300" y="141"/>
                      </a:lnTo>
                      <a:lnTo>
                        <a:pt x="275" y="152"/>
                      </a:lnTo>
                      <a:lnTo>
                        <a:pt x="262" y="242"/>
                      </a:lnTo>
                      <a:lnTo>
                        <a:pt x="232" y="308"/>
                      </a:lnTo>
                      <a:lnTo>
                        <a:pt x="223" y="359"/>
                      </a:lnTo>
                      <a:lnTo>
                        <a:pt x="207" y="359"/>
                      </a:lnTo>
                      <a:lnTo>
                        <a:pt x="207" y="373"/>
                      </a:lnTo>
                      <a:lnTo>
                        <a:pt x="223" y="385"/>
                      </a:lnTo>
                      <a:lnTo>
                        <a:pt x="242" y="424"/>
                      </a:lnTo>
                      <a:lnTo>
                        <a:pt x="253" y="435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2" name="Freeform 92"/>
                <p:cNvSpPr>
                  <a:spLocks/>
                </p:cNvSpPr>
                <p:nvPr/>
              </p:nvSpPr>
              <p:spPr bwMode="auto">
                <a:xfrm>
                  <a:off x="4629177" y="2947996"/>
                  <a:ext cx="476253" cy="760414"/>
                </a:xfrm>
                <a:custGeom>
                  <a:avLst/>
                  <a:gdLst/>
                  <a:ahLst/>
                  <a:cxnLst>
                    <a:cxn ang="0">
                      <a:pos x="253" y="435"/>
                    </a:cxn>
                    <a:cxn ang="0">
                      <a:pos x="253" y="450"/>
                    </a:cxn>
                    <a:cxn ang="0">
                      <a:pos x="232" y="450"/>
                    </a:cxn>
                    <a:cxn ang="0">
                      <a:pos x="223" y="460"/>
                    </a:cxn>
                    <a:cxn ang="0">
                      <a:pos x="186" y="479"/>
                    </a:cxn>
                    <a:cxn ang="0">
                      <a:pos x="165" y="479"/>
                    </a:cxn>
                    <a:cxn ang="0">
                      <a:pos x="146" y="450"/>
                    </a:cxn>
                    <a:cxn ang="0">
                      <a:pos x="122" y="450"/>
                    </a:cxn>
                    <a:cxn ang="0">
                      <a:pos x="110" y="435"/>
                    </a:cxn>
                    <a:cxn ang="0">
                      <a:pos x="54" y="359"/>
                    </a:cxn>
                    <a:cxn ang="0">
                      <a:pos x="34" y="347"/>
                    </a:cxn>
                    <a:cxn ang="0">
                      <a:pos x="34" y="323"/>
                    </a:cxn>
                    <a:cxn ang="0">
                      <a:pos x="12" y="294"/>
                    </a:cxn>
                    <a:cxn ang="0">
                      <a:pos x="24" y="282"/>
                    </a:cxn>
                    <a:cxn ang="0">
                      <a:pos x="0" y="242"/>
                    </a:cxn>
                    <a:cxn ang="0">
                      <a:pos x="24" y="177"/>
                    </a:cxn>
                    <a:cxn ang="0">
                      <a:pos x="34" y="177"/>
                    </a:cxn>
                    <a:cxn ang="0">
                      <a:pos x="34" y="167"/>
                    </a:cxn>
                    <a:cxn ang="0">
                      <a:pos x="34" y="86"/>
                    </a:cxn>
                    <a:cxn ang="0">
                      <a:pos x="34" y="76"/>
                    </a:cxn>
                    <a:cxn ang="0">
                      <a:pos x="54" y="76"/>
                    </a:cxn>
                    <a:cxn ang="0">
                      <a:pos x="54" y="21"/>
                    </a:cxn>
                    <a:cxn ang="0">
                      <a:pos x="198" y="21"/>
                    </a:cxn>
                    <a:cxn ang="0">
                      <a:pos x="223" y="21"/>
                    </a:cxn>
                    <a:cxn ang="0">
                      <a:pos x="242" y="0"/>
                    </a:cxn>
                    <a:cxn ang="0">
                      <a:pos x="242" y="11"/>
                    </a:cxn>
                    <a:cxn ang="0">
                      <a:pos x="262" y="21"/>
                    </a:cxn>
                    <a:cxn ang="0">
                      <a:pos x="287" y="112"/>
                    </a:cxn>
                    <a:cxn ang="0">
                      <a:pos x="300" y="126"/>
                    </a:cxn>
                    <a:cxn ang="0">
                      <a:pos x="300" y="141"/>
                    </a:cxn>
                    <a:cxn ang="0">
                      <a:pos x="275" y="152"/>
                    </a:cxn>
                    <a:cxn ang="0">
                      <a:pos x="262" y="242"/>
                    </a:cxn>
                    <a:cxn ang="0">
                      <a:pos x="232" y="308"/>
                    </a:cxn>
                    <a:cxn ang="0">
                      <a:pos x="223" y="359"/>
                    </a:cxn>
                    <a:cxn ang="0">
                      <a:pos x="207" y="359"/>
                    </a:cxn>
                    <a:cxn ang="0">
                      <a:pos x="207" y="373"/>
                    </a:cxn>
                    <a:cxn ang="0">
                      <a:pos x="223" y="385"/>
                    </a:cxn>
                    <a:cxn ang="0">
                      <a:pos x="242" y="424"/>
                    </a:cxn>
                    <a:cxn ang="0">
                      <a:pos x="253" y="435"/>
                    </a:cxn>
                  </a:cxnLst>
                  <a:rect l="0" t="0" r="r" b="b"/>
                  <a:pathLst>
                    <a:path w="300" h="479">
                      <a:moveTo>
                        <a:pt x="253" y="435"/>
                      </a:moveTo>
                      <a:lnTo>
                        <a:pt x="253" y="450"/>
                      </a:lnTo>
                      <a:lnTo>
                        <a:pt x="232" y="450"/>
                      </a:lnTo>
                      <a:lnTo>
                        <a:pt x="223" y="460"/>
                      </a:lnTo>
                      <a:lnTo>
                        <a:pt x="186" y="479"/>
                      </a:lnTo>
                      <a:lnTo>
                        <a:pt x="165" y="479"/>
                      </a:lnTo>
                      <a:lnTo>
                        <a:pt x="146" y="450"/>
                      </a:lnTo>
                      <a:lnTo>
                        <a:pt x="122" y="450"/>
                      </a:lnTo>
                      <a:lnTo>
                        <a:pt x="110" y="435"/>
                      </a:lnTo>
                      <a:lnTo>
                        <a:pt x="54" y="359"/>
                      </a:lnTo>
                      <a:lnTo>
                        <a:pt x="34" y="347"/>
                      </a:lnTo>
                      <a:lnTo>
                        <a:pt x="34" y="323"/>
                      </a:lnTo>
                      <a:lnTo>
                        <a:pt x="12" y="294"/>
                      </a:lnTo>
                      <a:lnTo>
                        <a:pt x="24" y="282"/>
                      </a:lnTo>
                      <a:lnTo>
                        <a:pt x="0" y="242"/>
                      </a:lnTo>
                      <a:lnTo>
                        <a:pt x="24" y="177"/>
                      </a:lnTo>
                      <a:lnTo>
                        <a:pt x="34" y="177"/>
                      </a:lnTo>
                      <a:lnTo>
                        <a:pt x="34" y="167"/>
                      </a:lnTo>
                      <a:lnTo>
                        <a:pt x="34" y="86"/>
                      </a:lnTo>
                      <a:lnTo>
                        <a:pt x="34" y="76"/>
                      </a:lnTo>
                      <a:lnTo>
                        <a:pt x="54" y="76"/>
                      </a:lnTo>
                      <a:lnTo>
                        <a:pt x="54" y="21"/>
                      </a:lnTo>
                      <a:lnTo>
                        <a:pt x="198" y="21"/>
                      </a:lnTo>
                      <a:lnTo>
                        <a:pt x="223" y="21"/>
                      </a:lnTo>
                      <a:lnTo>
                        <a:pt x="242" y="0"/>
                      </a:lnTo>
                      <a:lnTo>
                        <a:pt x="242" y="11"/>
                      </a:lnTo>
                      <a:lnTo>
                        <a:pt x="262" y="21"/>
                      </a:lnTo>
                      <a:lnTo>
                        <a:pt x="287" y="112"/>
                      </a:lnTo>
                      <a:lnTo>
                        <a:pt x="300" y="126"/>
                      </a:lnTo>
                      <a:lnTo>
                        <a:pt x="300" y="141"/>
                      </a:lnTo>
                      <a:lnTo>
                        <a:pt x="275" y="152"/>
                      </a:lnTo>
                      <a:lnTo>
                        <a:pt x="262" y="242"/>
                      </a:lnTo>
                      <a:lnTo>
                        <a:pt x="232" y="308"/>
                      </a:lnTo>
                      <a:lnTo>
                        <a:pt x="223" y="359"/>
                      </a:lnTo>
                      <a:lnTo>
                        <a:pt x="207" y="359"/>
                      </a:lnTo>
                      <a:lnTo>
                        <a:pt x="207" y="373"/>
                      </a:lnTo>
                      <a:lnTo>
                        <a:pt x="223" y="385"/>
                      </a:lnTo>
                      <a:lnTo>
                        <a:pt x="242" y="424"/>
                      </a:lnTo>
                      <a:lnTo>
                        <a:pt x="253" y="435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3" name="Freeform 93"/>
                <p:cNvSpPr>
                  <a:spLocks/>
                </p:cNvSpPr>
                <p:nvPr/>
              </p:nvSpPr>
              <p:spPr bwMode="auto">
                <a:xfrm>
                  <a:off x="4264050" y="2555883"/>
                  <a:ext cx="450853" cy="528639"/>
                </a:xfrm>
                <a:custGeom>
                  <a:avLst/>
                  <a:gdLst/>
                  <a:ahLst/>
                  <a:cxnLst>
                    <a:cxn ang="0">
                      <a:pos x="284" y="268"/>
                    </a:cxn>
                    <a:cxn ang="0">
                      <a:pos x="284" y="322"/>
                    </a:cxn>
                    <a:cxn ang="0">
                      <a:pos x="263" y="322"/>
                    </a:cxn>
                    <a:cxn ang="0">
                      <a:pos x="263" y="333"/>
                    </a:cxn>
                    <a:cxn ang="0">
                      <a:pos x="131" y="246"/>
                    </a:cxn>
                    <a:cxn ang="0">
                      <a:pos x="97" y="246"/>
                    </a:cxn>
                    <a:cxn ang="0">
                      <a:pos x="86" y="231"/>
                    </a:cxn>
                    <a:cxn ang="0">
                      <a:pos x="45" y="231"/>
                    </a:cxn>
                    <a:cxn ang="0">
                      <a:pos x="33" y="203"/>
                    </a:cxn>
                    <a:cxn ang="0">
                      <a:pos x="21" y="203"/>
                    </a:cxn>
                    <a:cxn ang="0">
                      <a:pos x="0" y="167"/>
                    </a:cxn>
                    <a:cxn ang="0">
                      <a:pos x="9" y="155"/>
                    </a:cxn>
                    <a:cxn ang="0">
                      <a:pos x="9" y="126"/>
                    </a:cxn>
                    <a:cxn ang="0">
                      <a:pos x="9" y="90"/>
                    </a:cxn>
                    <a:cxn ang="0">
                      <a:pos x="0" y="76"/>
                    </a:cxn>
                    <a:cxn ang="0">
                      <a:pos x="0" y="65"/>
                    </a:cxn>
                    <a:cxn ang="0">
                      <a:pos x="9" y="65"/>
                    </a:cxn>
                    <a:cxn ang="0">
                      <a:pos x="9" y="37"/>
                    </a:cxn>
                    <a:cxn ang="0">
                      <a:pos x="33" y="25"/>
                    </a:cxn>
                    <a:cxn ang="0">
                      <a:pos x="33" y="0"/>
                    </a:cxn>
                    <a:cxn ang="0">
                      <a:pos x="54" y="11"/>
                    </a:cxn>
                    <a:cxn ang="0">
                      <a:pos x="86" y="11"/>
                    </a:cxn>
                    <a:cxn ang="0">
                      <a:pos x="109" y="25"/>
                    </a:cxn>
                    <a:cxn ang="0">
                      <a:pos x="109" y="37"/>
                    </a:cxn>
                    <a:cxn ang="0">
                      <a:pos x="140" y="54"/>
                    </a:cxn>
                    <a:cxn ang="0">
                      <a:pos x="161" y="65"/>
                    </a:cxn>
                    <a:cxn ang="0">
                      <a:pos x="177" y="76"/>
                    </a:cxn>
                    <a:cxn ang="0">
                      <a:pos x="186" y="65"/>
                    </a:cxn>
                    <a:cxn ang="0">
                      <a:pos x="186" y="25"/>
                    </a:cxn>
                    <a:cxn ang="0">
                      <a:pos x="219" y="11"/>
                    </a:cxn>
                    <a:cxn ang="0">
                      <a:pos x="241" y="11"/>
                    </a:cxn>
                    <a:cxn ang="0">
                      <a:pos x="241" y="25"/>
                    </a:cxn>
                    <a:cxn ang="0">
                      <a:pos x="275" y="37"/>
                    </a:cxn>
                    <a:cxn ang="0">
                      <a:pos x="275" y="76"/>
                    </a:cxn>
                    <a:cxn ang="0">
                      <a:pos x="275" y="112"/>
                    </a:cxn>
                    <a:cxn ang="0">
                      <a:pos x="284" y="268"/>
                    </a:cxn>
                  </a:cxnLst>
                  <a:rect l="0" t="0" r="r" b="b"/>
                  <a:pathLst>
                    <a:path w="284" h="333">
                      <a:moveTo>
                        <a:pt x="284" y="268"/>
                      </a:moveTo>
                      <a:lnTo>
                        <a:pt x="284" y="322"/>
                      </a:lnTo>
                      <a:lnTo>
                        <a:pt x="263" y="322"/>
                      </a:lnTo>
                      <a:lnTo>
                        <a:pt x="263" y="333"/>
                      </a:lnTo>
                      <a:lnTo>
                        <a:pt x="131" y="246"/>
                      </a:lnTo>
                      <a:lnTo>
                        <a:pt x="97" y="246"/>
                      </a:lnTo>
                      <a:lnTo>
                        <a:pt x="86" y="231"/>
                      </a:lnTo>
                      <a:lnTo>
                        <a:pt x="45" y="231"/>
                      </a:lnTo>
                      <a:lnTo>
                        <a:pt x="33" y="203"/>
                      </a:lnTo>
                      <a:lnTo>
                        <a:pt x="21" y="203"/>
                      </a:lnTo>
                      <a:lnTo>
                        <a:pt x="0" y="167"/>
                      </a:lnTo>
                      <a:lnTo>
                        <a:pt x="9" y="155"/>
                      </a:lnTo>
                      <a:lnTo>
                        <a:pt x="9" y="126"/>
                      </a:lnTo>
                      <a:lnTo>
                        <a:pt x="9" y="90"/>
                      </a:lnTo>
                      <a:lnTo>
                        <a:pt x="0" y="76"/>
                      </a:lnTo>
                      <a:lnTo>
                        <a:pt x="0" y="65"/>
                      </a:lnTo>
                      <a:lnTo>
                        <a:pt x="9" y="65"/>
                      </a:lnTo>
                      <a:lnTo>
                        <a:pt x="9" y="37"/>
                      </a:lnTo>
                      <a:lnTo>
                        <a:pt x="33" y="25"/>
                      </a:lnTo>
                      <a:lnTo>
                        <a:pt x="33" y="0"/>
                      </a:lnTo>
                      <a:lnTo>
                        <a:pt x="54" y="11"/>
                      </a:lnTo>
                      <a:lnTo>
                        <a:pt x="86" y="11"/>
                      </a:lnTo>
                      <a:lnTo>
                        <a:pt x="109" y="25"/>
                      </a:lnTo>
                      <a:lnTo>
                        <a:pt x="109" y="37"/>
                      </a:lnTo>
                      <a:lnTo>
                        <a:pt x="140" y="54"/>
                      </a:lnTo>
                      <a:lnTo>
                        <a:pt x="161" y="65"/>
                      </a:lnTo>
                      <a:lnTo>
                        <a:pt x="177" y="76"/>
                      </a:lnTo>
                      <a:lnTo>
                        <a:pt x="186" y="65"/>
                      </a:lnTo>
                      <a:lnTo>
                        <a:pt x="186" y="25"/>
                      </a:lnTo>
                      <a:lnTo>
                        <a:pt x="219" y="11"/>
                      </a:lnTo>
                      <a:lnTo>
                        <a:pt x="241" y="11"/>
                      </a:lnTo>
                      <a:lnTo>
                        <a:pt x="241" y="25"/>
                      </a:lnTo>
                      <a:lnTo>
                        <a:pt x="275" y="37"/>
                      </a:lnTo>
                      <a:lnTo>
                        <a:pt x="275" y="76"/>
                      </a:lnTo>
                      <a:lnTo>
                        <a:pt x="275" y="112"/>
                      </a:lnTo>
                      <a:lnTo>
                        <a:pt x="284" y="268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4" name="Freeform 94"/>
                <p:cNvSpPr>
                  <a:spLocks/>
                </p:cNvSpPr>
                <p:nvPr/>
              </p:nvSpPr>
              <p:spPr bwMode="auto">
                <a:xfrm>
                  <a:off x="4264050" y="2555883"/>
                  <a:ext cx="450853" cy="528639"/>
                </a:xfrm>
                <a:custGeom>
                  <a:avLst/>
                  <a:gdLst/>
                  <a:ahLst/>
                  <a:cxnLst>
                    <a:cxn ang="0">
                      <a:pos x="284" y="268"/>
                    </a:cxn>
                    <a:cxn ang="0">
                      <a:pos x="284" y="322"/>
                    </a:cxn>
                    <a:cxn ang="0">
                      <a:pos x="263" y="322"/>
                    </a:cxn>
                    <a:cxn ang="0">
                      <a:pos x="263" y="333"/>
                    </a:cxn>
                    <a:cxn ang="0">
                      <a:pos x="131" y="246"/>
                    </a:cxn>
                    <a:cxn ang="0">
                      <a:pos x="97" y="246"/>
                    </a:cxn>
                    <a:cxn ang="0">
                      <a:pos x="86" y="231"/>
                    </a:cxn>
                    <a:cxn ang="0">
                      <a:pos x="45" y="231"/>
                    </a:cxn>
                    <a:cxn ang="0">
                      <a:pos x="33" y="203"/>
                    </a:cxn>
                    <a:cxn ang="0">
                      <a:pos x="21" y="203"/>
                    </a:cxn>
                    <a:cxn ang="0">
                      <a:pos x="0" y="167"/>
                    </a:cxn>
                    <a:cxn ang="0">
                      <a:pos x="9" y="155"/>
                    </a:cxn>
                    <a:cxn ang="0">
                      <a:pos x="9" y="126"/>
                    </a:cxn>
                    <a:cxn ang="0">
                      <a:pos x="9" y="90"/>
                    </a:cxn>
                    <a:cxn ang="0">
                      <a:pos x="0" y="76"/>
                    </a:cxn>
                    <a:cxn ang="0">
                      <a:pos x="0" y="65"/>
                    </a:cxn>
                    <a:cxn ang="0">
                      <a:pos x="9" y="65"/>
                    </a:cxn>
                    <a:cxn ang="0">
                      <a:pos x="9" y="37"/>
                    </a:cxn>
                    <a:cxn ang="0">
                      <a:pos x="33" y="25"/>
                    </a:cxn>
                    <a:cxn ang="0">
                      <a:pos x="33" y="0"/>
                    </a:cxn>
                    <a:cxn ang="0">
                      <a:pos x="54" y="11"/>
                    </a:cxn>
                    <a:cxn ang="0">
                      <a:pos x="86" y="11"/>
                    </a:cxn>
                    <a:cxn ang="0">
                      <a:pos x="109" y="25"/>
                    </a:cxn>
                    <a:cxn ang="0">
                      <a:pos x="109" y="37"/>
                    </a:cxn>
                    <a:cxn ang="0">
                      <a:pos x="140" y="54"/>
                    </a:cxn>
                    <a:cxn ang="0">
                      <a:pos x="161" y="65"/>
                    </a:cxn>
                    <a:cxn ang="0">
                      <a:pos x="177" y="76"/>
                    </a:cxn>
                    <a:cxn ang="0">
                      <a:pos x="186" y="65"/>
                    </a:cxn>
                    <a:cxn ang="0">
                      <a:pos x="186" y="25"/>
                    </a:cxn>
                    <a:cxn ang="0">
                      <a:pos x="219" y="11"/>
                    </a:cxn>
                    <a:cxn ang="0">
                      <a:pos x="241" y="11"/>
                    </a:cxn>
                    <a:cxn ang="0">
                      <a:pos x="241" y="25"/>
                    </a:cxn>
                    <a:cxn ang="0">
                      <a:pos x="275" y="37"/>
                    </a:cxn>
                    <a:cxn ang="0">
                      <a:pos x="275" y="76"/>
                    </a:cxn>
                    <a:cxn ang="0">
                      <a:pos x="275" y="112"/>
                    </a:cxn>
                    <a:cxn ang="0">
                      <a:pos x="284" y="268"/>
                    </a:cxn>
                  </a:cxnLst>
                  <a:rect l="0" t="0" r="r" b="b"/>
                  <a:pathLst>
                    <a:path w="284" h="333">
                      <a:moveTo>
                        <a:pt x="284" y="268"/>
                      </a:moveTo>
                      <a:lnTo>
                        <a:pt x="284" y="322"/>
                      </a:lnTo>
                      <a:lnTo>
                        <a:pt x="263" y="322"/>
                      </a:lnTo>
                      <a:lnTo>
                        <a:pt x="263" y="333"/>
                      </a:lnTo>
                      <a:lnTo>
                        <a:pt x="131" y="246"/>
                      </a:lnTo>
                      <a:lnTo>
                        <a:pt x="97" y="246"/>
                      </a:lnTo>
                      <a:lnTo>
                        <a:pt x="86" y="231"/>
                      </a:lnTo>
                      <a:lnTo>
                        <a:pt x="45" y="231"/>
                      </a:lnTo>
                      <a:lnTo>
                        <a:pt x="33" y="203"/>
                      </a:lnTo>
                      <a:lnTo>
                        <a:pt x="21" y="203"/>
                      </a:lnTo>
                      <a:lnTo>
                        <a:pt x="0" y="167"/>
                      </a:lnTo>
                      <a:lnTo>
                        <a:pt x="9" y="155"/>
                      </a:lnTo>
                      <a:lnTo>
                        <a:pt x="9" y="126"/>
                      </a:lnTo>
                      <a:lnTo>
                        <a:pt x="9" y="90"/>
                      </a:lnTo>
                      <a:lnTo>
                        <a:pt x="0" y="76"/>
                      </a:lnTo>
                      <a:lnTo>
                        <a:pt x="0" y="65"/>
                      </a:lnTo>
                      <a:lnTo>
                        <a:pt x="9" y="65"/>
                      </a:lnTo>
                      <a:lnTo>
                        <a:pt x="9" y="37"/>
                      </a:lnTo>
                      <a:lnTo>
                        <a:pt x="33" y="25"/>
                      </a:lnTo>
                      <a:lnTo>
                        <a:pt x="33" y="0"/>
                      </a:lnTo>
                      <a:lnTo>
                        <a:pt x="54" y="11"/>
                      </a:lnTo>
                      <a:lnTo>
                        <a:pt x="86" y="11"/>
                      </a:lnTo>
                      <a:lnTo>
                        <a:pt x="109" y="25"/>
                      </a:lnTo>
                      <a:lnTo>
                        <a:pt x="109" y="37"/>
                      </a:lnTo>
                      <a:lnTo>
                        <a:pt x="140" y="54"/>
                      </a:lnTo>
                      <a:lnTo>
                        <a:pt x="161" y="65"/>
                      </a:lnTo>
                      <a:lnTo>
                        <a:pt x="177" y="76"/>
                      </a:lnTo>
                      <a:lnTo>
                        <a:pt x="186" y="65"/>
                      </a:lnTo>
                      <a:lnTo>
                        <a:pt x="186" y="25"/>
                      </a:lnTo>
                      <a:lnTo>
                        <a:pt x="219" y="11"/>
                      </a:lnTo>
                      <a:lnTo>
                        <a:pt x="241" y="11"/>
                      </a:lnTo>
                      <a:lnTo>
                        <a:pt x="241" y="25"/>
                      </a:lnTo>
                      <a:lnTo>
                        <a:pt x="275" y="37"/>
                      </a:lnTo>
                      <a:lnTo>
                        <a:pt x="275" y="76"/>
                      </a:lnTo>
                      <a:lnTo>
                        <a:pt x="275" y="112"/>
                      </a:lnTo>
                      <a:lnTo>
                        <a:pt x="284" y="268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5" name="Freeform 95"/>
                <p:cNvSpPr>
                  <a:spLocks/>
                </p:cNvSpPr>
                <p:nvPr/>
              </p:nvSpPr>
              <p:spPr bwMode="auto">
                <a:xfrm>
                  <a:off x="3754460" y="2414595"/>
                  <a:ext cx="582616" cy="695326"/>
                </a:xfrm>
                <a:custGeom>
                  <a:avLst/>
                  <a:gdLst/>
                  <a:ahLst/>
                  <a:cxnLst>
                    <a:cxn ang="0">
                      <a:pos x="299" y="0"/>
                    </a:cxn>
                    <a:cxn ang="0">
                      <a:pos x="308" y="0"/>
                    </a:cxn>
                    <a:cxn ang="0">
                      <a:pos x="308" y="10"/>
                    </a:cxn>
                    <a:cxn ang="0">
                      <a:pos x="308" y="53"/>
                    </a:cxn>
                    <a:cxn ang="0">
                      <a:pos x="290" y="76"/>
                    </a:cxn>
                    <a:cxn ang="0">
                      <a:pos x="299" y="101"/>
                    </a:cxn>
                    <a:cxn ang="0">
                      <a:pos x="321" y="115"/>
                    </a:cxn>
                    <a:cxn ang="0">
                      <a:pos x="321" y="155"/>
                    </a:cxn>
                    <a:cxn ang="0">
                      <a:pos x="321" y="165"/>
                    </a:cxn>
                    <a:cxn ang="0">
                      <a:pos x="330" y="180"/>
                    </a:cxn>
                    <a:cxn ang="0">
                      <a:pos x="330" y="216"/>
                    </a:cxn>
                    <a:cxn ang="0">
                      <a:pos x="330" y="246"/>
                    </a:cxn>
                    <a:cxn ang="0">
                      <a:pos x="321" y="256"/>
                    </a:cxn>
                    <a:cxn ang="0">
                      <a:pos x="343" y="292"/>
                    </a:cxn>
                    <a:cxn ang="0">
                      <a:pos x="354" y="292"/>
                    </a:cxn>
                    <a:cxn ang="0">
                      <a:pos x="367" y="321"/>
                    </a:cxn>
                    <a:cxn ang="0">
                      <a:pos x="253" y="422"/>
                    </a:cxn>
                    <a:cxn ang="0">
                      <a:pos x="232" y="438"/>
                    </a:cxn>
                    <a:cxn ang="0">
                      <a:pos x="211" y="438"/>
                    </a:cxn>
                    <a:cxn ang="0">
                      <a:pos x="211" y="412"/>
                    </a:cxn>
                    <a:cxn ang="0">
                      <a:pos x="189" y="400"/>
                    </a:cxn>
                    <a:cxn ang="0">
                      <a:pos x="167" y="383"/>
                    </a:cxn>
                    <a:cxn ang="0">
                      <a:pos x="67" y="282"/>
                    </a:cxn>
                    <a:cxn ang="0">
                      <a:pos x="0" y="230"/>
                    </a:cxn>
                    <a:cxn ang="0">
                      <a:pos x="0" y="216"/>
                    </a:cxn>
                    <a:cxn ang="0">
                      <a:pos x="0" y="191"/>
                    </a:cxn>
                    <a:cxn ang="0">
                      <a:pos x="15" y="180"/>
                    </a:cxn>
                    <a:cxn ang="0">
                      <a:pos x="67" y="165"/>
                    </a:cxn>
                    <a:cxn ang="0">
                      <a:pos x="91" y="144"/>
                    </a:cxn>
                    <a:cxn ang="0">
                      <a:pos x="91" y="126"/>
                    </a:cxn>
                    <a:cxn ang="0">
                      <a:pos x="134" y="115"/>
                    </a:cxn>
                    <a:cxn ang="0">
                      <a:pos x="134" y="53"/>
                    </a:cxn>
                    <a:cxn ang="0">
                      <a:pos x="122" y="36"/>
                    </a:cxn>
                    <a:cxn ang="0">
                      <a:pos x="177" y="10"/>
                    </a:cxn>
                    <a:cxn ang="0">
                      <a:pos x="232" y="0"/>
                    </a:cxn>
                    <a:cxn ang="0">
                      <a:pos x="253" y="0"/>
                    </a:cxn>
                    <a:cxn ang="0">
                      <a:pos x="266" y="0"/>
                    </a:cxn>
                    <a:cxn ang="0">
                      <a:pos x="299" y="0"/>
                    </a:cxn>
                  </a:cxnLst>
                  <a:rect l="0" t="0" r="r" b="b"/>
                  <a:pathLst>
                    <a:path w="367" h="438">
                      <a:moveTo>
                        <a:pt x="299" y="0"/>
                      </a:moveTo>
                      <a:lnTo>
                        <a:pt x="308" y="0"/>
                      </a:lnTo>
                      <a:lnTo>
                        <a:pt x="308" y="10"/>
                      </a:lnTo>
                      <a:lnTo>
                        <a:pt x="308" y="53"/>
                      </a:lnTo>
                      <a:lnTo>
                        <a:pt x="290" y="76"/>
                      </a:lnTo>
                      <a:lnTo>
                        <a:pt x="299" y="101"/>
                      </a:lnTo>
                      <a:lnTo>
                        <a:pt x="321" y="115"/>
                      </a:lnTo>
                      <a:lnTo>
                        <a:pt x="321" y="155"/>
                      </a:lnTo>
                      <a:lnTo>
                        <a:pt x="321" y="165"/>
                      </a:lnTo>
                      <a:lnTo>
                        <a:pt x="330" y="180"/>
                      </a:lnTo>
                      <a:lnTo>
                        <a:pt x="330" y="216"/>
                      </a:lnTo>
                      <a:lnTo>
                        <a:pt x="330" y="246"/>
                      </a:lnTo>
                      <a:lnTo>
                        <a:pt x="321" y="256"/>
                      </a:lnTo>
                      <a:lnTo>
                        <a:pt x="343" y="292"/>
                      </a:lnTo>
                      <a:lnTo>
                        <a:pt x="354" y="292"/>
                      </a:lnTo>
                      <a:lnTo>
                        <a:pt x="367" y="321"/>
                      </a:lnTo>
                      <a:lnTo>
                        <a:pt x="253" y="422"/>
                      </a:lnTo>
                      <a:lnTo>
                        <a:pt x="232" y="438"/>
                      </a:lnTo>
                      <a:lnTo>
                        <a:pt x="211" y="438"/>
                      </a:lnTo>
                      <a:lnTo>
                        <a:pt x="211" y="412"/>
                      </a:lnTo>
                      <a:lnTo>
                        <a:pt x="189" y="400"/>
                      </a:lnTo>
                      <a:lnTo>
                        <a:pt x="167" y="383"/>
                      </a:lnTo>
                      <a:lnTo>
                        <a:pt x="67" y="282"/>
                      </a:lnTo>
                      <a:lnTo>
                        <a:pt x="0" y="230"/>
                      </a:lnTo>
                      <a:lnTo>
                        <a:pt x="0" y="216"/>
                      </a:lnTo>
                      <a:lnTo>
                        <a:pt x="0" y="191"/>
                      </a:lnTo>
                      <a:lnTo>
                        <a:pt x="15" y="180"/>
                      </a:lnTo>
                      <a:lnTo>
                        <a:pt x="67" y="165"/>
                      </a:lnTo>
                      <a:lnTo>
                        <a:pt x="91" y="144"/>
                      </a:lnTo>
                      <a:lnTo>
                        <a:pt x="91" y="126"/>
                      </a:lnTo>
                      <a:lnTo>
                        <a:pt x="134" y="115"/>
                      </a:lnTo>
                      <a:lnTo>
                        <a:pt x="134" y="53"/>
                      </a:lnTo>
                      <a:lnTo>
                        <a:pt x="122" y="36"/>
                      </a:lnTo>
                      <a:lnTo>
                        <a:pt x="177" y="10"/>
                      </a:lnTo>
                      <a:lnTo>
                        <a:pt x="232" y="0"/>
                      </a:lnTo>
                      <a:lnTo>
                        <a:pt x="253" y="0"/>
                      </a:lnTo>
                      <a:lnTo>
                        <a:pt x="266" y="0"/>
                      </a:lnTo>
                      <a:lnTo>
                        <a:pt x="299" y="0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6" name="Freeform 96"/>
                <p:cNvSpPr>
                  <a:spLocks/>
                </p:cNvSpPr>
                <p:nvPr/>
              </p:nvSpPr>
              <p:spPr bwMode="auto">
                <a:xfrm>
                  <a:off x="3754460" y="2414595"/>
                  <a:ext cx="582616" cy="695326"/>
                </a:xfrm>
                <a:custGeom>
                  <a:avLst/>
                  <a:gdLst/>
                  <a:ahLst/>
                  <a:cxnLst>
                    <a:cxn ang="0">
                      <a:pos x="299" y="0"/>
                    </a:cxn>
                    <a:cxn ang="0">
                      <a:pos x="308" y="0"/>
                    </a:cxn>
                    <a:cxn ang="0">
                      <a:pos x="308" y="10"/>
                    </a:cxn>
                    <a:cxn ang="0">
                      <a:pos x="308" y="53"/>
                    </a:cxn>
                    <a:cxn ang="0">
                      <a:pos x="290" y="76"/>
                    </a:cxn>
                    <a:cxn ang="0">
                      <a:pos x="299" y="101"/>
                    </a:cxn>
                    <a:cxn ang="0">
                      <a:pos x="321" y="115"/>
                    </a:cxn>
                    <a:cxn ang="0">
                      <a:pos x="321" y="155"/>
                    </a:cxn>
                    <a:cxn ang="0">
                      <a:pos x="321" y="165"/>
                    </a:cxn>
                    <a:cxn ang="0">
                      <a:pos x="330" y="180"/>
                    </a:cxn>
                    <a:cxn ang="0">
                      <a:pos x="330" y="216"/>
                    </a:cxn>
                    <a:cxn ang="0">
                      <a:pos x="330" y="246"/>
                    </a:cxn>
                    <a:cxn ang="0">
                      <a:pos x="321" y="256"/>
                    </a:cxn>
                    <a:cxn ang="0">
                      <a:pos x="343" y="292"/>
                    </a:cxn>
                    <a:cxn ang="0">
                      <a:pos x="354" y="292"/>
                    </a:cxn>
                    <a:cxn ang="0">
                      <a:pos x="367" y="321"/>
                    </a:cxn>
                    <a:cxn ang="0">
                      <a:pos x="253" y="422"/>
                    </a:cxn>
                    <a:cxn ang="0">
                      <a:pos x="232" y="438"/>
                    </a:cxn>
                    <a:cxn ang="0">
                      <a:pos x="211" y="438"/>
                    </a:cxn>
                    <a:cxn ang="0">
                      <a:pos x="211" y="412"/>
                    </a:cxn>
                    <a:cxn ang="0">
                      <a:pos x="189" y="400"/>
                    </a:cxn>
                    <a:cxn ang="0">
                      <a:pos x="167" y="383"/>
                    </a:cxn>
                    <a:cxn ang="0">
                      <a:pos x="67" y="282"/>
                    </a:cxn>
                    <a:cxn ang="0">
                      <a:pos x="0" y="230"/>
                    </a:cxn>
                    <a:cxn ang="0">
                      <a:pos x="0" y="216"/>
                    </a:cxn>
                    <a:cxn ang="0">
                      <a:pos x="0" y="191"/>
                    </a:cxn>
                    <a:cxn ang="0">
                      <a:pos x="15" y="180"/>
                    </a:cxn>
                    <a:cxn ang="0">
                      <a:pos x="67" y="165"/>
                    </a:cxn>
                    <a:cxn ang="0">
                      <a:pos x="91" y="144"/>
                    </a:cxn>
                    <a:cxn ang="0">
                      <a:pos x="91" y="126"/>
                    </a:cxn>
                    <a:cxn ang="0">
                      <a:pos x="134" y="115"/>
                    </a:cxn>
                    <a:cxn ang="0">
                      <a:pos x="134" y="53"/>
                    </a:cxn>
                    <a:cxn ang="0">
                      <a:pos x="122" y="36"/>
                    </a:cxn>
                    <a:cxn ang="0">
                      <a:pos x="177" y="10"/>
                    </a:cxn>
                    <a:cxn ang="0">
                      <a:pos x="232" y="0"/>
                    </a:cxn>
                    <a:cxn ang="0">
                      <a:pos x="253" y="0"/>
                    </a:cxn>
                    <a:cxn ang="0">
                      <a:pos x="266" y="0"/>
                    </a:cxn>
                    <a:cxn ang="0">
                      <a:pos x="299" y="0"/>
                    </a:cxn>
                  </a:cxnLst>
                  <a:rect l="0" t="0" r="r" b="b"/>
                  <a:pathLst>
                    <a:path w="367" h="438">
                      <a:moveTo>
                        <a:pt x="299" y="0"/>
                      </a:moveTo>
                      <a:lnTo>
                        <a:pt x="308" y="0"/>
                      </a:lnTo>
                      <a:lnTo>
                        <a:pt x="308" y="10"/>
                      </a:lnTo>
                      <a:lnTo>
                        <a:pt x="308" y="53"/>
                      </a:lnTo>
                      <a:lnTo>
                        <a:pt x="290" y="76"/>
                      </a:lnTo>
                      <a:lnTo>
                        <a:pt x="299" y="101"/>
                      </a:lnTo>
                      <a:lnTo>
                        <a:pt x="321" y="115"/>
                      </a:lnTo>
                      <a:lnTo>
                        <a:pt x="321" y="155"/>
                      </a:lnTo>
                      <a:lnTo>
                        <a:pt x="321" y="165"/>
                      </a:lnTo>
                      <a:lnTo>
                        <a:pt x="330" y="180"/>
                      </a:lnTo>
                      <a:lnTo>
                        <a:pt x="330" y="216"/>
                      </a:lnTo>
                      <a:lnTo>
                        <a:pt x="330" y="246"/>
                      </a:lnTo>
                      <a:lnTo>
                        <a:pt x="321" y="256"/>
                      </a:lnTo>
                      <a:lnTo>
                        <a:pt x="343" y="292"/>
                      </a:lnTo>
                      <a:lnTo>
                        <a:pt x="354" y="292"/>
                      </a:lnTo>
                      <a:lnTo>
                        <a:pt x="367" y="321"/>
                      </a:lnTo>
                      <a:lnTo>
                        <a:pt x="253" y="422"/>
                      </a:lnTo>
                      <a:lnTo>
                        <a:pt x="232" y="438"/>
                      </a:lnTo>
                      <a:lnTo>
                        <a:pt x="211" y="438"/>
                      </a:lnTo>
                      <a:lnTo>
                        <a:pt x="211" y="412"/>
                      </a:lnTo>
                      <a:lnTo>
                        <a:pt x="189" y="400"/>
                      </a:lnTo>
                      <a:lnTo>
                        <a:pt x="167" y="383"/>
                      </a:lnTo>
                      <a:lnTo>
                        <a:pt x="67" y="282"/>
                      </a:lnTo>
                      <a:lnTo>
                        <a:pt x="0" y="230"/>
                      </a:lnTo>
                      <a:lnTo>
                        <a:pt x="0" y="216"/>
                      </a:lnTo>
                      <a:lnTo>
                        <a:pt x="0" y="191"/>
                      </a:lnTo>
                      <a:lnTo>
                        <a:pt x="15" y="180"/>
                      </a:lnTo>
                      <a:lnTo>
                        <a:pt x="67" y="165"/>
                      </a:lnTo>
                      <a:lnTo>
                        <a:pt x="91" y="144"/>
                      </a:lnTo>
                      <a:lnTo>
                        <a:pt x="91" y="126"/>
                      </a:lnTo>
                      <a:lnTo>
                        <a:pt x="134" y="115"/>
                      </a:lnTo>
                      <a:lnTo>
                        <a:pt x="134" y="53"/>
                      </a:lnTo>
                      <a:lnTo>
                        <a:pt x="122" y="36"/>
                      </a:lnTo>
                      <a:lnTo>
                        <a:pt x="177" y="10"/>
                      </a:lnTo>
                      <a:lnTo>
                        <a:pt x="232" y="0"/>
                      </a:lnTo>
                      <a:lnTo>
                        <a:pt x="253" y="0"/>
                      </a:lnTo>
                      <a:lnTo>
                        <a:pt x="266" y="0"/>
                      </a:lnTo>
                      <a:lnTo>
                        <a:pt x="299" y="0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7" name="Freeform 97"/>
                <p:cNvSpPr>
                  <a:spLocks/>
                </p:cNvSpPr>
                <p:nvPr/>
              </p:nvSpPr>
              <p:spPr bwMode="auto">
                <a:xfrm>
                  <a:off x="5227668" y="3149609"/>
                  <a:ext cx="296864" cy="204788"/>
                </a:xfrm>
                <a:custGeom>
                  <a:avLst/>
                  <a:gdLst/>
                  <a:ahLst/>
                  <a:cxnLst>
                    <a:cxn ang="0">
                      <a:pos x="0" y="39"/>
                    </a:cxn>
                    <a:cxn ang="0">
                      <a:pos x="17" y="129"/>
                    </a:cxn>
                    <a:cxn ang="0">
                      <a:pos x="39" y="129"/>
                    </a:cxn>
                    <a:cxn ang="0">
                      <a:pos x="55" y="114"/>
                    </a:cxn>
                    <a:cxn ang="0">
                      <a:pos x="85" y="114"/>
                    </a:cxn>
                    <a:cxn ang="0">
                      <a:pos x="130" y="75"/>
                    </a:cxn>
                    <a:cxn ang="0">
                      <a:pos x="171" y="50"/>
                    </a:cxn>
                    <a:cxn ang="0">
                      <a:pos x="171" y="39"/>
                    </a:cxn>
                    <a:cxn ang="0">
                      <a:pos x="187" y="39"/>
                    </a:cxn>
                    <a:cxn ang="0">
                      <a:pos x="187" y="25"/>
                    </a:cxn>
                    <a:cxn ang="0">
                      <a:pos x="171" y="0"/>
                    </a:cxn>
                    <a:cxn ang="0">
                      <a:pos x="119" y="14"/>
                    </a:cxn>
                    <a:cxn ang="0">
                      <a:pos x="55" y="75"/>
                    </a:cxn>
                    <a:cxn ang="0">
                      <a:pos x="17" y="25"/>
                    </a:cxn>
                    <a:cxn ang="0">
                      <a:pos x="0" y="39"/>
                    </a:cxn>
                  </a:cxnLst>
                  <a:rect l="0" t="0" r="r" b="b"/>
                  <a:pathLst>
                    <a:path w="187" h="129">
                      <a:moveTo>
                        <a:pt x="0" y="39"/>
                      </a:moveTo>
                      <a:lnTo>
                        <a:pt x="17" y="129"/>
                      </a:lnTo>
                      <a:lnTo>
                        <a:pt x="39" y="129"/>
                      </a:lnTo>
                      <a:lnTo>
                        <a:pt x="55" y="114"/>
                      </a:lnTo>
                      <a:lnTo>
                        <a:pt x="85" y="114"/>
                      </a:lnTo>
                      <a:lnTo>
                        <a:pt x="130" y="75"/>
                      </a:lnTo>
                      <a:lnTo>
                        <a:pt x="171" y="50"/>
                      </a:lnTo>
                      <a:lnTo>
                        <a:pt x="171" y="39"/>
                      </a:lnTo>
                      <a:lnTo>
                        <a:pt x="187" y="39"/>
                      </a:lnTo>
                      <a:lnTo>
                        <a:pt x="187" y="25"/>
                      </a:lnTo>
                      <a:lnTo>
                        <a:pt x="171" y="0"/>
                      </a:lnTo>
                      <a:lnTo>
                        <a:pt x="119" y="14"/>
                      </a:lnTo>
                      <a:lnTo>
                        <a:pt x="55" y="75"/>
                      </a:lnTo>
                      <a:lnTo>
                        <a:pt x="17" y="25"/>
                      </a:lnTo>
                      <a:lnTo>
                        <a:pt x="0" y="39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8" name="Freeform 98"/>
                <p:cNvSpPr>
                  <a:spLocks/>
                </p:cNvSpPr>
                <p:nvPr/>
              </p:nvSpPr>
              <p:spPr bwMode="auto">
                <a:xfrm>
                  <a:off x="5227668" y="3149609"/>
                  <a:ext cx="296864" cy="204788"/>
                </a:xfrm>
                <a:custGeom>
                  <a:avLst/>
                  <a:gdLst/>
                  <a:ahLst/>
                  <a:cxnLst>
                    <a:cxn ang="0">
                      <a:pos x="0" y="39"/>
                    </a:cxn>
                    <a:cxn ang="0">
                      <a:pos x="17" y="129"/>
                    </a:cxn>
                    <a:cxn ang="0">
                      <a:pos x="39" y="129"/>
                    </a:cxn>
                    <a:cxn ang="0">
                      <a:pos x="55" y="114"/>
                    </a:cxn>
                    <a:cxn ang="0">
                      <a:pos x="85" y="114"/>
                    </a:cxn>
                    <a:cxn ang="0">
                      <a:pos x="130" y="75"/>
                    </a:cxn>
                    <a:cxn ang="0">
                      <a:pos x="171" y="50"/>
                    </a:cxn>
                    <a:cxn ang="0">
                      <a:pos x="171" y="39"/>
                    </a:cxn>
                    <a:cxn ang="0">
                      <a:pos x="187" y="39"/>
                    </a:cxn>
                    <a:cxn ang="0">
                      <a:pos x="187" y="25"/>
                    </a:cxn>
                    <a:cxn ang="0">
                      <a:pos x="171" y="0"/>
                    </a:cxn>
                    <a:cxn ang="0">
                      <a:pos x="119" y="14"/>
                    </a:cxn>
                    <a:cxn ang="0">
                      <a:pos x="55" y="75"/>
                    </a:cxn>
                    <a:cxn ang="0">
                      <a:pos x="17" y="25"/>
                    </a:cxn>
                    <a:cxn ang="0">
                      <a:pos x="0" y="39"/>
                    </a:cxn>
                  </a:cxnLst>
                  <a:rect l="0" t="0" r="r" b="b"/>
                  <a:pathLst>
                    <a:path w="187" h="129">
                      <a:moveTo>
                        <a:pt x="0" y="39"/>
                      </a:moveTo>
                      <a:lnTo>
                        <a:pt x="17" y="129"/>
                      </a:lnTo>
                      <a:lnTo>
                        <a:pt x="39" y="129"/>
                      </a:lnTo>
                      <a:lnTo>
                        <a:pt x="55" y="114"/>
                      </a:lnTo>
                      <a:lnTo>
                        <a:pt x="85" y="114"/>
                      </a:lnTo>
                      <a:lnTo>
                        <a:pt x="130" y="75"/>
                      </a:lnTo>
                      <a:lnTo>
                        <a:pt x="171" y="50"/>
                      </a:lnTo>
                      <a:lnTo>
                        <a:pt x="171" y="39"/>
                      </a:lnTo>
                      <a:lnTo>
                        <a:pt x="187" y="39"/>
                      </a:lnTo>
                      <a:lnTo>
                        <a:pt x="187" y="25"/>
                      </a:lnTo>
                      <a:lnTo>
                        <a:pt x="171" y="0"/>
                      </a:lnTo>
                      <a:lnTo>
                        <a:pt x="119" y="14"/>
                      </a:lnTo>
                      <a:lnTo>
                        <a:pt x="55" y="75"/>
                      </a:lnTo>
                      <a:lnTo>
                        <a:pt x="17" y="25"/>
                      </a:lnTo>
                      <a:lnTo>
                        <a:pt x="0" y="39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9" name="Freeform 99"/>
                <p:cNvSpPr>
                  <a:spLocks/>
                </p:cNvSpPr>
                <p:nvPr/>
              </p:nvSpPr>
              <p:spPr bwMode="auto">
                <a:xfrm>
                  <a:off x="5500720" y="2879733"/>
                  <a:ext cx="207964" cy="309563"/>
                </a:xfrm>
                <a:custGeom>
                  <a:avLst/>
                  <a:gdLst/>
                  <a:ahLst/>
                  <a:cxnLst>
                    <a:cxn ang="0">
                      <a:pos x="36" y="195"/>
                    </a:cxn>
                    <a:cxn ang="0">
                      <a:pos x="15" y="195"/>
                    </a:cxn>
                    <a:cxn ang="0">
                      <a:pos x="0" y="169"/>
                    </a:cxn>
                    <a:cxn ang="0">
                      <a:pos x="45" y="129"/>
                    </a:cxn>
                    <a:cxn ang="0">
                      <a:pos x="67" y="79"/>
                    </a:cxn>
                    <a:cxn ang="0">
                      <a:pos x="67" y="54"/>
                    </a:cxn>
                    <a:cxn ang="0">
                      <a:pos x="54" y="43"/>
                    </a:cxn>
                    <a:cxn ang="0">
                      <a:pos x="45" y="28"/>
                    </a:cxn>
                    <a:cxn ang="0">
                      <a:pos x="54" y="28"/>
                    </a:cxn>
                    <a:cxn ang="0">
                      <a:pos x="54" y="18"/>
                    </a:cxn>
                    <a:cxn ang="0">
                      <a:pos x="67" y="0"/>
                    </a:cxn>
                    <a:cxn ang="0">
                      <a:pos x="79" y="18"/>
                    </a:cxn>
                    <a:cxn ang="0">
                      <a:pos x="112" y="28"/>
                    </a:cxn>
                    <a:cxn ang="0">
                      <a:pos x="131" y="54"/>
                    </a:cxn>
                    <a:cxn ang="0">
                      <a:pos x="121" y="79"/>
                    </a:cxn>
                    <a:cxn ang="0">
                      <a:pos x="100" y="119"/>
                    </a:cxn>
                    <a:cxn ang="0">
                      <a:pos x="100" y="143"/>
                    </a:cxn>
                    <a:cxn ang="0">
                      <a:pos x="90" y="143"/>
                    </a:cxn>
                    <a:cxn ang="0">
                      <a:pos x="79" y="169"/>
                    </a:cxn>
                    <a:cxn ang="0">
                      <a:pos x="54" y="169"/>
                    </a:cxn>
                    <a:cxn ang="0">
                      <a:pos x="45" y="195"/>
                    </a:cxn>
                    <a:cxn ang="0">
                      <a:pos x="36" y="195"/>
                    </a:cxn>
                  </a:cxnLst>
                  <a:rect l="0" t="0" r="r" b="b"/>
                  <a:pathLst>
                    <a:path w="131" h="195">
                      <a:moveTo>
                        <a:pt x="36" y="195"/>
                      </a:moveTo>
                      <a:lnTo>
                        <a:pt x="15" y="195"/>
                      </a:lnTo>
                      <a:lnTo>
                        <a:pt x="0" y="169"/>
                      </a:lnTo>
                      <a:lnTo>
                        <a:pt x="45" y="129"/>
                      </a:lnTo>
                      <a:lnTo>
                        <a:pt x="67" y="79"/>
                      </a:lnTo>
                      <a:lnTo>
                        <a:pt x="67" y="54"/>
                      </a:lnTo>
                      <a:lnTo>
                        <a:pt x="54" y="43"/>
                      </a:lnTo>
                      <a:lnTo>
                        <a:pt x="45" y="28"/>
                      </a:lnTo>
                      <a:lnTo>
                        <a:pt x="54" y="28"/>
                      </a:lnTo>
                      <a:lnTo>
                        <a:pt x="54" y="18"/>
                      </a:lnTo>
                      <a:lnTo>
                        <a:pt x="67" y="0"/>
                      </a:lnTo>
                      <a:lnTo>
                        <a:pt x="79" y="18"/>
                      </a:lnTo>
                      <a:lnTo>
                        <a:pt x="112" y="28"/>
                      </a:lnTo>
                      <a:lnTo>
                        <a:pt x="131" y="54"/>
                      </a:lnTo>
                      <a:lnTo>
                        <a:pt x="121" y="79"/>
                      </a:lnTo>
                      <a:lnTo>
                        <a:pt x="100" y="119"/>
                      </a:lnTo>
                      <a:lnTo>
                        <a:pt x="100" y="143"/>
                      </a:lnTo>
                      <a:lnTo>
                        <a:pt x="90" y="143"/>
                      </a:lnTo>
                      <a:lnTo>
                        <a:pt x="79" y="169"/>
                      </a:lnTo>
                      <a:lnTo>
                        <a:pt x="54" y="169"/>
                      </a:lnTo>
                      <a:lnTo>
                        <a:pt x="45" y="195"/>
                      </a:lnTo>
                      <a:lnTo>
                        <a:pt x="36" y="195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0" name="Freeform 100"/>
                <p:cNvSpPr>
                  <a:spLocks/>
                </p:cNvSpPr>
                <p:nvPr/>
              </p:nvSpPr>
              <p:spPr bwMode="auto">
                <a:xfrm>
                  <a:off x="5500720" y="2879733"/>
                  <a:ext cx="207964" cy="309563"/>
                </a:xfrm>
                <a:custGeom>
                  <a:avLst/>
                  <a:gdLst/>
                  <a:ahLst/>
                  <a:cxnLst>
                    <a:cxn ang="0">
                      <a:pos x="36" y="195"/>
                    </a:cxn>
                    <a:cxn ang="0">
                      <a:pos x="15" y="195"/>
                    </a:cxn>
                    <a:cxn ang="0">
                      <a:pos x="0" y="169"/>
                    </a:cxn>
                    <a:cxn ang="0">
                      <a:pos x="45" y="129"/>
                    </a:cxn>
                    <a:cxn ang="0">
                      <a:pos x="67" y="79"/>
                    </a:cxn>
                    <a:cxn ang="0">
                      <a:pos x="67" y="54"/>
                    </a:cxn>
                    <a:cxn ang="0">
                      <a:pos x="54" y="43"/>
                    </a:cxn>
                    <a:cxn ang="0">
                      <a:pos x="45" y="28"/>
                    </a:cxn>
                    <a:cxn ang="0">
                      <a:pos x="54" y="28"/>
                    </a:cxn>
                    <a:cxn ang="0">
                      <a:pos x="54" y="18"/>
                    </a:cxn>
                    <a:cxn ang="0">
                      <a:pos x="67" y="0"/>
                    </a:cxn>
                    <a:cxn ang="0">
                      <a:pos x="79" y="18"/>
                    </a:cxn>
                    <a:cxn ang="0">
                      <a:pos x="112" y="28"/>
                    </a:cxn>
                    <a:cxn ang="0">
                      <a:pos x="131" y="54"/>
                    </a:cxn>
                    <a:cxn ang="0">
                      <a:pos x="121" y="79"/>
                    </a:cxn>
                    <a:cxn ang="0">
                      <a:pos x="100" y="119"/>
                    </a:cxn>
                    <a:cxn ang="0">
                      <a:pos x="100" y="143"/>
                    </a:cxn>
                    <a:cxn ang="0">
                      <a:pos x="90" y="143"/>
                    </a:cxn>
                    <a:cxn ang="0">
                      <a:pos x="79" y="169"/>
                    </a:cxn>
                    <a:cxn ang="0">
                      <a:pos x="54" y="169"/>
                    </a:cxn>
                    <a:cxn ang="0">
                      <a:pos x="45" y="195"/>
                    </a:cxn>
                    <a:cxn ang="0">
                      <a:pos x="36" y="195"/>
                    </a:cxn>
                  </a:cxnLst>
                  <a:rect l="0" t="0" r="r" b="b"/>
                  <a:pathLst>
                    <a:path w="131" h="195">
                      <a:moveTo>
                        <a:pt x="36" y="195"/>
                      </a:moveTo>
                      <a:lnTo>
                        <a:pt x="15" y="195"/>
                      </a:lnTo>
                      <a:lnTo>
                        <a:pt x="0" y="169"/>
                      </a:lnTo>
                      <a:lnTo>
                        <a:pt x="45" y="129"/>
                      </a:lnTo>
                      <a:lnTo>
                        <a:pt x="67" y="79"/>
                      </a:lnTo>
                      <a:lnTo>
                        <a:pt x="67" y="54"/>
                      </a:lnTo>
                      <a:lnTo>
                        <a:pt x="54" y="43"/>
                      </a:lnTo>
                      <a:lnTo>
                        <a:pt x="45" y="28"/>
                      </a:lnTo>
                      <a:lnTo>
                        <a:pt x="54" y="28"/>
                      </a:lnTo>
                      <a:lnTo>
                        <a:pt x="54" y="18"/>
                      </a:lnTo>
                      <a:lnTo>
                        <a:pt x="67" y="0"/>
                      </a:lnTo>
                      <a:lnTo>
                        <a:pt x="79" y="18"/>
                      </a:lnTo>
                      <a:lnTo>
                        <a:pt x="112" y="28"/>
                      </a:lnTo>
                      <a:lnTo>
                        <a:pt x="131" y="54"/>
                      </a:lnTo>
                      <a:lnTo>
                        <a:pt x="121" y="79"/>
                      </a:lnTo>
                      <a:lnTo>
                        <a:pt x="100" y="119"/>
                      </a:lnTo>
                      <a:lnTo>
                        <a:pt x="100" y="143"/>
                      </a:lnTo>
                      <a:lnTo>
                        <a:pt x="90" y="143"/>
                      </a:lnTo>
                      <a:lnTo>
                        <a:pt x="79" y="169"/>
                      </a:lnTo>
                      <a:lnTo>
                        <a:pt x="54" y="169"/>
                      </a:lnTo>
                      <a:lnTo>
                        <a:pt x="45" y="195"/>
                      </a:lnTo>
                      <a:lnTo>
                        <a:pt x="36" y="195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1" name="Freeform 101"/>
                <p:cNvSpPr>
                  <a:spLocks/>
                </p:cNvSpPr>
                <p:nvPr/>
              </p:nvSpPr>
              <p:spPr bwMode="auto">
                <a:xfrm>
                  <a:off x="4984779" y="2597158"/>
                  <a:ext cx="622304" cy="673101"/>
                </a:xfrm>
                <a:custGeom>
                  <a:avLst/>
                  <a:gdLst/>
                  <a:ahLst/>
                  <a:cxnLst>
                    <a:cxn ang="0">
                      <a:pos x="171" y="76"/>
                    </a:cxn>
                    <a:cxn ang="0">
                      <a:pos x="153" y="65"/>
                    </a:cxn>
                    <a:cxn ang="0">
                      <a:pos x="153" y="40"/>
                    </a:cxn>
                    <a:cxn ang="0">
                      <a:pos x="141" y="40"/>
                    </a:cxn>
                    <a:cxn ang="0">
                      <a:pos x="94" y="11"/>
                    </a:cxn>
                    <a:cxn ang="0">
                      <a:pos x="76" y="0"/>
                    </a:cxn>
                    <a:cxn ang="0">
                      <a:pos x="30" y="11"/>
                    </a:cxn>
                    <a:cxn ang="0">
                      <a:pos x="51" y="40"/>
                    </a:cxn>
                    <a:cxn ang="0">
                      <a:pos x="39" y="50"/>
                    </a:cxn>
                    <a:cxn ang="0">
                      <a:pos x="30" y="50"/>
                    </a:cxn>
                    <a:cxn ang="0">
                      <a:pos x="18" y="65"/>
                    </a:cxn>
                    <a:cxn ang="0">
                      <a:pos x="0" y="65"/>
                    </a:cxn>
                    <a:cxn ang="0">
                      <a:pos x="0" y="101"/>
                    </a:cxn>
                    <a:cxn ang="0">
                      <a:pos x="9" y="101"/>
                    </a:cxn>
                    <a:cxn ang="0">
                      <a:pos x="51" y="196"/>
                    </a:cxn>
                    <a:cxn ang="0">
                      <a:pos x="76" y="206"/>
                    </a:cxn>
                    <a:cxn ang="0">
                      <a:pos x="86" y="232"/>
                    </a:cxn>
                    <a:cxn ang="0">
                      <a:pos x="86" y="268"/>
                    </a:cxn>
                    <a:cxn ang="0">
                      <a:pos x="94" y="297"/>
                    </a:cxn>
                    <a:cxn ang="0">
                      <a:pos x="116" y="307"/>
                    </a:cxn>
                    <a:cxn ang="0">
                      <a:pos x="153" y="373"/>
                    </a:cxn>
                    <a:cxn ang="0">
                      <a:pos x="153" y="387"/>
                    </a:cxn>
                    <a:cxn ang="0">
                      <a:pos x="171" y="373"/>
                    </a:cxn>
                    <a:cxn ang="0">
                      <a:pos x="208" y="424"/>
                    </a:cxn>
                    <a:cxn ang="0">
                      <a:pos x="272" y="362"/>
                    </a:cxn>
                    <a:cxn ang="0">
                      <a:pos x="324" y="347"/>
                    </a:cxn>
                    <a:cxn ang="0">
                      <a:pos x="370" y="307"/>
                    </a:cxn>
                    <a:cxn ang="0">
                      <a:pos x="392" y="256"/>
                    </a:cxn>
                    <a:cxn ang="0">
                      <a:pos x="392" y="232"/>
                    </a:cxn>
                    <a:cxn ang="0">
                      <a:pos x="379" y="220"/>
                    </a:cxn>
                    <a:cxn ang="0">
                      <a:pos x="370" y="206"/>
                    </a:cxn>
                    <a:cxn ang="0">
                      <a:pos x="360" y="206"/>
                    </a:cxn>
                    <a:cxn ang="0">
                      <a:pos x="360" y="220"/>
                    </a:cxn>
                    <a:cxn ang="0">
                      <a:pos x="348" y="220"/>
                    </a:cxn>
                    <a:cxn ang="0">
                      <a:pos x="340" y="220"/>
                    </a:cxn>
                    <a:cxn ang="0">
                      <a:pos x="324" y="220"/>
                    </a:cxn>
                    <a:cxn ang="0">
                      <a:pos x="315" y="220"/>
                    </a:cxn>
                    <a:cxn ang="0">
                      <a:pos x="302" y="220"/>
                    </a:cxn>
                    <a:cxn ang="0">
                      <a:pos x="293" y="220"/>
                    </a:cxn>
                    <a:cxn ang="0">
                      <a:pos x="293" y="206"/>
                    </a:cxn>
                    <a:cxn ang="0">
                      <a:pos x="293" y="196"/>
                    </a:cxn>
                    <a:cxn ang="0">
                      <a:pos x="284" y="167"/>
                    </a:cxn>
                    <a:cxn ang="0">
                      <a:pos x="272" y="131"/>
                    </a:cxn>
                    <a:cxn ang="0">
                      <a:pos x="238" y="86"/>
                    </a:cxn>
                    <a:cxn ang="0">
                      <a:pos x="208" y="76"/>
                    </a:cxn>
                    <a:cxn ang="0">
                      <a:pos x="183" y="76"/>
                    </a:cxn>
                    <a:cxn ang="0">
                      <a:pos x="171" y="76"/>
                    </a:cxn>
                  </a:cxnLst>
                  <a:rect l="0" t="0" r="r" b="b"/>
                  <a:pathLst>
                    <a:path w="392" h="424">
                      <a:moveTo>
                        <a:pt x="171" y="76"/>
                      </a:moveTo>
                      <a:lnTo>
                        <a:pt x="153" y="65"/>
                      </a:lnTo>
                      <a:lnTo>
                        <a:pt x="153" y="40"/>
                      </a:lnTo>
                      <a:lnTo>
                        <a:pt x="141" y="40"/>
                      </a:lnTo>
                      <a:lnTo>
                        <a:pt x="94" y="11"/>
                      </a:lnTo>
                      <a:lnTo>
                        <a:pt x="76" y="0"/>
                      </a:lnTo>
                      <a:lnTo>
                        <a:pt x="30" y="11"/>
                      </a:lnTo>
                      <a:lnTo>
                        <a:pt x="51" y="40"/>
                      </a:lnTo>
                      <a:lnTo>
                        <a:pt x="39" y="50"/>
                      </a:lnTo>
                      <a:lnTo>
                        <a:pt x="30" y="50"/>
                      </a:lnTo>
                      <a:lnTo>
                        <a:pt x="18" y="65"/>
                      </a:lnTo>
                      <a:lnTo>
                        <a:pt x="0" y="65"/>
                      </a:lnTo>
                      <a:lnTo>
                        <a:pt x="0" y="101"/>
                      </a:lnTo>
                      <a:lnTo>
                        <a:pt x="9" y="101"/>
                      </a:lnTo>
                      <a:lnTo>
                        <a:pt x="51" y="196"/>
                      </a:lnTo>
                      <a:lnTo>
                        <a:pt x="76" y="206"/>
                      </a:lnTo>
                      <a:lnTo>
                        <a:pt x="86" y="232"/>
                      </a:lnTo>
                      <a:lnTo>
                        <a:pt x="86" y="268"/>
                      </a:lnTo>
                      <a:lnTo>
                        <a:pt x="94" y="297"/>
                      </a:lnTo>
                      <a:lnTo>
                        <a:pt x="116" y="307"/>
                      </a:lnTo>
                      <a:lnTo>
                        <a:pt x="153" y="373"/>
                      </a:lnTo>
                      <a:lnTo>
                        <a:pt x="153" y="387"/>
                      </a:lnTo>
                      <a:lnTo>
                        <a:pt x="171" y="373"/>
                      </a:lnTo>
                      <a:lnTo>
                        <a:pt x="208" y="424"/>
                      </a:lnTo>
                      <a:lnTo>
                        <a:pt x="272" y="362"/>
                      </a:lnTo>
                      <a:lnTo>
                        <a:pt x="324" y="347"/>
                      </a:lnTo>
                      <a:lnTo>
                        <a:pt x="370" y="307"/>
                      </a:lnTo>
                      <a:lnTo>
                        <a:pt x="392" y="256"/>
                      </a:lnTo>
                      <a:lnTo>
                        <a:pt x="392" y="232"/>
                      </a:lnTo>
                      <a:lnTo>
                        <a:pt x="379" y="220"/>
                      </a:lnTo>
                      <a:lnTo>
                        <a:pt x="370" y="206"/>
                      </a:lnTo>
                      <a:lnTo>
                        <a:pt x="360" y="206"/>
                      </a:lnTo>
                      <a:lnTo>
                        <a:pt x="360" y="220"/>
                      </a:lnTo>
                      <a:lnTo>
                        <a:pt x="348" y="220"/>
                      </a:lnTo>
                      <a:lnTo>
                        <a:pt x="340" y="220"/>
                      </a:lnTo>
                      <a:lnTo>
                        <a:pt x="324" y="220"/>
                      </a:lnTo>
                      <a:lnTo>
                        <a:pt x="315" y="220"/>
                      </a:lnTo>
                      <a:lnTo>
                        <a:pt x="302" y="220"/>
                      </a:lnTo>
                      <a:lnTo>
                        <a:pt x="293" y="220"/>
                      </a:lnTo>
                      <a:lnTo>
                        <a:pt x="293" y="206"/>
                      </a:lnTo>
                      <a:lnTo>
                        <a:pt x="293" y="196"/>
                      </a:lnTo>
                      <a:lnTo>
                        <a:pt x="284" y="167"/>
                      </a:lnTo>
                      <a:lnTo>
                        <a:pt x="272" y="131"/>
                      </a:lnTo>
                      <a:lnTo>
                        <a:pt x="238" y="86"/>
                      </a:lnTo>
                      <a:lnTo>
                        <a:pt x="208" y="76"/>
                      </a:lnTo>
                      <a:lnTo>
                        <a:pt x="183" y="76"/>
                      </a:lnTo>
                      <a:lnTo>
                        <a:pt x="171" y="76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2" name="Freeform 102"/>
                <p:cNvSpPr>
                  <a:spLocks/>
                </p:cNvSpPr>
                <p:nvPr/>
              </p:nvSpPr>
              <p:spPr bwMode="auto">
                <a:xfrm>
                  <a:off x="4984779" y="2597158"/>
                  <a:ext cx="622304" cy="673101"/>
                </a:xfrm>
                <a:custGeom>
                  <a:avLst/>
                  <a:gdLst/>
                  <a:ahLst/>
                  <a:cxnLst>
                    <a:cxn ang="0">
                      <a:pos x="171" y="76"/>
                    </a:cxn>
                    <a:cxn ang="0">
                      <a:pos x="153" y="65"/>
                    </a:cxn>
                    <a:cxn ang="0">
                      <a:pos x="153" y="40"/>
                    </a:cxn>
                    <a:cxn ang="0">
                      <a:pos x="141" y="40"/>
                    </a:cxn>
                    <a:cxn ang="0">
                      <a:pos x="94" y="11"/>
                    </a:cxn>
                    <a:cxn ang="0">
                      <a:pos x="76" y="0"/>
                    </a:cxn>
                    <a:cxn ang="0">
                      <a:pos x="30" y="11"/>
                    </a:cxn>
                    <a:cxn ang="0">
                      <a:pos x="51" y="40"/>
                    </a:cxn>
                    <a:cxn ang="0">
                      <a:pos x="39" y="50"/>
                    </a:cxn>
                    <a:cxn ang="0">
                      <a:pos x="30" y="50"/>
                    </a:cxn>
                    <a:cxn ang="0">
                      <a:pos x="18" y="65"/>
                    </a:cxn>
                    <a:cxn ang="0">
                      <a:pos x="0" y="65"/>
                    </a:cxn>
                    <a:cxn ang="0">
                      <a:pos x="0" y="101"/>
                    </a:cxn>
                    <a:cxn ang="0">
                      <a:pos x="9" y="101"/>
                    </a:cxn>
                    <a:cxn ang="0">
                      <a:pos x="51" y="196"/>
                    </a:cxn>
                    <a:cxn ang="0">
                      <a:pos x="76" y="206"/>
                    </a:cxn>
                    <a:cxn ang="0">
                      <a:pos x="86" y="232"/>
                    </a:cxn>
                    <a:cxn ang="0">
                      <a:pos x="86" y="268"/>
                    </a:cxn>
                    <a:cxn ang="0">
                      <a:pos x="94" y="297"/>
                    </a:cxn>
                    <a:cxn ang="0">
                      <a:pos x="116" y="307"/>
                    </a:cxn>
                    <a:cxn ang="0">
                      <a:pos x="153" y="373"/>
                    </a:cxn>
                    <a:cxn ang="0">
                      <a:pos x="153" y="387"/>
                    </a:cxn>
                    <a:cxn ang="0">
                      <a:pos x="171" y="373"/>
                    </a:cxn>
                    <a:cxn ang="0">
                      <a:pos x="208" y="424"/>
                    </a:cxn>
                    <a:cxn ang="0">
                      <a:pos x="272" y="362"/>
                    </a:cxn>
                    <a:cxn ang="0">
                      <a:pos x="324" y="347"/>
                    </a:cxn>
                    <a:cxn ang="0">
                      <a:pos x="370" y="307"/>
                    </a:cxn>
                    <a:cxn ang="0">
                      <a:pos x="392" y="256"/>
                    </a:cxn>
                    <a:cxn ang="0">
                      <a:pos x="392" y="232"/>
                    </a:cxn>
                    <a:cxn ang="0">
                      <a:pos x="379" y="220"/>
                    </a:cxn>
                    <a:cxn ang="0">
                      <a:pos x="370" y="206"/>
                    </a:cxn>
                    <a:cxn ang="0">
                      <a:pos x="360" y="206"/>
                    </a:cxn>
                    <a:cxn ang="0">
                      <a:pos x="360" y="220"/>
                    </a:cxn>
                    <a:cxn ang="0">
                      <a:pos x="348" y="220"/>
                    </a:cxn>
                    <a:cxn ang="0">
                      <a:pos x="340" y="220"/>
                    </a:cxn>
                    <a:cxn ang="0">
                      <a:pos x="324" y="220"/>
                    </a:cxn>
                    <a:cxn ang="0">
                      <a:pos x="315" y="220"/>
                    </a:cxn>
                    <a:cxn ang="0">
                      <a:pos x="302" y="220"/>
                    </a:cxn>
                    <a:cxn ang="0">
                      <a:pos x="293" y="220"/>
                    </a:cxn>
                    <a:cxn ang="0">
                      <a:pos x="293" y="206"/>
                    </a:cxn>
                    <a:cxn ang="0">
                      <a:pos x="293" y="196"/>
                    </a:cxn>
                    <a:cxn ang="0">
                      <a:pos x="284" y="167"/>
                    </a:cxn>
                    <a:cxn ang="0">
                      <a:pos x="272" y="131"/>
                    </a:cxn>
                    <a:cxn ang="0">
                      <a:pos x="238" y="86"/>
                    </a:cxn>
                    <a:cxn ang="0">
                      <a:pos x="208" y="76"/>
                    </a:cxn>
                    <a:cxn ang="0">
                      <a:pos x="183" y="76"/>
                    </a:cxn>
                    <a:cxn ang="0">
                      <a:pos x="171" y="76"/>
                    </a:cxn>
                  </a:cxnLst>
                  <a:rect l="0" t="0" r="r" b="b"/>
                  <a:pathLst>
                    <a:path w="392" h="424">
                      <a:moveTo>
                        <a:pt x="171" y="76"/>
                      </a:moveTo>
                      <a:lnTo>
                        <a:pt x="153" y="65"/>
                      </a:lnTo>
                      <a:lnTo>
                        <a:pt x="153" y="40"/>
                      </a:lnTo>
                      <a:lnTo>
                        <a:pt x="141" y="40"/>
                      </a:lnTo>
                      <a:lnTo>
                        <a:pt x="94" y="11"/>
                      </a:lnTo>
                      <a:lnTo>
                        <a:pt x="76" y="0"/>
                      </a:lnTo>
                      <a:lnTo>
                        <a:pt x="30" y="11"/>
                      </a:lnTo>
                      <a:lnTo>
                        <a:pt x="51" y="40"/>
                      </a:lnTo>
                      <a:lnTo>
                        <a:pt x="39" y="50"/>
                      </a:lnTo>
                      <a:lnTo>
                        <a:pt x="30" y="50"/>
                      </a:lnTo>
                      <a:lnTo>
                        <a:pt x="18" y="65"/>
                      </a:lnTo>
                      <a:lnTo>
                        <a:pt x="0" y="65"/>
                      </a:lnTo>
                      <a:lnTo>
                        <a:pt x="0" y="101"/>
                      </a:lnTo>
                      <a:lnTo>
                        <a:pt x="9" y="101"/>
                      </a:lnTo>
                      <a:lnTo>
                        <a:pt x="51" y="196"/>
                      </a:lnTo>
                      <a:lnTo>
                        <a:pt x="76" y="206"/>
                      </a:lnTo>
                      <a:lnTo>
                        <a:pt x="86" y="232"/>
                      </a:lnTo>
                      <a:lnTo>
                        <a:pt x="86" y="268"/>
                      </a:lnTo>
                      <a:lnTo>
                        <a:pt x="94" y="297"/>
                      </a:lnTo>
                      <a:lnTo>
                        <a:pt x="116" y="307"/>
                      </a:lnTo>
                      <a:lnTo>
                        <a:pt x="153" y="373"/>
                      </a:lnTo>
                      <a:lnTo>
                        <a:pt x="153" y="387"/>
                      </a:lnTo>
                      <a:lnTo>
                        <a:pt x="171" y="373"/>
                      </a:lnTo>
                      <a:lnTo>
                        <a:pt x="208" y="424"/>
                      </a:lnTo>
                      <a:lnTo>
                        <a:pt x="272" y="362"/>
                      </a:lnTo>
                      <a:lnTo>
                        <a:pt x="324" y="347"/>
                      </a:lnTo>
                      <a:lnTo>
                        <a:pt x="370" y="307"/>
                      </a:lnTo>
                      <a:lnTo>
                        <a:pt x="392" y="256"/>
                      </a:lnTo>
                      <a:lnTo>
                        <a:pt x="392" y="232"/>
                      </a:lnTo>
                      <a:lnTo>
                        <a:pt x="379" y="220"/>
                      </a:lnTo>
                      <a:lnTo>
                        <a:pt x="370" y="206"/>
                      </a:lnTo>
                      <a:lnTo>
                        <a:pt x="360" y="206"/>
                      </a:lnTo>
                      <a:lnTo>
                        <a:pt x="360" y="220"/>
                      </a:lnTo>
                      <a:lnTo>
                        <a:pt x="348" y="220"/>
                      </a:lnTo>
                      <a:lnTo>
                        <a:pt x="340" y="220"/>
                      </a:lnTo>
                      <a:lnTo>
                        <a:pt x="324" y="220"/>
                      </a:lnTo>
                      <a:lnTo>
                        <a:pt x="315" y="220"/>
                      </a:lnTo>
                      <a:lnTo>
                        <a:pt x="302" y="220"/>
                      </a:lnTo>
                      <a:lnTo>
                        <a:pt x="293" y="220"/>
                      </a:lnTo>
                      <a:lnTo>
                        <a:pt x="293" y="206"/>
                      </a:lnTo>
                      <a:lnTo>
                        <a:pt x="293" y="196"/>
                      </a:lnTo>
                      <a:lnTo>
                        <a:pt x="284" y="167"/>
                      </a:lnTo>
                      <a:lnTo>
                        <a:pt x="272" y="131"/>
                      </a:lnTo>
                      <a:lnTo>
                        <a:pt x="238" y="86"/>
                      </a:lnTo>
                      <a:lnTo>
                        <a:pt x="208" y="76"/>
                      </a:lnTo>
                      <a:lnTo>
                        <a:pt x="183" y="76"/>
                      </a:lnTo>
                      <a:lnTo>
                        <a:pt x="171" y="76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3" name="Freeform 103"/>
                <p:cNvSpPr>
                  <a:spLocks/>
                </p:cNvSpPr>
                <p:nvPr/>
              </p:nvSpPr>
              <p:spPr bwMode="auto">
                <a:xfrm>
                  <a:off x="5435632" y="2840046"/>
                  <a:ext cx="39688" cy="68263"/>
                </a:xfrm>
                <a:custGeom>
                  <a:avLst/>
                  <a:gdLst/>
                  <a:ahLst/>
                  <a:cxnLst>
                    <a:cxn ang="0">
                      <a:pos x="0" y="14"/>
                    </a:cxn>
                    <a:cxn ang="0">
                      <a:pos x="12" y="43"/>
                    </a:cxn>
                    <a:cxn ang="0">
                      <a:pos x="25" y="24"/>
                    </a:cxn>
                    <a:cxn ang="0">
                      <a:pos x="25" y="0"/>
                    </a:cxn>
                    <a:cxn ang="0">
                      <a:pos x="12" y="0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25" h="43">
                      <a:moveTo>
                        <a:pt x="0" y="14"/>
                      </a:moveTo>
                      <a:lnTo>
                        <a:pt x="12" y="43"/>
                      </a:lnTo>
                      <a:lnTo>
                        <a:pt x="25" y="24"/>
                      </a:lnTo>
                      <a:lnTo>
                        <a:pt x="25" y="0"/>
                      </a:lnTo>
                      <a:lnTo>
                        <a:pt x="12" y="0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4" name="Freeform 104"/>
                <p:cNvSpPr>
                  <a:spLocks/>
                </p:cNvSpPr>
                <p:nvPr/>
              </p:nvSpPr>
              <p:spPr bwMode="auto">
                <a:xfrm>
                  <a:off x="5435632" y="2840046"/>
                  <a:ext cx="39688" cy="68263"/>
                </a:xfrm>
                <a:custGeom>
                  <a:avLst/>
                  <a:gdLst/>
                  <a:ahLst/>
                  <a:cxnLst>
                    <a:cxn ang="0">
                      <a:pos x="0" y="14"/>
                    </a:cxn>
                    <a:cxn ang="0">
                      <a:pos x="12" y="43"/>
                    </a:cxn>
                    <a:cxn ang="0">
                      <a:pos x="25" y="24"/>
                    </a:cxn>
                    <a:cxn ang="0">
                      <a:pos x="25" y="0"/>
                    </a:cxn>
                    <a:cxn ang="0">
                      <a:pos x="12" y="0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25" h="43">
                      <a:moveTo>
                        <a:pt x="0" y="14"/>
                      </a:moveTo>
                      <a:lnTo>
                        <a:pt x="12" y="43"/>
                      </a:lnTo>
                      <a:lnTo>
                        <a:pt x="25" y="24"/>
                      </a:lnTo>
                      <a:lnTo>
                        <a:pt x="25" y="0"/>
                      </a:lnTo>
                      <a:lnTo>
                        <a:pt x="12" y="0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5" name="Freeform 105"/>
                <p:cNvSpPr>
                  <a:spLocks/>
                </p:cNvSpPr>
                <p:nvPr/>
              </p:nvSpPr>
              <p:spPr bwMode="auto">
                <a:xfrm>
                  <a:off x="5449920" y="2840046"/>
                  <a:ext cx="157163" cy="107950"/>
                </a:xfrm>
                <a:custGeom>
                  <a:avLst/>
                  <a:gdLst/>
                  <a:ahLst/>
                  <a:cxnLst>
                    <a:cxn ang="0">
                      <a:pos x="99" y="14"/>
                    </a:cxn>
                    <a:cxn ang="0">
                      <a:pos x="86" y="0"/>
                    </a:cxn>
                    <a:cxn ang="0">
                      <a:pos x="55" y="43"/>
                    </a:cxn>
                    <a:cxn ang="0">
                      <a:pos x="31" y="43"/>
                    </a:cxn>
                    <a:cxn ang="0">
                      <a:pos x="21" y="53"/>
                    </a:cxn>
                    <a:cxn ang="0">
                      <a:pos x="0" y="43"/>
                    </a:cxn>
                    <a:cxn ang="0">
                      <a:pos x="0" y="53"/>
                    </a:cxn>
                    <a:cxn ang="0">
                      <a:pos x="0" y="68"/>
                    </a:cxn>
                    <a:cxn ang="0">
                      <a:pos x="9" y="68"/>
                    </a:cxn>
                    <a:cxn ang="0">
                      <a:pos x="21" y="68"/>
                    </a:cxn>
                    <a:cxn ang="0">
                      <a:pos x="31" y="68"/>
                    </a:cxn>
                    <a:cxn ang="0">
                      <a:pos x="46" y="68"/>
                    </a:cxn>
                    <a:cxn ang="0">
                      <a:pos x="55" y="68"/>
                    </a:cxn>
                    <a:cxn ang="0">
                      <a:pos x="67" y="68"/>
                    </a:cxn>
                    <a:cxn ang="0">
                      <a:pos x="67" y="53"/>
                    </a:cxn>
                    <a:cxn ang="0">
                      <a:pos x="77" y="53"/>
                    </a:cxn>
                    <a:cxn ang="0">
                      <a:pos x="86" y="53"/>
                    </a:cxn>
                    <a:cxn ang="0">
                      <a:pos x="86" y="43"/>
                    </a:cxn>
                    <a:cxn ang="0">
                      <a:pos x="99" y="24"/>
                    </a:cxn>
                    <a:cxn ang="0">
                      <a:pos x="99" y="14"/>
                    </a:cxn>
                  </a:cxnLst>
                  <a:rect l="0" t="0" r="r" b="b"/>
                  <a:pathLst>
                    <a:path w="99" h="68">
                      <a:moveTo>
                        <a:pt x="99" y="14"/>
                      </a:moveTo>
                      <a:lnTo>
                        <a:pt x="86" y="0"/>
                      </a:lnTo>
                      <a:lnTo>
                        <a:pt x="55" y="43"/>
                      </a:lnTo>
                      <a:lnTo>
                        <a:pt x="31" y="43"/>
                      </a:lnTo>
                      <a:lnTo>
                        <a:pt x="21" y="53"/>
                      </a:lnTo>
                      <a:lnTo>
                        <a:pt x="0" y="43"/>
                      </a:lnTo>
                      <a:lnTo>
                        <a:pt x="0" y="53"/>
                      </a:lnTo>
                      <a:lnTo>
                        <a:pt x="0" y="68"/>
                      </a:lnTo>
                      <a:lnTo>
                        <a:pt x="9" y="68"/>
                      </a:lnTo>
                      <a:lnTo>
                        <a:pt x="21" y="68"/>
                      </a:lnTo>
                      <a:lnTo>
                        <a:pt x="31" y="68"/>
                      </a:lnTo>
                      <a:lnTo>
                        <a:pt x="46" y="68"/>
                      </a:lnTo>
                      <a:lnTo>
                        <a:pt x="55" y="68"/>
                      </a:lnTo>
                      <a:lnTo>
                        <a:pt x="67" y="68"/>
                      </a:lnTo>
                      <a:lnTo>
                        <a:pt x="67" y="53"/>
                      </a:lnTo>
                      <a:lnTo>
                        <a:pt x="77" y="53"/>
                      </a:lnTo>
                      <a:lnTo>
                        <a:pt x="86" y="53"/>
                      </a:lnTo>
                      <a:lnTo>
                        <a:pt x="86" y="43"/>
                      </a:lnTo>
                      <a:lnTo>
                        <a:pt x="99" y="24"/>
                      </a:lnTo>
                      <a:lnTo>
                        <a:pt x="99" y="14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6" name="Freeform 106"/>
                <p:cNvSpPr>
                  <a:spLocks/>
                </p:cNvSpPr>
                <p:nvPr/>
              </p:nvSpPr>
              <p:spPr bwMode="auto">
                <a:xfrm>
                  <a:off x="5449920" y="2840046"/>
                  <a:ext cx="157163" cy="107950"/>
                </a:xfrm>
                <a:custGeom>
                  <a:avLst/>
                  <a:gdLst/>
                  <a:ahLst/>
                  <a:cxnLst>
                    <a:cxn ang="0">
                      <a:pos x="99" y="14"/>
                    </a:cxn>
                    <a:cxn ang="0">
                      <a:pos x="86" y="0"/>
                    </a:cxn>
                    <a:cxn ang="0">
                      <a:pos x="55" y="43"/>
                    </a:cxn>
                    <a:cxn ang="0">
                      <a:pos x="31" y="43"/>
                    </a:cxn>
                    <a:cxn ang="0">
                      <a:pos x="21" y="53"/>
                    </a:cxn>
                    <a:cxn ang="0">
                      <a:pos x="0" y="43"/>
                    </a:cxn>
                    <a:cxn ang="0">
                      <a:pos x="0" y="53"/>
                    </a:cxn>
                    <a:cxn ang="0">
                      <a:pos x="0" y="68"/>
                    </a:cxn>
                    <a:cxn ang="0">
                      <a:pos x="9" y="68"/>
                    </a:cxn>
                    <a:cxn ang="0">
                      <a:pos x="21" y="68"/>
                    </a:cxn>
                    <a:cxn ang="0">
                      <a:pos x="31" y="68"/>
                    </a:cxn>
                    <a:cxn ang="0">
                      <a:pos x="46" y="68"/>
                    </a:cxn>
                    <a:cxn ang="0">
                      <a:pos x="55" y="68"/>
                    </a:cxn>
                    <a:cxn ang="0">
                      <a:pos x="67" y="68"/>
                    </a:cxn>
                    <a:cxn ang="0">
                      <a:pos x="67" y="53"/>
                    </a:cxn>
                    <a:cxn ang="0">
                      <a:pos x="77" y="53"/>
                    </a:cxn>
                    <a:cxn ang="0">
                      <a:pos x="86" y="53"/>
                    </a:cxn>
                    <a:cxn ang="0">
                      <a:pos x="86" y="43"/>
                    </a:cxn>
                    <a:cxn ang="0">
                      <a:pos x="99" y="24"/>
                    </a:cxn>
                    <a:cxn ang="0">
                      <a:pos x="99" y="14"/>
                    </a:cxn>
                  </a:cxnLst>
                  <a:rect l="0" t="0" r="r" b="b"/>
                  <a:pathLst>
                    <a:path w="99" h="68">
                      <a:moveTo>
                        <a:pt x="99" y="14"/>
                      </a:moveTo>
                      <a:lnTo>
                        <a:pt x="86" y="0"/>
                      </a:lnTo>
                      <a:lnTo>
                        <a:pt x="55" y="43"/>
                      </a:lnTo>
                      <a:lnTo>
                        <a:pt x="31" y="43"/>
                      </a:lnTo>
                      <a:lnTo>
                        <a:pt x="21" y="53"/>
                      </a:lnTo>
                      <a:lnTo>
                        <a:pt x="0" y="43"/>
                      </a:lnTo>
                      <a:lnTo>
                        <a:pt x="0" y="53"/>
                      </a:lnTo>
                      <a:lnTo>
                        <a:pt x="0" y="68"/>
                      </a:lnTo>
                      <a:lnTo>
                        <a:pt x="9" y="68"/>
                      </a:lnTo>
                      <a:lnTo>
                        <a:pt x="21" y="68"/>
                      </a:lnTo>
                      <a:lnTo>
                        <a:pt x="31" y="68"/>
                      </a:lnTo>
                      <a:lnTo>
                        <a:pt x="46" y="68"/>
                      </a:lnTo>
                      <a:lnTo>
                        <a:pt x="55" y="68"/>
                      </a:lnTo>
                      <a:lnTo>
                        <a:pt x="67" y="68"/>
                      </a:lnTo>
                      <a:lnTo>
                        <a:pt x="67" y="53"/>
                      </a:lnTo>
                      <a:lnTo>
                        <a:pt x="77" y="53"/>
                      </a:lnTo>
                      <a:lnTo>
                        <a:pt x="86" y="53"/>
                      </a:lnTo>
                      <a:lnTo>
                        <a:pt x="86" y="43"/>
                      </a:lnTo>
                      <a:lnTo>
                        <a:pt x="99" y="24"/>
                      </a:lnTo>
                      <a:lnTo>
                        <a:pt x="99" y="14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7" name="Freeform 137"/>
                <p:cNvSpPr>
                  <a:spLocks/>
                </p:cNvSpPr>
                <p:nvPr/>
              </p:nvSpPr>
              <p:spPr bwMode="auto">
                <a:xfrm>
                  <a:off x="5208618" y="2292357"/>
                  <a:ext cx="571503" cy="569914"/>
                </a:xfrm>
                <a:custGeom>
                  <a:avLst/>
                  <a:gdLst/>
                  <a:ahLst/>
                  <a:cxnLst>
                    <a:cxn ang="0">
                      <a:pos x="262" y="343"/>
                    </a:cxn>
                    <a:cxn ang="0">
                      <a:pos x="338" y="359"/>
                    </a:cxn>
                    <a:cxn ang="0">
                      <a:pos x="338" y="333"/>
                    </a:cxn>
                    <a:cxn ang="0">
                      <a:pos x="360" y="321"/>
                    </a:cxn>
                    <a:cxn ang="0">
                      <a:pos x="360" y="307"/>
                    </a:cxn>
                    <a:cxn ang="0">
                      <a:pos x="350" y="278"/>
                    </a:cxn>
                    <a:cxn ang="0">
                      <a:pos x="338" y="278"/>
                    </a:cxn>
                    <a:cxn ang="0">
                      <a:pos x="314" y="242"/>
                    </a:cxn>
                    <a:cxn ang="0">
                      <a:pos x="329" y="220"/>
                    </a:cxn>
                    <a:cxn ang="0">
                      <a:pos x="329" y="203"/>
                    </a:cxn>
                    <a:cxn ang="0">
                      <a:pos x="305" y="203"/>
                    </a:cxn>
                    <a:cxn ang="0">
                      <a:pos x="295" y="151"/>
                    </a:cxn>
                    <a:cxn ang="0">
                      <a:pos x="295" y="141"/>
                    </a:cxn>
                    <a:cxn ang="0">
                      <a:pos x="305" y="130"/>
                    </a:cxn>
                    <a:cxn ang="0">
                      <a:pos x="305" y="101"/>
                    </a:cxn>
                    <a:cxn ang="0">
                      <a:pos x="305" y="86"/>
                    </a:cxn>
                    <a:cxn ang="0">
                      <a:pos x="219" y="36"/>
                    </a:cxn>
                    <a:cxn ang="0">
                      <a:pos x="198" y="50"/>
                    </a:cxn>
                    <a:cxn ang="0">
                      <a:pos x="173" y="65"/>
                    </a:cxn>
                    <a:cxn ang="0">
                      <a:pos x="173" y="76"/>
                    </a:cxn>
                    <a:cxn ang="0">
                      <a:pos x="131" y="86"/>
                    </a:cxn>
                    <a:cxn ang="0">
                      <a:pos x="87" y="65"/>
                    </a:cxn>
                    <a:cxn ang="0">
                      <a:pos x="87" y="36"/>
                    </a:cxn>
                    <a:cxn ang="0">
                      <a:pos x="67" y="21"/>
                    </a:cxn>
                    <a:cxn ang="0">
                      <a:pos x="67" y="10"/>
                    </a:cxn>
                    <a:cxn ang="0">
                      <a:pos x="42" y="21"/>
                    </a:cxn>
                    <a:cxn ang="0">
                      <a:pos x="30" y="21"/>
                    </a:cxn>
                    <a:cxn ang="0">
                      <a:pos x="20" y="21"/>
                    </a:cxn>
                    <a:cxn ang="0">
                      <a:pos x="12" y="0"/>
                    </a:cxn>
                    <a:cxn ang="0">
                      <a:pos x="0" y="10"/>
                    </a:cxn>
                    <a:cxn ang="0">
                      <a:pos x="20" y="65"/>
                    </a:cxn>
                    <a:cxn ang="0">
                      <a:pos x="42" y="112"/>
                    </a:cxn>
                    <a:cxn ang="0">
                      <a:pos x="30" y="141"/>
                    </a:cxn>
                    <a:cxn ang="0">
                      <a:pos x="42" y="166"/>
                    </a:cxn>
                    <a:cxn ang="0">
                      <a:pos x="76" y="177"/>
                    </a:cxn>
                    <a:cxn ang="0">
                      <a:pos x="76" y="220"/>
                    </a:cxn>
                    <a:cxn ang="0">
                      <a:pos x="97" y="242"/>
                    </a:cxn>
                    <a:cxn ang="0">
                      <a:pos x="106" y="232"/>
                    </a:cxn>
                    <a:cxn ang="0">
                      <a:pos x="131" y="242"/>
                    </a:cxn>
                    <a:cxn ang="0">
                      <a:pos x="152" y="293"/>
                    </a:cxn>
                    <a:cxn ang="0">
                      <a:pos x="198" y="333"/>
                    </a:cxn>
                    <a:cxn ang="0">
                      <a:pos x="219" y="333"/>
                    </a:cxn>
                    <a:cxn ang="0">
                      <a:pos x="250" y="321"/>
                    </a:cxn>
                    <a:cxn ang="0">
                      <a:pos x="262" y="343"/>
                    </a:cxn>
                  </a:cxnLst>
                  <a:rect l="0" t="0" r="r" b="b"/>
                  <a:pathLst>
                    <a:path w="360" h="359">
                      <a:moveTo>
                        <a:pt x="262" y="343"/>
                      </a:moveTo>
                      <a:lnTo>
                        <a:pt x="338" y="359"/>
                      </a:lnTo>
                      <a:lnTo>
                        <a:pt x="338" y="333"/>
                      </a:lnTo>
                      <a:lnTo>
                        <a:pt x="360" y="321"/>
                      </a:lnTo>
                      <a:lnTo>
                        <a:pt x="360" y="307"/>
                      </a:lnTo>
                      <a:lnTo>
                        <a:pt x="350" y="278"/>
                      </a:lnTo>
                      <a:lnTo>
                        <a:pt x="338" y="278"/>
                      </a:lnTo>
                      <a:lnTo>
                        <a:pt x="314" y="242"/>
                      </a:lnTo>
                      <a:lnTo>
                        <a:pt x="329" y="220"/>
                      </a:lnTo>
                      <a:lnTo>
                        <a:pt x="329" y="203"/>
                      </a:lnTo>
                      <a:lnTo>
                        <a:pt x="305" y="203"/>
                      </a:lnTo>
                      <a:lnTo>
                        <a:pt x="295" y="151"/>
                      </a:lnTo>
                      <a:lnTo>
                        <a:pt x="295" y="141"/>
                      </a:lnTo>
                      <a:lnTo>
                        <a:pt x="305" y="130"/>
                      </a:lnTo>
                      <a:lnTo>
                        <a:pt x="305" y="101"/>
                      </a:lnTo>
                      <a:lnTo>
                        <a:pt x="305" y="86"/>
                      </a:lnTo>
                      <a:lnTo>
                        <a:pt x="219" y="36"/>
                      </a:lnTo>
                      <a:lnTo>
                        <a:pt x="198" y="50"/>
                      </a:lnTo>
                      <a:lnTo>
                        <a:pt x="173" y="65"/>
                      </a:lnTo>
                      <a:lnTo>
                        <a:pt x="173" y="76"/>
                      </a:lnTo>
                      <a:lnTo>
                        <a:pt x="131" y="86"/>
                      </a:lnTo>
                      <a:lnTo>
                        <a:pt x="87" y="65"/>
                      </a:lnTo>
                      <a:lnTo>
                        <a:pt x="87" y="36"/>
                      </a:lnTo>
                      <a:lnTo>
                        <a:pt x="67" y="21"/>
                      </a:lnTo>
                      <a:lnTo>
                        <a:pt x="67" y="10"/>
                      </a:lnTo>
                      <a:lnTo>
                        <a:pt x="42" y="21"/>
                      </a:lnTo>
                      <a:lnTo>
                        <a:pt x="30" y="21"/>
                      </a:lnTo>
                      <a:lnTo>
                        <a:pt x="20" y="21"/>
                      </a:lnTo>
                      <a:lnTo>
                        <a:pt x="12" y="0"/>
                      </a:lnTo>
                      <a:lnTo>
                        <a:pt x="0" y="10"/>
                      </a:lnTo>
                      <a:lnTo>
                        <a:pt x="20" y="65"/>
                      </a:lnTo>
                      <a:lnTo>
                        <a:pt x="42" y="112"/>
                      </a:lnTo>
                      <a:lnTo>
                        <a:pt x="30" y="141"/>
                      </a:lnTo>
                      <a:lnTo>
                        <a:pt x="42" y="166"/>
                      </a:lnTo>
                      <a:lnTo>
                        <a:pt x="76" y="177"/>
                      </a:lnTo>
                      <a:lnTo>
                        <a:pt x="76" y="220"/>
                      </a:lnTo>
                      <a:lnTo>
                        <a:pt x="97" y="242"/>
                      </a:lnTo>
                      <a:lnTo>
                        <a:pt x="106" y="232"/>
                      </a:lnTo>
                      <a:lnTo>
                        <a:pt x="131" y="242"/>
                      </a:lnTo>
                      <a:lnTo>
                        <a:pt x="152" y="293"/>
                      </a:lnTo>
                      <a:lnTo>
                        <a:pt x="198" y="333"/>
                      </a:lnTo>
                      <a:lnTo>
                        <a:pt x="219" y="333"/>
                      </a:lnTo>
                      <a:lnTo>
                        <a:pt x="250" y="321"/>
                      </a:lnTo>
                      <a:lnTo>
                        <a:pt x="262" y="343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8" name="Freeform 138"/>
                <p:cNvSpPr>
                  <a:spLocks/>
                </p:cNvSpPr>
                <p:nvPr/>
              </p:nvSpPr>
              <p:spPr bwMode="auto">
                <a:xfrm>
                  <a:off x="5208618" y="2292357"/>
                  <a:ext cx="571503" cy="569914"/>
                </a:xfrm>
                <a:custGeom>
                  <a:avLst/>
                  <a:gdLst/>
                  <a:ahLst/>
                  <a:cxnLst>
                    <a:cxn ang="0">
                      <a:pos x="262" y="343"/>
                    </a:cxn>
                    <a:cxn ang="0">
                      <a:pos x="338" y="359"/>
                    </a:cxn>
                    <a:cxn ang="0">
                      <a:pos x="338" y="333"/>
                    </a:cxn>
                    <a:cxn ang="0">
                      <a:pos x="360" y="321"/>
                    </a:cxn>
                    <a:cxn ang="0">
                      <a:pos x="360" y="307"/>
                    </a:cxn>
                    <a:cxn ang="0">
                      <a:pos x="350" y="278"/>
                    </a:cxn>
                    <a:cxn ang="0">
                      <a:pos x="338" y="278"/>
                    </a:cxn>
                    <a:cxn ang="0">
                      <a:pos x="314" y="242"/>
                    </a:cxn>
                    <a:cxn ang="0">
                      <a:pos x="329" y="220"/>
                    </a:cxn>
                    <a:cxn ang="0">
                      <a:pos x="329" y="203"/>
                    </a:cxn>
                    <a:cxn ang="0">
                      <a:pos x="305" y="203"/>
                    </a:cxn>
                    <a:cxn ang="0">
                      <a:pos x="295" y="151"/>
                    </a:cxn>
                    <a:cxn ang="0">
                      <a:pos x="295" y="141"/>
                    </a:cxn>
                    <a:cxn ang="0">
                      <a:pos x="305" y="130"/>
                    </a:cxn>
                    <a:cxn ang="0">
                      <a:pos x="305" y="101"/>
                    </a:cxn>
                    <a:cxn ang="0">
                      <a:pos x="305" y="86"/>
                    </a:cxn>
                    <a:cxn ang="0">
                      <a:pos x="219" y="36"/>
                    </a:cxn>
                    <a:cxn ang="0">
                      <a:pos x="198" y="50"/>
                    </a:cxn>
                    <a:cxn ang="0">
                      <a:pos x="173" y="65"/>
                    </a:cxn>
                    <a:cxn ang="0">
                      <a:pos x="173" y="76"/>
                    </a:cxn>
                    <a:cxn ang="0">
                      <a:pos x="131" y="86"/>
                    </a:cxn>
                    <a:cxn ang="0">
                      <a:pos x="87" y="65"/>
                    </a:cxn>
                    <a:cxn ang="0">
                      <a:pos x="87" y="36"/>
                    </a:cxn>
                    <a:cxn ang="0">
                      <a:pos x="67" y="21"/>
                    </a:cxn>
                    <a:cxn ang="0">
                      <a:pos x="67" y="10"/>
                    </a:cxn>
                    <a:cxn ang="0">
                      <a:pos x="42" y="21"/>
                    </a:cxn>
                    <a:cxn ang="0">
                      <a:pos x="30" y="21"/>
                    </a:cxn>
                    <a:cxn ang="0">
                      <a:pos x="20" y="21"/>
                    </a:cxn>
                    <a:cxn ang="0">
                      <a:pos x="12" y="0"/>
                    </a:cxn>
                    <a:cxn ang="0">
                      <a:pos x="0" y="10"/>
                    </a:cxn>
                    <a:cxn ang="0">
                      <a:pos x="20" y="65"/>
                    </a:cxn>
                    <a:cxn ang="0">
                      <a:pos x="42" y="112"/>
                    </a:cxn>
                    <a:cxn ang="0">
                      <a:pos x="30" y="141"/>
                    </a:cxn>
                    <a:cxn ang="0">
                      <a:pos x="42" y="166"/>
                    </a:cxn>
                    <a:cxn ang="0">
                      <a:pos x="76" y="177"/>
                    </a:cxn>
                    <a:cxn ang="0">
                      <a:pos x="76" y="220"/>
                    </a:cxn>
                    <a:cxn ang="0">
                      <a:pos x="97" y="242"/>
                    </a:cxn>
                    <a:cxn ang="0">
                      <a:pos x="106" y="232"/>
                    </a:cxn>
                    <a:cxn ang="0">
                      <a:pos x="131" y="242"/>
                    </a:cxn>
                    <a:cxn ang="0">
                      <a:pos x="152" y="293"/>
                    </a:cxn>
                    <a:cxn ang="0">
                      <a:pos x="198" y="333"/>
                    </a:cxn>
                    <a:cxn ang="0">
                      <a:pos x="219" y="333"/>
                    </a:cxn>
                    <a:cxn ang="0">
                      <a:pos x="250" y="321"/>
                    </a:cxn>
                    <a:cxn ang="0">
                      <a:pos x="262" y="343"/>
                    </a:cxn>
                  </a:cxnLst>
                  <a:rect l="0" t="0" r="r" b="b"/>
                  <a:pathLst>
                    <a:path w="360" h="359">
                      <a:moveTo>
                        <a:pt x="262" y="343"/>
                      </a:moveTo>
                      <a:lnTo>
                        <a:pt x="338" y="359"/>
                      </a:lnTo>
                      <a:lnTo>
                        <a:pt x="338" y="333"/>
                      </a:lnTo>
                      <a:lnTo>
                        <a:pt x="360" y="321"/>
                      </a:lnTo>
                      <a:lnTo>
                        <a:pt x="360" y="307"/>
                      </a:lnTo>
                      <a:lnTo>
                        <a:pt x="350" y="278"/>
                      </a:lnTo>
                      <a:lnTo>
                        <a:pt x="338" y="278"/>
                      </a:lnTo>
                      <a:lnTo>
                        <a:pt x="314" y="242"/>
                      </a:lnTo>
                      <a:lnTo>
                        <a:pt x="329" y="220"/>
                      </a:lnTo>
                      <a:lnTo>
                        <a:pt x="329" y="203"/>
                      </a:lnTo>
                      <a:lnTo>
                        <a:pt x="305" y="203"/>
                      </a:lnTo>
                      <a:lnTo>
                        <a:pt x="295" y="151"/>
                      </a:lnTo>
                      <a:lnTo>
                        <a:pt x="295" y="141"/>
                      </a:lnTo>
                      <a:lnTo>
                        <a:pt x="305" y="130"/>
                      </a:lnTo>
                      <a:lnTo>
                        <a:pt x="305" y="101"/>
                      </a:lnTo>
                      <a:lnTo>
                        <a:pt x="305" y="86"/>
                      </a:lnTo>
                      <a:lnTo>
                        <a:pt x="219" y="36"/>
                      </a:lnTo>
                      <a:lnTo>
                        <a:pt x="198" y="50"/>
                      </a:lnTo>
                      <a:lnTo>
                        <a:pt x="173" y="65"/>
                      </a:lnTo>
                      <a:lnTo>
                        <a:pt x="173" y="76"/>
                      </a:lnTo>
                      <a:lnTo>
                        <a:pt x="131" y="86"/>
                      </a:lnTo>
                      <a:lnTo>
                        <a:pt x="87" y="65"/>
                      </a:lnTo>
                      <a:lnTo>
                        <a:pt x="87" y="36"/>
                      </a:lnTo>
                      <a:lnTo>
                        <a:pt x="67" y="21"/>
                      </a:lnTo>
                      <a:lnTo>
                        <a:pt x="67" y="10"/>
                      </a:lnTo>
                      <a:lnTo>
                        <a:pt x="42" y="21"/>
                      </a:lnTo>
                      <a:lnTo>
                        <a:pt x="30" y="21"/>
                      </a:lnTo>
                      <a:lnTo>
                        <a:pt x="20" y="21"/>
                      </a:lnTo>
                      <a:lnTo>
                        <a:pt x="12" y="0"/>
                      </a:lnTo>
                      <a:lnTo>
                        <a:pt x="0" y="10"/>
                      </a:lnTo>
                      <a:lnTo>
                        <a:pt x="20" y="65"/>
                      </a:lnTo>
                      <a:lnTo>
                        <a:pt x="42" y="112"/>
                      </a:lnTo>
                      <a:lnTo>
                        <a:pt x="30" y="141"/>
                      </a:lnTo>
                      <a:lnTo>
                        <a:pt x="42" y="166"/>
                      </a:lnTo>
                      <a:lnTo>
                        <a:pt x="76" y="177"/>
                      </a:lnTo>
                      <a:lnTo>
                        <a:pt x="76" y="220"/>
                      </a:lnTo>
                      <a:lnTo>
                        <a:pt x="97" y="242"/>
                      </a:lnTo>
                      <a:lnTo>
                        <a:pt x="106" y="232"/>
                      </a:lnTo>
                      <a:lnTo>
                        <a:pt x="131" y="242"/>
                      </a:lnTo>
                      <a:lnTo>
                        <a:pt x="152" y="293"/>
                      </a:lnTo>
                      <a:lnTo>
                        <a:pt x="198" y="333"/>
                      </a:lnTo>
                      <a:lnTo>
                        <a:pt x="219" y="333"/>
                      </a:lnTo>
                      <a:lnTo>
                        <a:pt x="250" y="321"/>
                      </a:lnTo>
                      <a:lnTo>
                        <a:pt x="262" y="343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9" name="Freeform 139"/>
                <p:cNvSpPr>
                  <a:spLocks/>
                </p:cNvSpPr>
                <p:nvPr/>
              </p:nvSpPr>
              <p:spPr bwMode="auto">
                <a:xfrm>
                  <a:off x="5708684" y="2414595"/>
                  <a:ext cx="438153" cy="509589"/>
                </a:xfrm>
                <a:custGeom>
                  <a:avLst/>
                  <a:gdLst/>
                  <a:ahLst/>
                  <a:cxnLst>
                    <a:cxn ang="0">
                      <a:pos x="155" y="310"/>
                    </a:cxn>
                    <a:cxn ang="0">
                      <a:pos x="144" y="321"/>
                    </a:cxn>
                    <a:cxn ang="0">
                      <a:pos x="134" y="321"/>
                    </a:cxn>
                    <a:cxn ang="0">
                      <a:pos x="113" y="280"/>
                    </a:cxn>
                    <a:cxn ang="0">
                      <a:pos x="76" y="280"/>
                    </a:cxn>
                    <a:cxn ang="0">
                      <a:pos x="67" y="280"/>
                    </a:cxn>
                    <a:cxn ang="0">
                      <a:pos x="23" y="280"/>
                    </a:cxn>
                    <a:cxn ang="0">
                      <a:pos x="23" y="256"/>
                    </a:cxn>
                    <a:cxn ang="0">
                      <a:pos x="45" y="244"/>
                    </a:cxn>
                    <a:cxn ang="0">
                      <a:pos x="45" y="230"/>
                    </a:cxn>
                    <a:cxn ang="0">
                      <a:pos x="36" y="201"/>
                    </a:cxn>
                    <a:cxn ang="0">
                      <a:pos x="23" y="201"/>
                    </a:cxn>
                    <a:cxn ang="0">
                      <a:pos x="0" y="165"/>
                    </a:cxn>
                    <a:cxn ang="0">
                      <a:pos x="23" y="180"/>
                    </a:cxn>
                    <a:cxn ang="0">
                      <a:pos x="100" y="165"/>
                    </a:cxn>
                    <a:cxn ang="0">
                      <a:pos x="100" y="144"/>
                    </a:cxn>
                    <a:cxn ang="0">
                      <a:pos x="144" y="126"/>
                    </a:cxn>
                    <a:cxn ang="0">
                      <a:pos x="144" y="89"/>
                    </a:cxn>
                    <a:cxn ang="0">
                      <a:pos x="155" y="76"/>
                    </a:cxn>
                    <a:cxn ang="0">
                      <a:pos x="144" y="64"/>
                    </a:cxn>
                    <a:cxn ang="0">
                      <a:pos x="168" y="64"/>
                    </a:cxn>
                    <a:cxn ang="0">
                      <a:pos x="168" y="53"/>
                    </a:cxn>
                    <a:cxn ang="0">
                      <a:pos x="168" y="10"/>
                    </a:cxn>
                    <a:cxn ang="0">
                      <a:pos x="189" y="0"/>
                    </a:cxn>
                    <a:cxn ang="0">
                      <a:pos x="199" y="0"/>
                    </a:cxn>
                    <a:cxn ang="0">
                      <a:pos x="211" y="0"/>
                    </a:cxn>
                    <a:cxn ang="0">
                      <a:pos x="232" y="0"/>
                    </a:cxn>
                    <a:cxn ang="0">
                      <a:pos x="244" y="24"/>
                    </a:cxn>
                    <a:cxn ang="0">
                      <a:pos x="276" y="36"/>
                    </a:cxn>
                    <a:cxn ang="0">
                      <a:pos x="266" y="53"/>
                    </a:cxn>
                    <a:cxn ang="0">
                      <a:pos x="244" y="53"/>
                    </a:cxn>
                    <a:cxn ang="0">
                      <a:pos x="211" y="53"/>
                    </a:cxn>
                    <a:cxn ang="0">
                      <a:pos x="223" y="64"/>
                    </a:cxn>
                    <a:cxn ang="0">
                      <a:pos x="223" y="89"/>
                    </a:cxn>
                    <a:cxn ang="0">
                      <a:pos x="244" y="115"/>
                    </a:cxn>
                    <a:cxn ang="0">
                      <a:pos x="232" y="115"/>
                    </a:cxn>
                    <a:cxn ang="0">
                      <a:pos x="244" y="144"/>
                    </a:cxn>
                    <a:cxn ang="0">
                      <a:pos x="199" y="216"/>
                    </a:cxn>
                    <a:cxn ang="0">
                      <a:pos x="189" y="216"/>
                    </a:cxn>
                    <a:cxn ang="0">
                      <a:pos x="177" y="216"/>
                    </a:cxn>
                    <a:cxn ang="0">
                      <a:pos x="168" y="230"/>
                    </a:cxn>
                    <a:cxn ang="0">
                      <a:pos x="168" y="244"/>
                    </a:cxn>
                    <a:cxn ang="0">
                      <a:pos x="177" y="256"/>
                    </a:cxn>
                    <a:cxn ang="0">
                      <a:pos x="177" y="266"/>
                    </a:cxn>
                    <a:cxn ang="0">
                      <a:pos x="189" y="266"/>
                    </a:cxn>
                    <a:cxn ang="0">
                      <a:pos x="189" y="292"/>
                    </a:cxn>
                    <a:cxn ang="0">
                      <a:pos x="189" y="310"/>
                    </a:cxn>
                    <a:cxn ang="0">
                      <a:pos x="155" y="310"/>
                    </a:cxn>
                  </a:cxnLst>
                  <a:rect l="0" t="0" r="r" b="b"/>
                  <a:pathLst>
                    <a:path w="276" h="321">
                      <a:moveTo>
                        <a:pt x="155" y="310"/>
                      </a:moveTo>
                      <a:lnTo>
                        <a:pt x="144" y="321"/>
                      </a:lnTo>
                      <a:lnTo>
                        <a:pt x="134" y="321"/>
                      </a:lnTo>
                      <a:lnTo>
                        <a:pt x="113" y="280"/>
                      </a:lnTo>
                      <a:lnTo>
                        <a:pt x="76" y="280"/>
                      </a:lnTo>
                      <a:lnTo>
                        <a:pt x="67" y="280"/>
                      </a:lnTo>
                      <a:lnTo>
                        <a:pt x="23" y="280"/>
                      </a:lnTo>
                      <a:lnTo>
                        <a:pt x="23" y="256"/>
                      </a:lnTo>
                      <a:lnTo>
                        <a:pt x="45" y="244"/>
                      </a:lnTo>
                      <a:lnTo>
                        <a:pt x="45" y="230"/>
                      </a:lnTo>
                      <a:lnTo>
                        <a:pt x="36" y="201"/>
                      </a:lnTo>
                      <a:lnTo>
                        <a:pt x="23" y="201"/>
                      </a:lnTo>
                      <a:lnTo>
                        <a:pt x="0" y="165"/>
                      </a:lnTo>
                      <a:lnTo>
                        <a:pt x="23" y="180"/>
                      </a:lnTo>
                      <a:lnTo>
                        <a:pt x="100" y="165"/>
                      </a:lnTo>
                      <a:lnTo>
                        <a:pt x="100" y="144"/>
                      </a:lnTo>
                      <a:lnTo>
                        <a:pt x="144" y="126"/>
                      </a:lnTo>
                      <a:lnTo>
                        <a:pt x="144" y="89"/>
                      </a:lnTo>
                      <a:lnTo>
                        <a:pt x="155" y="76"/>
                      </a:lnTo>
                      <a:lnTo>
                        <a:pt x="144" y="64"/>
                      </a:lnTo>
                      <a:lnTo>
                        <a:pt x="168" y="64"/>
                      </a:lnTo>
                      <a:lnTo>
                        <a:pt x="168" y="53"/>
                      </a:lnTo>
                      <a:lnTo>
                        <a:pt x="168" y="10"/>
                      </a:lnTo>
                      <a:lnTo>
                        <a:pt x="189" y="0"/>
                      </a:lnTo>
                      <a:lnTo>
                        <a:pt x="199" y="0"/>
                      </a:lnTo>
                      <a:lnTo>
                        <a:pt x="211" y="0"/>
                      </a:lnTo>
                      <a:lnTo>
                        <a:pt x="232" y="0"/>
                      </a:lnTo>
                      <a:lnTo>
                        <a:pt x="244" y="24"/>
                      </a:lnTo>
                      <a:lnTo>
                        <a:pt x="276" y="36"/>
                      </a:lnTo>
                      <a:lnTo>
                        <a:pt x="266" y="53"/>
                      </a:lnTo>
                      <a:lnTo>
                        <a:pt x="244" y="53"/>
                      </a:lnTo>
                      <a:lnTo>
                        <a:pt x="211" y="53"/>
                      </a:lnTo>
                      <a:lnTo>
                        <a:pt x="223" y="64"/>
                      </a:lnTo>
                      <a:lnTo>
                        <a:pt x="223" y="89"/>
                      </a:lnTo>
                      <a:lnTo>
                        <a:pt x="244" y="115"/>
                      </a:lnTo>
                      <a:lnTo>
                        <a:pt x="232" y="115"/>
                      </a:lnTo>
                      <a:lnTo>
                        <a:pt x="244" y="144"/>
                      </a:lnTo>
                      <a:lnTo>
                        <a:pt x="199" y="216"/>
                      </a:lnTo>
                      <a:lnTo>
                        <a:pt x="189" y="216"/>
                      </a:lnTo>
                      <a:lnTo>
                        <a:pt x="177" y="216"/>
                      </a:lnTo>
                      <a:lnTo>
                        <a:pt x="168" y="230"/>
                      </a:lnTo>
                      <a:lnTo>
                        <a:pt x="168" y="244"/>
                      </a:lnTo>
                      <a:lnTo>
                        <a:pt x="177" y="256"/>
                      </a:lnTo>
                      <a:lnTo>
                        <a:pt x="177" y="266"/>
                      </a:lnTo>
                      <a:lnTo>
                        <a:pt x="189" y="266"/>
                      </a:lnTo>
                      <a:lnTo>
                        <a:pt x="189" y="292"/>
                      </a:lnTo>
                      <a:lnTo>
                        <a:pt x="189" y="310"/>
                      </a:lnTo>
                      <a:lnTo>
                        <a:pt x="155" y="310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0" name="Freeform 140"/>
                <p:cNvSpPr>
                  <a:spLocks/>
                </p:cNvSpPr>
                <p:nvPr/>
              </p:nvSpPr>
              <p:spPr bwMode="auto">
                <a:xfrm>
                  <a:off x="5708684" y="2414595"/>
                  <a:ext cx="438153" cy="509589"/>
                </a:xfrm>
                <a:custGeom>
                  <a:avLst/>
                  <a:gdLst/>
                  <a:ahLst/>
                  <a:cxnLst>
                    <a:cxn ang="0">
                      <a:pos x="155" y="310"/>
                    </a:cxn>
                    <a:cxn ang="0">
                      <a:pos x="144" y="321"/>
                    </a:cxn>
                    <a:cxn ang="0">
                      <a:pos x="134" y="321"/>
                    </a:cxn>
                    <a:cxn ang="0">
                      <a:pos x="113" y="280"/>
                    </a:cxn>
                    <a:cxn ang="0">
                      <a:pos x="76" y="280"/>
                    </a:cxn>
                    <a:cxn ang="0">
                      <a:pos x="67" y="280"/>
                    </a:cxn>
                    <a:cxn ang="0">
                      <a:pos x="23" y="280"/>
                    </a:cxn>
                    <a:cxn ang="0">
                      <a:pos x="23" y="256"/>
                    </a:cxn>
                    <a:cxn ang="0">
                      <a:pos x="45" y="244"/>
                    </a:cxn>
                    <a:cxn ang="0">
                      <a:pos x="45" y="230"/>
                    </a:cxn>
                    <a:cxn ang="0">
                      <a:pos x="36" y="201"/>
                    </a:cxn>
                    <a:cxn ang="0">
                      <a:pos x="23" y="201"/>
                    </a:cxn>
                    <a:cxn ang="0">
                      <a:pos x="0" y="165"/>
                    </a:cxn>
                    <a:cxn ang="0">
                      <a:pos x="23" y="180"/>
                    </a:cxn>
                    <a:cxn ang="0">
                      <a:pos x="100" y="165"/>
                    </a:cxn>
                    <a:cxn ang="0">
                      <a:pos x="100" y="144"/>
                    </a:cxn>
                    <a:cxn ang="0">
                      <a:pos x="144" y="126"/>
                    </a:cxn>
                    <a:cxn ang="0">
                      <a:pos x="144" y="89"/>
                    </a:cxn>
                    <a:cxn ang="0">
                      <a:pos x="155" y="76"/>
                    </a:cxn>
                    <a:cxn ang="0">
                      <a:pos x="144" y="64"/>
                    </a:cxn>
                    <a:cxn ang="0">
                      <a:pos x="168" y="64"/>
                    </a:cxn>
                    <a:cxn ang="0">
                      <a:pos x="168" y="53"/>
                    </a:cxn>
                    <a:cxn ang="0">
                      <a:pos x="168" y="10"/>
                    </a:cxn>
                    <a:cxn ang="0">
                      <a:pos x="189" y="0"/>
                    </a:cxn>
                    <a:cxn ang="0">
                      <a:pos x="199" y="0"/>
                    </a:cxn>
                    <a:cxn ang="0">
                      <a:pos x="211" y="0"/>
                    </a:cxn>
                    <a:cxn ang="0">
                      <a:pos x="232" y="0"/>
                    </a:cxn>
                    <a:cxn ang="0">
                      <a:pos x="244" y="24"/>
                    </a:cxn>
                    <a:cxn ang="0">
                      <a:pos x="276" y="36"/>
                    </a:cxn>
                    <a:cxn ang="0">
                      <a:pos x="266" y="53"/>
                    </a:cxn>
                    <a:cxn ang="0">
                      <a:pos x="244" y="53"/>
                    </a:cxn>
                    <a:cxn ang="0">
                      <a:pos x="211" y="53"/>
                    </a:cxn>
                    <a:cxn ang="0">
                      <a:pos x="223" y="64"/>
                    </a:cxn>
                    <a:cxn ang="0">
                      <a:pos x="223" y="89"/>
                    </a:cxn>
                    <a:cxn ang="0">
                      <a:pos x="244" y="115"/>
                    </a:cxn>
                    <a:cxn ang="0">
                      <a:pos x="232" y="115"/>
                    </a:cxn>
                    <a:cxn ang="0">
                      <a:pos x="244" y="144"/>
                    </a:cxn>
                    <a:cxn ang="0">
                      <a:pos x="199" y="216"/>
                    </a:cxn>
                    <a:cxn ang="0">
                      <a:pos x="189" y="216"/>
                    </a:cxn>
                    <a:cxn ang="0">
                      <a:pos x="177" y="216"/>
                    </a:cxn>
                    <a:cxn ang="0">
                      <a:pos x="168" y="230"/>
                    </a:cxn>
                    <a:cxn ang="0">
                      <a:pos x="168" y="244"/>
                    </a:cxn>
                    <a:cxn ang="0">
                      <a:pos x="177" y="256"/>
                    </a:cxn>
                    <a:cxn ang="0">
                      <a:pos x="177" y="266"/>
                    </a:cxn>
                    <a:cxn ang="0">
                      <a:pos x="189" y="266"/>
                    </a:cxn>
                    <a:cxn ang="0">
                      <a:pos x="189" y="292"/>
                    </a:cxn>
                    <a:cxn ang="0">
                      <a:pos x="189" y="310"/>
                    </a:cxn>
                    <a:cxn ang="0">
                      <a:pos x="155" y="310"/>
                    </a:cxn>
                  </a:cxnLst>
                  <a:rect l="0" t="0" r="r" b="b"/>
                  <a:pathLst>
                    <a:path w="276" h="321">
                      <a:moveTo>
                        <a:pt x="155" y="310"/>
                      </a:moveTo>
                      <a:lnTo>
                        <a:pt x="144" y="321"/>
                      </a:lnTo>
                      <a:lnTo>
                        <a:pt x="134" y="321"/>
                      </a:lnTo>
                      <a:lnTo>
                        <a:pt x="113" y="280"/>
                      </a:lnTo>
                      <a:lnTo>
                        <a:pt x="76" y="280"/>
                      </a:lnTo>
                      <a:lnTo>
                        <a:pt x="67" y="280"/>
                      </a:lnTo>
                      <a:lnTo>
                        <a:pt x="23" y="280"/>
                      </a:lnTo>
                      <a:lnTo>
                        <a:pt x="23" y="256"/>
                      </a:lnTo>
                      <a:lnTo>
                        <a:pt x="45" y="244"/>
                      </a:lnTo>
                      <a:lnTo>
                        <a:pt x="45" y="230"/>
                      </a:lnTo>
                      <a:lnTo>
                        <a:pt x="36" y="201"/>
                      </a:lnTo>
                      <a:lnTo>
                        <a:pt x="23" y="201"/>
                      </a:lnTo>
                      <a:lnTo>
                        <a:pt x="0" y="165"/>
                      </a:lnTo>
                      <a:lnTo>
                        <a:pt x="23" y="180"/>
                      </a:lnTo>
                      <a:lnTo>
                        <a:pt x="100" y="165"/>
                      </a:lnTo>
                      <a:lnTo>
                        <a:pt x="100" y="144"/>
                      </a:lnTo>
                      <a:lnTo>
                        <a:pt x="144" y="126"/>
                      </a:lnTo>
                      <a:lnTo>
                        <a:pt x="144" y="89"/>
                      </a:lnTo>
                      <a:lnTo>
                        <a:pt x="155" y="76"/>
                      </a:lnTo>
                      <a:lnTo>
                        <a:pt x="144" y="64"/>
                      </a:lnTo>
                      <a:lnTo>
                        <a:pt x="168" y="64"/>
                      </a:lnTo>
                      <a:lnTo>
                        <a:pt x="168" y="53"/>
                      </a:lnTo>
                      <a:lnTo>
                        <a:pt x="168" y="10"/>
                      </a:lnTo>
                      <a:lnTo>
                        <a:pt x="189" y="0"/>
                      </a:lnTo>
                      <a:lnTo>
                        <a:pt x="199" y="0"/>
                      </a:lnTo>
                      <a:lnTo>
                        <a:pt x="211" y="0"/>
                      </a:lnTo>
                      <a:lnTo>
                        <a:pt x="232" y="0"/>
                      </a:lnTo>
                      <a:lnTo>
                        <a:pt x="244" y="24"/>
                      </a:lnTo>
                      <a:lnTo>
                        <a:pt x="276" y="36"/>
                      </a:lnTo>
                      <a:lnTo>
                        <a:pt x="266" y="53"/>
                      </a:lnTo>
                      <a:lnTo>
                        <a:pt x="244" y="53"/>
                      </a:lnTo>
                      <a:lnTo>
                        <a:pt x="211" y="53"/>
                      </a:lnTo>
                      <a:lnTo>
                        <a:pt x="223" y="64"/>
                      </a:lnTo>
                      <a:lnTo>
                        <a:pt x="223" y="89"/>
                      </a:lnTo>
                      <a:lnTo>
                        <a:pt x="244" y="115"/>
                      </a:lnTo>
                      <a:lnTo>
                        <a:pt x="232" y="115"/>
                      </a:lnTo>
                      <a:lnTo>
                        <a:pt x="244" y="144"/>
                      </a:lnTo>
                      <a:lnTo>
                        <a:pt x="199" y="216"/>
                      </a:lnTo>
                      <a:lnTo>
                        <a:pt x="189" y="216"/>
                      </a:lnTo>
                      <a:lnTo>
                        <a:pt x="177" y="216"/>
                      </a:lnTo>
                      <a:lnTo>
                        <a:pt x="168" y="230"/>
                      </a:lnTo>
                      <a:lnTo>
                        <a:pt x="168" y="244"/>
                      </a:lnTo>
                      <a:lnTo>
                        <a:pt x="177" y="256"/>
                      </a:lnTo>
                      <a:lnTo>
                        <a:pt x="177" y="266"/>
                      </a:lnTo>
                      <a:lnTo>
                        <a:pt x="189" y="266"/>
                      </a:lnTo>
                      <a:lnTo>
                        <a:pt x="189" y="292"/>
                      </a:lnTo>
                      <a:lnTo>
                        <a:pt x="189" y="310"/>
                      </a:lnTo>
                      <a:lnTo>
                        <a:pt x="155" y="310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1" name="Freeform 141"/>
                <p:cNvSpPr>
                  <a:spLocks/>
                </p:cNvSpPr>
                <p:nvPr/>
              </p:nvSpPr>
              <p:spPr bwMode="auto">
                <a:xfrm>
                  <a:off x="5680108" y="2351095"/>
                  <a:ext cx="363540" cy="350838"/>
                </a:xfrm>
                <a:custGeom>
                  <a:avLst/>
                  <a:gdLst/>
                  <a:ahLst/>
                  <a:cxnLst>
                    <a:cxn ang="0">
                      <a:pos x="85" y="28"/>
                    </a:cxn>
                    <a:cxn ang="0">
                      <a:pos x="76" y="28"/>
                    </a:cxn>
                    <a:cxn ang="0">
                      <a:pos x="64" y="28"/>
                    </a:cxn>
                    <a:cxn ang="0">
                      <a:pos x="64" y="50"/>
                    </a:cxn>
                    <a:cxn ang="0">
                      <a:pos x="42" y="65"/>
                    </a:cxn>
                    <a:cxn ang="0">
                      <a:pos x="34" y="76"/>
                    </a:cxn>
                    <a:cxn ang="0">
                      <a:pos x="9" y="65"/>
                    </a:cxn>
                    <a:cxn ang="0">
                      <a:pos x="9" y="93"/>
                    </a:cxn>
                    <a:cxn ang="0">
                      <a:pos x="0" y="105"/>
                    </a:cxn>
                    <a:cxn ang="0">
                      <a:pos x="0" y="116"/>
                    </a:cxn>
                    <a:cxn ang="0">
                      <a:pos x="9" y="167"/>
                    </a:cxn>
                    <a:cxn ang="0">
                      <a:pos x="34" y="167"/>
                    </a:cxn>
                    <a:cxn ang="0">
                      <a:pos x="34" y="184"/>
                    </a:cxn>
                    <a:cxn ang="0">
                      <a:pos x="18" y="206"/>
                    </a:cxn>
                    <a:cxn ang="0">
                      <a:pos x="42" y="221"/>
                    </a:cxn>
                    <a:cxn ang="0">
                      <a:pos x="119" y="206"/>
                    </a:cxn>
                    <a:cxn ang="0">
                      <a:pos x="119" y="184"/>
                    </a:cxn>
                    <a:cxn ang="0">
                      <a:pos x="162" y="167"/>
                    </a:cxn>
                    <a:cxn ang="0">
                      <a:pos x="162" y="131"/>
                    </a:cxn>
                    <a:cxn ang="0">
                      <a:pos x="174" y="116"/>
                    </a:cxn>
                    <a:cxn ang="0">
                      <a:pos x="162" y="105"/>
                    </a:cxn>
                    <a:cxn ang="0">
                      <a:pos x="186" y="105"/>
                    </a:cxn>
                    <a:cxn ang="0">
                      <a:pos x="186" y="93"/>
                    </a:cxn>
                    <a:cxn ang="0">
                      <a:pos x="186" y="50"/>
                    </a:cxn>
                    <a:cxn ang="0">
                      <a:pos x="208" y="40"/>
                    </a:cxn>
                    <a:cxn ang="0">
                      <a:pos x="217" y="40"/>
                    </a:cxn>
                    <a:cxn ang="0">
                      <a:pos x="229" y="40"/>
                    </a:cxn>
                    <a:cxn ang="0">
                      <a:pos x="229" y="28"/>
                    </a:cxn>
                    <a:cxn ang="0">
                      <a:pos x="208" y="28"/>
                    </a:cxn>
                    <a:cxn ang="0">
                      <a:pos x="186" y="40"/>
                    </a:cxn>
                    <a:cxn ang="0">
                      <a:pos x="174" y="14"/>
                    </a:cxn>
                    <a:cxn ang="0">
                      <a:pos x="162" y="0"/>
                    </a:cxn>
                    <a:cxn ang="0">
                      <a:pos x="153" y="28"/>
                    </a:cxn>
                    <a:cxn ang="0">
                      <a:pos x="140" y="28"/>
                    </a:cxn>
                    <a:cxn ang="0">
                      <a:pos x="119" y="40"/>
                    </a:cxn>
                    <a:cxn ang="0">
                      <a:pos x="109" y="40"/>
                    </a:cxn>
                    <a:cxn ang="0">
                      <a:pos x="85" y="28"/>
                    </a:cxn>
                  </a:cxnLst>
                  <a:rect l="0" t="0" r="r" b="b"/>
                  <a:pathLst>
                    <a:path w="229" h="221">
                      <a:moveTo>
                        <a:pt x="85" y="28"/>
                      </a:moveTo>
                      <a:lnTo>
                        <a:pt x="76" y="28"/>
                      </a:lnTo>
                      <a:lnTo>
                        <a:pt x="64" y="28"/>
                      </a:lnTo>
                      <a:lnTo>
                        <a:pt x="64" y="50"/>
                      </a:lnTo>
                      <a:lnTo>
                        <a:pt x="42" y="65"/>
                      </a:lnTo>
                      <a:lnTo>
                        <a:pt x="34" y="76"/>
                      </a:lnTo>
                      <a:lnTo>
                        <a:pt x="9" y="65"/>
                      </a:lnTo>
                      <a:lnTo>
                        <a:pt x="9" y="93"/>
                      </a:lnTo>
                      <a:lnTo>
                        <a:pt x="0" y="105"/>
                      </a:lnTo>
                      <a:lnTo>
                        <a:pt x="0" y="116"/>
                      </a:lnTo>
                      <a:lnTo>
                        <a:pt x="9" y="167"/>
                      </a:lnTo>
                      <a:lnTo>
                        <a:pt x="34" y="167"/>
                      </a:lnTo>
                      <a:lnTo>
                        <a:pt x="34" y="184"/>
                      </a:lnTo>
                      <a:lnTo>
                        <a:pt x="18" y="206"/>
                      </a:lnTo>
                      <a:lnTo>
                        <a:pt x="42" y="221"/>
                      </a:lnTo>
                      <a:lnTo>
                        <a:pt x="119" y="206"/>
                      </a:lnTo>
                      <a:lnTo>
                        <a:pt x="119" y="184"/>
                      </a:lnTo>
                      <a:lnTo>
                        <a:pt x="162" y="167"/>
                      </a:lnTo>
                      <a:lnTo>
                        <a:pt x="162" y="131"/>
                      </a:lnTo>
                      <a:lnTo>
                        <a:pt x="174" y="116"/>
                      </a:lnTo>
                      <a:lnTo>
                        <a:pt x="162" y="105"/>
                      </a:lnTo>
                      <a:lnTo>
                        <a:pt x="186" y="105"/>
                      </a:lnTo>
                      <a:lnTo>
                        <a:pt x="186" y="93"/>
                      </a:lnTo>
                      <a:lnTo>
                        <a:pt x="186" y="50"/>
                      </a:lnTo>
                      <a:lnTo>
                        <a:pt x="208" y="40"/>
                      </a:lnTo>
                      <a:lnTo>
                        <a:pt x="217" y="40"/>
                      </a:lnTo>
                      <a:lnTo>
                        <a:pt x="229" y="40"/>
                      </a:lnTo>
                      <a:lnTo>
                        <a:pt x="229" y="28"/>
                      </a:lnTo>
                      <a:lnTo>
                        <a:pt x="208" y="28"/>
                      </a:lnTo>
                      <a:lnTo>
                        <a:pt x="186" y="40"/>
                      </a:lnTo>
                      <a:lnTo>
                        <a:pt x="174" y="14"/>
                      </a:lnTo>
                      <a:lnTo>
                        <a:pt x="162" y="0"/>
                      </a:lnTo>
                      <a:lnTo>
                        <a:pt x="153" y="28"/>
                      </a:lnTo>
                      <a:lnTo>
                        <a:pt x="140" y="28"/>
                      </a:lnTo>
                      <a:lnTo>
                        <a:pt x="119" y="40"/>
                      </a:lnTo>
                      <a:lnTo>
                        <a:pt x="109" y="40"/>
                      </a:lnTo>
                      <a:lnTo>
                        <a:pt x="85" y="28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2" name="Freeform 142"/>
                <p:cNvSpPr>
                  <a:spLocks/>
                </p:cNvSpPr>
                <p:nvPr/>
              </p:nvSpPr>
              <p:spPr bwMode="auto">
                <a:xfrm>
                  <a:off x="5680108" y="2351095"/>
                  <a:ext cx="363540" cy="350838"/>
                </a:xfrm>
                <a:custGeom>
                  <a:avLst/>
                  <a:gdLst/>
                  <a:ahLst/>
                  <a:cxnLst>
                    <a:cxn ang="0">
                      <a:pos x="85" y="28"/>
                    </a:cxn>
                    <a:cxn ang="0">
                      <a:pos x="76" y="28"/>
                    </a:cxn>
                    <a:cxn ang="0">
                      <a:pos x="64" y="28"/>
                    </a:cxn>
                    <a:cxn ang="0">
                      <a:pos x="64" y="50"/>
                    </a:cxn>
                    <a:cxn ang="0">
                      <a:pos x="42" y="65"/>
                    </a:cxn>
                    <a:cxn ang="0">
                      <a:pos x="34" y="76"/>
                    </a:cxn>
                    <a:cxn ang="0">
                      <a:pos x="9" y="65"/>
                    </a:cxn>
                    <a:cxn ang="0">
                      <a:pos x="9" y="93"/>
                    </a:cxn>
                    <a:cxn ang="0">
                      <a:pos x="0" y="105"/>
                    </a:cxn>
                    <a:cxn ang="0">
                      <a:pos x="0" y="116"/>
                    </a:cxn>
                    <a:cxn ang="0">
                      <a:pos x="9" y="167"/>
                    </a:cxn>
                    <a:cxn ang="0">
                      <a:pos x="34" y="167"/>
                    </a:cxn>
                    <a:cxn ang="0">
                      <a:pos x="34" y="184"/>
                    </a:cxn>
                    <a:cxn ang="0">
                      <a:pos x="18" y="206"/>
                    </a:cxn>
                    <a:cxn ang="0">
                      <a:pos x="42" y="221"/>
                    </a:cxn>
                    <a:cxn ang="0">
                      <a:pos x="119" y="206"/>
                    </a:cxn>
                    <a:cxn ang="0">
                      <a:pos x="119" y="184"/>
                    </a:cxn>
                    <a:cxn ang="0">
                      <a:pos x="162" y="167"/>
                    </a:cxn>
                    <a:cxn ang="0">
                      <a:pos x="162" y="131"/>
                    </a:cxn>
                    <a:cxn ang="0">
                      <a:pos x="174" y="116"/>
                    </a:cxn>
                    <a:cxn ang="0">
                      <a:pos x="162" y="105"/>
                    </a:cxn>
                    <a:cxn ang="0">
                      <a:pos x="186" y="105"/>
                    </a:cxn>
                    <a:cxn ang="0">
                      <a:pos x="186" y="93"/>
                    </a:cxn>
                    <a:cxn ang="0">
                      <a:pos x="186" y="50"/>
                    </a:cxn>
                    <a:cxn ang="0">
                      <a:pos x="208" y="40"/>
                    </a:cxn>
                    <a:cxn ang="0">
                      <a:pos x="217" y="40"/>
                    </a:cxn>
                    <a:cxn ang="0">
                      <a:pos x="229" y="40"/>
                    </a:cxn>
                    <a:cxn ang="0">
                      <a:pos x="229" y="28"/>
                    </a:cxn>
                    <a:cxn ang="0">
                      <a:pos x="208" y="28"/>
                    </a:cxn>
                    <a:cxn ang="0">
                      <a:pos x="186" y="40"/>
                    </a:cxn>
                    <a:cxn ang="0">
                      <a:pos x="174" y="14"/>
                    </a:cxn>
                    <a:cxn ang="0">
                      <a:pos x="162" y="0"/>
                    </a:cxn>
                    <a:cxn ang="0">
                      <a:pos x="153" y="28"/>
                    </a:cxn>
                    <a:cxn ang="0">
                      <a:pos x="140" y="28"/>
                    </a:cxn>
                    <a:cxn ang="0">
                      <a:pos x="119" y="40"/>
                    </a:cxn>
                    <a:cxn ang="0">
                      <a:pos x="109" y="40"/>
                    </a:cxn>
                    <a:cxn ang="0">
                      <a:pos x="85" y="28"/>
                    </a:cxn>
                  </a:cxnLst>
                  <a:rect l="0" t="0" r="r" b="b"/>
                  <a:pathLst>
                    <a:path w="229" h="221">
                      <a:moveTo>
                        <a:pt x="85" y="28"/>
                      </a:moveTo>
                      <a:lnTo>
                        <a:pt x="76" y="28"/>
                      </a:lnTo>
                      <a:lnTo>
                        <a:pt x="64" y="28"/>
                      </a:lnTo>
                      <a:lnTo>
                        <a:pt x="64" y="50"/>
                      </a:lnTo>
                      <a:lnTo>
                        <a:pt x="42" y="65"/>
                      </a:lnTo>
                      <a:lnTo>
                        <a:pt x="34" y="76"/>
                      </a:lnTo>
                      <a:lnTo>
                        <a:pt x="9" y="65"/>
                      </a:lnTo>
                      <a:lnTo>
                        <a:pt x="9" y="93"/>
                      </a:lnTo>
                      <a:lnTo>
                        <a:pt x="0" y="105"/>
                      </a:lnTo>
                      <a:lnTo>
                        <a:pt x="0" y="116"/>
                      </a:lnTo>
                      <a:lnTo>
                        <a:pt x="9" y="167"/>
                      </a:lnTo>
                      <a:lnTo>
                        <a:pt x="34" y="167"/>
                      </a:lnTo>
                      <a:lnTo>
                        <a:pt x="34" y="184"/>
                      </a:lnTo>
                      <a:lnTo>
                        <a:pt x="18" y="206"/>
                      </a:lnTo>
                      <a:lnTo>
                        <a:pt x="42" y="221"/>
                      </a:lnTo>
                      <a:lnTo>
                        <a:pt x="119" y="206"/>
                      </a:lnTo>
                      <a:lnTo>
                        <a:pt x="119" y="184"/>
                      </a:lnTo>
                      <a:lnTo>
                        <a:pt x="162" y="167"/>
                      </a:lnTo>
                      <a:lnTo>
                        <a:pt x="162" y="131"/>
                      </a:lnTo>
                      <a:lnTo>
                        <a:pt x="174" y="116"/>
                      </a:lnTo>
                      <a:lnTo>
                        <a:pt x="162" y="105"/>
                      </a:lnTo>
                      <a:lnTo>
                        <a:pt x="186" y="105"/>
                      </a:lnTo>
                      <a:lnTo>
                        <a:pt x="186" y="93"/>
                      </a:lnTo>
                      <a:lnTo>
                        <a:pt x="186" y="50"/>
                      </a:lnTo>
                      <a:lnTo>
                        <a:pt x="208" y="40"/>
                      </a:lnTo>
                      <a:lnTo>
                        <a:pt x="217" y="40"/>
                      </a:lnTo>
                      <a:lnTo>
                        <a:pt x="229" y="40"/>
                      </a:lnTo>
                      <a:lnTo>
                        <a:pt x="229" y="28"/>
                      </a:lnTo>
                      <a:lnTo>
                        <a:pt x="208" y="28"/>
                      </a:lnTo>
                      <a:lnTo>
                        <a:pt x="186" y="40"/>
                      </a:lnTo>
                      <a:lnTo>
                        <a:pt x="174" y="14"/>
                      </a:lnTo>
                      <a:lnTo>
                        <a:pt x="162" y="0"/>
                      </a:lnTo>
                      <a:lnTo>
                        <a:pt x="153" y="28"/>
                      </a:lnTo>
                      <a:lnTo>
                        <a:pt x="140" y="28"/>
                      </a:lnTo>
                      <a:lnTo>
                        <a:pt x="119" y="40"/>
                      </a:lnTo>
                      <a:lnTo>
                        <a:pt x="109" y="40"/>
                      </a:lnTo>
                      <a:lnTo>
                        <a:pt x="85" y="28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3" name="Freeform 149"/>
                <p:cNvSpPr>
                  <a:spLocks/>
                </p:cNvSpPr>
                <p:nvPr/>
              </p:nvSpPr>
              <p:spPr bwMode="auto">
                <a:xfrm>
                  <a:off x="4714903" y="2206632"/>
                  <a:ext cx="525466" cy="246063"/>
                </a:xfrm>
                <a:custGeom>
                  <a:avLst/>
                  <a:gdLst/>
                  <a:ahLst/>
                  <a:cxnLst>
                    <a:cxn ang="0">
                      <a:pos x="285" y="28"/>
                    </a:cxn>
                    <a:cxn ang="0">
                      <a:pos x="300" y="54"/>
                    </a:cxn>
                    <a:cxn ang="0">
                      <a:pos x="322" y="54"/>
                    </a:cxn>
                    <a:cxn ang="0">
                      <a:pos x="310" y="64"/>
                    </a:cxn>
                    <a:cxn ang="0">
                      <a:pos x="331" y="119"/>
                    </a:cxn>
                    <a:cxn ang="0">
                      <a:pos x="300" y="119"/>
                    </a:cxn>
                    <a:cxn ang="0">
                      <a:pos x="285" y="119"/>
                    </a:cxn>
                    <a:cxn ang="0">
                      <a:pos x="255" y="130"/>
                    </a:cxn>
                    <a:cxn ang="0">
                      <a:pos x="233" y="130"/>
                    </a:cxn>
                    <a:cxn ang="0">
                      <a:pos x="221" y="130"/>
                    </a:cxn>
                    <a:cxn ang="0">
                      <a:pos x="187" y="130"/>
                    </a:cxn>
                    <a:cxn ang="0">
                      <a:pos x="187" y="140"/>
                    </a:cxn>
                    <a:cxn ang="0">
                      <a:pos x="178" y="155"/>
                    </a:cxn>
                    <a:cxn ang="0">
                      <a:pos x="178" y="130"/>
                    </a:cxn>
                    <a:cxn ang="0">
                      <a:pos x="169" y="140"/>
                    </a:cxn>
                    <a:cxn ang="0">
                      <a:pos x="153" y="130"/>
                    </a:cxn>
                    <a:cxn ang="0">
                      <a:pos x="131" y="140"/>
                    </a:cxn>
                    <a:cxn ang="0">
                      <a:pos x="123" y="155"/>
                    </a:cxn>
                    <a:cxn ang="0">
                      <a:pos x="101" y="130"/>
                    </a:cxn>
                    <a:cxn ang="0">
                      <a:pos x="92" y="130"/>
                    </a:cxn>
                    <a:cxn ang="0">
                      <a:pos x="76" y="140"/>
                    </a:cxn>
                    <a:cxn ang="0">
                      <a:pos x="67" y="140"/>
                    </a:cxn>
                    <a:cxn ang="0">
                      <a:pos x="34" y="130"/>
                    </a:cxn>
                    <a:cxn ang="0">
                      <a:pos x="46" y="130"/>
                    </a:cxn>
                    <a:cxn ang="0">
                      <a:pos x="24" y="130"/>
                    </a:cxn>
                    <a:cxn ang="0">
                      <a:pos x="34" y="119"/>
                    </a:cxn>
                    <a:cxn ang="0">
                      <a:pos x="24" y="119"/>
                    </a:cxn>
                    <a:cxn ang="0">
                      <a:pos x="24" y="104"/>
                    </a:cxn>
                    <a:cxn ang="0">
                      <a:pos x="12" y="90"/>
                    </a:cxn>
                    <a:cxn ang="0">
                      <a:pos x="24" y="90"/>
                    </a:cxn>
                    <a:cxn ang="0">
                      <a:pos x="12" y="64"/>
                    </a:cxn>
                    <a:cxn ang="0">
                      <a:pos x="0" y="64"/>
                    </a:cxn>
                    <a:cxn ang="0">
                      <a:pos x="0" y="54"/>
                    </a:cxn>
                    <a:cxn ang="0">
                      <a:pos x="12" y="54"/>
                    </a:cxn>
                    <a:cxn ang="0">
                      <a:pos x="56" y="54"/>
                    </a:cxn>
                    <a:cxn ang="0">
                      <a:pos x="46" y="40"/>
                    </a:cxn>
                    <a:cxn ang="0">
                      <a:pos x="56" y="40"/>
                    </a:cxn>
                    <a:cxn ang="0">
                      <a:pos x="46" y="28"/>
                    </a:cxn>
                    <a:cxn ang="0">
                      <a:pos x="24" y="28"/>
                    </a:cxn>
                    <a:cxn ang="0">
                      <a:pos x="0" y="54"/>
                    </a:cxn>
                    <a:cxn ang="0">
                      <a:pos x="12" y="40"/>
                    </a:cxn>
                    <a:cxn ang="0">
                      <a:pos x="0" y="40"/>
                    </a:cxn>
                    <a:cxn ang="0">
                      <a:pos x="0" y="14"/>
                    </a:cxn>
                    <a:cxn ang="0">
                      <a:pos x="34" y="14"/>
                    </a:cxn>
                    <a:cxn ang="0">
                      <a:pos x="46" y="28"/>
                    </a:cxn>
                    <a:cxn ang="0">
                      <a:pos x="67" y="28"/>
                    </a:cxn>
                    <a:cxn ang="0">
                      <a:pos x="92" y="28"/>
                    </a:cxn>
                    <a:cxn ang="0">
                      <a:pos x="123" y="0"/>
                    </a:cxn>
                    <a:cxn ang="0">
                      <a:pos x="144" y="0"/>
                    </a:cxn>
                    <a:cxn ang="0">
                      <a:pos x="187" y="28"/>
                    </a:cxn>
                    <a:cxn ang="0">
                      <a:pos x="233" y="28"/>
                    </a:cxn>
                    <a:cxn ang="0">
                      <a:pos x="263" y="14"/>
                    </a:cxn>
                    <a:cxn ang="0">
                      <a:pos x="285" y="14"/>
                    </a:cxn>
                    <a:cxn ang="0">
                      <a:pos x="285" y="28"/>
                    </a:cxn>
                  </a:cxnLst>
                  <a:rect l="0" t="0" r="r" b="b"/>
                  <a:pathLst>
                    <a:path w="331" h="155">
                      <a:moveTo>
                        <a:pt x="285" y="28"/>
                      </a:moveTo>
                      <a:lnTo>
                        <a:pt x="300" y="54"/>
                      </a:lnTo>
                      <a:lnTo>
                        <a:pt x="322" y="54"/>
                      </a:lnTo>
                      <a:lnTo>
                        <a:pt x="310" y="64"/>
                      </a:lnTo>
                      <a:lnTo>
                        <a:pt x="331" y="119"/>
                      </a:lnTo>
                      <a:lnTo>
                        <a:pt x="300" y="119"/>
                      </a:lnTo>
                      <a:lnTo>
                        <a:pt x="285" y="119"/>
                      </a:lnTo>
                      <a:lnTo>
                        <a:pt x="255" y="130"/>
                      </a:lnTo>
                      <a:lnTo>
                        <a:pt x="233" y="130"/>
                      </a:lnTo>
                      <a:lnTo>
                        <a:pt x="221" y="130"/>
                      </a:lnTo>
                      <a:lnTo>
                        <a:pt x="187" y="130"/>
                      </a:lnTo>
                      <a:lnTo>
                        <a:pt x="187" y="140"/>
                      </a:lnTo>
                      <a:lnTo>
                        <a:pt x="178" y="155"/>
                      </a:lnTo>
                      <a:lnTo>
                        <a:pt x="178" y="130"/>
                      </a:lnTo>
                      <a:lnTo>
                        <a:pt x="169" y="140"/>
                      </a:lnTo>
                      <a:lnTo>
                        <a:pt x="153" y="130"/>
                      </a:lnTo>
                      <a:lnTo>
                        <a:pt x="131" y="140"/>
                      </a:lnTo>
                      <a:lnTo>
                        <a:pt x="123" y="155"/>
                      </a:lnTo>
                      <a:lnTo>
                        <a:pt x="101" y="130"/>
                      </a:lnTo>
                      <a:lnTo>
                        <a:pt x="92" y="130"/>
                      </a:lnTo>
                      <a:lnTo>
                        <a:pt x="76" y="140"/>
                      </a:lnTo>
                      <a:lnTo>
                        <a:pt x="67" y="140"/>
                      </a:lnTo>
                      <a:lnTo>
                        <a:pt x="34" y="130"/>
                      </a:lnTo>
                      <a:lnTo>
                        <a:pt x="46" y="130"/>
                      </a:lnTo>
                      <a:lnTo>
                        <a:pt x="24" y="130"/>
                      </a:lnTo>
                      <a:lnTo>
                        <a:pt x="34" y="119"/>
                      </a:lnTo>
                      <a:lnTo>
                        <a:pt x="24" y="119"/>
                      </a:lnTo>
                      <a:lnTo>
                        <a:pt x="24" y="104"/>
                      </a:lnTo>
                      <a:lnTo>
                        <a:pt x="12" y="90"/>
                      </a:lnTo>
                      <a:lnTo>
                        <a:pt x="24" y="90"/>
                      </a:lnTo>
                      <a:lnTo>
                        <a:pt x="12" y="64"/>
                      </a:lnTo>
                      <a:lnTo>
                        <a:pt x="0" y="64"/>
                      </a:lnTo>
                      <a:lnTo>
                        <a:pt x="0" y="54"/>
                      </a:lnTo>
                      <a:lnTo>
                        <a:pt x="12" y="54"/>
                      </a:lnTo>
                      <a:lnTo>
                        <a:pt x="56" y="54"/>
                      </a:lnTo>
                      <a:lnTo>
                        <a:pt x="46" y="40"/>
                      </a:lnTo>
                      <a:lnTo>
                        <a:pt x="56" y="40"/>
                      </a:lnTo>
                      <a:lnTo>
                        <a:pt x="46" y="28"/>
                      </a:lnTo>
                      <a:lnTo>
                        <a:pt x="24" y="28"/>
                      </a:lnTo>
                      <a:lnTo>
                        <a:pt x="0" y="54"/>
                      </a:lnTo>
                      <a:lnTo>
                        <a:pt x="12" y="40"/>
                      </a:lnTo>
                      <a:lnTo>
                        <a:pt x="0" y="40"/>
                      </a:lnTo>
                      <a:lnTo>
                        <a:pt x="0" y="14"/>
                      </a:lnTo>
                      <a:lnTo>
                        <a:pt x="34" y="14"/>
                      </a:lnTo>
                      <a:lnTo>
                        <a:pt x="46" y="28"/>
                      </a:lnTo>
                      <a:lnTo>
                        <a:pt x="67" y="28"/>
                      </a:lnTo>
                      <a:lnTo>
                        <a:pt x="92" y="28"/>
                      </a:lnTo>
                      <a:lnTo>
                        <a:pt x="123" y="0"/>
                      </a:lnTo>
                      <a:lnTo>
                        <a:pt x="144" y="0"/>
                      </a:lnTo>
                      <a:lnTo>
                        <a:pt x="187" y="28"/>
                      </a:lnTo>
                      <a:lnTo>
                        <a:pt x="233" y="28"/>
                      </a:lnTo>
                      <a:lnTo>
                        <a:pt x="263" y="14"/>
                      </a:lnTo>
                      <a:lnTo>
                        <a:pt x="285" y="14"/>
                      </a:lnTo>
                      <a:lnTo>
                        <a:pt x="285" y="28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4" name="Freeform 150"/>
                <p:cNvSpPr>
                  <a:spLocks/>
                </p:cNvSpPr>
                <p:nvPr/>
              </p:nvSpPr>
              <p:spPr bwMode="auto">
                <a:xfrm>
                  <a:off x="4714903" y="2206632"/>
                  <a:ext cx="525466" cy="246063"/>
                </a:xfrm>
                <a:custGeom>
                  <a:avLst/>
                  <a:gdLst/>
                  <a:ahLst/>
                  <a:cxnLst>
                    <a:cxn ang="0">
                      <a:pos x="285" y="28"/>
                    </a:cxn>
                    <a:cxn ang="0">
                      <a:pos x="300" y="54"/>
                    </a:cxn>
                    <a:cxn ang="0">
                      <a:pos x="322" y="54"/>
                    </a:cxn>
                    <a:cxn ang="0">
                      <a:pos x="310" y="64"/>
                    </a:cxn>
                    <a:cxn ang="0">
                      <a:pos x="331" y="119"/>
                    </a:cxn>
                    <a:cxn ang="0">
                      <a:pos x="300" y="119"/>
                    </a:cxn>
                    <a:cxn ang="0">
                      <a:pos x="285" y="119"/>
                    </a:cxn>
                    <a:cxn ang="0">
                      <a:pos x="255" y="130"/>
                    </a:cxn>
                    <a:cxn ang="0">
                      <a:pos x="233" y="130"/>
                    </a:cxn>
                    <a:cxn ang="0">
                      <a:pos x="221" y="130"/>
                    </a:cxn>
                    <a:cxn ang="0">
                      <a:pos x="187" y="130"/>
                    </a:cxn>
                    <a:cxn ang="0">
                      <a:pos x="187" y="140"/>
                    </a:cxn>
                    <a:cxn ang="0">
                      <a:pos x="178" y="155"/>
                    </a:cxn>
                    <a:cxn ang="0">
                      <a:pos x="178" y="130"/>
                    </a:cxn>
                    <a:cxn ang="0">
                      <a:pos x="169" y="140"/>
                    </a:cxn>
                    <a:cxn ang="0">
                      <a:pos x="153" y="130"/>
                    </a:cxn>
                    <a:cxn ang="0">
                      <a:pos x="131" y="140"/>
                    </a:cxn>
                    <a:cxn ang="0">
                      <a:pos x="123" y="155"/>
                    </a:cxn>
                    <a:cxn ang="0">
                      <a:pos x="101" y="130"/>
                    </a:cxn>
                    <a:cxn ang="0">
                      <a:pos x="92" y="130"/>
                    </a:cxn>
                    <a:cxn ang="0">
                      <a:pos x="76" y="140"/>
                    </a:cxn>
                    <a:cxn ang="0">
                      <a:pos x="67" y="140"/>
                    </a:cxn>
                    <a:cxn ang="0">
                      <a:pos x="34" y="130"/>
                    </a:cxn>
                    <a:cxn ang="0">
                      <a:pos x="46" y="130"/>
                    </a:cxn>
                    <a:cxn ang="0">
                      <a:pos x="24" y="130"/>
                    </a:cxn>
                    <a:cxn ang="0">
                      <a:pos x="34" y="119"/>
                    </a:cxn>
                    <a:cxn ang="0">
                      <a:pos x="24" y="119"/>
                    </a:cxn>
                    <a:cxn ang="0">
                      <a:pos x="24" y="104"/>
                    </a:cxn>
                    <a:cxn ang="0">
                      <a:pos x="12" y="90"/>
                    </a:cxn>
                    <a:cxn ang="0">
                      <a:pos x="24" y="90"/>
                    </a:cxn>
                    <a:cxn ang="0">
                      <a:pos x="12" y="64"/>
                    </a:cxn>
                    <a:cxn ang="0">
                      <a:pos x="0" y="64"/>
                    </a:cxn>
                    <a:cxn ang="0">
                      <a:pos x="0" y="54"/>
                    </a:cxn>
                    <a:cxn ang="0">
                      <a:pos x="12" y="54"/>
                    </a:cxn>
                    <a:cxn ang="0">
                      <a:pos x="56" y="54"/>
                    </a:cxn>
                    <a:cxn ang="0">
                      <a:pos x="46" y="40"/>
                    </a:cxn>
                    <a:cxn ang="0">
                      <a:pos x="56" y="40"/>
                    </a:cxn>
                    <a:cxn ang="0">
                      <a:pos x="46" y="28"/>
                    </a:cxn>
                    <a:cxn ang="0">
                      <a:pos x="24" y="28"/>
                    </a:cxn>
                    <a:cxn ang="0">
                      <a:pos x="0" y="54"/>
                    </a:cxn>
                    <a:cxn ang="0">
                      <a:pos x="12" y="40"/>
                    </a:cxn>
                    <a:cxn ang="0">
                      <a:pos x="0" y="40"/>
                    </a:cxn>
                    <a:cxn ang="0">
                      <a:pos x="0" y="14"/>
                    </a:cxn>
                    <a:cxn ang="0">
                      <a:pos x="34" y="14"/>
                    </a:cxn>
                    <a:cxn ang="0">
                      <a:pos x="46" y="28"/>
                    </a:cxn>
                    <a:cxn ang="0">
                      <a:pos x="67" y="28"/>
                    </a:cxn>
                    <a:cxn ang="0">
                      <a:pos x="92" y="28"/>
                    </a:cxn>
                    <a:cxn ang="0">
                      <a:pos x="123" y="0"/>
                    </a:cxn>
                    <a:cxn ang="0">
                      <a:pos x="144" y="0"/>
                    </a:cxn>
                    <a:cxn ang="0">
                      <a:pos x="187" y="28"/>
                    </a:cxn>
                    <a:cxn ang="0">
                      <a:pos x="233" y="28"/>
                    </a:cxn>
                    <a:cxn ang="0">
                      <a:pos x="263" y="14"/>
                    </a:cxn>
                    <a:cxn ang="0">
                      <a:pos x="285" y="14"/>
                    </a:cxn>
                    <a:cxn ang="0">
                      <a:pos x="285" y="28"/>
                    </a:cxn>
                  </a:cxnLst>
                  <a:rect l="0" t="0" r="r" b="b"/>
                  <a:pathLst>
                    <a:path w="331" h="155">
                      <a:moveTo>
                        <a:pt x="285" y="28"/>
                      </a:moveTo>
                      <a:lnTo>
                        <a:pt x="300" y="54"/>
                      </a:lnTo>
                      <a:lnTo>
                        <a:pt x="322" y="54"/>
                      </a:lnTo>
                      <a:lnTo>
                        <a:pt x="310" y="64"/>
                      </a:lnTo>
                      <a:lnTo>
                        <a:pt x="331" y="119"/>
                      </a:lnTo>
                      <a:lnTo>
                        <a:pt x="300" y="119"/>
                      </a:lnTo>
                      <a:lnTo>
                        <a:pt x="285" y="119"/>
                      </a:lnTo>
                      <a:lnTo>
                        <a:pt x="255" y="130"/>
                      </a:lnTo>
                      <a:lnTo>
                        <a:pt x="233" y="130"/>
                      </a:lnTo>
                      <a:lnTo>
                        <a:pt x="221" y="130"/>
                      </a:lnTo>
                      <a:lnTo>
                        <a:pt x="187" y="130"/>
                      </a:lnTo>
                      <a:lnTo>
                        <a:pt x="187" y="140"/>
                      </a:lnTo>
                      <a:lnTo>
                        <a:pt x="178" y="155"/>
                      </a:lnTo>
                      <a:lnTo>
                        <a:pt x="178" y="130"/>
                      </a:lnTo>
                      <a:lnTo>
                        <a:pt x="169" y="140"/>
                      </a:lnTo>
                      <a:lnTo>
                        <a:pt x="153" y="130"/>
                      </a:lnTo>
                      <a:lnTo>
                        <a:pt x="131" y="140"/>
                      </a:lnTo>
                      <a:lnTo>
                        <a:pt x="123" y="155"/>
                      </a:lnTo>
                      <a:lnTo>
                        <a:pt x="101" y="130"/>
                      </a:lnTo>
                      <a:lnTo>
                        <a:pt x="92" y="130"/>
                      </a:lnTo>
                      <a:lnTo>
                        <a:pt x="76" y="140"/>
                      </a:lnTo>
                      <a:lnTo>
                        <a:pt x="67" y="140"/>
                      </a:lnTo>
                      <a:lnTo>
                        <a:pt x="34" y="130"/>
                      </a:lnTo>
                      <a:lnTo>
                        <a:pt x="46" y="130"/>
                      </a:lnTo>
                      <a:lnTo>
                        <a:pt x="24" y="130"/>
                      </a:lnTo>
                      <a:lnTo>
                        <a:pt x="34" y="119"/>
                      </a:lnTo>
                      <a:lnTo>
                        <a:pt x="24" y="119"/>
                      </a:lnTo>
                      <a:lnTo>
                        <a:pt x="24" y="104"/>
                      </a:lnTo>
                      <a:lnTo>
                        <a:pt x="12" y="90"/>
                      </a:lnTo>
                      <a:lnTo>
                        <a:pt x="24" y="90"/>
                      </a:lnTo>
                      <a:lnTo>
                        <a:pt x="12" y="64"/>
                      </a:lnTo>
                      <a:lnTo>
                        <a:pt x="0" y="64"/>
                      </a:lnTo>
                      <a:lnTo>
                        <a:pt x="0" y="54"/>
                      </a:lnTo>
                      <a:lnTo>
                        <a:pt x="12" y="54"/>
                      </a:lnTo>
                      <a:lnTo>
                        <a:pt x="56" y="54"/>
                      </a:lnTo>
                      <a:lnTo>
                        <a:pt x="46" y="40"/>
                      </a:lnTo>
                      <a:lnTo>
                        <a:pt x="56" y="40"/>
                      </a:lnTo>
                      <a:lnTo>
                        <a:pt x="46" y="28"/>
                      </a:lnTo>
                      <a:lnTo>
                        <a:pt x="24" y="28"/>
                      </a:lnTo>
                      <a:lnTo>
                        <a:pt x="0" y="54"/>
                      </a:lnTo>
                      <a:lnTo>
                        <a:pt x="12" y="40"/>
                      </a:lnTo>
                      <a:lnTo>
                        <a:pt x="0" y="40"/>
                      </a:lnTo>
                      <a:lnTo>
                        <a:pt x="0" y="14"/>
                      </a:lnTo>
                      <a:lnTo>
                        <a:pt x="34" y="14"/>
                      </a:lnTo>
                      <a:lnTo>
                        <a:pt x="46" y="28"/>
                      </a:lnTo>
                      <a:lnTo>
                        <a:pt x="67" y="28"/>
                      </a:lnTo>
                      <a:lnTo>
                        <a:pt x="92" y="28"/>
                      </a:lnTo>
                      <a:lnTo>
                        <a:pt x="123" y="0"/>
                      </a:lnTo>
                      <a:lnTo>
                        <a:pt x="144" y="0"/>
                      </a:lnTo>
                      <a:lnTo>
                        <a:pt x="187" y="28"/>
                      </a:lnTo>
                      <a:lnTo>
                        <a:pt x="233" y="28"/>
                      </a:lnTo>
                      <a:lnTo>
                        <a:pt x="263" y="14"/>
                      </a:lnTo>
                      <a:lnTo>
                        <a:pt x="285" y="14"/>
                      </a:lnTo>
                      <a:lnTo>
                        <a:pt x="285" y="28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5" name="Freeform 151"/>
                <p:cNvSpPr>
                  <a:spLocks/>
                </p:cNvSpPr>
                <p:nvPr/>
              </p:nvSpPr>
              <p:spPr bwMode="auto">
                <a:xfrm>
                  <a:off x="4999067" y="2397132"/>
                  <a:ext cx="169863" cy="200025"/>
                </a:xfrm>
                <a:custGeom>
                  <a:avLst/>
                  <a:gdLst/>
                  <a:ahLst/>
                  <a:cxnLst>
                    <a:cxn ang="0">
                      <a:pos x="107" y="0"/>
                    </a:cxn>
                    <a:cxn ang="0">
                      <a:pos x="85" y="21"/>
                    </a:cxn>
                    <a:cxn ang="0">
                      <a:pos x="85" y="75"/>
                    </a:cxn>
                    <a:cxn ang="0">
                      <a:pos x="55" y="100"/>
                    </a:cxn>
                    <a:cxn ang="0">
                      <a:pos x="9" y="126"/>
                    </a:cxn>
                    <a:cxn ang="0">
                      <a:pos x="0" y="111"/>
                    </a:cxn>
                    <a:cxn ang="0">
                      <a:pos x="0" y="100"/>
                    </a:cxn>
                    <a:cxn ang="0">
                      <a:pos x="9" y="75"/>
                    </a:cxn>
                    <a:cxn ang="0">
                      <a:pos x="0" y="75"/>
                    </a:cxn>
                    <a:cxn ang="0">
                      <a:pos x="0" y="35"/>
                    </a:cxn>
                    <a:cxn ang="0">
                      <a:pos x="9" y="21"/>
                    </a:cxn>
                    <a:cxn ang="0">
                      <a:pos x="9" y="11"/>
                    </a:cxn>
                    <a:cxn ang="0">
                      <a:pos x="42" y="11"/>
                    </a:cxn>
                    <a:cxn ang="0">
                      <a:pos x="55" y="11"/>
                    </a:cxn>
                    <a:cxn ang="0">
                      <a:pos x="76" y="11"/>
                    </a:cxn>
                    <a:cxn ang="0">
                      <a:pos x="107" y="0"/>
                    </a:cxn>
                  </a:cxnLst>
                  <a:rect l="0" t="0" r="r" b="b"/>
                  <a:pathLst>
                    <a:path w="107" h="126">
                      <a:moveTo>
                        <a:pt x="107" y="0"/>
                      </a:moveTo>
                      <a:lnTo>
                        <a:pt x="85" y="21"/>
                      </a:lnTo>
                      <a:lnTo>
                        <a:pt x="85" y="75"/>
                      </a:lnTo>
                      <a:lnTo>
                        <a:pt x="55" y="100"/>
                      </a:lnTo>
                      <a:lnTo>
                        <a:pt x="9" y="126"/>
                      </a:lnTo>
                      <a:lnTo>
                        <a:pt x="0" y="111"/>
                      </a:lnTo>
                      <a:lnTo>
                        <a:pt x="0" y="100"/>
                      </a:lnTo>
                      <a:lnTo>
                        <a:pt x="9" y="75"/>
                      </a:lnTo>
                      <a:lnTo>
                        <a:pt x="0" y="75"/>
                      </a:lnTo>
                      <a:lnTo>
                        <a:pt x="0" y="35"/>
                      </a:lnTo>
                      <a:lnTo>
                        <a:pt x="9" y="21"/>
                      </a:lnTo>
                      <a:lnTo>
                        <a:pt x="9" y="11"/>
                      </a:lnTo>
                      <a:lnTo>
                        <a:pt x="42" y="11"/>
                      </a:lnTo>
                      <a:lnTo>
                        <a:pt x="55" y="11"/>
                      </a:lnTo>
                      <a:lnTo>
                        <a:pt x="76" y="11"/>
                      </a:lnTo>
                      <a:lnTo>
                        <a:pt x="107" y="0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6" name="Freeform 152"/>
                <p:cNvSpPr>
                  <a:spLocks/>
                </p:cNvSpPr>
                <p:nvPr/>
              </p:nvSpPr>
              <p:spPr bwMode="auto">
                <a:xfrm>
                  <a:off x="4999067" y="2397132"/>
                  <a:ext cx="169863" cy="200025"/>
                </a:xfrm>
                <a:custGeom>
                  <a:avLst/>
                  <a:gdLst/>
                  <a:ahLst/>
                  <a:cxnLst>
                    <a:cxn ang="0">
                      <a:pos x="107" y="0"/>
                    </a:cxn>
                    <a:cxn ang="0">
                      <a:pos x="85" y="21"/>
                    </a:cxn>
                    <a:cxn ang="0">
                      <a:pos x="85" y="75"/>
                    </a:cxn>
                    <a:cxn ang="0">
                      <a:pos x="55" y="100"/>
                    </a:cxn>
                    <a:cxn ang="0">
                      <a:pos x="9" y="126"/>
                    </a:cxn>
                    <a:cxn ang="0">
                      <a:pos x="0" y="111"/>
                    </a:cxn>
                    <a:cxn ang="0">
                      <a:pos x="0" y="100"/>
                    </a:cxn>
                    <a:cxn ang="0">
                      <a:pos x="9" y="75"/>
                    </a:cxn>
                    <a:cxn ang="0">
                      <a:pos x="0" y="75"/>
                    </a:cxn>
                    <a:cxn ang="0">
                      <a:pos x="0" y="35"/>
                    </a:cxn>
                    <a:cxn ang="0">
                      <a:pos x="9" y="21"/>
                    </a:cxn>
                    <a:cxn ang="0">
                      <a:pos x="9" y="11"/>
                    </a:cxn>
                    <a:cxn ang="0">
                      <a:pos x="42" y="11"/>
                    </a:cxn>
                    <a:cxn ang="0">
                      <a:pos x="55" y="11"/>
                    </a:cxn>
                    <a:cxn ang="0">
                      <a:pos x="76" y="11"/>
                    </a:cxn>
                    <a:cxn ang="0">
                      <a:pos x="107" y="0"/>
                    </a:cxn>
                  </a:cxnLst>
                  <a:rect l="0" t="0" r="r" b="b"/>
                  <a:pathLst>
                    <a:path w="107" h="126">
                      <a:moveTo>
                        <a:pt x="107" y="0"/>
                      </a:moveTo>
                      <a:lnTo>
                        <a:pt x="85" y="21"/>
                      </a:lnTo>
                      <a:lnTo>
                        <a:pt x="85" y="75"/>
                      </a:lnTo>
                      <a:lnTo>
                        <a:pt x="55" y="100"/>
                      </a:lnTo>
                      <a:lnTo>
                        <a:pt x="9" y="126"/>
                      </a:lnTo>
                      <a:lnTo>
                        <a:pt x="0" y="111"/>
                      </a:lnTo>
                      <a:lnTo>
                        <a:pt x="0" y="100"/>
                      </a:lnTo>
                      <a:lnTo>
                        <a:pt x="9" y="75"/>
                      </a:lnTo>
                      <a:lnTo>
                        <a:pt x="0" y="75"/>
                      </a:lnTo>
                      <a:lnTo>
                        <a:pt x="0" y="35"/>
                      </a:lnTo>
                      <a:lnTo>
                        <a:pt x="9" y="21"/>
                      </a:lnTo>
                      <a:lnTo>
                        <a:pt x="9" y="11"/>
                      </a:lnTo>
                      <a:lnTo>
                        <a:pt x="42" y="11"/>
                      </a:lnTo>
                      <a:lnTo>
                        <a:pt x="55" y="11"/>
                      </a:lnTo>
                      <a:lnTo>
                        <a:pt x="76" y="11"/>
                      </a:lnTo>
                      <a:lnTo>
                        <a:pt x="107" y="0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7" name="Freeform 153"/>
                <p:cNvSpPr>
                  <a:spLocks/>
                </p:cNvSpPr>
                <p:nvPr/>
              </p:nvSpPr>
              <p:spPr bwMode="auto">
                <a:xfrm>
                  <a:off x="4984779" y="2555883"/>
                  <a:ext cx="120651" cy="144463"/>
                </a:xfrm>
                <a:custGeom>
                  <a:avLst/>
                  <a:gdLst/>
                  <a:ahLst/>
                  <a:cxnLst>
                    <a:cxn ang="0">
                      <a:pos x="9" y="11"/>
                    </a:cxn>
                    <a:cxn ang="0">
                      <a:pos x="0" y="25"/>
                    </a:cxn>
                    <a:cxn ang="0">
                      <a:pos x="9" y="54"/>
                    </a:cxn>
                    <a:cxn ang="0">
                      <a:pos x="0" y="91"/>
                    </a:cxn>
                    <a:cxn ang="0">
                      <a:pos x="18" y="91"/>
                    </a:cxn>
                    <a:cxn ang="0">
                      <a:pos x="29" y="76"/>
                    </a:cxn>
                    <a:cxn ang="0">
                      <a:pos x="39" y="76"/>
                    </a:cxn>
                    <a:cxn ang="0">
                      <a:pos x="51" y="66"/>
                    </a:cxn>
                    <a:cxn ang="0">
                      <a:pos x="29" y="37"/>
                    </a:cxn>
                    <a:cxn ang="0">
                      <a:pos x="76" y="25"/>
                    </a:cxn>
                    <a:cxn ang="0">
                      <a:pos x="63" y="0"/>
                    </a:cxn>
                    <a:cxn ang="0">
                      <a:pos x="18" y="25"/>
                    </a:cxn>
                    <a:cxn ang="0">
                      <a:pos x="9" y="11"/>
                    </a:cxn>
                  </a:cxnLst>
                  <a:rect l="0" t="0" r="r" b="b"/>
                  <a:pathLst>
                    <a:path w="76" h="91">
                      <a:moveTo>
                        <a:pt x="9" y="11"/>
                      </a:moveTo>
                      <a:lnTo>
                        <a:pt x="0" y="25"/>
                      </a:lnTo>
                      <a:lnTo>
                        <a:pt x="9" y="54"/>
                      </a:lnTo>
                      <a:lnTo>
                        <a:pt x="0" y="91"/>
                      </a:lnTo>
                      <a:lnTo>
                        <a:pt x="18" y="91"/>
                      </a:lnTo>
                      <a:lnTo>
                        <a:pt x="29" y="76"/>
                      </a:lnTo>
                      <a:lnTo>
                        <a:pt x="39" y="76"/>
                      </a:lnTo>
                      <a:lnTo>
                        <a:pt x="51" y="66"/>
                      </a:lnTo>
                      <a:lnTo>
                        <a:pt x="29" y="37"/>
                      </a:lnTo>
                      <a:lnTo>
                        <a:pt x="76" y="25"/>
                      </a:lnTo>
                      <a:lnTo>
                        <a:pt x="63" y="0"/>
                      </a:lnTo>
                      <a:lnTo>
                        <a:pt x="18" y="25"/>
                      </a:lnTo>
                      <a:lnTo>
                        <a:pt x="9" y="11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8" name="Freeform 154"/>
                <p:cNvSpPr>
                  <a:spLocks/>
                </p:cNvSpPr>
                <p:nvPr/>
              </p:nvSpPr>
              <p:spPr bwMode="auto">
                <a:xfrm>
                  <a:off x="4984779" y="2555883"/>
                  <a:ext cx="120651" cy="144463"/>
                </a:xfrm>
                <a:custGeom>
                  <a:avLst/>
                  <a:gdLst/>
                  <a:ahLst/>
                  <a:cxnLst>
                    <a:cxn ang="0">
                      <a:pos x="9" y="11"/>
                    </a:cxn>
                    <a:cxn ang="0">
                      <a:pos x="0" y="25"/>
                    </a:cxn>
                    <a:cxn ang="0">
                      <a:pos x="9" y="54"/>
                    </a:cxn>
                    <a:cxn ang="0">
                      <a:pos x="0" y="91"/>
                    </a:cxn>
                    <a:cxn ang="0">
                      <a:pos x="18" y="91"/>
                    </a:cxn>
                    <a:cxn ang="0">
                      <a:pos x="29" y="76"/>
                    </a:cxn>
                    <a:cxn ang="0">
                      <a:pos x="39" y="76"/>
                    </a:cxn>
                    <a:cxn ang="0">
                      <a:pos x="51" y="66"/>
                    </a:cxn>
                    <a:cxn ang="0">
                      <a:pos x="29" y="37"/>
                    </a:cxn>
                    <a:cxn ang="0">
                      <a:pos x="76" y="25"/>
                    </a:cxn>
                    <a:cxn ang="0">
                      <a:pos x="63" y="0"/>
                    </a:cxn>
                    <a:cxn ang="0">
                      <a:pos x="18" y="25"/>
                    </a:cxn>
                    <a:cxn ang="0">
                      <a:pos x="9" y="11"/>
                    </a:cxn>
                  </a:cxnLst>
                  <a:rect l="0" t="0" r="r" b="b"/>
                  <a:pathLst>
                    <a:path w="76" h="91">
                      <a:moveTo>
                        <a:pt x="9" y="11"/>
                      </a:moveTo>
                      <a:lnTo>
                        <a:pt x="0" y="25"/>
                      </a:lnTo>
                      <a:lnTo>
                        <a:pt x="9" y="54"/>
                      </a:lnTo>
                      <a:lnTo>
                        <a:pt x="0" y="91"/>
                      </a:lnTo>
                      <a:lnTo>
                        <a:pt x="18" y="91"/>
                      </a:lnTo>
                      <a:lnTo>
                        <a:pt x="29" y="76"/>
                      </a:lnTo>
                      <a:lnTo>
                        <a:pt x="39" y="76"/>
                      </a:lnTo>
                      <a:lnTo>
                        <a:pt x="51" y="66"/>
                      </a:lnTo>
                      <a:lnTo>
                        <a:pt x="29" y="37"/>
                      </a:lnTo>
                      <a:lnTo>
                        <a:pt x="76" y="25"/>
                      </a:lnTo>
                      <a:lnTo>
                        <a:pt x="63" y="0"/>
                      </a:lnTo>
                      <a:lnTo>
                        <a:pt x="18" y="25"/>
                      </a:lnTo>
                      <a:lnTo>
                        <a:pt x="9" y="11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9" name="Freeform 155"/>
                <p:cNvSpPr>
                  <a:spLocks/>
                </p:cNvSpPr>
                <p:nvPr/>
              </p:nvSpPr>
              <p:spPr bwMode="auto">
                <a:xfrm>
                  <a:off x="5086380" y="2397132"/>
                  <a:ext cx="276227" cy="320676"/>
                </a:xfrm>
                <a:custGeom>
                  <a:avLst/>
                  <a:gdLst/>
                  <a:ahLst/>
                  <a:cxnLst>
                    <a:cxn ang="0">
                      <a:pos x="97" y="0"/>
                    </a:cxn>
                    <a:cxn ang="0">
                      <a:pos x="67" y="0"/>
                    </a:cxn>
                    <a:cxn ang="0">
                      <a:pos x="51" y="0"/>
                    </a:cxn>
                    <a:cxn ang="0">
                      <a:pos x="30" y="21"/>
                    </a:cxn>
                    <a:cxn ang="0">
                      <a:pos x="30" y="75"/>
                    </a:cxn>
                    <a:cxn ang="0">
                      <a:pos x="0" y="100"/>
                    </a:cxn>
                    <a:cxn ang="0">
                      <a:pos x="12" y="126"/>
                    </a:cxn>
                    <a:cxn ang="0">
                      <a:pos x="30" y="137"/>
                    </a:cxn>
                    <a:cxn ang="0">
                      <a:pos x="76" y="166"/>
                    </a:cxn>
                    <a:cxn ang="0">
                      <a:pos x="89" y="166"/>
                    </a:cxn>
                    <a:cxn ang="0">
                      <a:pos x="89" y="190"/>
                    </a:cxn>
                    <a:cxn ang="0">
                      <a:pos x="106" y="202"/>
                    </a:cxn>
                    <a:cxn ang="0">
                      <a:pos x="119" y="190"/>
                    </a:cxn>
                    <a:cxn ang="0">
                      <a:pos x="143" y="202"/>
                    </a:cxn>
                    <a:cxn ang="0">
                      <a:pos x="153" y="176"/>
                    </a:cxn>
                    <a:cxn ang="0">
                      <a:pos x="174" y="176"/>
                    </a:cxn>
                    <a:cxn ang="0">
                      <a:pos x="153" y="154"/>
                    </a:cxn>
                    <a:cxn ang="0">
                      <a:pos x="153" y="111"/>
                    </a:cxn>
                    <a:cxn ang="0">
                      <a:pos x="119" y="100"/>
                    </a:cxn>
                    <a:cxn ang="0">
                      <a:pos x="106" y="75"/>
                    </a:cxn>
                    <a:cxn ang="0">
                      <a:pos x="119" y="47"/>
                    </a:cxn>
                    <a:cxn ang="0">
                      <a:pos x="97" y="0"/>
                    </a:cxn>
                  </a:cxnLst>
                  <a:rect l="0" t="0" r="r" b="b"/>
                  <a:pathLst>
                    <a:path w="174" h="202">
                      <a:moveTo>
                        <a:pt x="97" y="0"/>
                      </a:moveTo>
                      <a:lnTo>
                        <a:pt x="67" y="0"/>
                      </a:lnTo>
                      <a:lnTo>
                        <a:pt x="51" y="0"/>
                      </a:lnTo>
                      <a:lnTo>
                        <a:pt x="30" y="21"/>
                      </a:lnTo>
                      <a:lnTo>
                        <a:pt x="30" y="75"/>
                      </a:lnTo>
                      <a:lnTo>
                        <a:pt x="0" y="100"/>
                      </a:lnTo>
                      <a:lnTo>
                        <a:pt x="12" y="126"/>
                      </a:lnTo>
                      <a:lnTo>
                        <a:pt x="30" y="137"/>
                      </a:lnTo>
                      <a:lnTo>
                        <a:pt x="76" y="166"/>
                      </a:lnTo>
                      <a:lnTo>
                        <a:pt x="89" y="166"/>
                      </a:lnTo>
                      <a:lnTo>
                        <a:pt x="89" y="190"/>
                      </a:lnTo>
                      <a:lnTo>
                        <a:pt x="106" y="202"/>
                      </a:lnTo>
                      <a:lnTo>
                        <a:pt x="119" y="190"/>
                      </a:lnTo>
                      <a:lnTo>
                        <a:pt x="143" y="202"/>
                      </a:lnTo>
                      <a:lnTo>
                        <a:pt x="153" y="176"/>
                      </a:lnTo>
                      <a:lnTo>
                        <a:pt x="174" y="176"/>
                      </a:lnTo>
                      <a:lnTo>
                        <a:pt x="153" y="154"/>
                      </a:lnTo>
                      <a:lnTo>
                        <a:pt x="153" y="111"/>
                      </a:lnTo>
                      <a:lnTo>
                        <a:pt x="119" y="100"/>
                      </a:lnTo>
                      <a:lnTo>
                        <a:pt x="106" y="75"/>
                      </a:lnTo>
                      <a:lnTo>
                        <a:pt x="119" y="47"/>
                      </a:lnTo>
                      <a:lnTo>
                        <a:pt x="97" y="0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0" name="Freeform 156"/>
                <p:cNvSpPr>
                  <a:spLocks/>
                </p:cNvSpPr>
                <p:nvPr/>
              </p:nvSpPr>
              <p:spPr bwMode="auto">
                <a:xfrm>
                  <a:off x="5086380" y="2397132"/>
                  <a:ext cx="276227" cy="320676"/>
                </a:xfrm>
                <a:custGeom>
                  <a:avLst/>
                  <a:gdLst/>
                  <a:ahLst/>
                  <a:cxnLst>
                    <a:cxn ang="0">
                      <a:pos x="97" y="0"/>
                    </a:cxn>
                    <a:cxn ang="0">
                      <a:pos x="67" y="0"/>
                    </a:cxn>
                    <a:cxn ang="0">
                      <a:pos x="51" y="0"/>
                    </a:cxn>
                    <a:cxn ang="0">
                      <a:pos x="30" y="21"/>
                    </a:cxn>
                    <a:cxn ang="0">
                      <a:pos x="30" y="75"/>
                    </a:cxn>
                    <a:cxn ang="0">
                      <a:pos x="0" y="100"/>
                    </a:cxn>
                    <a:cxn ang="0">
                      <a:pos x="12" y="126"/>
                    </a:cxn>
                    <a:cxn ang="0">
                      <a:pos x="30" y="137"/>
                    </a:cxn>
                    <a:cxn ang="0">
                      <a:pos x="76" y="166"/>
                    </a:cxn>
                    <a:cxn ang="0">
                      <a:pos x="89" y="166"/>
                    </a:cxn>
                    <a:cxn ang="0">
                      <a:pos x="89" y="190"/>
                    </a:cxn>
                    <a:cxn ang="0">
                      <a:pos x="106" y="202"/>
                    </a:cxn>
                    <a:cxn ang="0">
                      <a:pos x="119" y="190"/>
                    </a:cxn>
                    <a:cxn ang="0">
                      <a:pos x="143" y="202"/>
                    </a:cxn>
                    <a:cxn ang="0">
                      <a:pos x="153" y="176"/>
                    </a:cxn>
                    <a:cxn ang="0">
                      <a:pos x="174" y="176"/>
                    </a:cxn>
                    <a:cxn ang="0">
                      <a:pos x="153" y="154"/>
                    </a:cxn>
                    <a:cxn ang="0">
                      <a:pos x="153" y="111"/>
                    </a:cxn>
                    <a:cxn ang="0">
                      <a:pos x="119" y="100"/>
                    </a:cxn>
                    <a:cxn ang="0">
                      <a:pos x="106" y="75"/>
                    </a:cxn>
                    <a:cxn ang="0">
                      <a:pos x="119" y="47"/>
                    </a:cxn>
                    <a:cxn ang="0">
                      <a:pos x="97" y="0"/>
                    </a:cxn>
                  </a:cxnLst>
                  <a:rect l="0" t="0" r="r" b="b"/>
                  <a:pathLst>
                    <a:path w="174" h="202">
                      <a:moveTo>
                        <a:pt x="97" y="0"/>
                      </a:moveTo>
                      <a:lnTo>
                        <a:pt x="67" y="0"/>
                      </a:lnTo>
                      <a:lnTo>
                        <a:pt x="51" y="0"/>
                      </a:lnTo>
                      <a:lnTo>
                        <a:pt x="30" y="21"/>
                      </a:lnTo>
                      <a:lnTo>
                        <a:pt x="30" y="75"/>
                      </a:lnTo>
                      <a:lnTo>
                        <a:pt x="0" y="100"/>
                      </a:lnTo>
                      <a:lnTo>
                        <a:pt x="12" y="126"/>
                      </a:lnTo>
                      <a:lnTo>
                        <a:pt x="30" y="137"/>
                      </a:lnTo>
                      <a:lnTo>
                        <a:pt x="76" y="166"/>
                      </a:lnTo>
                      <a:lnTo>
                        <a:pt x="89" y="166"/>
                      </a:lnTo>
                      <a:lnTo>
                        <a:pt x="89" y="190"/>
                      </a:lnTo>
                      <a:lnTo>
                        <a:pt x="106" y="202"/>
                      </a:lnTo>
                      <a:lnTo>
                        <a:pt x="119" y="190"/>
                      </a:lnTo>
                      <a:lnTo>
                        <a:pt x="143" y="202"/>
                      </a:lnTo>
                      <a:lnTo>
                        <a:pt x="153" y="176"/>
                      </a:lnTo>
                      <a:lnTo>
                        <a:pt x="174" y="176"/>
                      </a:lnTo>
                      <a:lnTo>
                        <a:pt x="153" y="154"/>
                      </a:lnTo>
                      <a:lnTo>
                        <a:pt x="153" y="111"/>
                      </a:lnTo>
                      <a:lnTo>
                        <a:pt x="119" y="100"/>
                      </a:lnTo>
                      <a:lnTo>
                        <a:pt x="106" y="75"/>
                      </a:lnTo>
                      <a:lnTo>
                        <a:pt x="119" y="47"/>
                      </a:lnTo>
                      <a:lnTo>
                        <a:pt x="97" y="0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1" name="Freeform 157"/>
                <p:cNvSpPr>
                  <a:spLocks/>
                </p:cNvSpPr>
                <p:nvPr/>
              </p:nvSpPr>
              <p:spPr bwMode="auto">
                <a:xfrm>
                  <a:off x="4957792" y="2555883"/>
                  <a:ext cx="41275" cy="144463"/>
                </a:xfrm>
                <a:custGeom>
                  <a:avLst/>
                  <a:gdLst/>
                  <a:ahLst/>
                  <a:cxnLst>
                    <a:cxn ang="0">
                      <a:pos x="26" y="11"/>
                    </a:cxn>
                    <a:cxn ang="0">
                      <a:pos x="26" y="0"/>
                    </a:cxn>
                    <a:cxn ang="0">
                      <a:pos x="16" y="0"/>
                    </a:cxn>
                    <a:cxn ang="0">
                      <a:pos x="0" y="37"/>
                    </a:cxn>
                    <a:cxn ang="0">
                      <a:pos x="0" y="54"/>
                    </a:cxn>
                    <a:cxn ang="0">
                      <a:pos x="16" y="91"/>
                    </a:cxn>
                    <a:cxn ang="0">
                      <a:pos x="26" y="54"/>
                    </a:cxn>
                    <a:cxn ang="0">
                      <a:pos x="16" y="25"/>
                    </a:cxn>
                    <a:cxn ang="0">
                      <a:pos x="26" y="11"/>
                    </a:cxn>
                  </a:cxnLst>
                  <a:rect l="0" t="0" r="r" b="b"/>
                  <a:pathLst>
                    <a:path w="26" h="91">
                      <a:moveTo>
                        <a:pt x="26" y="11"/>
                      </a:moveTo>
                      <a:lnTo>
                        <a:pt x="26" y="0"/>
                      </a:lnTo>
                      <a:lnTo>
                        <a:pt x="16" y="0"/>
                      </a:lnTo>
                      <a:lnTo>
                        <a:pt x="0" y="37"/>
                      </a:lnTo>
                      <a:lnTo>
                        <a:pt x="0" y="54"/>
                      </a:lnTo>
                      <a:lnTo>
                        <a:pt x="16" y="91"/>
                      </a:lnTo>
                      <a:lnTo>
                        <a:pt x="26" y="54"/>
                      </a:lnTo>
                      <a:lnTo>
                        <a:pt x="16" y="25"/>
                      </a:lnTo>
                      <a:lnTo>
                        <a:pt x="26" y="11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2" name="Freeform 158"/>
                <p:cNvSpPr>
                  <a:spLocks/>
                </p:cNvSpPr>
                <p:nvPr/>
              </p:nvSpPr>
              <p:spPr bwMode="auto">
                <a:xfrm>
                  <a:off x="4957792" y="2555883"/>
                  <a:ext cx="41275" cy="144463"/>
                </a:xfrm>
                <a:custGeom>
                  <a:avLst/>
                  <a:gdLst/>
                  <a:ahLst/>
                  <a:cxnLst>
                    <a:cxn ang="0">
                      <a:pos x="26" y="11"/>
                    </a:cxn>
                    <a:cxn ang="0">
                      <a:pos x="26" y="0"/>
                    </a:cxn>
                    <a:cxn ang="0">
                      <a:pos x="16" y="0"/>
                    </a:cxn>
                    <a:cxn ang="0">
                      <a:pos x="0" y="37"/>
                    </a:cxn>
                    <a:cxn ang="0">
                      <a:pos x="0" y="54"/>
                    </a:cxn>
                    <a:cxn ang="0">
                      <a:pos x="16" y="91"/>
                    </a:cxn>
                    <a:cxn ang="0">
                      <a:pos x="26" y="54"/>
                    </a:cxn>
                    <a:cxn ang="0">
                      <a:pos x="16" y="25"/>
                    </a:cxn>
                    <a:cxn ang="0">
                      <a:pos x="26" y="11"/>
                    </a:cxn>
                  </a:cxnLst>
                  <a:rect l="0" t="0" r="r" b="b"/>
                  <a:pathLst>
                    <a:path w="26" h="91">
                      <a:moveTo>
                        <a:pt x="26" y="11"/>
                      </a:moveTo>
                      <a:lnTo>
                        <a:pt x="26" y="0"/>
                      </a:lnTo>
                      <a:lnTo>
                        <a:pt x="16" y="0"/>
                      </a:lnTo>
                      <a:lnTo>
                        <a:pt x="0" y="37"/>
                      </a:lnTo>
                      <a:lnTo>
                        <a:pt x="0" y="54"/>
                      </a:lnTo>
                      <a:lnTo>
                        <a:pt x="16" y="91"/>
                      </a:lnTo>
                      <a:lnTo>
                        <a:pt x="26" y="54"/>
                      </a:lnTo>
                      <a:lnTo>
                        <a:pt x="16" y="25"/>
                      </a:lnTo>
                      <a:lnTo>
                        <a:pt x="26" y="11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3" name="Freeform 159"/>
                <p:cNvSpPr>
                  <a:spLocks/>
                </p:cNvSpPr>
                <p:nvPr/>
              </p:nvSpPr>
              <p:spPr bwMode="auto">
                <a:xfrm>
                  <a:off x="4702203" y="2616208"/>
                  <a:ext cx="311152" cy="366713"/>
                </a:xfrm>
                <a:custGeom>
                  <a:avLst/>
                  <a:gdLst/>
                  <a:ahLst/>
                  <a:cxnLst>
                    <a:cxn ang="0">
                      <a:pos x="161" y="17"/>
                    </a:cxn>
                    <a:cxn ang="0">
                      <a:pos x="177" y="53"/>
                    </a:cxn>
                    <a:cxn ang="0">
                      <a:pos x="161" y="89"/>
                    </a:cxn>
                    <a:cxn ang="0">
                      <a:pos x="152" y="75"/>
                    </a:cxn>
                    <a:cxn ang="0">
                      <a:pos x="131" y="39"/>
                    </a:cxn>
                    <a:cxn ang="0">
                      <a:pos x="140" y="64"/>
                    </a:cxn>
                    <a:cxn ang="0">
                      <a:pos x="196" y="184"/>
                    </a:cxn>
                    <a:cxn ang="0">
                      <a:pos x="196" y="209"/>
                    </a:cxn>
                    <a:cxn ang="0">
                      <a:pos x="177" y="231"/>
                    </a:cxn>
                    <a:cxn ang="0">
                      <a:pos x="152" y="231"/>
                    </a:cxn>
                    <a:cxn ang="0">
                      <a:pos x="8" y="231"/>
                    </a:cxn>
                    <a:cxn ang="0">
                      <a:pos x="0" y="75"/>
                    </a:cxn>
                    <a:cxn ang="0">
                      <a:pos x="0" y="39"/>
                    </a:cxn>
                    <a:cxn ang="0">
                      <a:pos x="0" y="0"/>
                    </a:cxn>
                    <a:cxn ang="0">
                      <a:pos x="33" y="0"/>
                    </a:cxn>
                    <a:cxn ang="0">
                      <a:pos x="75" y="17"/>
                    </a:cxn>
                    <a:cxn ang="0">
                      <a:pos x="109" y="0"/>
                    </a:cxn>
                    <a:cxn ang="0">
                      <a:pos x="119" y="0"/>
                    </a:cxn>
                    <a:cxn ang="0">
                      <a:pos x="119" y="17"/>
                    </a:cxn>
                    <a:cxn ang="0">
                      <a:pos x="131" y="17"/>
                    </a:cxn>
                    <a:cxn ang="0">
                      <a:pos x="140" y="17"/>
                    </a:cxn>
                    <a:cxn ang="0">
                      <a:pos x="161" y="17"/>
                    </a:cxn>
                  </a:cxnLst>
                  <a:rect l="0" t="0" r="r" b="b"/>
                  <a:pathLst>
                    <a:path w="196" h="231">
                      <a:moveTo>
                        <a:pt x="161" y="17"/>
                      </a:moveTo>
                      <a:lnTo>
                        <a:pt x="177" y="53"/>
                      </a:lnTo>
                      <a:lnTo>
                        <a:pt x="161" y="89"/>
                      </a:lnTo>
                      <a:lnTo>
                        <a:pt x="152" y="75"/>
                      </a:lnTo>
                      <a:lnTo>
                        <a:pt x="131" y="39"/>
                      </a:lnTo>
                      <a:lnTo>
                        <a:pt x="140" y="64"/>
                      </a:lnTo>
                      <a:lnTo>
                        <a:pt x="196" y="184"/>
                      </a:lnTo>
                      <a:lnTo>
                        <a:pt x="196" y="209"/>
                      </a:lnTo>
                      <a:lnTo>
                        <a:pt x="177" y="231"/>
                      </a:lnTo>
                      <a:lnTo>
                        <a:pt x="152" y="231"/>
                      </a:lnTo>
                      <a:lnTo>
                        <a:pt x="8" y="231"/>
                      </a:lnTo>
                      <a:lnTo>
                        <a:pt x="0" y="75"/>
                      </a:lnTo>
                      <a:lnTo>
                        <a:pt x="0" y="39"/>
                      </a:lnTo>
                      <a:lnTo>
                        <a:pt x="0" y="0"/>
                      </a:lnTo>
                      <a:lnTo>
                        <a:pt x="33" y="0"/>
                      </a:lnTo>
                      <a:lnTo>
                        <a:pt x="75" y="17"/>
                      </a:lnTo>
                      <a:lnTo>
                        <a:pt x="109" y="0"/>
                      </a:lnTo>
                      <a:lnTo>
                        <a:pt x="119" y="0"/>
                      </a:lnTo>
                      <a:lnTo>
                        <a:pt x="119" y="17"/>
                      </a:lnTo>
                      <a:lnTo>
                        <a:pt x="131" y="17"/>
                      </a:lnTo>
                      <a:lnTo>
                        <a:pt x="140" y="17"/>
                      </a:lnTo>
                      <a:lnTo>
                        <a:pt x="161" y="17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4" name="Freeform 160"/>
                <p:cNvSpPr>
                  <a:spLocks/>
                </p:cNvSpPr>
                <p:nvPr/>
              </p:nvSpPr>
              <p:spPr bwMode="auto">
                <a:xfrm>
                  <a:off x="4702203" y="2616208"/>
                  <a:ext cx="311152" cy="366713"/>
                </a:xfrm>
                <a:custGeom>
                  <a:avLst/>
                  <a:gdLst/>
                  <a:ahLst/>
                  <a:cxnLst>
                    <a:cxn ang="0">
                      <a:pos x="161" y="17"/>
                    </a:cxn>
                    <a:cxn ang="0">
                      <a:pos x="177" y="53"/>
                    </a:cxn>
                    <a:cxn ang="0">
                      <a:pos x="161" y="89"/>
                    </a:cxn>
                    <a:cxn ang="0">
                      <a:pos x="152" y="75"/>
                    </a:cxn>
                    <a:cxn ang="0">
                      <a:pos x="131" y="39"/>
                    </a:cxn>
                    <a:cxn ang="0">
                      <a:pos x="140" y="64"/>
                    </a:cxn>
                    <a:cxn ang="0">
                      <a:pos x="196" y="184"/>
                    </a:cxn>
                    <a:cxn ang="0">
                      <a:pos x="196" y="209"/>
                    </a:cxn>
                    <a:cxn ang="0">
                      <a:pos x="177" y="231"/>
                    </a:cxn>
                    <a:cxn ang="0">
                      <a:pos x="152" y="231"/>
                    </a:cxn>
                    <a:cxn ang="0">
                      <a:pos x="8" y="231"/>
                    </a:cxn>
                    <a:cxn ang="0">
                      <a:pos x="0" y="75"/>
                    </a:cxn>
                    <a:cxn ang="0">
                      <a:pos x="0" y="39"/>
                    </a:cxn>
                    <a:cxn ang="0">
                      <a:pos x="0" y="0"/>
                    </a:cxn>
                    <a:cxn ang="0">
                      <a:pos x="33" y="0"/>
                    </a:cxn>
                    <a:cxn ang="0">
                      <a:pos x="75" y="17"/>
                    </a:cxn>
                    <a:cxn ang="0">
                      <a:pos x="109" y="0"/>
                    </a:cxn>
                    <a:cxn ang="0">
                      <a:pos x="119" y="0"/>
                    </a:cxn>
                    <a:cxn ang="0">
                      <a:pos x="119" y="17"/>
                    </a:cxn>
                    <a:cxn ang="0">
                      <a:pos x="131" y="17"/>
                    </a:cxn>
                    <a:cxn ang="0">
                      <a:pos x="140" y="17"/>
                    </a:cxn>
                    <a:cxn ang="0">
                      <a:pos x="161" y="17"/>
                    </a:cxn>
                  </a:cxnLst>
                  <a:rect l="0" t="0" r="r" b="b"/>
                  <a:pathLst>
                    <a:path w="196" h="231">
                      <a:moveTo>
                        <a:pt x="161" y="17"/>
                      </a:moveTo>
                      <a:lnTo>
                        <a:pt x="177" y="53"/>
                      </a:lnTo>
                      <a:lnTo>
                        <a:pt x="161" y="89"/>
                      </a:lnTo>
                      <a:lnTo>
                        <a:pt x="152" y="75"/>
                      </a:lnTo>
                      <a:lnTo>
                        <a:pt x="131" y="39"/>
                      </a:lnTo>
                      <a:lnTo>
                        <a:pt x="140" y="64"/>
                      </a:lnTo>
                      <a:lnTo>
                        <a:pt x="196" y="184"/>
                      </a:lnTo>
                      <a:lnTo>
                        <a:pt x="196" y="209"/>
                      </a:lnTo>
                      <a:lnTo>
                        <a:pt x="177" y="231"/>
                      </a:lnTo>
                      <a:lnTo>
                        <a:pt x="152" y="231"/>
                      </a:lnTo>
                      <a:lnTo>
                        <a:pt x="8" y="231"/>
                      </a:lnTo>
                      <a:lnTo>
                        <a:pt x="0" y="75"/>
                      </a:lnTo>
                      <a:lnTo>
                        <a:pt x="0" y="39"/>
                      </a:lnTo>
                      <a:lnTo>
                        <a:pt x="0" y="0"/>
                      </a:lnTo>
                      <a:lnTo>
                        <a:pt x="33" y="0"/>
                      </a:lnTo>
                      <a:lnTo>
                        <a:pt x="75" y="17"/>
                      </a:lnTo>
                      <a:lnTo>
                        <a:pt x="109" y="0"/>
                      </a:lnTo>
                      <a:lnTo>
                        <a:pt x="119" y="0"/>
                      </a:lnTo>
                      <a:lnTo>
                        <a:pt x="119" y="17"/>
                      </a:lnTo>
                      <a:lnTo>
                        <a:pt x="131" y="17"/>
                      </a:lnTo>
                      <a:lnTo>
                        <a:pt x="140" y="17"/>
                      </a:lnTo>
                      <a:lnTo>
                        <a:pt x="161" y="17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5" name="Freeform 161"/>
                <p:cNvSpPr>
                  <a:spLocks/>
                </p:cNvSpPr>
                <p:nvPr/>
              </p:nvSpPr>
              <p:spPr bwMode="auto">
                <a:xfrm>
                  <a:off x="4957792" y="3149609"/>
                  <a:ext cx="419102" cy="557214"/>
                </a:xfrm>
                <a:custGeom>
                  <a:avLst/>
                  <a:gdLst/>
                  <a:ahLst/>
                  <a:cxnLst>
                    <a:cxn ang="0">
                      <a:pos x="67" y="322"/>
                    </a:cxn>
                    <a:cxn ang="0">
                      <a:pos x="45" y="322"/>
                    </a:cxn>
                    <a:cxn ang="0">
                      <a:pos x="45" y="306"/>
                    </a:cxn>
                    <a:cxn ang="0">
                      <a:pos x="34" y="296"/>
                    </a:cxn>
                    <a:cxn ang="0">
                      <a:pos x="15" y="256"/>
                    </a:cxn>
                    <a:cxn ang="0">
                      <a:pos x="0" y="246"/>
                    </a:cxn>
                    <a:cxn ang="0">
                      <a:pos x="0" y="231"/>
                    </a:cxn>
                    <a:cxn ang="0">
                      <a:pos x="15" y="231"/>
                    </a:cxn>
                    <a:cxn ang="0">
                      <a:pos x="24" y="181"/>
                    </a:cxn>
                    <a:cxn ang="0">
                      <a:pos x="55" y="115"/>
                    </a:cxn>
                    <a:cxn ang="0">
                      <a:pos x="67" y="25"/>
                    </a:cxn>
                    <a:cxn ang="0">
                      <a:pos x="92" y="14"/>
                    </a:cxn>
                    <a:cxn ang="0">
                      <a:pos x="92" y="0"/>
                    </a:cxn>
                    <a:cxn ang="0">
                      <a:pos x="110" y="50"/>
                    </a:cxn>
                    <a:cxn ang="0">
                      <a:pos x="147" y="76"/>
                    </a:cxn>
                    <a:cxn ang="0">
                      <a:pos x="177" y="129"/>
                    </a:cxn>
                    <a:cxn ang="0">
                      <a:pos x="169" y="141"/>
                    </a:cxn>
                    <a:cxn ang="0">
                      <a:pos x="156" y="166"/>
                    </a:cxn>
                    <a:cxn ang="0">
                      <a:pos x="177" y="166"/>
                    </a:cxn>
                    <a:cxn ang="0">
                      <a:pos x="177" y="181"/>
                    </a:cxn>
                    <a:cxn ang="0">
                      <a:pos x="199" y="220"/>
                    </a:cxn>
                    <a:cxn ang="0">
                      <a:pos x="254" y="246"/>
                    </a:cxn>
                    <a:cxn ang="0">
                      <a:pos x="264" y="246"/>
                    </a:cxn>
                    <a:cxn ang="0">
                      <a:pos x="224" y="306"/>
                    </a:cxn>
                    <a:cxn ang="0">
                      <a:pos x="187" y="322"/>
                    </a:cxn>
                    <a:cxn ang="0">
                      <a:pos x="156" y="332"/>
                    </a:cxn>
                    <a:cxn ang="0">
                      <a:pos x="147" y="332"/>
                    </a:cxn>
                    <a:cxn ang="0">
                      <a:pos x="110" y="351"/>
                    </a:cxn>
                    <a:cxn ang="0">
                      <a:pos x="92" y="351"/>
                    </a:cxn>
                    <a:cxn ang="0">
                      <a:pos x="67" y="322"/>
                    </a:cxn>
                  </a:cxnLst>
                  <a:rect l="0" t="0" r="r" b="b"/>
                  <a:pathLst>
                    <a:path w="264" h="351">
                      <a:moveTo>
                        <a:pt x="67" y="322"/>
                      </a:moveTo>
                      <a:lnTo>
                        <a:pt x="45" y="322"/>
                      </a:lnTo>
                      <a:lnTo>
                        <a:pt x="45" y="306"/>
                      </a:lnTo>
                      <a:lnTo>
                        <a:pt x="34" y="296"/>
                      </a:lnTo>
                      <a:lnTo>
                        <a:pt x="15" y="256"/>
                      </a:lnTo>
                      <a:lnTo>
                        <a:pt x="0" y="246"/>
                      </a:lnTo>
                      <a:lnTo>
                        <a:pt x="0" y="231"/>
                      </a:lnTo>
                      <a:lnTo>
                        <a:pt x="15" y="231"/>
                      </a:lnTo>
                      <a:lnTo>
                        <a:pt x="24" y="181"/>
                      </a:lnTo>
                      <a:lnTo>
                        <a:pt x="55" y="115"/>
                      </a:lnTo>
                      <a:lnTo>
                        <a:pt x="67" y="25"/>
                      </a:lnTo>
                      <a:lnTo>
                        <a:pt x="92" y="14"/>
                      </a:lnTo>
                      <a:lnTo>
                        <a:pt x="92" y="0"/>
                      </a:lnTo>
                      <a:lnTo>
                        <a:pt x="110" y="50"/>
                      </a:lnTo>
                      <a:lnTo>
                        <a:pt x="147" y="76"/>
                      </a:lnTo>
                      <a:lnTo>
                        <a:pt x="177" y="129"/>
                      </a:lnTo>
                      <a:lnTo>
                        <a:pt x="169" y="141"/>
                      </a:lnTo>
                      <a:lnTo>
                        <a:pt x="156" y="166"/>
                      </a:lnTo>
                      <a:lnTo>
                        <a:pt x="177" y="166"/>
                      </a:lnTo>
                      <a:lnTo>
                        <a:pt x="177" y="181"/>
                      </a:lnTo>
                      <a:lnTo>
                        <a:pt x="199" y="220"/>
                      </a:lnTo>
                      <a:lnTo>
                        <a:pt x="254" y="246"/>
                      </a:lnTo>
                      <a:lnTo>
                        <a:pt x="264" y="246"/>
                      </a:lnTo>
                      <a:lnTo>
                        <a:pt x="224" y="306"/>
                      </a:lnTo>
                      <a:lnTo>
                        <a:pt x="187" y="322"/>
                      </a:lnTo>
                      <a:lnTo>
                        <a:pt x="156" y="332"/>
                      </a:lnTo>
                      <a:lnTo>
                        <a:pt x="147" y="332"/>
                      </a:lnTo>
                      <a:lnTo>
                        <a:pt x="110" y="351"/>
                      </a:lnTo>
                      <a:lnTo>
                        <a:pt x="92" y="351"/>
                      </a:lnTo>
                      <a:lnTo>
                        <a:pt x="67" y="322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6" name="Freeform 162"/>
                <p:cNvSpPr>
                  <a:spLocks/>
                </p:cNvSpPr>
                <p:nvPr/>
              </p:nvSpPr>
              <p:spPr bwMode="auto">
                <a:xfrm>
                  <a:off x="4957792" y="3149609"/>
                  <a:ext cx="419102" cy="557214"/>
                </a:xfrm>
                <a:custGeom>
                  <a:avLst/>
                  <a:gdLst/>
                  <a:ahLst/>
                  <a:cxnLst>
                    <a:cxn ang="0">
                      <a:pos x="67" y="322"/>
                    </a:cxn>
                    <a:cxn ang="0">
                      <a:pos x="45" y="322"/>
                    </a:cxn>
                    <a:cxn ang="0">
                      <a:pos x="45" y="306"/>
                    </a:cxn>
                    <a:cxn ang="0">
                      <a:pos x="34" y="296"/>
                    </a:cxn>
                    <a:cxn ang="0">
                      <a:pos x="15" y="256"/>
                    </a:cxn>
                    <a:cxn ang="0">
                      <a:pos x="0" y="246"/>
                    </a:cxn>
                    <a:cxn ang="0">
                      <a:pos x="0" y="231"/>
                    </a:cxn>
                    <a:cxn ang="0">
                      <a:pos x="15" y="231"/>
                    </a:cxn>
                    <a:cxn ang="0">
                      <a:pos x="24" y="181"/>
                    </a:cxn>
                    <a:cxn ang="0">
                      <a:pos x="55" y="115"/>
                    </a:cxn>
                    <a:cxn ang="0">
                      <a:pos x="67" y="25"/>
                    </a:cxn>
                    <a:cxn ang="0">
                      <a:pos x="92" y="14"/>
                    </a:cxn>
                    <a:cxn ang="0">
                      <a:pos x="92" y="0"/>
                    </a:cxn>
                    <a:cxn ang="0">
                      <a:pos x="110" y="50"/>
                    </a:cxn>
                    <a:cxn ang="0">
                      <a:pos x="147" y="76"/>
                    </a:cxn>
                    <a:cxn ang="0">
                      <a:pos x="177" y="129"/>
                    </a:cxn>
                    <a:cxn ang="0">
                      <a:pos x="169" y="141"/>
                    </a:cxn>
                    <a:cxn ang="0">
                      <a:pos x="156" y="166"/>
                    </a:cxn>
                    <a:cxn ang="0">
                      <a:pos x="177" y="166"/>
                    </a:cxn>
                    <a:cxn ang="0">
                      <a:pos x="177" y="181"/>
                    </a:cxn>
                    <a:cxn ang="0">
                      <a:pos x="199" y="220"/>
                    </a:cxn>
                    <a:cxn ang="0">
                      <a:pos x="254" y="246"/>
                    </a:cxn>
                    <a:cxn ang="0">
                      <a:pos x="264" y="246"/>
                    </a:cxn>
                    <a:cxn ang="0">
                      <a:pos x="224" y="306"/>
                    </a:cxn>
                    <a:cxn ang="0">
                      <a:pos x="187" y="322"/>
                    </a:cxn>
                    <a:cxn ang="0">
                      <a:pos x="156" y="332"/>
                    </a:cxn>
                    <a:cxn ang="0">
                      <a:pos x="147" y="332"/>
                    </a:cxn>
                    <a:cxn ang="0">
                      <a:pos x="110" y="351"/>
                    </a:cxn>
                    <a:cxn ang="0">
                      <a:pos x="92" y="351"/>
                    </a:cxn>
                    <a:cxn ang="0">
                      <a:pos x="67" y="322"/>
                    </a:cxn>
                  </a:cxnLst>
                  <a:rect l="0" t="0" r="r" b="b"/>
                  <a:pathLst>
                    <a:path w="264" h="351">
                      <a:moveTo>
                        <a:pt x="67" y="322"/>
                      </a:moveTo>
                      <a:lnTo>
                        <a:pt x="45" y="322"/>
                      </a:lnTo>
                      <a:lnTo>
                        <a:pt x="45" y="306"/>
                      </a:lnTo>
                      <a:lnTo>
                        <a:pt x="34" y="296"/>
                      </a:lnTo>
                      <a:lnTo>
                        <a:pt x="15" y="256"/>
                      </a:lnTo>
                      <a:lnTo>
                        <a:pt x="0" y="246"/>
                      </a:lnTo>
                      <a:lnTo>
                        <a:pt x="0" y="231"/>
                      </a:lnTo>
                      <a:lnTo>
                        <a:pt x="15" y="231"/>
                      </a:lnTo>
                      <a:lnTo>
                        <a:pt x="24" y="181"/>
                      </a:lnTo>
                      <a:lnTo>
                        <a:pt x="55" y="115"/>
                      </a:lnTo>
                      <a:lnTo>
                        <a:pt x="67" y="25"/>
                      </a:lnTo>
                      <a:lnTo>
                        <a:pt x="92" y="14"/>
                      </a:lnTo>
                      <a:lnTo>
                        <a:pt x="92" y="0"/>
                      </a:lnTo>
                      <a:lnTo>
                        <a:pt x="110" y="50"/>
                      </a:lnTo>
                      <a:lnTo>
                        <a:pt x="147" y="76"/>
                      </a:lnTo>
                      <a:lnTo>
                        <a:pt x="177" y="129"/>
                      </a:lnTo>
                      <a:lnTo>
                        <a:pt x="169" y="141"/>
                      </a:lnTo>
                      <a:lnTo>
                        <a:pt x="156" y="166"/>
                      </a:lnTo>
                      <a:lnTo>
                        <a:pt x="177" y="166"/>
                      </a:lnTo>
                      <a:lnTo>
                        <a:pt x="177" y="181"/>
                      </a:lnTo>
                      <a:lnTo>
                        <a:pt x="199" y="220"/>
                      </a:lnTo>
                      <a:lnTo>
                        <a:pt x="254" y="246"/>
                      </a:lnTo>
                      <a:lnTo>
                        <a:pt x="264" y="246"/>
                      </a:lnTo>
                      <a:lnTo>
                        <a:pt x="224" y="306"/>
                      </a:lnTo>
                      <a:lnTo>
                        <a:pt x="187" y="322"/>
                      </a:lnTo>
                      <a:lnTo>
                        <a:pt x="156" y="332"/>
                      </a:lnTo>
                      <a:lnTo>
                        <a:pt x="147" y="332"/>
                      </a:lnTo>
                      <a:lnTo>
                        <a:pt x="110" y="351"/>
                      </a:lnTo>
                      <a:lnTo>
                        <a:pt x="92" y="351"/>
                      </a:lnTo>
                      <a:lnTo>
                        <a:pt x="67" y="322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7" name="Freeform 163"/>
                <p:cNvSpPr>
                  <a:spLocks/>
                </p:cNvSpPr>
                <p:nvPr/>
              </p:nvSpPr>
              <p:spPr bwMode="auto">
                <a:xfrm>
                  <a:off x="4862541" y="3679835"/>
                  <a:ext cx="150813" cy="20637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85" y="0"/>
                    </a:cxn>
                    <a:cxn ang="0">
                      <a:pos x="95" y="54"/>
                    </a:cxn>
                    <a:cxn ang="0">
                      <a:pos x="76" y="90"/>
                    </a:cxn>
                    <a:cxn ang="0">
                      <a:pos x="76" y="130"/>
                    </a:cxn>
                    <a:cxn ang="0">
                      <a:pos x="39" y="130"/>
                    </a:cxn>
                    <a:cxn ang="0">
                      <a:pos x="9" y="130"/>
                    </a:cxn>
                    <a:cxn ang="0">
                      <a:pos x="0" y="130"/>
                    </a:cxn>
                    <a:cxn ang="0">
                      <a:pos x="9" y="90"/>
                    </a:cxn>
                    <a:cxn ang="0">
                      <a:pos x="18" y="64"/>
                    </a:cxn>
                    <a:cxn ang="0">
                      <a:pos x="30" y="54"/>
                    </a:cxn>
                    <a:cxn ang="0">
                      <a:pos x="18" y="39"/>
                    </a:cxn>
                    <a:cxn ang="0">
                      <a:pos x="18" y="18"/>
                    </a:cxn>
                    <a:cxn ang="0">
                      <a:pos x="39" y="18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95" h="130">
                      <a:moveTo>
                        <a:pt x="76" y="0"/>
                      </a:moveTo>
                      <a:lnTo>
                        <a:pt x="85" y="0"/>
                      </a:lnTo>
                      <a:lnTo>
                        <a:pt x="95" y="54"/>
                      </a:lnTo>
                      <a:lnTo>
                        <a:pt x="76" y="90"/>
                      </a:lnTo>
                      <a:lnTo>
                        <a:pt x="76" y="130"/>
                      </a:lnTo>
                      <a:lnTo>
                        <a:pt x="39" y="130"/>
                      </a:lnTo>
                      <a:lnTo>
                        <a:pt x="9" y="130"/>
                      </a:lnTo>
                      <a:lnTo>
                        <a:pt x="0" y="130"/>
                      </a:lnTo>
                      <a:lnTo>
                        <a:pt x="9" y="90"/>
                      </a:lnTo>
                      <a:lnTo>
                        <a:pt x="18" y="64"/>
                      </a:lnTo>
                      <a:lnTo>
                        <a:pt x="30" y="54"/>
                      </a:lnTo>
                      <a:lnTo>
                        <a:pt x="18" y="39"/>
                      </a:lnTo>
                      <a:lnTo>
                        <a:pt x="18" y="18"/>
                      </a:lnTo>
                      <a:lnTo>
                        <a:pt x="39" y="18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8" name="Freeform 164"/>
                <p:cNvSpPr>
                  <a:spLocks/>
                </p:cNvSpPr>
                <p:nvPr/>
              </p:nvSpPr>
              <p:spPr bwMode="auto">
                <a:xfrm>
                  <a:off x="4862541" y="3679835"/>
                  <a:ext cx="150813" cy="20637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85" y="0"/>
                    </a:cxn>
                    <a:cxn ang="0">
                      <a:pos x="95" y="54"/>
                    </a:cxn>
                    <a:cxn ang="0">
                      <a:pos x="76" y="90"/>
                    </a:cxn>
                    <a:cxn ang="0">
                      <a:pos x="76" y="130"/>
                    </a:cxn>
                    <a:cxn ang="0">
                      <a:pos x="39" y="130"/>
                    </a:cxn>
                    <a:cxn ang="0">
                      <a:pos x="9" y="130"/>
                    </a:cxn>
                    <a:cxn ang="0">
                      <a:pos x="0" y="130"/>
                    </a:cxn>
                    <a:cxn ang="0">
                      <a:pos x="9" y="90"/>
                    </a:cxn>
                    <a:cxn ang="0">
                      <a:pos x="18" y="64"/>
                    </a:cxn>
                    <a:cxn ang="0">
                      <a:pos x="30" y="54"/>
                    </a:cxn>
                    <a:cxn ang="0">
                      <a:pos x="18" y="39"/>
                    </a:cxn>
                    <a:cxn ang="0">
                      <a:pos x="18" y="18"/>
                    </a:cxn>
                    <a:cxn ang="0">
                      <a:pos x="39" y="18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95" h="130">
                      <a:moveTo>
                        <a:pt x="76" y="0"/>
                      </a:moveTo>
                      <a:lnTo>
                        <a:pt x="85" y="0"/>
                      </a:lnTo>
                      <a:lnTo>
                        <a:pt x="95" y="54"/>
                      </a:lnTo>
                      <a:lnTo>
                        <a:pt x="76" y="90"/>
                      </a:lnTo>
                      <a:lnTo>
                        <a:pt x="76" y="130"/>
                      </a:lnTo>
                      <a:lnTo>
                        <a:pt x="39" y="130"/>
                      </a:lnTo>
                      <a:lnTo>
                        <a:pt x="9" y="130"/>
                      </a:lnTo>
                      <a:lnTo>
                        <a:pt x="0" y="130"/>
                      </a:lnTo>
                      <a:lnTo>
                        <a:pt x="9" y="90"/>
                      </a:lnTo>
                      <a:lnTo>
                        <a:pt x="18" y="64"/>
                      </a:lnTo>
                      <a:lnTo>
                        <a:pt x="30" y="54"/>
                      </a:lnTo>
                      <a:lnTo>
                        <a:pt x="18" y="39"/>
                      </a:lnTo>
                      <a:lnTo>
                        <a:pt x="18" y="18"/>
                      </a:lnTo>
                      <a:lnTo>
                        <a:pt x="39" y="18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9" name="Freeform 165"/>
                <p:cNvSpPr>
                  <a:spLocks/>
                </p:cNvSpPr>
                <p:nvPr/>
              </p:nvSpPr>
              <p:spPr bwMode="auto">
                <a:xfrm>
                  <a:off x="4984779" y="3662372"/>
                  <a:ext cx="223839" cy="366713"/>
                </a:xfrm>
                <a:custGeom>
                  <a:avLst/>
                  <a:gdLst/>
                  <a:ahLst/>
                  <a:cxnLst>
                    <a:cxn ang="0">
                      <a:pos x="76" y="206"/>
                    </a:cxn>
                    <a:cxn ang="0">
                      <a:pos x="94" y="231"/>
                    </a:cxn>
                    <a:cxn ang="0">
                      <a:pos x="116" y="191"/>
                    </a:cxn>
                    <a:cxn ang="0">
                      <a:pos x="116" y="166"/>
                    </a:cxn>
                    <a:cxn ang="0">
                      <a:pos x="116" y="180"/>
                    </a:cxn>
                    <a:cxn ang="0">
                      <a:pos x="141" y="155"/>
                    </a:cxn>
                    <a:cxn ang="0">
                      <a:pos x="131" y="129"/>
                    </a:cxn>
                    <a:cxn ang="0">
                      <a:pos x="131" y="50"/>
                    </a:cxn>
                    <a:cxn ang="0">
                      <a:pos x="141" y="10"/>
                    </a:cxn>
                    <a:cxn ang="0">
                      <a:pos x="131" y="10"/>
                    </a:cxn>
                    <a:cxn ang="0">
                      <a:pos x="94" y="28"/>
                    </a:cxn>
                    <a:cxn ang="0">
                      <a:pos x="76" y="28"/>
                    </a:cxn>
                    <a:cxn ang="0">
                      <a:pos x="51" y="0"/>
                    </a:cxn>
                    <a:cxn ang="0">
                      <a:pos x="30" y="0"/>
                    </a:cxn>
                    <a:cxn ang="0">
                      <a:pos x="9" y="0"/>
                    </a:cxn>
                    <a:cxn ang="0">
                      <a:pos x="0" y="10"/>
                    </a:cxn>
                    <a:cxn ang="0">
                      <a:pos x="9" y="10"/>
                    </a:cxn>
                    <a:cxn ang="0">
                      <a:pos x="18" y="64"/>
                    </a:cxn>
                    <a:cxn ang="0">
                      <a:pos x="0" y="101"/>
                    </a:cxn>
                    <a:cxn ang="0">
                      <a:pos x="0" y="141"/>
                    </a:cxn>
                    <a:cxn ang="0">
                      <a:pos x="9" y="141"/>
                    </a:cxn>
                    <a:cxn ang="0">
                      <a:pos x="64" y="180"/>
                    </a:cxn>
                    <a:cxn ang="0">
                      <a:pos x="76" y="206"/>
                    </a:cxn>
                  </a:cxnLst>
                  <a:rect l="0" t="0" r="r" b="b"/>
                  <a:pathLst>
                    <a:path w="141" h="231">
                      <a:moveTo>
                        <a:pt x="76" y="206"/>
                      </a:moveTo>
                      <a:lnTo>
                        <a:pt x="94" y="231"/>
                      </a:lnTo>
                      <a:lnTo>
                        <a:pt x="116" y="191"/>
                      </a:lnTo>
                      <a:lnTo>
                        <a:pt x="116" y="166"/>
                      </a:lnTo>
                      <a:lnTo>
                        <a:pt x="116" y="180"/>
                      </a:lnTo>
                      <a:lnTo>
                        <a:pt x="141" y="155"/>
                      </a:lnTo>
                      <a:lnTo>
                        <a:pt x="131" y="129"/>
                      </a:lnTo>
                      <a:lnTo>
                        <a:pt x="131" y="50"/>
                      </a:lnTo>
                      <a:lnTo>
                        <a:pt x="141" y="10"/>
                      </a:lnTo>
                      <a:lnTo>
                        <a:pt x="131" y="10"/>
                      </a:lnTo>
                      <a:lnTo>
                        <a:pt x="94" y="28"/>
                      </a:lnTo>
                      <a:lnTo>
                        <a:pt x="76" y="28"/>
                      </a:lnTo>
                      <a:lnTo>
                        <a:pt x="51" y="0"/>
                      </a:lnTo>
                      <a:lnTo>
                        <a:pt x="30" y="0"/>
                      </a:lnTo>
                      <a:lnTo>
                        <a:pt x="9" y="0"/>
                      </a:lnTo>
                      <a:lnTo>
                        <a:pt x="0" y="10"/>
                      </a:lnTo>
                      <a:lnTo>
                        <a:pt x="9" y="10"/>
                      </a:lnTo>
                      <a:lnTo>
                        <a:pt x="18" y="64"/>
                      </a:lnTo>
                      <a:lnTo>
                        <a:pt x="0" y="101"/>
                      </a:lnTo>
                      <a:lnTo>
                        <a:pt x="0" y="141"/>
                      </a:lnTo>
                      <a:lnTo>
                        <a:pt x="9" y="141"/>
                      </a:lnTo>
                      <a:lnTo>
                        <a:pt x="64" y="180"/>
                      </a:lnTo>
                      <a:lnTo>
                        <a:pt x="76" y="206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0" name="Freeform 166"/>
                <p:cNvSpPr>
                  <a:spLocks/>
                </p:cNvSpPr>
                <p:nvPr/>
              </p:nvSpPr>
              <p:spPr bwMode="auto">
                <a:xfrm>
                  <a:off x="4984779" y="3662372"/>
                  <a:ext cx="223839" cy="366713"/>
                </a:xfrm>
                <a:custGeom>
                  <a:avLst/>
                  <a:gdLst/>
                  <a:ahLst/>
                  <a:cxnLst>
                    <a:cxn ang="0">
                      <a:pos x="76" y="206"/>
                    </a:cxn>
                    <a:cxn ang="0">
                      <a:pos x="94" y="231"/>
                    </a:cxn>
                    <a:cxn ang="0">
                      <a:pos x="116" y="191"/>
                    </a:cxn>
                    <a:cxn ang="0">
                      <a:pos x="116" y="166"/>
                    </a:cxn>
                    <a:cxn ang="0">
                      <a:pos x="116" y="180"/>
                    </a:cxn>
                    <a:cxn ang="0">
                      <a:pos x="141" y="155"/>
                    </a:cxn>
                    <a:cxn ang="0">
                      <a:pos x="131" y="129"/>
                    </a:cxn>
                    <a:cxn ang="0">
                      <a:pos x="131" y="50"/>
                    </a:cxn>
                    <a:cxn ang="0">
                      <a:pos x="141" y="10"/>
                    </a:cxn>
                    <a:cxn ang="0">
                      <a:pos x="131" y="10"/>
                    </a:cxn>
                    <a:cxn ang="0">
                      <a:pos x="94" y="28"/>
                    </a:cxn>
                    <a:cxn ang="0">
                      <a:pos x="76" y="28"/>
                    </a:cxn>
                    <a:cxn ang="0">
                      <a:pos x="51" y="0"/>
                    </a:cxn>
                    <a:cxn ang="0">
                      <a:pos x="30" y="0"/>
                    </a:cxn>
                    <a:cxn ang="0">
                      <a:pos x="9" y="0"/>
                    </a:cxn>
                    <a:cxn ang="0">
                      <a:pos x="0" y="10"/>
                    </a:cxn>
                    <a:cxn ang="0">
                      <a:pos x="9" y="10"/>
                    </a:cxn>
                    <a:cxn ang="0">
                      <a:pos x="18" y="64"/>
                    </a:cxn>
                    <a:cxn ang="0">
                      <a:pos x="0" y="101"/>
                    </a:cxn>
                    <a:cxn ang="0">
                      <a:pos x="0" y="141"/>
                    </a:cxn>
                    <a:cxn ang="0">
                      <a:pos x="9" y="141"/>
                    </a:cxn>
                    <a:cxn ang="0">
                      <a:pos x="64" y="180"/>
                    </a:cxn>
                    <a:cxn ang="0">
                      <a:pos x="76" y="206"/>
                    </a:cxn>
                  </a:cxnLst>
                  <a:rect l="0" t="0" r="r" b="b"/>
                  <a:pathLst>
                    <a:path w="141" h="231">
                      <a:moveTo>
                        <a:pt x="76" y="206"/>
                      </a:moveTo>
                      <a:lnTo>
                        <a:pt x="94" y="231"/>
                      </a:lnTo>
                      <a:lnTo>
                        <a:pt x="116" y="191"/>
                      </a:lnTo>
                      <a:lnTo>
                        <a:pt x="116" y="166"/>
                      </a:lnTo>
                      <a:lnTo>
                        <a:pt x="116" y="180"/>
                      </a:lnTo>
                      <a:lnTo>
                        <a:pt x="141" y="155"/>
                      </a:lnTo>
                      <a:lnTo>
                        <a:pt x="131" y="129"/>
                      </a:lnTo>
                      <a:lnTo>
                        <a:pt x="131" y="50"/>
                      </a:lnTo>
                      <a:lnTo>
                        <a:pt x="141" y="10"/>
                      </a:lnTo>
                      <a:lnTo>
                        <a:pt x="131" y="10"/>
                      </a:lnTo>
                      <a:lnTo>
                        <a:pt x="94" y="28"/>
                      </a:lnTo>
                      <a:lnTo>
                        <a:pt x="76" y="28"/>
                      </a:lnTo>
                      <a:lnTo>
                        <a:pt x="51" y="0"/>
                      </a:lnTo>
                      <a:lnTo>
                        <a:pt x="30" y="0"/>
                      </a:lnTo>
                      <a:lnTo>
                        <a:pt x="9" y="0"/>
                      </a:lnTo>
                      <a:lnTo>
                        <a:pt x="0" y="10"/>
                      </a:lnTo>
                      <a:lnTo>
                        <a:pt x="9" y="10"/>
                      </a:lnTo>
                      <a:lnTo>
                        <a:pt x="18" y="64"/>
                      </a:lnTo>
                      <a:lnTo>
                        <a:pt x="0" y="101"/>
                      </a:lnTo>
                      <a:lnTo>
                        <a:pt x="0" y="141"/>
                      </a:lnTo>
                      <a:lnTo>
                        <a:pt x="9" y="141"/>
                      </a:lnTo>
                      <a:lnTo>
                        <a:pt x="64" y="180"/>
                      </a:lnTo>
                      <a:lnTo>
                        <a:pt x="76" y="206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1" name="Freeform 167"/>
                <p:cNvSpPr>
                  <a:spLocks/>
                </p:cNvSpPr>
                <p:nvPr/>
              </p:nvSpPr>
              <p:spPr bwMode="auto">
                <a:xfrm>
                  <a:off x="4862541" y="3887798"/>
                  <a:ext cx="304802" cy="406401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39" y="0"/>
                    </a:cxn>
                    <a:cxn ang="0">
                      <a:pos x="76" y="0"/>
                    </a:cxn>
                    <a:cxn ang="0">
                      <a:pos x="85" y="0"/>
                    </a:cxn>
                    <a:cxn ang="0">
                      <a:pos x="140" y="39"/>
                    </a:cxn>
                    <a:cxn ang="0">
                      <a:pos x="152" y="64"/>
                    </a:cxn>
                    <a:cxn ang="0">
                      <a:pos x="170" y="89"/>
                    </a:cxn>
                    <a:cxn ang="0">
                      <a:pos x="162" y="115"/>
                    </a:cxn>
                    <a:cxn ang="0">
                      <a:pos x="182" y="143"/>
                    </a:cxn>
                    <a:cxn ang="0">
                      <a:pos x="170" y="194"/>
                    </a:cxn>
                    <a:cxn ang="0">
                      <a:pos x="182" y="215"/>
                    </a:cxn>
                    <a:cxn ang="0">
                      <a:pos x="192" y="234"/>
                    </a:cxn>
                    <a:cxn ang="0">
                      <a:pos x="170" y="244"/>
                    </a:cxn>
                    <a:cxn ang="0">
                      <a:pos x="115" y="256"/>
                    </a:cxn>
                    <a:cxn ang="0">
                      <a:pos x="94" y="256"/>
                    </a:cxn>
                    <a:cxn ang="0">
                      <a:pos x="85" y="215"/>
                    </a:cxn>
                    <a:cxn ang="0">
                      <a:pos x="76" y="205"/>
                    </a:cxn>
                    <a:cxn ang="0">
                      <a:pos x="60" y="205"/>
                    </a:cxn>
                    <a:cxn ang="0">
                      <a:pos x="30" y="179"/>
                    </a:cxn>
                    <a:cxn ang="0">
                      <a:pos x="18" y="179"/>
                    </a:cxn>
                    <a:cxn ang="0">
                      <a:pos x="18" y="169"/>
                    </a:cxn>
                    <a:cxn ang="0">
                      <a:pos x="0" y="125"/>
                    </a:cxn>
                    <a:cxn ang="0">
                      <a:pos x="0" y="79"/>
                    </a:cxn>
                    <a:cxn ang="0">
                      <a:pos x="18" y="50"/>
                    </a:cxn>
                    <a:cxn ang="0">
                      <a:pos x="18" y="24"/>
                    </a:cxn>
                    <a:cxn ang="0">
                      <a:pos x="18" y="14"/>
                    </a:cxn>
                    <a:cxn ang="0">
                      <a:pos x="9" y="0"/>
                    </a:cxn>
                  </a:cxnLst>
                  <a:rect l="0" t="0" r="r" b="b"/>
                  <a:pathLst>
                    <a:path w="192" h="256">
                      <a:moveTo>
                        <a:pt x="9" y="0"/>
                      </a:moveTo>
                      <a:lnTo>
                        <a:pt x="39" y="0"/>
                      </a:lnTo>
                      <a:lnTo>
                        <a:pt x="76" y="0"/>
                      </a:lnTo>
                      <a:lnTo>
                        <a:pt x="85" y="0"/>
                      </a:lnTo>
                      <a:lnTo>
                        <a:pt x="140" y="39"/>
                      </a:lnTo>
                      <a:lnTo>
                        <a:pt x="152" y="64"/>
                      </a:lnTo>
                      <a:lnTo>
                        <a:pt x="170" y="89"/>
                      </a:lnTo>
                      <a:lnTo>
                        <a:pt x="162" y="115"/>
                      </a:lnTo>
                      <a:lnTo>
                        <a:pt x="182" y="143"/>
                      </a:lnTo>
                      <a:lnTo>
                        <a:pt x="170" y="194"/>
                      </a:lnTo>
                      <a:lnTo>
                        <a:pt x="182" y="215"/>
                      </a:lnTo>
                      <a:lnTo>
                        <a:pt x="192" y="234"/>
                      </a:lnTo>
                      <a:lnTo>
                        <a:pt x="170" y="244"/>
                      </a:lnTo>
                      <a:lnTo>
                        <a:pt x="115" y="256"/>
                      </a:lnTo>
                      <a:lnTo>
                        <a:pt x="94" y="256"/>
                      </a:lnTo>
                      <a:lnTo>
                        <a:pt x="85" y="215"/>
                      </a:lnTo>
                      <a:lnTo>
                        <a:pt x="76" y="205"/>
                      </a:lnTo>
                      <a:lnTo>
                        <a:pt x="60" y="205"/>
                      </a:lnTo>
                      <a:lnTo>
                        <a:pt x="30" y="179"/>
                      </a:lnTo>
                      <a:lnTo>
                        <a:pt x="18" y="179"/>
                      </a:lnTo>
                      <a:lnTo>
                        <a:pt x="18" y="169"/>
                      </a:lnTo>
                      <a:lnTo>
                        <a:pt x="0" y="125"/>
                      </a:lnTo>
                      <a:lnTo>
                        <a:pt x="0" y="79"/>
                      </a:lnTo>
                      <a:lnTo>
                        <a:pt x="18" y="50"/>
                      </a:lnTo>
                      <a:lnTo>
                        <a:pt x="18" y="24"/>
                      </a:lnTo>
                      <a:lnTo>
                        <a:pt x="18" y="14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2" name="Freeform 168"/>
                <p:cNvSpPr>
                  <a:spLocks/>
                </p:cNvSpPr>
                <p:nvPr/>
              </p:nvSpPr>
              <p:spPr bwMode="auto">
                <a:xfrm>
                  <a:off x="4862541" y="3887798"/>
                  <a:ext cx="304802" cy="406401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39" y="0"/>
                    </a:cxn>
                    <a:cxn ang="0">
                      <a:pos x="76" y="0"/>
                    </a:cxn>
                    <a:cxn ang="0">
                      <a:pos x="85" y="0"/>
                    </a:cxn>
                    <a:cxn ang="0">
                      <a:pos x="140" y="39"/>
                    </a:cxn>
                    <a:cxn ang="0">
                      <a:pos x="152" y="64"/>
                    </a:cxn>
                    <a:cxn ang="0">
                      <a:pos x="170" y="89"/>
                    </a:cxn>
                    <a:cxn ang="0">
                      <a:pos x="162" y="115"/>
                    </a:cxn>
                    <a:cxn ang="0">
                      <a:pos x="182" y="143"/>
                    </a:cxn>
                    <a:cxn ang="0">
                      <a:pos x="170" y="194"/>
                    </a:cxn>
                    <a:cxn ang="0">
                      <a:pos x="182" y="215"/>
                    </a:cxn>
                    <a:cxn ang="0">
                      <a:pos x="192" y="234"/>
                    </a:cxn>
                    <a:cxn ang="0">
                      <a:pos x="170" y="244"/>
                    </a:cxn>
                    <a:cxn ang="0">
                      <a:pos x="115" y="256"/>
                    </a:cxn>
                    <a:cxn ang="0">
                      <a:pos x="94" y="256"/>
                    </a:cxn>
                    <a:cxn ang="0">
                      <a:pos x="85" y="215"/>
                    </a:cxn>
                    <a:cxn ang="0">
                      <a:pos x="76" y="205"/>
                    </a:cxn>
                    <a:cxn ang="0">
                      <a:pos x="60" y="205"/>
                    </a:cxn>
                    <a:cxn ang="0">
                      <a:pos x="30" y="179"/>
                    </a:cxn>
                    <a:cxn ang="0">
                      <a:pos x="18" y="179"/>
                    </a:cxn>
                    <a:cxn ang="0">
                      <a:pos x="18" y="169"/>
                    </a:cxn>
                    <a:cxn ang="0">
                      <a:pos x="0" y="125"/>
                    </a:cxn>
                    <a:cxn ang="0">
                      <a:pos x="0" y="79"/>
                    </a:cxn>
                    <a:cxn ang="0">
                      <a:pos x="18" y="50"/>
                    </a:cxn>
                    <a:cxn ang="0">
                      <a:pos x="18" y="24"/>
                    </a:cxn>
                    <a:cxn ang="0">
                      <a:pos x="18" y="14"/>
                    </a:cxn>
                    <a:cxn ang="0">
                      <a:pos x="9" y="0"/>
                    </a:cxn>
                  </a:cxnLst>
                  <a:rect l="0" t="0" r="r" b="b"/>
                  <a:pathLst>
                    <a:path w="192" h="256">
                      <a:moveTo>
                        <a:pt x="9" y="0"/>
                      </a:moveTo>
                      <a:lnTo>
                        <a:pt x="39" y="0"/>
                      </a:lnTo>
                      <a:lnTo>
                        <a:pt x="76" y="0"/>
                      </a:lnTo>
                      <a:lnTo>
                        <a:pt x="85" y="0"/>
                      </a:lnTo>
                      <a:lnTo>
                        <a:pt x="140" y="39"/>
                      </a:lnTo>
                      <a:lnTo>
                        <a:pt x="152" y="64"/>
                      </a:lnTo>
                      <a:lnTo>
                        <a:pt x="170" y="89"/>
                      </a:lnTo>
                      <a:lnTo>
                        <a:pt x="162" y="115"/>
                      </a:lnTo>
                      <a:lnTo>
                        <a:pt x="182" y="143"/>
                      </a:lnTo>
                      <a:lnTo>
                        <a:pt x="170" y="194"/>
                      </a:lnTo>
                      <a:lnTo>
                        <a:pt x="182" y="215"/>
                      </a:lnTo>
                      <a:lnTo>
                        <a:pt x="192" y="234"/>
                      </a:lnTo>
                      <a:lnTo>
                        <a:pt x="170" y="244"/>
                      </a:lnTo>
                      <a:lnTo>
                        <a:pt x="115" y="256"/>
                      </a:lnTo>
                      <a:lnTo>
                        <a:pt x="94" y="256"/>
                      </a:lnTo>
                      <a:lnTo>
                        <a:pt x="85" y="215"/>
                      </a:lnTo>
                      <a:lnTo>
                        <a:pt x="76" y="205"/>
                      </a:lnTo>
                      <a:lnTo>
                        <a:pt x="60" y="205"/>
                      </a:lnTo>
                      <a:lnTo>
                        <a:pt x="30" y="179"/>
                      </a:lnTo>
                      <a:lnTo>
                        <a:pt x="18" y="179"/>
                      </a:lnTo>
                      <a:lnTo>
                        <a:pt x="18" y="169"/>
                      </a:lnTo>
                      <a:lnTo>
                        <a:pt x="0" y="125"/>
                      </a:lnTo>
                      <a:lnTo>
                        <a:pt x="0" y="79"/>
                      </a:lnTo>
                      <a:lnTo>
                        <a:pt x="18" y="50"/>
                      </a:lnTo>
                      <a:lnTo>
                        <a:pt x="18" y="24"/>
                      </a:lnTo>
                      <a:lnTo>
                        <a:pt x="18" y="14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3" name="Freeform 169"/>
                <p:cNvSpPr>
                  <a:spLocks/>
                </p:cNvSpPr>
                <p:nvPr/>
              </p:nvSpPr>
              <p:spPr bwMode="auto">
                <a:xfrm>
                  <a:off x="4629177" y="4157673"/>
                  <a:ext cx="355602" cy="385763"/>
                </a:xfrm>
                <a:custGeom>
                  <a:avLst/>
                  <a:gdLst/>
                  <a:ahLst/>
                  <a:cxnLst>
                    <a:cxn ang="0">
                      <a:pos x="131" y="192"/>
                    </a:cxn>
                    <a:cxn ang="0">
                      <a:pos x="156" y="180"/>
                    </a:cxn>
                    <a:cxn ang="0">
                      <a:pos x="156" y="166"/>
                    </a:cxn>
                    <a:cxn ang="0">
                      <a:pos x="208" y="141"/>
                    </a:cxn>
                    <a:cxn ang="0">
                      <a:pos x="199" y="141"/>
                    </a:cxn>
                    <a:cxn ang="0">
                      <a:pos x="208" y="101"/>
                    </a:cxn>
                    <a:cxn ang="0">
                      <a:pos x="208" y="86"/>
                    </a:cxn>
                    <a:cxn ang="0">
                      <a:pos x="224" y="65"/>
                    </a:cxn>
                    <a:cxn ang="0">
                      <a:pos x="208" y="36"/>
                    </a:cxn>
                    <a:cxn ang="0">
                      <a:pos x="178" y="10"/>
                    </a:cxn>
                    <a:cxn ang="0">
                      <a:pos x="165" y="10"/>
                    </a:cxn>
                    <a:cxn ang="0">
                      <a:pos x="165" y="0"/>
                    </a:cxn>
                    <a:cxn ang="0">
                      <a:pos x="156" y="0"/>
                    </a:cxn>
                    <a:cxn ang="0">
                      <a:pos x="131" y="10"/>
                    </a:cxn>
                    <a:cxn ang="0">
                      <a:pos x="131" y="24"/>
                    </a:cxn>
                    <a:cxn ang="0">
                      <a:pos x="122" y="86"/>
                    </a:cxn>
                    <a:cxn ang="0">
                      <a:pos x="131" y="101"/>
                    </a:cxn>
                    <a:cxn ang="0">
                      <a:pos x="147" y="101"/>
                    </a:cxn>
                    <a:cxn ang="0">
                      <a:pos x="147" y="127"/>
                    </a:cxn>
                    <a:cxn ang="0">
                      <a:pos x="122" y="112"/>
                    </a:cxn>
                    <a:cxn ang="0">
                      <a:pos x="89" y="86"/>
                    </a:cxn>
                    <a:cxn ang="0">
                      <a:pos x="79" y="86"/>
                    </a:cxn>
                    <a:cxn ang="0">
                      <a:pos x="46" y="65"/>
                    </a:cxn>
                    <a:cxn ang="0">
                      <a:pos x="34" y="112"/>
                    </a:cxn>
                    <a:cxn ang="0">
                      <a:pos x="46" y="112"/>
                    </a:cxn>
                    <a:cxn ang="0">
                      <a:pos x="0" y="127"/>
                    </a:cxn>
                    <a:cxn ang="0">
                      <a:pos x="0" y="202"/>
                    </a:cxn>
                    <a:cxn ang="0">
                      <a:pos x="24" y="231"/>
                    </a:cxn>
                    <a:cxn ang="0">
                      <a:pos x="34" y="231"/>
                    </a:cxn>
                    <a:cxn ang="0">
                      <a:pos x="54" y="243"/>
                    </a:cxn>
                    <a:cxn ang="0">
                      <a:pos x="89" y="243"/>
                    </a:cxn>
                    <a:cxn ang="0">
                      <a:pos x="122" y="202"/>
                    </a:cxn>
                    <a:cxn ang="0">
                      <a:pos x="131" y="192"/>
                    </a:cxn>
                  </a:cxnLst>
                  <a:rect l="0" t="0" r="r" b="b"/>
                  <a:pathLst>
                    <a:path w="224" h="243">
                      <a:moveTo>
                        <a:pt x="131" y="192"/>
                      </a:moveTo>
                      <a:lnTo>
                        <a:pt x="156" y="180"/>
                      </a:lnTo>
                      <a:lnTo>
                        <a:pt x="156" y="166"/>
                      </a:lnTo>
                      <a:lnTo>
                        <a:pt x="208" y="141"/>
                      </a:lnTo>
                      <a:lnTo>
                        <a:pt x="199" y="141"/>
                      </a:lnTo>
                      <a:lnTo>
                        <a:pt x="208" y="101"/>
                      </a:lnTo>
                      <a:lnTo>
                        <a:pt x="208" y="86"/>
                      </a:lnTo>
                      <a:lnTo>
                        <a:pt x="224" y="65"/>
                      </a:lnTo>
                      <a:lnTo>
                        <a:pt x="208" y="36"/>
                      </a:lnTo>
                      <a:lnTo>
                        <a:pt x="178" y="10"/>
                      </a:lnTo>
                      <a:lnTo>
                        <a:pt x="165" y="10"/>
                      </a:lnTo>
                      <a:lnTo>
                        <a:pt x="165" y="0"/>
                      </a:lnTo>
                      <a:lnTo>
                        <a:pt x="156" y="0"/>
                      </a:lnTo>
                      <a:lnTo>
                        <a:pt x="131" y="10"/>
                      </a:lnTo>
                      <a:lnTo>
                        <a:pt x="131" y="24"/>
                      </a:lnTo>
                      <a:lnTo>
                        <a:pt x="122" y="86"/>
                      </a:lnTo>
                      <a:lnTo>
                        <a:pt x="131" y="101"/>
                      </a:lnTo>
                      <a:lnTo>
                        <a:pt x="147" y="101"/>
                      </a:lnTo>
                      <a:lnTo>
                        <a:pt x="147" y="127"/>
                      </a:lnTo>
                      <a:lnTo>
                        <a:pt x="122" y="112"/>
                      </a:lnTo>
                      <a:lnTo>
                        <a:pt x="89" y="86"/>
                      </a:lnTo>
                      <a:lnTo>
                        <a:pt x="79" y="86"/>
                      </a:lnTo>
                      <a:lnTo>
                        <a:pt x="46" y="65"/>
                      </a:lnTo>
                      <a:lnTo>
                        <a:pt x="34" y="112"/>
                      </a:lnTo>
                      <a:lnTo>
                        <a:pt x="46" y="112"/>
                      </a:lnTo>
                      <a:lnTo>
                        <a:pt x="0" y="127"/>
                      </a:lnTo>
                      <a:lnTo>
                        <a:pt x="0" y="202"/>
                      </a:lnTo>
                      <a:lnTo>
                        <a:pt x="24" y="231"/>
                      </a:lnTo>
                      <a:lnTo>
                        <a:pt x="34" y="231"/>
                      </a:lnTo>
                      <a:lnTo>
                        <a:pt x="54" y="243"/>
                      </a:lnTo>
                      <a:lnTo>
                        <a:pt x="89" y="243"/>
                      </a:lnTo>
                      <a:lnTo>
                        <a:pt x="122" y="202"/>
                      </a:lnTo>
                      <a:lnTo>
                        <a:pt x="131" y="192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4" name="Freeform 170"/>
                <p:cNvSpPr>
                  <a:spLocks/>
                </p:cNvSpPr>
                <p:nvPr/>
              </p:nvSpPr>
              <p:spPr bwMode="auto">
                <a:xfrm>
                  <a:off x="4629177" y="4157673"/>
                  <a:ext cx="355602" cy="385763"/>
                </a:xfrm>
                <a:custGeom>
                  <a:avLst/>
                  <a:gdLst/>
                  <a:ahLst/>
                  <a:cxnLst>
                    <a:cxn ang="0">
                      <a:pos x="131" y="192"/>
                    </a:cxn>
                    <a:cxn ang="0">
                      <a:pos x="156" y="180"/>
                    </a:cxn>
                    <a:cxn ang="0">
                      <a:pos x="156" y="166"/>
                    </a:cxn>
                    <a:cxn ang="0">
                      <a:pos x="208" y="141"/>
                    </a:cxn>
                    <a:cxn ang="0">
                      <a:pos x="199" y="141"/>
                    </a:cxn>
                    <a:cxn ang="0">
                      <a:pos x="208" y="101"/>
                    </a:cxn>
                    <a:cxn ang="0">
                      <a:pos x="208" y="86"/>
                    </a:cxn>
                    <a:cxn ang="0">
                      <a:pos x="224" y="65"/>
                    </a:cxn>
                    <a:cxn ang="0">
                      <a:pos x="208" y="36"/>
                    </a:cxn>
                    <a:cxn ang="0">
                      <a:pos x="178" y="10"/>
                    </a:cxn>
                    <a:cxn ang="0">
                      <a:pos x="165" y="10"/>
                    </a:cxn>
                    <a:cxn ang="0">
                      <a:pos x="165" y="0"/>
                    </a:cxn>
                    <a:cxn ang="0">
                      <a:pos x="156" y="0"/>
                    </a:cxn>
                    <a:cxn ang="0">
                      <a:pos x="131" y="10"/>
                    </a:cxn>
                    <a:cxn ang="0">
                      <a:pos x="131" y="24"/>
                    </a:cxn>
                    <a:cxn ang="0">
                      <a:pos x="122" y="86"/>
                    </a:cxn>
                    <a:cxn ang="0">
                      <a:pos x="131" y="101"/>
                    </a:cxn>
                    <a:cxn ang="0">
                      <a:pos x="147" y="101"/>
                    </a:cxn>
                    <a:cxn ang="0">
                      <a:pos x="147" y="127"/>
                    </a:cxn>
                    <a:cxn ang="0">
                      <a:pos x="122" y="112"/>
                    </a:cxn>
                    <a:cxn ang="0">
                      <a:pos x="89" y="86"/>
                    </a:cxn>
                    <a:cxn ang="0">
                      <a:pos x="79" y="86"/>
                    </a:cxn>
                    <a:cxn ang="0">
                      <a:pos x="46" y="65"/>
                    </a:cxn>
                    <a:cxn ang="0">
                      <a:pos x="34" y="112"/>
                    </a:cxn>
                    <a:cxn ang="0">
                      <a:pos x="46" y="112"/>
                    </a:cxn>
                    <a:cxn ang="0">
                      <a:pos x="0" y="127"/>
                    </a:cxn>
                    <a:cxn ang="0">
                      <a:pos x="0" y="202"/>
                    </a:cxn>
                    <a:cxn ang="0">
                      <a:pos x="24" y="231"/>
                    </a:cxn>
                    <a:cxn ang="0">
                      <a:pos x="34" y="231"/>
                    </a:cxn>
                    <a:cxn ang="0">
                      <a:pos x="54" y="243"/>
                    </a:cxn>
                    <a:cxn ang="0">
                      <a:pos x="89" y="243"/>
                    </a:cxn>
                    <a:cxn ang="0">
                      <a:pos x="122" y="202"/>
                    </a:cxn>
                    <a:cxn ang="0">
                      <a:pos x="131" y="192"/>
                    </a:cxn>
                  </a:cxnLst>
                  <a:rect l="0" t="0" r="r" b="b"/>
                  <a:pathLst>
                    <a:path w="224" h="243">
                      <a:moveTo>
                        <a:pt x="131" y="192"/>
                      </a:moveTo>
                      <a:lnTo>
                        <a:pt x="156" y="180"/>
                      </a:lnTo>
                      <a:lnTo>
                        <a:pt x="156" y="166"/>
                      </a:lnTo>
                      <a:lnTo>
                        <a:pt x="208" y="141"/>
                      </a:lnTo>
                      <a:lnTo>
                        <a:pt x="199" y="141"/>
                      </a:lnTo>
                      <a:lnTo>
                        <a:pt x="208" y="101"/>
                      </a:lnTo>
                      <a:lnTo>
                        <a:pt x="208" y="86"/>
                      </a:lnTo>
                      <a:lnTo>
                        <a:pt x="224" y="65"/>
                      </a:lnTo>
                      <a:lnTo>
                        <a:pt x="208" y="36"/>
                      </a:lnTo>
                      <a:lnTo>
                        <a:pt x="178" y="10"/>
                      </a:lnTo>
                      <a:lnTo>
                        <a:pt x="165" y="10"/>
                      </a:lnTo>
                      <a:lnTo>
                        <a:pt x="165" y="0"/>
                      </a:lnTo>
                      <a:lnTo>
                        <a:pt x="156" y="0"/>
                      </a:lnTo>
                      <a:lnTo>
                        <a:pt x="131" y="10"/>
                      </a:lnTo>
                      <a:lnTo>
                        <a:pt x="131" y="24"/>
                      </a:lnTo>
                      <a:lnTo>
                        <a:pt x="122" y="86"/>
                      </a:lnTo>
                      <a:lnTo>
                        <a:pt x="131" y="101"/>
                      </a:lnTo>
                      <a:lnTo>
                        <a:pt x="147" y="101"/>
                      </a:lnTo>
                      <a:lnTo>
                        <a:pt x="147" y="127"/>
                      </a:lnTo>
                      <a:lnTo>
                        <a:pt x="122" y="112"/>
                      </a:lnTo>
                      <a:lnTo>
                        <a:pt x="89" y="86"/>
                      </a:lnTo>
                      <a:lnTo>
                        <a:pt x="79" y="86"/>
                      </a:lnTo>
                      <a:lnTo>
                        <a:pt x="46" y="65"/>
                      </a:lnTo>
                      <a:lnTo>
                        <a:pt x="34" y="112"/>
                      </a:lnTo>
                      <a:lnTo>
                        <a:pt x="46" y="112"/>
                      </a:lnTo>
                      <a:lnTo>
                        <a:pt x="0" y="127"/>
                      </a:lnTo>
                      <a:lnTo>
                        <a:pt x="0" y="202"/>
                      </a:lnTo>
                      <a:lnTo>
                        <a:pt x="24" y="231"/>
                      </a:lnTo>
                      <a:lnTo>
                        <a:pt x="34" y="231"/>
                      </a:lnTo>
                      <a:lnTo>
                        <a:pt x="54" y="243"/>
                      </a:lnTo>
                      <a:lnTo>
                        <a:pt x="89" y="243"/>
                      </a:lnTo>
                      <a:lnTo>
                        <a:pt x="122" y="202"/>
                      </a:lnTo>
                      <a:lnTo>
                        <a:pt x="131" y="192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5" name="Freeform 171"/>
                <p:cNvSpPr>
                  <a:spLocks/>
                </p:cNvSpPr>
                <p:nvPr/>
              </p:nvSpPr>
              <p:spPr bwMode="auto">
                <a:xfrm>
                  <a:off x="4876829" y="4260861"/>
                  <a:ext cx="290514" cy="608014"/>
                </a:xfrm>
                <a:custGeom>
                  <a:avLst/>
                  <a:gdLst/>
                  <a:ahLst/>
                  <a:cxnLst>
                    <a:cxn ang="0">
                      <a:pos x="21" y="383"/>
                    </a:cxn>
                    <a:cxn ang="0">
                      <a:pos x="21" y="371"/>
                    </a:cxn>
                    <a:cxn ang="0">
                      <a:pos x="9" y="292"/>
                    </a:cxn>
                    <a:cxn ang="0">
                      <a:pos x="42" y="227"/>
                    </a:cxn>
                    <a:cxn ang="0">
                      <a:pos x="42" y="165"/>
                    </a:cxn>
                    <a:cxn ang="0">
                      <a:pos x="42" y="136"/>
                    </a:cxn>
                    <a:cxn ang="0">
                      <a:pos x="9" y="126"/>
                    </a:cxn>
                    <a:cxn ang="0">
                      <a:pos x="0" y="126"/>
                    </a:cxn>
                    <a:cxn ang="0">
                      <a:pos x="0" y="115"/>
                    </a:cxn>
                    <a:cxn ang="0">
                      <a:pos x="0" y="100"/>
                    </a:cxn>
                    <a:cxn ang="0">
                      <a:pos x="51" y="76"/>
                    </a:cxn>
                    <a:cxn ang="0">
                      <a:pos x="51" y="90"/>
                    </a:cxn>
                    <a:cxn ang="0">
                      <a:pos x="76" y="90"/>
                    </a:cxn>
                    <a:cxn ang="0">
                      <a:pos x="67" y="126"/>
                    </a:cxn>
                    <a:cxn ang="0">
                      <a:pos x="85" y="151"/>
                    </a:cxn>
                    <a:cxn ang="0">
                      <a:pos x="97" y="126"/>
                    </a:cxn>
                    <a:cxn ang="0">
                      <a:pos x="97" y="100"/>
                    </a:cxn>
                    <a:cxn ang="0">
                      <a:pos x="76" y="60"/>
                    </a:cxn>
                    <a:cxn ang="0">
                      <a:pos x="76" y="36"/>
                    </a:cxn>
                    <a:cxn ang="0">
                      <a:pos x="85" y="21"/>
                    </a:cxn>
                    <a:cxn ang="0">
                      <a:pos x="106" y="21"/>
                    </a:cxn>
                    <a:cxn ang="0">
                      <a:pos x="161" y="10"/>
                    </a:cxn>
                    <a:cxn ang="0">
                      <a:pos x="183" y="0"/>
                    </a:cxn>
                    <a:cxn ang="0">
                      <a:pos x="183" y="115"/>
                    </a:cxn>
                    <a:cxn ang="0">
                      <a:pos x="153" y="151"/>
                    </a:cxn>
                    <a:cxn ang="0">
                      <a:pos x="118" y="165"/>
                    </a:cxn>
                    <a:cxn ang="0">
                      <a:pos x="76" y="227"/>
                    </a:cxn>
                    <a:cxn ang="0">
                      <a:pos x="76" y="237"/>
                    </a:cxn>
                    <a:cxn ang="0">
                      <a:pos x="85" y="282"/>
                    </a:cxn>
                    <a:cxn ang="0">
                      <a:pos x="76" y="332"/>
                    </a:cxn>
                    <a:cxn ang="0">
                      <a:pos x="30" y="357"/>
                    </a:cxn>
                    <a:cxn ang="0">
                      <a:pos x="30" y="371"/>
                    </a:cxn>
                    <a:cxn ang="0">
                      <a:pos x="30" y="383"/>
                    </a:cxn>
                    <a:cxn ang="0">
                      <a:pos x="21" y="383"/>
                    </a:cxn>
                  </a:cxnLst>
                  <a:rect l="0" t="0" r="r" b="b"/>
                  <a:pathLst>
                    <a:path w="183" h="383">
                      <a:moveTo>
                        <a:pt x="21" y="383"/>
                      </a:moveTo>
                      <a:lnTo>
                        <a:pt x="21" y="371"/>
                      </a:lnTo>
                      <a:lnTo>
                        <a:pt x="9" y="292"/>
                      </a:lnTo>
                      <a:lnTo>
                        <a:pt x="42" y="227"/>
                      </a:lnTo>
                      <a:lnTo>
                        <a:pt x="42" y="165"/>
                      </a:lnTo>
                      <a:lnTo>
                        <a:pt x="42" y="136"/>
                      </a:lnTo>
                      <a:lnTo>
                        <a:pt x="9" y="126"/>
                      </a:lnTo>
                      <a:lnTo>
                        <a:pt x="0" y="126"/>
                      </a:lnTo>
                      <a:lnTo>
                        <a:pt x="0" y="115"/>
                      </a:lnTo>
                      <a:lnTo>
                        <a:pt x="0" y="100"/>
                      </a:lnTo>
                      <a:lnTo>
                        <a:pt x="51" y="76"/>
                      </a:lnTo>
                      <a:lnTo>
                        <a:pt x="51" y="90"/>
                      </a:lnTo>
                      <a:lnTo>
                        <a:pt x="76" y="90"/>
                      </a:lnTo>
                      <a:lnTo>
                        <a:pt x="67" y="126"/>
                      </a:lnTo>
                      <a:lnTo>
                        <a:pt x="85" y="151"/>
                      </a:lnTo>
                      <a:lnTo>
                        <a:pt x="97" y="126"/>
                      </a:lnTo>
                      <a:lnTo>
                        <a:pt x="97" y="100"/>
                      </a:lnTo>
                      <a:lnTo>
                        <a:pt x="76" y="60"/>
                      </a:lnTo>
                      <a:lnTo>
                        <a:pt x="76" y="36"/>
                      </a:lnTo>
                      <a:lnTo>
                        <a:pt x="85" y="21"/>
                      </a:lnTo>
                      <a:lnTo>
                        <a:pt x="106" y="21"/>
                      </a:lnTo>
                      <a:lnTo>
                        <a:pt x="161" y="10"/>
                      </a:lnTo>
                      <a:lnTo>
                        <a:pt x="183" y="0"/>
                      </a:lnTo>
                      <a:lnTo>
                        <a:pt x="183" y="115"/>
                      </a:lnTo>
                      <a:lnTo>
                        <a:pt x="153" y="151"/>
                      </a:lnTo>
                      <a:lnTo>
                        <a:pt x="118" y="165"/>
                      </a:lnTo>
                      <a:lnTo>
                        <a:pt x="76" y="227"/>
                      </a:lnTo>
                      <a:lnTo>
                        <a:pt x="76" y="237"/>
                      </a:lnTo>
                      <a:lnTo>
                        <a:pt x="85" y="282"/>
                      </a:lnTo>
                      <a:lnTo>
                        <a:pt x="76" y="332"/>
                      </a:lnTo>
                      <a:lnTo>
                        <a:pt x="30" y="357"/>
                      </a:lnTo>
                      <a:lnTo>
                        <a:pt x="30" y="371"/>
                      </a:lnTo>
                      <a:lnTo>
                        <a:pt x="30" y="383"/>
                      </a:lnTo>
                      <a:lnTo>
                        <a:pt x="21" y="383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6" name="Freeform 172"/>
                <p:cNvSpPr>
                  <a:spLocks/>
                </p:cNvSpPr>
                <p:nvPr/>
              </p:nvSpPr>
              <p:spPr bwMode="auto">
                <a:xfrm>
                  <a:off x="4876829" y="4260861"/>
                  <a:ext cx="290514" cy="608014"/>
                </a:xfrm>
                <a:custGeom>
                  <a:avLst/>
                  <a:gdLst/>
                  <a:ahLst/>
                  <a:cxnLst>
                    <a:cxn ang="0">
                      <a:pos x="21" y="383"/>
                    </a:cxn>
                    <a:cxn ang="0">
                      <a:pos x="21" y="371"/>
                    </a:cxn>
                    <a:cxn ang="0">
                      <a:pos x="9" y="292"/>
                    </a:cxn>
                    <a:cxn ang="0">
                      <a:pos x="42" y="227"/>
                    </a:cxn>
                    <a:cxn ang="0">
                      <a:pos x="42" y="165"/>
                    </a:cxn>
                    <a:cxn ang="0">
                      <a:pos x="42" y="136"/>
                    </a:cxn>
                    <a:cxn ang="0">
                      <a:pos x="9" y="126"/>
                    </a:cxn>
                    <a:cxn ang="0">
                      <a:pos x="0" y="126"/>
                    </a:cxn>
                    <a:cxn ang="0">
                      <a:pos x="0" y="115"/>
                    </a:cxn>
                    <a:cxn ang="0">
                      <a:pos x="0" y="100"/>
                    </a:cxn>
                    <a:cxn ang="0">
                      <a:pos x="51" y="76"/>
                    </a:cxn>
                    <a:cxn ang="0">
                      <a:pos x="51" y="90"/>
                    </a:cxn>
                    <a:cxn ang="0">
                      <a:pos x="76" y="90"/>
                    </a:cxn>
                    <a:cxn ang="0">
                      <a:pos x="67" y="126"/>
                    </a:cxn>
                    <a:cxn ang="0">
                      <a:pos x="85" y="151"/>
                    </a:cxn>
                    <a:cxn ang="0">
                      <a:pos x="97" y="126"/>
                    </a:cxn>
                    <a:cxn ang="0">
                      <a:pos x="97" y="100"/>
                    </a:cxn>
                    <a:cxn ang="0">
                      <a:pos x="76" y="60"/>
                    </a:cxn>
                    <a:cxn ang="0">
                      <a:pos x="76" y="36"/>
                    </a:cxn>
                    <a:cxn ang="0">
                      <a:pos x="85" y="21"/>
                    </a:cxn>
                    <a:cxn ang="0">
                      <a:pos x="106" y="21"/>
                    </a:cxn>
                    <a:cxn ang="0">
                      <a:pos x="161" y="10"/>
                    </a:cxn>
                    <a:cxn ang="0">
                      <a:pos x="183" y="0"/>
                    </a:cxn>
                    <a:cxn ang="0">
                      <a:pos x="183" y="115"/>
                    </a:cxn>
                    <a:cxn ang="0">
                      <a:pos x="153" y="151"/>
                    </a:cxn>
                    <a:cxn ang="0">
                      <a:pos x="118" y="165"/>
                    </a:cxn>
                    <a:cxn ang="0">
                      <a:pos x="76" y="227"/>
                    </a:cxn>
                    <a:cxn ang="0">
                      <a:pos x="76" y="237"/>
                    </a:cxn>
                    <a:cxn ang="0">
                      <a:pos x="85" y="282"/>
                    </a:cxn>
                    <a:cxn ang="0">
                      <a:pos x="76" y="332"/>
                    </a:cxn>
                    <a:cxn ang="0">
                      <a:pos x="30" y="357"/>
                    </a:cxn>
                    <a:cxn ang="0">
                      <a:pos x="30" y="371"/>
                    </a:cxn>
                    <a:cxn ang="0">
                      <a:pos x="30" y="383"/>
                    </a:cxn>
                    <a:cxn ang="0">
                      <a:pos x="21" y="383"/>
                    </a:cxn>
                  </a:cxnLst>
                  <a:rect l="0" t="0" r="r" b="b"/>
                  <a:pathLst>
                    <a:path w="183" h="383">
                      <a:moveTo>
                        <a:pt x="21" y="383"/>
                      </a:moveTo>
                      <a:lnTo>
                        <a:pt x="21" y="371"/>
                      </a:lnTo>
                      <a:lnTo>
                        <a:pt x="9" y="292"/>
                      </a:lnTo>
                      <a:lnTo>
                        <a:pt x="42" y="227"/>
                      </a:lnTo>
                      <a:lnTo>
                        <a:pt x="42" y="165"/>
                      </a:lnTo>
                      <a:lnTo>
                        <a:pt x="42" y="136"/>
                      </a:lnTo>
                      <a:lnTo>
                        <a:pt x="9" y="126"/>
                      </a:lnTo>
                      <a:lnTo>
                        <a:pt x="0" y="126"/>
                      </a:lnTo>
                      <a:lnTo>
                        <a:pt x="0" y="115"/>
                      </a:lnTo>
                      <a:lnTo>
                        <a:pt x="0" y="100"/>
                      </a:lnTo>
                      <a:lnTo>
                        <a:pt x="51" y="76"/>
                      </a:lnTo>
                      <a:lnTo>
                        <a:pt x="51" y="90"/>
                      </a:lnTo>
                      <a:lnTo>
                        <a:pt x="76" y="90"/>
                      </a:lnTo>
                      <a:lnTo>
                        <a:pt x="67" y="126"/>
                      </a:lnTo>
                      <a:lnTo>
                        <a:pt x="85" y="151"/>
                      </a:lnTo>
                      <a:lnTo>
                        <a:pt x="97" y="126"/>
                      </a:lnTo>
                      <a:lnTo>
                        <a:pt x="97" y="100"/>
                      </a:lnTo>
                      <a:lnTo>
                        <a:pt x="76" y="60"/>
                      </a:lnTo>
                      <a:lnTo>
                        <a:pt x="76" y="36"/>
                      </a:lnTo>
                      <a:lnTo>
                        <a:pt x="85" y="21"/>
                      </a:lnTo>
                      <a:lnTo>
                        <a:pt x="106" y="21"/>
                      </a:lnTo>
                      <a:lnTo>
                        <a:pt x="161" y="10"/>
                      </a:lnTo>
                      <a:lnTo>
                        <a:pt x="183" y="0"/>
                      </a:lnTo>
                      <a:lnTo>
                        <a:pt x="183" y="115"/>
                      </a:lnTo>
                      <a:lnTo>
                        <a:pt x="153" y="151"/>
                      </a:lnTo>
                      <a:lnTo>
                        <a:pt x="118" y="165"/>
                      </a:lnTo>
                      <a:lnTo>
                        <a:pt x="76" y="227"/>
                      </a:lnTo>
                      <a:lnTo>
                        <a:pt x="76" y="237"/>
                      </a:lnTo>
                      <a:lnTo>
                        <a:pt x="85" y="282"/>
                      </a:lnTo>
                      <a:lnTo>
                        <a:pt x="76" y="332"/>
                      </a:lnTo>
                      <a:lnTo>
                        <a:pt x="30" y="357"/>
                      </a:lnTo>
                      <a:lnTo>
                        <a:pt x="30" y="371"/>
                      </a:lnTo>
                      <a:lnTo>
                        <a:pt x="30" y="383"/>
                      </a:lnTo>
                      <a:lnTo>
                        <a:pt x="21" y="383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7" name="Freeform 173"/>
                <p:cNvSpPr>
                  <a:spLocks/>
                </p:cNvSpPr>
                <p:nvPr/>
              </p:nvSpPr>
              <p:spPr bwMode="auto">
                <a:xfrm>
                  <a:off x="4943504" y="4214824"/>
                  <a:ext cx="87313" cy="285751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24" y="0"/>
                    </a:cxn>
                    <a:cxn ang="0">
                      <a:pos x="34" y="10"/>
                    </a:cxn>
                    <a:cxn ang="0">
                      <a:pos x="43" y="50"/>
                    </a:cxn>
                    <a:cxn ang="0">
                      <a:pos x="34" y="64"/>
                    </a:cxn>
                    <a:cxn ang="0">
                      <a:pos x="34" y="89"/>
                    </a:cxn>
                    <a:cxn ang="0">
                      <a:pos x="55" y="129"/>
                    </a:cxn>
                    <a:cxn ang="0">
                      <a:pos x="55" y="155"/>
                    </a:cxn>
                    <a:cxn ang="0">
                      <a:pos x="43" y="180"/>
                    </a:cxn>
                    <a:cxn ang="0">
                      <a:pos x="24" y="155"/>
                    </a:cxn>
                    <a:cxn ang="0">
                      <a:pos x="34" y="119"/>
                    </a:cxn>
                    <a:cxn ang="0">
                      <a:pos x="9" y="119"/>
                    </a:cxn>
                    <a:cxn ang="0">
                      <a:pos x="9" y="103"/>
                    </a:cxn>
                    <a:cxn ang="0">
                      <a:pos x="0" y="103"/>
                    </a:cxn>
                    <a:cxn ang="0">
                      <a:pos x="9" y="64"/>
                    </a:cxn>
                    <a:cxn ang="0">
                      <a:pos x="9" y="50"/>
                    </a:cxn>
                    <a:cxn ang="0">
                      <a:pos x="24" y="28"/>
                    </a:cxn>
                    <a:cxn ang="0">
                      <a:pos x="9" y="0"/>
                    </a:cxn>
                  </a:cxnLst>
                  <a:rect l="0" t="0" r="r" b="b"/>
                  <a:pathLst>
                    <a:path w="55" h="180">
                      <a:moveTo>
                        <a:pt x="9" y="0"/>
                      </a:moveTo>
                      <a:lnTo>
                        <a:pt x="24" y="0"/>
                      </a:lnTo>
                      <a:lnTo>
                        <a:pt x="34" y="10"/>
                      </a:lnTo>
                      <a:lnTo>
                        <a:pt x="43" y="50"/>
                      </a:lnTo>
                      <a:lnTo>
                        <a:pt x="34" y="64"/>
                      </a:lnTo>
                      <a:lnTo>
                        <a:pt x="34" y="89"/>
                      </a:lnTo>
                      <a:lnTo>
                        <a:pt x="55" y="129"/>
                      </a:lnTo>
                      <a:lnTo>
                        <a:pt x="55" y="155"/>
                      </a:lnTo>
                      <a:lnTo>
                        <a:pt x="43" y="180"/>
                      </a:lnTo>
                      <a:lnTo>
                        <a:pt x="24" y="155"/>
                      </a:lnTo>
                      <a:lnTo>
                        <a:pt x="34" y="119"/>
                      </a:lnTo>
                      <a:lnTo>
                        <a:pt x="9" y="119"/>
                      </a:lnTo>
                      <a:lnTo>
                        <a:pt x="9" y="103"/>
                      </a:lnTo>
                      <a:lnTo>
                        <a:pt x="0" y="103"/>
                      </a:lnTo>
                      <a:lnTo>
                        <a:pt x="9" y="64"/>
                      </a:lnTo>
                      <a:lnTo>
                        <a:pt x="9" y="50"/>
                      </a:lnTo>
                      <a:lnTo>
                        <a:pt x="24" y="28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8" name="Freeform 174"/>
                <p:cNvSpPr>
                  <a:spLocks/>
                </p:cNvSpPr>
                <p:nvPr/>
              </p:nvSpPr>
              <p:spPr bwMode="auto">
                <a:xfrm>
                  <a:off x="4943504" y="4214824"/>
                  <a:ext cx="87313" cy="285751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24" y="0"/>
                    </a:cxn>
                    <a:cxn ang="0">
                      <a:pos x="34" y="10"/>
                    </a:cxn>
                    <a:cxn ang="0">
                      <a:pos x="43" y="50"/>
                    </a:cxn>
                    <a:cxn ang="0">
                      <a:pos x="34" y="64"/>
                    </a:cxn>
                    <a:cxn ang="0">
                      <a:pos x="34" y="89"/>
                    </a:cxn>
                    <a:cxn ang="0">
                      <a:pos x="55" y="129"/>
                    </a:cxn>
                    <a:cxn ang="0">
                      <a:pos x="55" y="155"/>
                    </a:cxn>
                    <a:cxn ang="0">
                      <a:pos x="43" y="180"/>
                    </a:cxn>
                    <a:cxn ang="0">
                      <a:pos x="24" y="155"/>
                    </a:cxn>
                    <a:cxn ang="0">
                      <a:pos x="34" y="119"/>
                    </a:cxn>
                    <a:cxn ang="0">
                      <a:pos x="9" y="119"/>
                    </a:cxn>
                    <a:cxn ang="0">
                      <a:pos x="9" y="103"/>
                    </a:cxn>
                    <a:cxn ang="0">
                      <a:pos x="0" y="103"/>
                    </a:cxn>
                    <a:cxn ang="0">
                      <a:pos x="9" y="64"/>
                    </a:cxn>
                    <a:cxn ang="0">
                      <a:pos x="9" y="50"/>
                    </a:cxn>
                    <a:cxn ang="0">
                      <a:pos x="24" y="28"/>
                    </a:cxn>
                    <a:cxn ang="0">
                      <a:pos x="9" y="0"/>
                    </a:cxn>
                  </a:cxnLst>
                  <a:rect l="0" t="0" r="r" b="b"/>
                  <a:pathLst>
                    <a:path w="55" h="180">
                      <a:moveTo>
                        <a:pt x="9" y="0"/>
                      </a:moveTo>
                      <a:lnTo>
                        <a:pt x="24" y="0"/>
                      </a:lnTo>
                      <a:lnTo>
                        <a:pt x="34" y="10"/>
                      </a:lnTo>
                      <a:lnTo>
                        <a:pt x="43" y="50"/>
                      </a:lnTo>
                      <a:lnTo>
                        <a:pt x="34" y="64"/>
                      </a:lnTo>
                      <a:lnTo>
                        <a:pt x="34" y="89"/>
                      </a:lnTo>
                      <a:lnTo>
                        <a:pt x="55" y="129"/>
                      </a:lnTo>
                      <a:lnTo>
                        <a:pt x="55" y="155"/>
                      </a:lnTo>
                      <a:lnTo>
                        <a:pt x="43" y="180"/>
                      </a:lnTo>
                      <a:lnTo>
                        <a:pt x="24" y="155"/>
                      </a:lnTo>
                      <a:lnTo>
                        <a:pt x="34" y="119"/>
                      </a:lnTo>
                      <a:lnTo>
                        <a:pt x="9" y="119"/>
                      </a:lnTo>
                      <a:lnTo>
                        <a:pt x="9" y="103"/>
                      </a:lnTo>
                      <a:lnTo>
                        <a:pt x="0" y="103"/>
                      </a:lnTo>
                      <a:lnTo>
                        <a:pt x="9" y="64"/>
                      </a:lnTo>
                      <a:lnTo>
                        <a:pt x="9" y="50"/>
                      </a:lnTo>
                      <a:lnTo>
                        <a:pt x="24" y="28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9" name="Freeform 175"/>
                <p:cNvSpPr>
                  <a:spLocks/>
                </p:cNvSpPr>
                <p:nvPr/>
              </p:nvSpPr>
              <p:spPr bwMode="auto">
                <a:xfrm>
                  <a:off x="4714903" y="4445011"/>
                  <a:ext cx="228601" cy="280988"/>
                </a:xfrm>
                <a:custGeom>
                  <a:avLst/>
                  <a:gdLst/>
                  <a:ahLst/>
                  <a:cxnLst>
                    <a:cxn ang="0">
                      <a:pos x="76" y="166"/>
                    </a:cxn>
                    <a:cxn ang="0">
                      <a:pos x="101" y="166"/>
                    </a:cxn>
                    <a:cxn ang="0">
                      <a:pos x="110" y="177"/>
                    </a:cxn>
                    <a:cxn ang="0">
                      <a:pos x="144" y="112"/>
                    </a:cxn>
                    <a:cxn ang="0">
                      <a:pos x="144" y="50"/>
                    </a:cxn>
                    <a:cxn ang="0">
                      <a:pos x="144" y="21"/>
                    </a:cxn>
                    <a:cxn ang="0">
                      <a:pos x="110" y="11"/>
                    </a:cxn>
                    <a:cxn ang="0">
                      <a:pos x="101" y="11"/>
                    </a:cxn>
                    <a:cxn ang="0">
                      <a:pos x="101" y="0"/>
                    </a:cxn>
                    <a:cxn ang="0">
                      <a:pos x="76" y="11"/>
                    </a:cxn>
                    <a:cxn ang="0">
                      <a:pos x="67" y="21"/>
                    </a:cxn>
                    <a:cxn ang="0">
                      <a:pos x="34" y="61"/>
                    </a:cxn>
                    <a:cxn ang="0">
                      <a:pos x="0" y="61"/>
                    </a:cxn>
                    <a:cxn ang="0">
                      <a:pos x="24" y="100"/>
                    </a:cxn>
                    <a:cxn ang="0">
                      <a:pos x="46" y="123"/>
                    </a:cxn>
                    <a:cxn ang="0">
                      <a:pos x="55" y="152"/>
                    </a:cxn>
                    <a:cxn ang="0">
                      <a:pos x="76" y="166"/>
                    </a:cxn>
                  </a:cxnLst>
                  <a:rect l="0" t="0" r="r" b="b"/>
                  <a:pathLst>
                    <a:path w="144" h="177">
                      <a:moveTo>
                        <a:pt x="76" y="166"/>
                      </a:moveTo>
                      <a:lnTo>
                        <a:pt x="101" y="166"/>
                      </a:lnTo>
                      <a:lnTo>
                        <a:pt x="110" y="177"/>
                      </a:lnTo>
                      <a:lnTo>
                        <a:pt x="144" y="112"/>
                      </a:lnTo>
                      <a:lnTo>
                        <a:pt x="144" y="50"/>
                      </a:lnTo>
                      <a:lnTo>
                        <a:pt x="144" y="21"/>
                      </a:lnTo>
                      <a:lnTo>
                        <a:pt x="110" y="11"/>
                      </a:lnTo>
                      <a:lnTo>
                        <a:pt x="101" y="11"/>
                      </a:lnTo>
                      <a:lnTo>
                        <a:pt x="101" y="0"/>
                      </a:lnTo>
                      <a:lnTo>
                        <a:pt x="76" y="11"/>
                      </a:lnTo>
                      <a:lnTo>
                        <a:pt x="67" y="21"/>
                      </a:lnTo>
                      <a:lnTo>
                        <a:pt x="34" y="61"/>
                      </a:lnTo>
                      <a:lnTo>
                        <a:pt x="0" y="61"/>
                      </a:lnTo>
                      <a:lnTo>
                        <a:pt x="24" y="100"/>
                      </a:lnTo>
                      <a:lnTo>
                        <a:pt x="46" y="123"/>
                      </a:lnTo>
                      <a:lnTo>
                        <a:pt x="55" y="152"/>
                      </a:lnTo>
                      <a:lnTo>
                        <a:pt x="76" y="166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0" name="Freeform 176"/>
                <p:cNvSpPr>
                  <a:spLocks/>
                </p:cNvSpPr>
                <p:nvPr/>
              </p:nvSpPr>
              <p:spPr bwMode="auto">
                <a:xfrm>
                  <a:off x="4714903" y="4445011"/>
                  <a:ext cx="228601" cy="280988"/>
                </a:xfrm>
                <a:custGeom>
                  <a:avLst/>
                  <a:gdLst/>
                  <a:ahLst/>
                  <a:cxnLst>
                    <a:cxn ang="0">
                      <a:pos x="76" y="166"/>
                    </a:cxn>
                    <a:cxn ang="0">
                      <a:pos x="101" y="166"/>
                    </a:cxn>
                    <a:cxn ang="0">
                      <a:pos x="110" y="177"/>
                    </a:cxn>
                    <a:cxn ang="0">
                      <a:pos x="144" y="112"/>
                    </a:cxn>
                    <a:cxn ang="0">
                      <a:pos x="144" y="50"/>
                    </a:cxn>
                    <a:cxn ang="0">
                      <a:pos x="144" y="21"/>
                    </a:cxn>
                    <a:cxn ang="0">
                      <a:pos x="110" y="11"/>
                    </a:cxn>
                    <a:cxn ang="0">
                      <a:pos x="101" y="11"/>
                    </a:cxn>
                    <a:cxn ang="0">
                      <a:pos x="101" y="0"/>
                    </a:cxn>
                    <a:cxn ang="0">
                      <a:pos x="76" y="11"/>
                    </a:cxn>
                    <a:cxn ang="0">
                      <a:pos x="67" y="21"/>
                    </a:cxn>
                    <a:cxn ang="0">
                      <a:pos x="34" y="61"/>
                    </a:cxn>
                    <a:cxn ang="0">
                      <a:pos x="0" y="61"/>
                    </a:cxn>
                    <a:cxn ang="0">
                      <a:pos x="24" y="100"/>
                    </a:cxn>
                    <a:cxn ang="0">
                      <a:pos x="46" y="123"/>
                    </a:cxn>
                    <a:cxn ang="0">
                      <a:pos x="55" y="152"/>
                    </a:cxn>
                    <a:cxn ang="0">
                      <a:pos x="76" y="166"/>
                    </a:cxn>
                  </a:cxnLst>
                  <a:rect l="0" t="0" r="r" b="b"/>
                  <a:pathLst>
                    <a:path w="144" h="177">
                      <a:moveTo>
                        <a:pt x="76" y="166"/>
                      </a:moveTo>
                      <a:lnTo>
                        <a:pt x="101" y="166"/>
                      </a:lnTo>
                      <a:lnTo>
                        <a:pt x="110" y="177"/>
                      </a:lnTo>
                      <a:lnTo>
                        <a:pt x="144" y="112"/>
                      </a:lnTo>
                      <a:lnTo>
                        <a:pt x="144" y="50"/>
                      </a:lnTo>
                      <a:lnTo>
                        <a:pt x="144" y="21"/>
                      </a:lnTo>
                      <a:lnTo>
                        <a:pt x="110" y="11"/>
                      </a:lnTo>
                      <a:lnTo>
                        <a:pt x="101" y="11"/>
                      </a:lnTo>
                      <a:lnTo>
                        <a:pt x="101" y="0"/>
                      </a:lnTo>
                      <a:lnTo>
                        <a:pt x="76" y="11"/>
                      </a:lnTo>
                      <a:lnTo>
                        <a:pt x="67" y="21"/>
                      </a:lnTo>
                      <a:lnTo>
                        <a:pt x="34" y="61"/>
                      </a:lnTo>
                      <a:lnTo>
                        <a:pt x="0" y="61"/>
                      </a:lnTo>
                      <a:lnTo>
                        <a:pt x="24" y="100"/>
                      </a:lnTo>
                      <a:lnTo>
                        <a:pt x="46" y="123"/>
                      </a:lnTo>
                      <a:lnTo>
                        <a:pt x="55" y="152"/>
                      </a:lnTo>
                      <a:lnTo>
                        <a:pt x="76" y="166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1" name="Freeform 177"/>
                <p:cNvSpPr>
                  <a:spLocks/>
                </p:cNvSpPr>
                <p:nvPr/>
              </p:nvSpPr>
              <p:spPr bwMode="auto">
                <a:xfrm>
                  <a:off x="4473602" y="4710125"/>
                  <a:ext cx="449265" cy="487363"/>
                </a:xfrm>
                <a:custGeom>
                  <a:avLst/>
                  <a:gdLst/>
                  <a:ahLst/>
                  <a:cxnLst>
                    <a:cxn ang="0">
                      <a:pos x="228" y="0"/>
                    </a:cxn>
                    <a:cxn ang="0">
                      <a:pos x="198" y="24"/>
                    </a:cxn>
                    <a:cxn ang="0">
                      <a:pos x="151" y="76"/>
                    </a:cxn>
                    <a:cxn ang="0">
                      <a:pos x="143" y="76"/>
                    </a:cxn>
                    <a:cxn ang="0">
                      <a:pos x="121" y="76"/>
                    </a:cxn>
                    <a:cxn ang="0">
                      <a:pos x="97" y="100"/>
                    </a:cxn>
                    <a:cxn ang="0">
                      <a:pos x="76" y="112"/>
                    </a:cxn>
                    <a:cxn ang="0">
                      <a:pos x="67" y="100"/>
                    </a:cxn>
                    <a:cxn ang="0">
                      <a:pos x="76" y="76"/>
                    </a:cxn>
                    <a:cxn ang="0">
                      <a:pos x="54" y="64"/>
                    </a:cxn>
                    <a:cxn ang="0">
                      <a:pos x="54" y="155"/>
                    </a:cxn>
                    <a:cxn ang="0">
                      <a:pos x="45" y="165"/>
                    </a:cxn>
                    <a:cxn ang="0">
                      <a:pos x="21" y="165"/>
                    </a:cxn>
                    <a:cxn ang="0">
                      <a:pos x="9" y="155"/>
                    </a:cxn>
                    <a:cxn ang="0">
                      <a:pos x="0" y="141"/>
                    </a:cxn>
                    <a:cxn ang="0">
                      <a:pos x="0" y="155"/>
                    </a:cxn>
                    <a:cxn ang="0">
                      <a:pos x="0" y="165"/>
                    </a:cxn>
                    <a:cxn ang="0">
                      <a:pos x="21" y="230"/>
                    </a:cxn>
                    <a:cxn ang="0">
                      <a:pos x="29" y="256"/>
                    </a:cxn>
                    <a:cxn ang="0">
                      <a:pos x="21" y="256"/>
                    </a:cxn>
                    <a:cxn ang="0">
                      <a:pos x="29" y="292"/>
                    </a:cxn>
                    <a:cxn ang="0">
                      <a:pos x="29" y="282"/>
                    </a:cxn>
                    <a:cxn ang="0">
                      <a:pos x="45" y="307"/>
                    </a:cxn>
                    <a:cxn ang="0">
                      <a:pos x="54" y="307"/>
                    </a:cxn>
                    <a:cxn ang="0">
                      <a:pos x="97" y="282"/>
                    </a:cxn>
                    <a:cxn ang="0">
                      <a:pos x="143" y="292"/>
                    </a:cxn>
                    <a:cxn ang="0">
                      <a:pos x="176" y="282"/>
                    </a:cxn>
                    <a:cxn ang="0">
                      <a:pos x="207" y="256"/>
                    </a:cxn>
                    <a:cxn ang="0">
                      <a:pos x="243" y="201"/>
                    </a:cxn>
                    <a:cxn ang="0">
                      <a:pos x="262" y="165"/>
                    </a:cxn>
                    <a:cxn ang="0">
                      <a:pos x="274" y="155"/>
                    </a:cxn>
                    <a:cxn ang="0">
                      <a:pos x="283" y="112"/>
                    </a:cxn>
                    <a:cxn ang="0">
                      <a:pos x="283" y="100"/>
                    </a:cxn>
                    <a:cxn ang="0">
                      <a:pos x="274" y="100"/>
                    </a:cxn>
                    <a:cxn ang="0">
                      <a:pos x="262" y="112"/>
                    </a:cxn>
                    <a:cxn ang="0">
                      <a:pos x="253" y="112"/>
                    </a:cxn>
                    <a:cxn ang="0">
                      <a:pos x="262" y="89"/>
                    </a:cxn>
                    <a:cxn ang="0">
                      <a:pos x="274" y="89"/>
                    </a:cxn>
                    <a:cxn ang="0">
                      <a:pos x="262" y="10"/>
                    </a:cxn>
                    <a:cxn ang="0">
                      <a:pos x="253" y="0"/>
                    </a:cxn>
                    <a:cxn ang="0">
                      <a:pos x="228" y="0"/>
                    </a:cxn>
                  </a:cxnLst>
                  <a:rect l="0" t="0" r="r" b="b"/>
                  <a:pathLst>
                    <a:path w="283" h="307">
                      <a:moveTo>
                        <a:pt x="228" y="0"/>
                      </a:moveTo>
                      <a:lnTo>
                        <a:pt x="198" y="24"/>
                      </a:lnTo>
                      <a:lnTo>
                        <a:pt x="151" y="76"/>
                      </a:lnTo>
                      <a:lnTo>
                        <a:pt x="143" y="76"/>
                      </a:lnTo>
                      <a:lnTo>
                        <a:pt x="121" y="76"/>
                      </a:lnTo>
                      <a:lnTo>
                        <a:pt x="97" y="100"/>
                      </a:lnTo>
                      <a:lnTo>
                        <a:pt x="76" y="112"/>
                      </a:lnTo>
                      <a:lnTo>
                        <a:pt x="67" y="100"/>
                      </a:lnTo>
                      <a:lnTo>
                        <a:pt x="76" y="76"/>
                      </a:lnTo>
                      <a:lnTo>
                        <a:pt x="54" y="64"/>
                      </a:lnTo>
                      <a:lnTo>
                        <a:pt x="54" y="155"/>
                      </a:lnTo>
                      <a:lnTo>
                        <a:pt x="45" y="165"/>
                      </a:lnTo>
                      <a:lnTo>
                        <a:pt x="21" y="165"/>
                      </a:lnTo>
                      <a:lnTo>
                        <a:pt x="9" y="155"/>
                      </a:lnTo>
                      <a:lnTo>
                        <a:pt x="0" y="141"/>
                      </a:lnTo>
                      <a:lnTo>
                        <a:pt x="0" y="155"/>
                      </a:lnTo>
                      <a:lnTo>
                        <a:pt x="0" y="165"/>
                      </a:lnTo>
                      <a:lnTo>
                        <a:pt x="21" y="230"/>
                      </a:lnTo>
                      <a:lnTo>
                        <a:pt x="29" y="256"/>
                      </a:lnTo>
                      <a:lnTo>
                        <a:pt x="21" y="256"/>
                      </a:lnTo>
                      <a:lnTo>
                        <a:pt x="29" y="292"/>
                      </a:lnTo>
                      <a:lnTo>
                        <a:pt x="29" y="282"/>
                      </a:lnTo>
                      <a:lnTo>
                        <a:pt x="45" y="307"/>
                      </a:lnTo>
                      <a:lnTo>
                        <a:pt x="54" y="307"/>
                      </a:lnTo>
                      <a:lnTo>
                        <a:pt x="97" y="282"/>
                      </a:lnTo>
                      <a:lnTo>
                        <a:pt x="143" y="292"/>
                      </a:lnTo>
                      <a:lnTo>
                        <a:pt x="176" y="282"/>
                      </a:lnTo>
                      <a:lnTo>
                        <a:pt x="207" y="256"/>
                      </a:lnTo>
                      <a:lnTo>
                        <a:pt x="243" y="201"/>
                      </a:lnTo>
                      <a:lnTo>
                        <a:pt x="262" y="165"/>
                      </a:lnTo>
                      <a:lnTo>
                        <a:pt x="274" y="155"/>
                      </a:lnTo>
                      <a:lnTo>
                        <a:pt x="283" y="112"/>
                      </a:lnTo>
                      <a:lnTo>
                        <a:pt x="283" y="100"/>
                      </a:lnTo>
                      <a:lnTo>
                        <a:pt x="274" y="100"/>
                      </a:lnTo>
                      <a:lnTo>
                        <a:pt x="262" y="112"/>
                      </a:lnTo>
                      <a:lnTo>
                        <a:pt x="253" y="112"/>
                      </a:lnTo>
                      <a:lnTo>
                        <a:pt x="262" y="89"/>
                      </a:lnTo>
                      <a:lnTo>
                        <a:pt x="274" y="89"/>
                      </a:lnTo>
                      <a:lnTo>
                        <a:pt x="262" y="10"/>
                      </a:lnTo>
                      <a:lnTo>
                        <a:pt x="253" y="0"/>
                      </a:lnTo>
                      <a:lnTo>
                        <a:pt x="228" y="0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2" name="Freeform 178"/>
                <p:cNvSpPr>
                  <a:spLocks/>
                </p:cNvSpPr>
                <p:nvPr/>
              </p:nvSpPr>
              <p:spPr bwMode="auto">
                <a:xfrm>
                  <a:off x="4473602" y="4710125"/>
                  <a:ext cx="449265" cy="487363"/>
                </a:xfrm>
                <a:custGeom>
                  <a:avLst/>
                  <a:gdLst/>
                  <a:ahLst/>
                  <a:cxnLst>
                    <a:cxn ang="0">
                      <a:pos x="228" y="0"/>
                    </a:cxn>
                    <a:cxn ang="0">
                      <a:pos x="198" y="24"/>
                    </a:cxn>
                    <a:cxn ang="0">
                      <a:pos x="151" y="76"/>
                    </a:cxn>
                    <a:cxn ang="0">
                      <a:pos x="143" y="76"/>
                    </a:cxn>
                    <a:cxn ang="0">
                      <a:pos x="121" y="76"/>
                    </a:cxn>
                    <a:cxn ang="0">
                      <a:pos x="97" y="100"/>
                    </a:cxn>
                    <a:cxn ang="0">
                      <a:pos x="76" y="112"/>
                    </a:cxn>
                    <a:cxn ang="0">
                      <a:pos x="67" y="100"/>
                    </a:cxn>
                    <a:cxn ang="0">
                      <a:pos x="76" y="76"/>
                    </a:cxn>
                    <a:cxn ang="0">
                      <a:pos x="54" y="64"/>
                    </a:cxn>
                    <a:cxn ang="0">
                      <a:pos x="54" y="155"/>
                    </a:cxn>
                    <a:cxn ang="0">
                      <a:pos x="45" y="165"/>
                    </a:cxn>
                    <a:cxn ang="0">
                      <a:pos x="21" y="165"/>
                    </a:cxn>
                    <a:cxn ang="0">
                      <a:pos x="9" y="155"/>
                    </a:cxn>
                    <a:cxn ang="0">
                      <a:pos x="0" y="141"/>
                    </a:cxn>
                    <a:cxn ang="0">
                      <a:pos x="0" y="155"/>
                    </a:cxn>
                    <a:cxn ang="0">
                      <a:pos x="0" y="165"/>
                    </a:cxn>
                    <a:cxn ang="0">
                      <a:pos x="21" y="230"/>
                    </a:cxn>
                    <a:cxn ang="0">
                      <a:pos x="29" y="256"/>
                    </a:cxn>
                    <a:cxn ang="0">
                      <a:pos x="21" y="256"/>
                    </a:cxn>
                    <a:cxn ang="0">
                      <a:pos x="29" y="292"/>
                    </a:cxn>
                    <a:cxn ang="0">
                      <a:pos x="29" y="282"/>
                    </a:cxn>
                    <a:cxn ang="0">
                      <a:pos x="45" y="307"/>
                    </a:cxn>
                    <a:cxn ang="0">
                      <a:pos x="54" y="307"/>
                    </a:cxn>
                    <a:cxn ang="0">
                      <a:pos x="97" y="282"/>
                    </a:cxn>
                    <a:cxn ang="0">
                      <a:pos x="143" y="292"/>
                    </a:cxn>
                    <a:cxn ang="0">
                      <a:pos x="176" y="282"/>
                    </a:cxn>
                    <a:cxn ang="0">
                      <a:pos x="207" y="256"/>
                    </a:cxn>
                    <a:cxn ang="0">
                      <a:pos x="243" y="201"/>
                    </a:cxn>
                    <a:cxn ang="0">
                      <a:pos x="262" y="165"/>
                    </a:cxn>
                    <a:cxn ang="0">
                      <a:pos x="274" y="155"/>
                    </a:cxn>
                    <a:cxn ang="0">
                      <a:pos x="283" y="112"/>
                    </a:cxn>
                    <a:cxn ang="0">
                      <a:pos x="283" y="100"/>
                    </a:cxn>
                    <a:cxn ang="0">
                      <a:pos x="274" y="100"/>
                    </a:cxn>
                    <a:cxn ang="0">
                      <a:pos x="262" y="112"/>
                    </a:cxn>
                    <a:cxn ang="0">
                      <a:pos x="253" y="112"/>
                    </a:cxn>
                    <a:cxn ang="0">
                      <a:pos x="262" y="89"/>
                    </a:cxn>
                    <a:cxn ang="0">
                      <a:pos x="274" y="89"/>
                    </a:cxn>
                    <a:cxn ang="0">
                      <a:pos x="262" y="10"/>
                    </a:cxn>
                    <a:cxn ang="0">
                      <a:pos x="253" y="0"/>
                    </a:cxn>
                    <a:cxn ang="0">
                      <a:pos x="228" y="0"/>
                    </a:cxn>
                  </a:cxnLst>
                  <a:rect l="0" t="0" r="r" b="b"/>
                  <a:pathLst>
                    <a:path w="283" h="307">
                      <a:moveTo>
                        <a:pt x="228" y="0"/>
                      </a:moveTo>
                      <a:lnTo>
                        <a:pt x="198" y="24"/>
                      </a:lnTo>
                      <a:lnTo>
                        <a:pt x="151" y="76"/>
                      </a:lnTo>
                      <a:lnTo>
                        <a:pt x="143" y="76"/>
                      </a:lnTo>
                      <a:lnTo>
                        <a:pt x="121" y="76"/>
                      </a:lnTo>
                      <a:lnTo>
                        <a:pt x="97" y="100"/>
                      </a:lnTo>
                      <a:lnTo>
                        <a:pt x="76" y="112"/>
                      </a:lnTo>
                      <a:lnTo>
                        <a:pt x="67" y="100"/>
                      </a:lnTo>
                      <a:lnTo>
                        <a:pt x="76" y="76"/>
                      </a:lnTo>
                      <a:lnTo>
                        <a:pt x="54" y="64"/>
                      </a:lnTo>
                      <a:lnTo>
                        <a:pt x="54" y="155"/>
                      </a:lnTo>
                      <a:lnTo>
                        <a:pt x="45" y="165"/>
                      </a:lnTo>
                      <a:lnTo>
                        <a:pt x="21" y="165"/>
                      </a:lnTo>
                      <a:lnTo>
                        <a:pt x="9" y="155"/>
                      </a:lnTo>
                      <a:lnTo>
                        <a:pt x="0" y="141"/>
                      </a:lnTo>
                      <a:lnTo>
                        <a:pt x="0" y="155"/>
                      </a:lnTo>
                      <a:lnTo>
                        <a:pt x="0" y="165"/>
                      </a:lnTo>
                      <a:lnTo>
                        <a:pt x="21" y="230"/>
                      </a:lnTo>
                      <a:lnTo>
                        <a:pt x="29" y="256"/>
                      </a:lnTo>
                      <a:lnTo>
                        <a:pt x="21" y="256"/>
                      </a:lnTo>
                      <a:lnTo>
                        <a:pt x="29" y="292"/>
                      </a:lnTo>
                      <a:lnTo>
                        <a:pt x="29" y="282"/>
                      </a:lnTo>
                      <a:lnTo>
                        <a:pt x="45" y="307"/>
                      </a:lnTo>
                      <a:lnTo>
                        <a:pt x="54" y="307"/>
                      </a:lnTo>
                      <a:lnTo>
                        <a:pt x="97" y="282"/>
                      </a:lnTo>
                      <a:lnTo>
                        <a:pt x="143" y="292"/>
                      </a:lnTo>
                      <a:lnTo>
                        <a:pt x="176" y="282"/>
                      </a:lnTo>
                      <a:lnTo>
                        <a:pt x="207" y="256"/>
                      </a:lnTo>
                      <a:lnTo>
                        <a:pt x="243" y="201"/>
                      </a:lnTo>
                      <a:lnTo>
                        <a:pt x="262" y="165"/>
                      </a:lnTo>
                      <a:lnTo>
                        <a:pt x="274" y="155"/>
                      </a:lnTo>
                      <a:lnTo>
                        <a:pt x="283" y="112"/>
                      </a:lnTo>
                      <a:lnTo>
                        <a:pt x="283" y="100"/>
                      </a:lnTo>
                      <a:lnTo>
                        <a:pt x="274" y="100"/>
                      </a:lnTo>
                      <a:lnTo>
                        <a:pt x="262" y="112"/>
                      </a:lnTo>
                      <a:lnTo>
                        <a:pt x="253" y="112"/>
                      </a:lnTo>
                      <a:lnTo>
                        <a:pt x="262" y="89"/>
                      </a:lnTo>
                      <a:lnTo>
                        <a:pt x="274" y="89"/>
                      </a:lnTo>
                      <a:lnTo>
                        <a:pt x="262" y="10"/>
                      </a:lnTo>
                      <a:lnTo>
                        <a:pt x="253" y="0"/>
                      </a:lnTo>
                      <a:lnTo>
                        <a:pt x="228" y="0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3" name="Freeform 179"/>
                <p:cNvSpPr>
                  <a:spLocks/>
                </p:cNvSpPr>
                <p:nvPr/>
              </p:nvSpPr>
              <p:spPr bwMode="auto">
                <a:xfrm>
                  <a:off x="4337076" y="4502162"/>
                  <a:ext cx="377827" cy="471488"/>
                </a:xfrm>
                <a:custGeom>
                  <a:avLst/>
                  <a:gdLst/>
                  <a:ahLst/>
                  <a:cxnLst>
                    <a:cxn ang="0">
                      <a:pos x="140" y="195"/>
                    </a:cxn>
                    <a:cxn ang="0">
                      <a:pos x="140" y="286"/>
                    </a:cxn>
                    <a:cxn ang="0">
                      <a:pos x="131" y="297"/>
                    </a:cxn>
                    <a:cxn ang="0">
                      <a:pos x="107" y="297"/>
                    </a:cxn>
                    <a:cxn ang="0">
                      <a:pos x="95" y="286"/>
                    </a:cxn>
                    <a:cxn ang="0">
                      <a:pos x="85" y="272"/>
                    </a:cxn>
                    <a:cxn ang="0">
                      <a:pos x="85" y="286"/>
                    </a:cxn>
                    <a:cxn ang="0">
                      <a:pos x="64" y="260"/>
                    </a:cxn>
                    <a:cxn ang="0">
                      <a:pos x="51" y="167"/>
                    </a:cxn>
                    <a:cxn ang="0">
                      <a:pos x="51" y="130"/>
                    </a:cxn>
                    <a:cxn ang="0">
                      <a:pos x="0" y="25"/>
                    </a:cxn>
                    <a:cxn ang="0">
                      <a:pos x="0" y="14"/>
                    </a:cxn>
                    <a:cxn ang="0">
                      <a:pos x="31" y="0"/>
                    </a:cxn>
                    <a:cxn ang="0">
                      <a:pos x="40" y="14"/>
                    </a:cxn>
                    <a:cxn ang="0">
                      <a:pos x="115" y="14"/>
                    </a:cxn>
                    <a:cxn ang="0">
                      <a:pos x="131" y="25"/>
                    </a:cxn>
                    <a:cxn ang="0">
                      <a:pos x="173" y="25"/>
                    </a:cxn>
                    <a:cxn ang="0">
                      <a:pos x="207" y="14"/>
                    </a:cxn>
                    <a:cxn ang="0">
                      <a:pos x="217" y="14"/>
                    </a:cxn>
                    <a:cxn ang="0">
                      <a:pos x="238" y="25"/>
                    </a:cxn>
                    <a:cxn ang="0">
                      <a:pos x="217" y="25"/>
                    </a:cxn>
                    <a:cxn ang="0">
                      <a:pos x="207" y="40"/>
                    </a:cxn>
                    <a:cxn ang="0">
                      <a:pos x="207" y="25"/>
                    </a:cxn>
                    <a:cxn ang="0">
                      <a:pos x="162" y="40"/>
                    </a:cxn>
                    <a:cxn ang="0">
                      <a:pos x="162" y="116"/>
                    </a:cxn>
                    <a:cxn ang="0">
                      <a:pos x="140" y="130"/>
                    </a:cxn>
                    <a:cxn ang="0">
                      <a:pos x="140" y="195"/>
                    </a:cxn>
                  </a:cxnLst>
                  <a:rect l="0" t="0" r="r" b="b"/>
                  <a:pathLst>
                    <a:path w="238" h="297">
                      <a:moveTo>
                        <a:pt x="140" y="195"/>
                      </a:moveTo>
                      <a:lnTo>
                        <a:pt x="140" y="286"/>
                      </a:lnTo>
                      <a:lnTo>
                        <a:pt x="131" y="297"/>
                      </a:lnTo>
                      <a:lnTo>
                        <a:pt x="107" y="297"/>
                      </a:lnTo>
                      <a:lnTo>
                        <a:pt x="95" y="286"/>
                      </a:lnTo>
                      <a:lnTo>
                        <a:pt x="85" y="272"/>
                      </a:lnTo>
                      <a:lnTo>
                        <a:pt x="85" y="286"/>
                      </a:lnTo>
                      <a:lnTo>
                        <a:pt x="64" y="260"/>
                      </a:lnTo>
                      <a:lnTo>
                        <a:pt x="51" y="167"/>
                      </a:lnTo>
                      <a:lnTo>
                        <a:pt x="51" y="130"/>
                      </a:lnTo>
                      <a:lnTo>
                        <a:pt x="0" y="25"/>
                      </a:lnTo>
                      <a:lnTo>
                        <a:pt x="0" y="14"/>
                      </a:lnTo>
                      <a:lnTo>
                        <a:pt x="31" y="0"/>
                      </a:lnTo>
                      <a:lnTo>
                        <a:pt x="40" y="14"/>
                      </a:lnTo>
                      <a:lnTo>
                        <a:pt x="115" y="14"/>
                      </a:lnTo>
                      <a:lnTo>
                        <a:pt x="131" y="25"/>
                      </a:lnTo>
                      <a:lnTo>
                        <a:pt x="173" y="25"/>
                      </a:lnTo>
                      <a:lnTo>
                        <a:pt x="207" y="14"/>
                      </a:lnTo>
                      <a:lnTo>
                        <a:pt x="217" y="14"/>
                      </a:lnTo>
                      <a:lnTo>
                        <a:pt x="238" y="25"/>
                      </a:lnTo>
                      <a:lnTo>
                        <a:pt x="217" y="25"/>
                      </a:lnTo>
                      <a:lnTo>
                        <a:pt x="207" y="40"/>
                      </a:lnTo>
                      <a:lnTo>
                        <a:pt x="207" y="25"/>
                      </a:lnTo>
                      <a:lnTo>
                        <a:pt x="162" y="40"/>
                      </a:lnTo>
                      <a:lnTo>
                        <a:pt x="162" y="116"/>
                      </a:lnTo>
                      <a:lnTo>
                        <a:pt x="140" y="130"/>
                      </a:lnTo>
                      <a:lnTo>
                        <a:pt x="140" y="195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4" name="Freeform 180"/>
                <p:cNvSpPr>
                  <a:spLocks/>
                </p:cNvSpPr>
                <p:nvPr/>
              </p:nvSpPr>
              <p:spPr bwMode="auto">
                <a:xfrm>
                  <a:off x="4337076" y="4502162"/>
                  <a:ext cx="377827" cy="471488"/>
                </a:xfrm>
                <a:custGeom>
                  <a:avLst/>
                  <a:gdLst/>
                  <a:ahLst/>
                  <a:cxnLst>
                    <a:cxn ang="0">
                      <a:pos x="140" y="195"/>
                    </a:cxn>
                    <a:cxn ang="0">
                      <a:pos x="140" y="286"/>
                    </a:cxn>
                    <a:cxn ang="0">
                      <a:pos x="131" y="297"/>
                    </a:cxn>
                    <a:cxn ang="0">
                      <a:pos x="107" y="297"/>
                    </a:cxn>
                    <a:cxn ang="0">
                      <a:pos x="95" y="286"/>
                    </a:cxn>
                    <a:cxn ang="0">
                      <a:pos x="85" y="272"/>
                    </a:cxn>
                    <a:cxn ang="0">
                      <a:pos x="85" y="286"/>
                    </a:cxn>
                    <a:cxn ang="0">
                      <a:pos x="64" y="260"/>
                    </a:cxn>
                    <a:cxn ang="0">
                      <a:pos x="51" y="167"/>
                    </a:cxn>
                    <a:cxn ang="0">
                      <a:pos x="51" y="130"/>
                    </a:cxn>
                    <a:cxn ang="0">
                      <a:pos x="0" y="25"/>
                    </a:cxn>
                    <a:cxn ang="0">
                      <a:pos x="0" y="14"/>
                    </a:cxn>
                    <a:cxn ang="0">
                      <a:pos x="31" y="0"/>
                    </a:cxn>
                    <a:cxn ang="0">
                      <a:pos x="40" y="14"/>
                    </a:cxn>
                    <a:cxn ang="0">
                      <a:pos x="115" y="14"/>
                    </a:cxn>
                    <a:cxn ang="0">
                      <a:pos x="131" y="25"/>
                    </a:cxn>
                    <a:cxn ang="0">
                      <a:pos x="173" y="25"/>
                    </a:cxn>
                    <a:cxn ang="0">
                      <a:pos x="207" y="14"/>
                    </a:cxn>
                    <a:cxn ang="0">
                      <a:pos x="217" y="14"/>
                    </a:cxn>
                    <a:cxn ang="0">
                      <a:pos x="238" y="25"/>
                    </a:cxn>
                    <a:cxn ang="0">
                      <a:pos x="217" y="25"/>
                    </a:cxn>
                    <a:cxn ang="0">
                      <a:pos x="207" y="40"/>
                    </a:cxn>
                    <a:cxn ang="0">
                      <a:pos x="207" y="25"/>
                    </a:cxn>
                    <a:cxn ang="0">
                      <a:pos x="162" y="40"/>
                    </a:cxn>
                    <a:cxn ang="0">
                      <a:pos x="162" y="116"/>
                    </a:cxn>
                    <a:cxn ang="0">
                      <a:pos x="140" y="130"/>
                    </a:cxn>
                    <a:cxn ang="0">
                      <a:pos x="140" y="195"/>
                    </a:cxn>
                  </a:cxnLst>
                  <a:rect l="0" t="0" r="r" b="b"/>
                  <a:pathLst>
                    <a:path w="238" h="297">
                      <a:moveTo>
                        <a:pt x="140" y="195"/>
                      </a:moveTo>
                      <a:lnTo>
                        <a:pt x="140" y="286"/>
                      </a:lnTo>
                      <a:lnTo>
                        <a:pt x="131" y="297"/>
                      </a:lnTo>
                      <a:lnTo>
                        <a:pt x="107" y="297"/>
                      </a:lnTo>
                      <a:lnTo>
                        <a:pt x="95" y="286"/>
                      </a:lnTo>
                      <a:lnTo>
                        <a:pt x="85" y="272"/>
                      </a:lnTo>
                      <a:lnTo>
                        <a:pt x="85" y="286"/>
                      </a:lnTo>
                      <a:lnTo>
                        <a:pt x="64" y="260"/>
                      </a:lnTo>
                      <a:lnTo>
                        <a:pt x="51" y="167"/>
                      </a:lnTo>
                      <a:lnTo>
                        <a:pt x="51" y="130"/>
                      </a:lnTo>
                      <a:lnTo>
                        <a:pt x="0" y="25"/>
                      </a:lnTo>
                      <a:lnTo>
                        <a:pt x="0" y="14"/>
                      </a:lnTo>
                      <a:lnTo>
                        <a:pt x="31" y="0"/>
                      </a:lnTo>
                      <a:lnTo>
                        <a:pt x="40" y="14"/>
                      </a:lnTo>
                      <a:lnTo>
                        <a:pt x="115" y="14"/>
                      </a:lnTo>
                      <a:lnTo>
                        <a:pt x="131" y="25"/>
                      </a:lnTo>
                      <a:lnTo>
                        <a:pt x="173" y="25"/>
                      </a:lnTo>
                      <a:lnTo>
                        <a:pt x="207" y="14"/>
                      </a:lnTo>
                      <a:lnTo>
                        <a:pt x="217" y="14"/>
                      </a:lnTo>
                      <a:lnTo>
                        <a:pt x="238" y="25"/>
                      </a:lnTo>
                      <a:lnTo>
                        <a:pt x="217" y="25"/>
                      </a:lnTo>
                      <a:lnTo>
                        <a:pt x="207" y="40"/>
                      </a:lnTo>
                      <a:lnTo>
                        <a:pt x="207" y="25"/>
                      </a:lnTo>
                      <a:lnTo>
                        <a:pt x="162" y="40"/>
                      </a:lnTo>
                      <a:lnTo>
                        <a:pt x="162" y="116"/>
                      </a:lnTo>
                      <a:lnTo>
                        <a:pt x="140" y="130"/>
                      </a:lnTo>
                      <a:lnTo>
                        <a:pt x="140" y="195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5" name="Freeform 181"/>
                <p:cNvSpPr>
                  <a:spLocks/>
                </p:cNvSpPr>
                <p:nvPr/>
              </p:nvSpPr>
              <p:spPr bwMode="auto">
                <a:xfrm>
                  <a:off x="4337076" y="4071948"/>
                  <a:ext cx="363540" cy="471488"/>
                </a:xfrm>
                <a:custGeom>
                  <a:avLst/>
                  <a:gdLst/>
                  <a:ahLst/>
                  <a:cxnLst>
                    <a:cxn ang="0">
                      <a:pos x="31" y="0"/>
                    </a:cxn>
                    <a:cxn ang="0">
                      <a:pos x="9" y="11"/>
                    </a:cxn>
                    <a:cxn ang="0">
                      <a:pos x="31" y="64"/>
                    </a:cxn>
                    <a:cxn ang="0">
                      <a:pos x="18" y="79"/>
                    </a:cxn>
                    <a:cxn ang="0">
                      <a:pos x="40" y="129"/>
                    </a:cxn>
                    <a:cxn ang="0">
                      <a:pos x="31" y="155"/>
                    </a:cxn>
                    <a:cxn ang="0">
                      <a:pos x="18" y="181"/>
                    </a:cxn>
                    <a:cxn ang="0">
                      <a:pos x="0" y="246"/>
                    </a:cxn>
                    <a:cxn ang="0">
                      <a:pos x="0" y="285"/>
                    </a:cxn>
                    <a:cxn ang="0">
                      <a:pos x="31" y="271"/>
                    </a:cxn>
                    <a:cxn ang="0">
                      <a:pos x="40" y="285"/>
                    </a:cxn>
                    <a:cxn ang="0">
                      <a:pos x="116" y="285"/>
                    </a:cxn>
                    <a:cxn ang="0">
                      <a:pos x="131" y="297"/>
                    </a:cxn>
                    <a:cxn ang="0">
                      <a:pos x="174" y="297"/>
                    </a:cxn>
                    <a:cxn ang="0">
                      <a:pos x="208" y="285"/>
                    </a:cxn>
                    <a:cxn ang="0">
                      <a:pos x="183" y="256"/>
                    </a:cxn>
                    <a:cxn ang="0">
                      <a:pos x="183" y="181"/>
                    </a:cxn>
                    <a:cxn ang="0">
                      <a:pos x="229" y="167"/>
                    </a:cxn>
                    <a:cxn ang="0">
                      <a:pos x="217" y="167"/>
                    </a:cxn>
                    <a:cxn ang="0">
                      <a:pos x="229" y="119"/>
                    </a:cxn>
                    <a:cxn ang="0">
                      <a:pos x="183" y="129"/>
                    </a:cxn>
                    <a:cxn ang="0">
                      <a:pos x="195" y="119"/>
                    </a:cxn>
                    <a:cxn ang="0">
                      <a:pos x="183" y="90"/>
                    </a:cxn>
                    <a:cxn ang="0">
                      <a:pos x="183" y="40"/>
                    </a:cxn>
                    <a:cxn ang="0">
                      <a:pos x="162" y="28"/>
                    </a:cxn>
                    <a:cxn ang="0">
                      <a:pos x="140" y="28"/>
                    </a:cxn>
                    <a:cxn ang="0">
                      <a:pos x="140" y="54"/>
                    </a:cxn>
                    <a:cxn ang="0">
                      <a:pos x="107" y="54"/>
                    </a:cxn>
                    <a:cxn ang="0">
                      <a:pos x="95" y="40"/>
                    </a:cxn>
                    <a:cxn ang="0">
                      <a:pos x="85" y="0"/>
                    </a:cxn>
                    <a:cxn ang="0">
                      <a:pos x="76" y="0"/>
                    </a:cxn>
                    <a:cxn ang="0">
                      <a:pos x="31" y="0"/>
                    </a:cxn>
                  </a:cxnLst>
                  <a:rect l="0" t="0" r="r" b="b"/>
                  <a:pathLst>
                    <a:path w="229" h="297">
                      <a:moveTo>
                        <a:pt x="31" y="0"/>
                      </a:moveTo>
                      <a:lnTo>
                        <a:pt x="9" y="11"/>
                      </a:lnTo>
                      <a:lnTo>
                        <a:pt x="31" y="64"/>
                      </a:lnTo>
                      <a:lnTo>
                        <a:pt x="18" y="79"/>
                      </a:lnTo>
                      <a:lnTo>
                        <a:pt x="40" y="129"/>
                      </a:lnTo>
                      <a:lnTo>
                        <a:pt x="31" y="155"/>
                      </a:lnTo>
                      <a:lnTo>
                        <a:pt x="18" y="181"/>
                      </a:lnTo>
                      <a:lnTo>
                        <a:pt x="0" y="246"/>
                      </a:lnTo>
                      <a:lnTo>
                        <a:pt x="0" y="285"/>
                      </a:lnTo>
                      <a:lnTo>
                        <a:pt x="31" y="271"/>
                      </a:lnTo>
                      <a:lnTo>
                        <a:pt x="40" y="285"/>
                      </a:lnTo>
                      <a:lnTo>
                        <a:pt x="116" y="285"/>
                      </a:lnTo>
                      <a:lnTo>
                        <a:pt x="131" y="297"/>
                      </a:lnTo>
                      <a:lnTo>
                        <a:pt x="174" y="297"/>
                      </a:lnTo>
                      <a:lnTo>
                        <a:pt x="208" y="285"/>
                      </a:lnTo>
                      <a:lnTo>
                        <a:pt x="183" y="256"/>
                      </a:lnTo>
                      <a:lnTo>
                        <a:pt x="183" y="181"/>
                      </a:lnTo>
                      <a:lnTo>
                        <a:pt x="229" y="167"/>
                      </a:lnTo>
                      <a:lnTo>
                        <a:pt x="217" y="167"/>
                      </a:lnTo>
                      <a:lnTo>
                        <a:pt x="229" y="119"/>
                      </a:lnTo>
                      <a:lnTo>
                        <a:pt x="183" y="129"/>
                      </a:lnTo>
                      <a:lnTo>
                        <a:pt x="195" y="119"/>
                      </a:lnTo>
                      <a:lnTo>
                        <a:pt x="183" y="90"/>
                      </a:lnTo>
                      <a:lnTo>
                        <a:pt x="183" y="40"/>
                      </a:lnTo>
                      <a:lnTo>
                        <a:pt x="162" y="28"/>
                      </a:lnTo>
                      <a:lnTo>
                        <a:pt x="140" y="28"/>
                      </a:lnTo>
                      <a:lnTo>
                        <a:pt x="140" y="54"/>
                      </a:lnTo>
                      <a:lnTo>
                        <a:pt x="107" y="54"/>
                      </a:lnTo>
                      <a:lnTo>
                        <a:pt x="95" y="40"/>
                      </a:lnTo>
                      <a:lnTo>
                        <a:pt x="85" y="0"/>
                      </a:lnTo>
                      <a:lnTo>
                        <a:pt x="76" y="0"/>
                      </a:lnTo>
                      <a:lnTo>
                        <a:pt x="31" y="0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6" name="Freeform 182"/>
                <p:cNvSpPr>
                  <a:spLocks/>
                </p:cNvSpPr>
                <p:nvPr/>
              </p:nvSpPr>
              <p:spPr bwMode="auto">
                <a:xfrm>
                  <a:off x="4337076" y="4071948"/>
                  <a:ext cx="363540" cy="471488"/>
                </a:xfrm>
                <a:custGeom>
                  <a:avLst/>
                  <a:gdLst/>
                  <a:ahLst/>
                  <a:cxnLst>
                    <a:cxn ang="0">
                      <a:pos x="31" y="0"/>
                    </a:cxn>
                    <a:cxn ang="0">
                      <a:pos x="9" y="11"/>
                    </a:cxn>
                    <a:cxn ang="0">
                      <a:pos x="31" y="64"/>
                    </a:cxn>
                    <a:cxn ang="0">
                      <a:pos x="18" y="79"/>
                    </a:cxn>
                    <a:cxn ang="0">
                      <a:pos x="40" y="129"/>
                    </a:cxn>
                    <a:cxn ang="0">
                      <a:pos x="31" y="155"/>
                    </a:cxn>
                    <a:cxn ang="0">
                      <a:pos x="18" y="181"/>
                    </a:cxn>
                    <a:cxn ang="0">
                      <a:pos x="0" y="246"/>
                    </a:cxn>
                    <a:cxn ang="0">
                      <a:pos x="0" y="285"/>
                    </a:cxn>
                    <a:cxn ang="0">
                      <a:pos x="31" y="271"/>
                    </a:cxn>
                    <a:cxn ang="0">
                      <a:pos x="40" y="285"/>
                    </a:cxn>
                    <a:cxn ang="0">
                      <a:pos x="116" y="285"/>
                    </a:cxn>
                    <a:cxn ang="0">
                      <a:pos x="131" y="297"/>
                    </a:cxn>
                    <a:cxn ang="0">
                      <a:pos x="174" y="297"/>
                    </a:cxn>
                    <a:cxn ang="0">
                      <a:pos x="208" y="285"/>
                    </a:cxn>
                    <a:cxn ang="0">
                      <a:pos x="183" y="256"/>
                    </a:cxn>
                    <a:cxn ang="0">
                      <a:pos x="183" y="181"/>
                    </a:cxn>
                    <a:cxn ang="0">
                      <a:pos x="229" y="167"/>
                    </a:cxn>
                    <a:cxn ang="0">
                      <a:pos x="217" y="167"/>
                    </a:cxn>
                    <a:cxn ang="0">
                      <a:pos x="229" y="119"/>
                    </a:cxn>
                    <a:cxn ang="0">
                      <a:pos x="183" y="129"/>
                    </a:cxn>
                    <a:cxn ang="0">
                      <a:pos x="195" y="119"/>
                    </a:cxn>
                    <a:cxn ang="0">
                      <a:pos x="183" y="90"/>
                    </a:cxn>
                    <a:cxn ang="0">
                      <a:pos x="183" y="40"/>
                    </a:cxn>
                    <a:cxn ang="0">
                      <a:pos x="162" y="28"/>
                    </a:cxn>
                    <a:cxn ang="0">
                      <a:pos x="140" y="28"/>
                    </a:cxn>
                    <a:cxn ang="0">
                      <a:pos x="140" y="54"/>
                    </a:cxn>
                    <a:cxn ang="0">
                      <a:pos x="107" y="54"/>
                    </a:cxn>
                    <a:cxn ang="0">
                      <a:pos x="95" y="40"/>
                    </a:cxn>
                    <a:cxn ang="0">
                      <a:pos x="85" y="0"/>
                    </a:cxn>
                    <a:cxn ang="0">
                      <a:pos x="76" y="0"/>
                    </a:cxn>
                    <a:cxn ang="0">
                      <a:pos x="31" y="0"/>
                    </a:cxn>
                  </a:cxnLst>
                  <a:rect l="0" t="0" r="r" b="b"/>
                  <a:pathLst>
                    <a:path w="229" h="297">
                      <a:moveTo>
                        <a:pt x="31" y="0"/>
                      </a:moveTo>
                      <a:lnTo>
                        <a:pt x="9" y="11"/>
                      </a:lnTo>
                      <a:lnTo>
                        <a:pt x="31" y="64"/>
                      </a:lnTo>
                      <a:lnTo>
                        <a:pt x="18" y="79"/>
                      </a:lnTo>
                      <a:lnTo>
                        <a:pt x="40" y="129"/>
                      </a:lnTo>
                      <a:lnTo>
                        <a:pt x="31" y="155"/>
                      </a:lnTo>
                      <a:lnTo>
                        <a:pt x="18" y="181"/>
                      </a:lnTo>
                      <a:lnTo>
                        <a:pt x="0" y="246"/>
                      </a:lnTo>
                      <a:lnTo>
                        <a:pt x="0" y="285"/>
                      </a:lnTo>
                      <a:lnTo>
                        <a:pt x="31" y="271"/>
                      </a:lnTo>
                      <a:lnTo>
                        <a:pt x="40" y="285"/>
                      </a:lnTo>
                      <a:lnTo>
                        <a:pt x="116" y="285"/>
                      </a:lnTo>
                      <a:lnTo>
                        <a:pt x="131" y="297"/>
                      </a:lnTo>
                      <a:lnTo>
                        <a:pt x="174" y="297"/>
                      </a:lnTo>
                      <a:lnTo>
                        <a:pt x="208" y="285"/>
                      </a:lnTo>
                      <a:lnTo>
                        <a:pt x="183" y="256"/>
                      </a:lnTo>
                      <a:lnTo>
                        <a:pt x="183" y="181"/>
                      </a:lnTo>
                      <a:lnTo>
                        <a:pt x="229" y="167"/>
                      </a:lnTo>
                      <a:lnTo>
                        <a:pt x="217" y="167"/>
                      </a:lnTo>
                      <a:lnTo>
                        <a:pt x="229" y="119"/>
                      </a:lnTo>
                      <a:lnTo>
                        <a:pt x="183" y="129"/>
                      </a:lnTo>
                      <a:lnTo>
                        <a:pt x="195" y="119"/>
                      </a:lnTo>
                      <a:lnTo>
                        <a:pt x="183" y="90"/>
                      </a:lnTo>
                      <a:lnTo>
                        <a:pt x="183" y="40"/>
                      </a:lnTo>
                      <a:lnTo>
                        <a:pt x="162" y="28"/>
                      </a:lnTo>
                      <a:lnTo>
                        <a:pt x="140" y="28"/>
                      </a:lnTo>
                      <a:lnTo>
                        <a:pt x="140" y="54"/>
                      </a:lnTo>
                      <a:lnTo>
                        <a:pt x="107" y="54"/>
                      </a:lnTo>
                      <a:lnTo>
                        <a:pt x="95" y="40"/>
                      </a:lnTo>
                      <a:lnTo>
                        <a:pt x="85" y="0"/>
                      </a:lnTo>
                      <a:lnTo>
                        <a:pt x="76" y="0"/>
                      </a:lnTo>
                      <a:lnTo>
                        <a:pt x="31" y="0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7" name="Freeform 183"/>
                <p:cNvSpPr>
                  <a:spLocks/>
                </p:cNvSpPr>
                <p:nvPr/>
              </p:nvSpPr>
              <p:spPr bwMode="auto">
                <a:xfrm>
                  <a:off x="4316438" y="3708410"/>
                  <a:ext cx="228601" cy="320676"/>
                </a:xfrm>
                <a:custGeom>
                  <a:avLst/>
                  <a:gdLst/>
                  <a:ahLst/>
                  <a:cxnLst>
                    <a:cxn ang="0">
                      <a:pos x="31" y="191"/>
                    </a:cxn>
                    <a:cxn ang="0">
                      <a:pos x="21" y="202"/>
                    </a:cxn>
                    <a:cxn ang="0">
                      <a:pos x="0" y="191"/>
                    </a:cxn>
                    <a:cxn ang="0">
                      <a:pos x="12" y="162"/>
                    </a:cxn>
                    <a:cxn ang="0">
                      <a:pos x="12" y="151"/>
                    </a:cxn>
                    <a:cxn ang="0">
                      <a:pos x="31" y="126"/>
                    </a:cxn>
                    <a:cxn ang="0">
                      <a:pos x="52" y="137"/>
                    </a:cxn>
                    <a:cxn ang="0">
                      <a:pos x="52" y="112"/>
                    </a:cxn>
                    <a:cxn ang="0">
                      <a:pos x="52" y="72"/>
                    </a:cxn>
                    <a:cxn ang="0">
                      <a:pos x="52" y="60"/>
                    </a:cxn>
                    <a:cxn ang="0">
                      <a:pos x="52" y="46"/>
                    </a:cxn>
                    <a:cxn ang="0">
                      <a:pos x="52" y="36"/>
                    </a:cxn>
                    <a:cxn ang="0">
                      <a:pos x="43" y="36"/>
                    </a:cxn>
                    <a:cxn ang="0">
                      <a:pos x="89" y="46"/>
                    </a:cxn>
                    <a:cxn ang="0">
                      <a:pos x="89" y="10"/>
                    </a:cxn>
                    <a:cxn ang="0">
                      <a:pos x="98" y="0"/>
                    </a:cxn>
                    <a:cxn ang="0">
                      <a:pos x="107" y="0"/>
                    </a:cxn>
                    <a:cxn ang="0">
                      <a:pos x="120" y="0"/>
                    </a:cxn>
                    <a:cxn ang="0">
                      <a:pos x="144" y="0"/>
                    </a:cxn>
                    <a:cxn ang="0">
                      <a:pos x="128" y="36"/>
                    </a:cxn>
                    <a:cxn ang="0">
                      <a:pos x="120" y="101"/>
                    </a:cxn>
                    <a:cxn ang="0">
                      <a:pos x="98" y="137"/>
                    </a:cxn>
                    <a:cxn ang="0">
                      <a:pos x="89" y="177"/>
                    </a:cxn>
                    <a:cxn ang="0">
                      <a:pos x="64" y="202"/>
                    </a:cxn>
                    <a:cxn ang="0">
                      <a:pos x="52" y="191"/>
                    </a:cxn>
                    <a:cxn ang="0">
                      <a:pos x="43" y="202"/>
                    </a:cxn>
                    <a:cxn ang="0">
                      <a:pos x="31" y="202"/>
                    </a:cxn>
                    <a:cxn ang="0">
                      <a:pos x="31" y="191"/>
                    </a:cxn>
                  </a:cxnLst>
                  <a:rect l="0" t="0" r="r" b="b"/>
                  <a:pathLst>
                    <a:path w="144" h="202">
                      <a:moveTo>
                        <a:pt x="31" y="191"/>
                      </a:moveTo>
                      <a:lnTo>
                        <a:pt x="21" y="202"/>
                      </a:lnTo>
                      <a:lnTo>
                        <a:pt x="0" y="191"/>
                      </a:lnTo>
                      <a:lnTo>
                        <a:pt x="12" y="162"/>
                      </a:lnTo>
                      <a:lnTo>
                        <a:pt x="12" y="151"/>
                      </a:lnTo>
                      <a:lnTo>
                        <a:pt x="31" y="126"/>
                      </a:lnTo>
                      <a:lnTo>
                        <a:pt x="52" y="137"/>
                      </a:lnTo>
                      <a:lnTo>
                        <a:pt x="52" y="112"/>
                      </a:lnTo>
                      <a:lnTo>
                        <a:pt x="52" y="72"/>
                      </a:lnTo>
                      <a:lnTo>
                        <a:pt x="52" y="60"/>
                      </a:lnTo>
                      <a:lnTo>
                        <a:pt x="52" y="46"/>
                      </a:lnTo>
                      <a:lnTo>
                        <a:pt x="52" y="36"/>
                      </a:lnTo>
                      <a:lnTo>
                        <a:pt x="43" y="36"/>
                      </a:lnTo>
                      <a:lnTo>
                        <a:pt x="89" y="46"/>
                      </a:lnTo>
                      <a:lnTo>
                        <a:pt x="89" y="10"/>
                      </a:lnTo>
                      <a:lnTo>
                        <a:pt x="98" y="0"/>
                      </a:lnTo>
                      <a:lnTo>
                        <a:pt x="107" y="0"/>
                      </a:lnTo>
                      <a:lnTo>
                        <a:pt x="120" y="0"/>
                      </a:lnTo>
                      <a:lnTo>
                        <a:pt x="144" y="0"/>
                      </a:lnTo>
                      <a:lnTo>
                        <a:pt x="128" y="36"/>
                      </a:lnTo>
                      <a:lnTo>
                        <a:pt x="120" y="101"/>
                      </a:lnTo>
                      <a:lnTo>
                        <a:pt x="98" y="137"/>
                      </a:lnTo>
                      <a:lnTo>
                        <a:pt x="89" y="177"/>
                      </a:lnTo>
                      <a:lnTo>
                        <a:pt x="64" y="202"/>
                      </a:lnTo>
                      <a:lnTo>
                        <a:pt x="52" y="191"/>
                      </a:lnTo>
                      <a:lnTo>
                        <a:pt x="43" y="202"/>
                      </a:lnTo>
                      <a:lnTo>
                        <a:pt x="31" y="202"/>
                      </a:lnTo>
                      <a:lnTo>
                        <a:pt x="31" y="191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8" name="Freeform 184"/>
                <p:cNvSpPr>
                  <a:spLocks/>
                </p:cNvSpPr>
                <p:nvPr/>
              </p:nvSpPr>
              <p:spPr bwMode="auto">
                <a:xfrm>
                  <a:off x="4316438" y="3708410"/>
                  <a:ext cx="228601" cy="320676"/>
                </a:xfrm>
                <a:custGeom>
                  <a:avLst/>
                  <a:gdLst/>
                  <a:ahLst/>
                  <a:cxnLst>
                    <a:cxn ang="0">
                      <a:pos x="31" y="191"/>
                    </a:cxn>
                    <a:cxn ang="0">
                      <a:pos x="21" y="202"/>
                    </a:cxn>
                    <a:cxn ang="0">
                      <a:pos x="0" y="191"/>
                    </a:cxn>
                    <a:cxn ang="0">
                      <a:pos x="12" y="162"/>
                    </a:cxn>
                    <a:cxn ang="0">
                      <a:pos x="12" y="151"/>
                    </a:cxn>
                    <a:cxn ang="0">
                      <a:pos x="31" y="126"/>
                    </a:cxn>
                    <a:cxn ang="0">
                      <a:pos x="52" y="137"/>
                    </a:cxn>
                    <a:cxn ang="0">
                      <a:pos x="52" y="112"/>
                    </a:cxn>
                    <a:cxn ang="0">
                      <a:pos x="52" y="72"/>
                    </a:cxn>
                    <a:cxn ang="0">
                      <a:pos x="52" y="60"/>
                    </a:cxn>
                    <a:cxn ang="0">
                      <a:pos x="52" y="46"/>
                    </a:cxn>
                    <a:cxn ang="0">
                      <a:pos x="52" y="36"/>
                    </a:cxn>
                    <a:cxn ang="0">
                      <a:pos x="43" y="36"/>
                    </a:cxn>
                    <a:cxn ang="0">
                      <a:pos x="89" y="46"/>
                    </a:cxn>
                    <a:cxn ang="0">
                      <a:pos x="89" y="10"/>
                    </a:cxn>
                    <a:cxn ang="0">
                      <a:pos x="98" y="0"/>
                    </a:cxn>
                    <a:cxn ang="0">
                      <a:pos x="107" y="0"/>
                    </a:cxn>
                    <a:cxn ang="0">
                      <a:pos x="120" y="0"/>
                    </a:cxn>
                    <a:cxn ang="0">
                      <a:pos x="144" y="0"/>
                    </a:cxn>
                    <a:cxn ang="0">
                      <a:pos x="128" y="36"/>
                    </a:cxn>
                    <a:cxn ang="0">
                      <a:pos x="120" y="101"/>
                    </a:cxn>
                    <a:cxn ang="0">
                      <a:pos x="98" y="137"/>
                    </a:cxn>
                    <a:cxn ang="0">
                      <a:pos x="89" y="177"/>
                    </a:cxn>
                    <a:cxn ang="0">
                      <a:pos x="64" y="202"/>
                    </a:cxn>
                    <a:cxn ang="0">
                      <a:pos x="52" y="191"/>
                    </a:cxn>
                    <a:cxn ang="0">
                      <a:pos x="43" y="202"/>
                    </a:cxn>
                    <a:cxn ang="0">
                      <a:pos x="31" y="202"/>
                    </a:cxn>
                    <a:cxn ang="0">
                      <a:pos x="31" y="191"/>
                    </a:cxn>
                  </a:cxnLst>
                  <a:rect l="0" t="0" r="r" b="b"/>
                  <a:pathLst>
                    <a:path w="144" h="202">
                      <a:moveTo>
                        <a:pt x="31" y="191"/>
                      </a:moveTo>
                      <a:lnTo>
                        <a:pt x="21" y="202"/>
                      </a:lnTo>
                      <a:lnTo>
                        <a:pt x="0" y="191"/>
                      </a:lnTo>
                      <a:lnTo>
                        <a:pt x="12" y="162"/>
                      </a:lnTo>
                      <a:lnTo>
                        <a:pt x="12" y="151"/>
                      </a:lnTo>
                      <a:lnTo>
                        <a:pt x="31" y="126"/>
                      </a:lnTo>
                      <a:lnTo>
                        <a:pt x="52" y="137"/>
                      </a:lnTo>
                      <a:lnTo>
                        <a:pt x="52" y="112"/>
                      </a:lnTo>
                      <a:lnTo>
                        <a:pt x="52" y="72"/>
                      </a:lnTo>
                      <a:lnTo>
                        <a:pt x="52" y="60"/>
                      </a:lnTo>
                      <a:lnTo>
                        <a:pt x="52" y="46"/>
                      </a:lnTo>
                      <a:lnTo>
                        <a:pt x="52" y="36"/>
                      </a:lnTo>
                      <a:lnTo>
                        <a:pt x="43" y="36"/>
                      </a:lnTo>
                      <a:lnTo>
                        <a:pt x="89" y="46"/>
                      </a:lnTo>
                      <a:lnTo>
                        <a:pt x="89" y="10"/>
                      </a:lnTo>
                      <a:lnTo>
                        <a:pt x="98" y="0"/>
                      </a:lnTo>
                      <a:lnTo>
                        <a:pt x="107" y="0"/>
                      </a:lnTo>
                      <a:lnTo>
                        <a:pt x="120" y="0"/>
                      </a:lnTo>
                      <a:lnTo>
                        <a:pt x="144" y="0"/>
                      </a:lnTo>
                      <a:lnTo>
                        <a:pt x="128" y="36"/>
                      </a:lnTo>
                      <a:lnTo>
                        <a:pt x="120" y="101"/>
                      </a:lnTo>
                      <a:lnTo>
                        <a:pt x="98" y="137"/>
                      </a:lnTo>
                      <a:lnTo>
                        <a:pt x="89" y="177"/>
                      </a:lnTo>
                      <a:lnTo>
                        <a:pt x="64" y="202"/>
                      </a:lnTo>
                      <a:lnTo>
                        <a:pt x="52" y="191"/>
                      </a:lnTo>
                      <a:lnTo>
                        <a:pt x="43" y="202"/>
                      </a:lnTo>
                      <a:lnTo>
                        <a:pt x="31" y="202"/>
                      </a:lnTo>
                      <a:lnTo>
                        <a:pt x="31" y="191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9" name="Freeform 185"/>
                <p:cNvSpPr>
                  <a:spLocks/>
                </p:cNvSpPr>
                <p:nvPr/>
              </p:nvSpPr>
              <p:spPr bwMode="auto">
                <a:xfrm>
                  <a:off x="4243413" y="3765560"/>
                  <a:ext cx="157163" cy="247650"/>
                </a:xfrm>
                <a:custGeom>
                  <a:avLst/>
                  <a:gdLst/>
                  <a:ahLst/>
                  <a:cxnLst>
                    <a:cxn ang="0">
                      <a:pos x="99" y="0"/>
                    </a:cxn>
                    <a:cxn ang="0">
                      <a:pos x="89" y="0"/>
                    </a:cxn>
                    <a:cxn ang="0">
                      <a:pos x="45" y="0"/>
                    </a:cxn>
                    <a:cxn ang="0">
                      <a:pos x="45" y="24"/>
                    </a:cxn>
                    <a:cxn ang="0">
                      <a:pos x="21" y="24"/>
                    </a:cxn>
                    <a:cxn ang="0">
                      <a:pos x="12" y="53"/>
                    </a:cxn>
                    <a:cxn ang="0">
                      <a:pos x="12" y="65"/>
                    </a:cxn>
                    <a:cxn ang="0">
                      <a:pos x="0" y="65"/>
                    </a:cxn>
                    <a:cxn ang="0">
                      <a:pos x="21" y="115"/>
                    </a:cxn>
                    <a:cxn ang="0">
                      <a:pos x="45" y="156"/>
                    </a:cxn>
                    <a:cxn ang="0">
                      <a:pos x="58" y="127"/>
                    </a:cxn>
                    <a:cxn ang="0">
                      <a:pos x="58" y="115"/>
                    </a:cxn>
                    <a:cxn ang="0">
                      <a:pos x="77" y="90"/>
                    </a:cxn>
                    <a:cxn ang="0">
                      <a:pos x="99" y="101"/>
                    </a:cxn>
                    <a:cxn ang="0">
                      <a:pos x="99" y="76"/>
                    </a:cxn>
                    <a:cxn ang="0">
                      <a:pos x="99" y="36"/>
                    </a:cxn>
                    <a:cxn ang="0">
                      <a:pos x="99" y="24"/>
                    </a:cxn>
                    <a:cxn ang="0">
                      <a:pos x="99" y="10"/>
                    </a:cxn>
                    <a:cxn ang="0">
                      <a:pos x="99" y="0"/>
                    </a:cxn>
                  </a:cxnLst>
                  <a:rect l="0" t="0" r="r" b="b"/>
                  <a:pathLst>
                    <a:path w="99" h="156">
                      <a:moveTo>
                        <a:pt x="99" y="0"/>
                      </a:moveTo>
                      <a:lnTo>
                        <a:pt x="89" y="0"/>
                      </a:lnTo>
                      <a:lnTo>
                        <a:pt x="45" y="0"/>
                      </a:lnTo>
                      <a:lnTo>
                        <a:pt x="45" y="24"/>
                      </a:lnTo>
                      <a:lnTo>
                        <a:pt x="21" y="24"/>
                      </a:lnTo>
                      <a:lnTo>
                        <a:pt x="12" y="53"/>
                      </a:lnTo>
                      <a:lnTo>
                        <a:pt x="12" y="65"/>
                      </a:lnTo>
                      <a:lnTo>
                        <a:pt x="0" y="65"/>
                      </a:lnTo>
                      <a:lnTo>
                        <a:pt x="21" y="115"/>
                      </a:lnTo>
                      <a:lnTo>
                        <a:pt x="45" y="156"/>
                      </a:lnTo>
                      <a:lnTo>
                        <a:pt x="58" y="127"/>
                      </a:lnTo>
                      <a:lnTo>
                        <a:pt x="58" y="115"/>
                      </a:lnTo>
                      <a:lnTo>
                        <a:pt x="77" y="90"/>
                      </a:lnTo>
                      <a:lnTo>
                        <a:pt x="99" y="101"/>
                      </a:lnTo>
                      <a:lnTo>
                        <a:pt x="99" y="76"/>
                      </a:lnTo>
                      <a:lnTo>
                        <a:pt x="99" y="36"/>
                      </a:lnTo>
                      <a:lnTo>
                        <a:pt x="99" y="24"/>
                      </a:lnTo>
                      <a:lnTo>
                        <a:pt x="99" y="10"/>
                      </a:lnTo>
                      <a:lnTo>
                        <a:pt x="99" y="0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0" name="Freeform 186"/>
                <p:cNvSpPr>
                  <a:spLocks/>
                </p:cNvSpPr>
                <p:nvPr/>
              </p:nvSpPr>
              <p:spPr bwMode="auto">
                <a:xfrm>
                  <a:off x="4243413" y="3765560"/>
                  <a:ext cx="157163" cy="247650"/>
                </a:xfrm>
                <a:custGeom>
                  <a:avLst/>
                  <a:gdLst/>
                  <a:ahLst/>
                  <a:cxnLst>
                    <a:cxn ang="0">
                      <a:pos x="99" y="0"/>
                    </a:cxn>
                    <a:cxn ang="0">
                      <a:pos x="89" y="0"/>
                    </a:cxn>
                    <a:cxn ang="0">
                      <a:pos x="45" y="0"/>
                    </a:cxn>
                    <a:cxn ang="0">
                      <a:pos x="45" y="24"/>
                    </a:cxn>
                    <a:cxn ang="0">
                      <a:pos x="21" y="24"/>
                    </a:cxn>
                    <a:cxn ang="0">
                      <a:pos x="12" y="53"/>
                    </a:cxn>
                    <a:cxn ang="0">
                      <a:pos x="12" y="65"/>
                    </a:cxn>
                    <a:cxn ang="0">
                      <a:pos x="0" y="65"/>
                    </a:cxn>
                    <a:cxn ang="0">
                      <a:pos x="21" y="115"/>
                    </a:cxn>
                    <a:cxn ang="0">
                      <a:pos x="45" y="156"/>
                    </a:cxn>
                    <a:cxn ang="0">
                      <a:pos x="58" y="127"/>
                    </a:cxn>
                    <a:cxn ang="0">
                      <a:pos x="58" y="115"/>
                    </a:cxn>
                    <a:cxn ang="0">
                      <a:pos x="77" y="90"/>
                    </a:cxn>
                    <a:cxn ang="0">
                      <a:pos x="99" y="101"/>
                    </a:cxn>
                    <a:cxn ang="0">
                      <a:pos x="99" y="76"/>
                    </a:cxn>
                    <a:cxn ang="0">
                      <a:pos x="99" y="36"/>
                    </a:cxn>
                    <a:cxn ang="0">
                      <a:pos x="99" y="24"/>
                    </a:cxn>
                    <a:cxn ang="0">
                      <a:pos x="99" y="10"/>
                    </a:cxn>
                    <a:cxn ang="0">
                      <a:pos x="99" y="0"/>
                    </a:cxn>
                  </a:cxnLst>
                  <a:rect l="0" t="0" r="r" b="b"/>
                  <a:pathLst>
                    <a:path w="99" h="156">
                      <a:moveTo>
                        <a:pt x="99" y="0"/>
                      </a:moveTo>
                      <a:lnTo>
                        <a:pt x="89" y="0"/>
                      </a:lnTo>
                      <a:lnTo>
                        <a:pt x="45" y="0"/>
                      </a:lnTo>
                      <a:lnTo>
                        <a:pt x="45" y="24"/>
                      </a:lnTo>
                      <a:lnTo>
                        <a:pt x="21" y="24"/>
                      </a:lnTo>
                      <a:lnTo>
                        <a:pt x="12" y="53"/>
                      </a:lnTo>
                      <a:lnTo>
                        <a:pt x="12" y="65"/>
                      </a:lnTo>
                      <a:lnTo>
                        <a:pt x="0" y="65"/>
                      </a:lnTo>
                      <a:lnTo>
                        <a:pt x="21" y="115"/>
                      </a:lnTo>
                      <a:lnTo>
                        <a:pt x="45" y="156"/>
                      </a:lnTo>
                      <a:lnTo>
                        <a:pt x="58" y="127"/>
                      </a:lnTo>
                      <a:lnTo>
                        <a:pt x="58" y="115"/>
                      </a:lnTo>
                      <a:lnTo>
                        <a:pt x="77" y="90"/>
                      </a:lnTo>
                      <a:lnTo>
                        <a:pt x="99" y="101"/>
                      </a:lnTo>
                      <a:lnTo>
                        <a:pt x="99" y="76"/>
                      </a:lnTo>
                      <a:lnTo>
                        <a:pt x="99" y="36"/>
                      </a:lnTo>
                      <a:lnTo>
                        <a:pt x="99" y="24"/>
                      </a:lnTo>
                      <a:lnTo>
                        <a:pt x="99" y="10"/>
                      </a:lnTo>
                      <a:lnTo>
                        <a:pt x="99" y="0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1" name="Freeform 187"/>
                <p:cNvSpPr>
                  <a:spLocks/>
                </p:cNvSpPr>
                <p:nvPr/>
              </p:nvSpPr>
              <p:spPr bwMode="auto">
                <a:xfrm>
                  <a:off x="3898923" y="3416309"/>
                  <a:ext cx="136526" cy="246063"/>
                </a:xfrm>
                <a:custGeom>
                  <a:avLst/>
                  <a:gdLst/>
                  <a:ahLst/>
                  <a:cxnLst>
                    <a:cxn ang="0">
                      <a:pos x="76" y="103"/>
                    </a:cxn>
                    <a:cxn ang="0">
                      <a:pos x="86" y="119"/>
                    </a:cxn>
                    <a:cxn ang="0">
                      <a:pos x="76" y="129"/>
                    </a:cxn>
                    <a:cxn ang="0">
                      <a:pos x="64" y="129"/>
                    </a:cxn>
                    <a:cxn ang="0">
                      <a:pos x="21" y="155"/>
                    </a:cxn>
                    <a:cxn ang="0">
                      <a:pos x="0" y="140"/>
                    </a:cxn>
                    <a:cxn ang="0">
                      <a:pos x="9" y="140"/>
                    </a:cxn>
                    <a:cxn ang="0">
                      <a:pos x="0" y="103"/>
                    </a:cxn>
                    <a:cxn ang="0">
                      <a:pos x="21" y="64"/>
                    </a:cxn>
                    <a:cxn ang="0">
                      <a:pos x="9" y="39"/>
                    </a:cxn>
                    <a:cxn ang="0">
                      <a:pos x="9" y="0"/>
                    </a:cxn>
                    <a:cxn ang="0">
                      <a:pos x="52" y="0"/>
                    </a:cxn>
                    <a:cxn ang="0">
                      <a:pos x="64" y="53"/>
                    </a:cxn>
                    <a:cxn ang="0">
                      <a:pos x="76" y="103"/>
                    </a:cxn>
                  </a:cxnLst>
                  <a:rect l="0" t="0" r="r" b="b"/>
                  <a:pathLst>
                    <a:path w="86" h="155">
                      <a:moveTo>
                        <a:pt x="76" y="103"/>
                      </a:moveTo>
                      <a:lnTo>
                        <a:pt x="86" y="119"/>
                      </a:lnTo>
                      <a:lnTo>
                        <a:pt x="76" y="129"/>
                      </a:lnTo>
                      <a:lnTo>
                        <a:pt x="64" y="129"/>
                      </a:lnTo>
                      <a:lnTo>
                        <a:pt x="21" y="155"/>
                      </a:lnTo>
                      <a:lnTo>
                        <a:pt x="0" y="140"/>
                      </a:lnTo>
                      <a:lnTo>
                        <a:pt x="9" y="140"/>
                      </a:lnTo>
                      <a:lnTo>
                        <a:pt x="0" y="103"/>
                      </a:lnTo>
                      <a:lnTo>
                        <a:pt x="21" y="64"/>
                      </a:lnTo>
                      <a:lnTo>
                        <a:pt x="9" y="39"/>
                      </a:lnTo>
                      <a:lnTo>
                        <a:pt x="9" y="0"/>
                      </a:lnTo>
                      <a:lnTo>
                        <a:pt x="52" y="0"/>
                      </a:lnTo>
                      <a:lnTo>
                        <a:pt x="64" y="53"/>
                      </a:lnTo>
                      <a:lnTo>
                        <a:pt x="76" y="103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2" name="Freeform 188"/>
                <p:cNvSpPr>
                  <a:spLocks/>
                </p:cNvSpPr>
                <p:nvPr/>
              </p:nvSpPr>
              <p:spPr bwMode="auto">
                <a:xfrm>
                  <a:off x="3898923" y="3416309"/>
                  <a:ext cx="136526" cy="246063"/>
                </a:xfrm>
                <a:custGeom>
                  <a:avLst/>
                  <a:gdLst/>
                  <a:ahLst/>
                  <a:cxnLst>
                    <a:cxn ang="0">
                      <a:pos x="76" y="103"/>
                    </a:cxn>
                    <a:cxn ang="0">
                      <a:pos x="86" y="119"/>
                    </a:cxn>
                    <a:cxn ang="0">
                      <a:pos x="76" y="129"/>
                    </a:cxn>
                    <a:cxn ang="0">
                      <a:pos x="64" y="129"/>
                    </a:cxn>
                    <a:cxn ang="0">
                      <a:pos x="21" y="155"/>
                    </a:cxn>
                    <a:cxn ang="0">
                      <a:pos x="0" y="140"/>
                    </a:cxn>
                    <a:cxn ang="0">
                      <a:pos x="9" y="140"/>
                    </a:cxn>
                    <a:cxn ang="0">
                      <a:pos x="0" y="103"/>
                    </a:cxn>
                    <a:cxn ang="0">
                      <a:pos x="21" y="64"/>
                    </a:cxn>
                    <a:cxn ang="0">
                      <a:pos x="9" y="39"/>
                    </a:cxn>
                    <a:cxn ang="0">
                      <a:pos x="9" y="0"/>
                    </a:cxn>
                    <a:cxn ang="0">
                      <a:pos x="52" y="0"/>
                    </a:cxn>
                    <a:cxn ang="0">
                      <a:pos x="64" y="53"/>
                    </a:cxn>
                    <a:cxn ang="0">
                      <a:pos x="76" y="103"/>
                    </a:cxn>
                  </a:cxnLst>
                  <a:rect l="0" t="0" r="r" b="b"/>
                  <a:pathLst>
                    <a:path w="86" h="155">
                      <a:moveTo>
                        <a:pt x="76" y="103"/>
                      </a:moveTo>
                      <a:lnTo>
                        <a:pt x="86" y="119"/>
                      </a:lnTo>
                      <a:lnTo>
                        <a:pt x="76" y="129"/>
                      </a:lnTo>
                      <a:lnTo>
                        <a:pt x="64" y="129"/>
                      </a:lnTo>
                      <a:lnTo>
                        <a:pt x="21" y="155"/>
                      </a:lnTo>
                      <a:lnTo>
                        <a:pt x="0" y="140"/>
                      </a:lnTo>
                      <a:lnTo>
                        <a:pt x="9" y="140"/>
                      </a:lnTo>
                      <a:lnTo>
                        <a:pt x="0" y="103"/>
                      </a:lnTo>
                      <a:lnTo>
                        <a:pt x="21" y="64"/>
                      </a:lnTo>
                      <a:lnTo>
                        <a:pt x="9" y="39"/>
                      </a:lnTo>
                      <a:lnTo>
                        <a:pt x="9" y="0"/>
                      </a:lnTo>
                      <a:lnTo>
                        <a:pt x="52" y="0"/>
                      </a:lnTo>
                      <a:lnTo>
                        <a:pt x="64" y="53"/>
                      </a:lnTo>
                      <a:lnTo>
                        <a:pt x="76" y="103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3" name="Freeform 189"/>
                <p:cNvSpPr>
                  <a:spLocks/>
                </p:cNvSpPr>
                <p:nvPr/>
              </p:nvSpPr>
              <p:spPr bwMode="auto">
                <a:xfrm>
                  <a:off x="3981474" y="3416309"/>
                  <a:ext cx="71438" cy="188913"/>
                </a:xfrm>
                <a:custGeom>
                  <a:avLst/>
                  <a:gdLst/>
                  <a:ahLst/>
                  <a:cxnLst>
                    <a:cxn ang="0">
                      <a:pos x="23" y="103"/>
                    </a:cxn>
                    <a:cxn ang="0">
                      <a:pos x="32" y="119"/>
                    </a:cxn>
                    <a:cxn ang="0">
                      <a:pos x="45" y="119"/>
                    </a:cxn>
                    <a:cxn ang="0">
                      <a:pos x="32" y="64"/>
                    </a:cxn>
                    <a:cxn ang="0">
                      <a:pos x="32" y="28"/>
                    </a:cxn>
                    <a:cxn ang="0">
                      <a:pos x="23" y="14"/>
                    </a:cxn>
                    <a:cxn ang="0">
                      <a:pos x="23" y="0"/>
                    </a:cxn>
                    <a:cxn ang="0">
                      <a:pos x="0" y="0"/>
                    </a:cxn>
                    <a:cxn ang="0">
                      <a:pos x="11" y="53"/>
                    </a:cxn>
                    <a:cxn ang="0">
                      <a:pos x="23" y="103"/>
                    </a:cxn>
                  </a:cxnLst>
                  <a:rect l="0" t="0" r="r" b="b"/>
                  <a:pathLst>
                    <a:path w="45" h="119">
                      <a:moveTo>
                        <a:pt x="23" y="103"/>
                      </a:moveTo>
                      <a:lnTo>
                        <a:pt x="32" y="119"/>
                      </a:lnTo>
                      <a:lnTo>
                        <a:pt x="45" y="119"/>
                      </a:lnTo>
                      <a:lnTo>
                        <a:pt x="32" y="64"/>
                      </a:lnTo>
                      <a:lnTo>
                        <a:pt x="32" y="28"/>
                      </a:lnTo>
                      <a:lnTo>
                        <a:pt x="23" y="14"/>
                      </a:lnTo>
                      <a:lnTo>
                        <a:pt x="23" y="0"/>
                      </a:lnTo>
                      <a:lnTo>
                        <a:pt x="0" y="0"/>
                      </a:lnTo>
                      <a:lnTo>
                        <a:pt x="11" y="53"/>
                      </a:lnTo>
                      <a:lnTo>
                        <a:pt x="23" y="103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4" name="Freeform 190"/>
                <p:cNvSpPr>
                  <a:spLocks/>
                </p:cNvSpPr>
                <p:nvPr/>
              </p:nvSpPr>
              <p:spPr bwMode="auto">
                <a:xfrm>
                  <a:off x="3981474" y="3416309"/>
                  <a:ext cx="71438" cy="188913"/>
                </a:xfrm>
                <a:custGeom>
                  <a:avLst/>
                  <a:gdLst/>
                  <a:ahLst/>
                  <a:cxnLst>
                    <a:cxn ang="0">
                      <a:pos x="23" y="103"/>
                    </a:cxn>
                    <a:cxn ang="0">
                      <a:pos x="32" y="119"/>
                    </a:cxn>
                    <a:cxn ang="0">
                      <a:pos x="45" y="119"/>
                    </a:cxn>
                    <a:cxn ang="0">
                      <a:pos x="32" y="64"/>
                    </a:cxn>
                    <a:cxn ang="0">
                      <a:pos x="32" y="28"/>
                    </a:cxn>
                    <a:cxn ang="0">
                      <a:pos x="23" y="14"/>
                    </a:cxn>
                    <a:cxn ang="0">
                      <a:pos x="23" y="0"/>
                    </a:cxn>
                    <a:cxn ang="0">
                      <a:pos x="0" y="0"/>
                    </a:cxn>
                    <a:cxn ang="0">
                      <a:pos x="11" y="53"/>
                    </a:cxn>
                    <a:cxn ang="0">
                      <a:pos x="23" y="103"/>
                    </a:cxn>
                  </a:cxnLst>
                  <a:rect l="0" t="0" r="r" b="b"/>
                  <a:pathLst>
                    <a:path w="45" h="119">
                      <a:moveTo>
                        <a:pt x="23" y="103"/>
                      </a:moveTo>
                      <a:lnTo>
                        <a:pt x="32" y="119"/>
                      </a:lnTo>
                      <a:lnTo>
                        <a:pt x="45" y="119"/>
                      </a:lnTo>
                      <a:lnTo>
                        <a:pt x="32" y="64"/>
                      </a:lnTo>
                      <a:lnTo>
                        <a:pt x="32" y="28"/>
                      </a:lnTo>
                      <a:lnTo>
                        <a:pt x="23" y="14"/>
                      </a:lnTo>
                      <a:lnTo>
                        <a:pt x="23" y="0"/>
                      </a:lnTo>
                      <a:lnTo>
                        <a:pt x="0" y="0"/>
                      </a:lnTo>
                      <a:lnTo>
                        <a:pt x="11" y="53"/>
                      </a:lnTo>
                      <a:lnTo>
                        <a:pt x="23" y="103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5" name="Freeform 191"/>
                <p:cNvSpPr>
                  <a:spLocks/>
                </p:cNvSpPr>
                <p:nvPr/>
              </p:nvSpPr>
              <p:spPr bwMode="auto">
                <a:xfrm>
                  <a:off x="4019574" y="3357572"/>
                  <a:ext cx="87313" cy="247650"/>
                </a:xfrm>
                <a:custGeom>
                  <a:avLst/>
                  <a:gdLst/>
                  <a:ahLst/>
                  <a:cxnLst>
                    <a:cxn ang="0">
                      <a:pos x="9" y="101"/>
                    </a:cxn>
                    <a:cxn ang="0">
                      <a:pos x="21" y="156"/>
                    </a:cxn>
                    <a:cxn ang="0">
                      <a:pos x="31" y="156"/>
                    </a:cxn>
                    <a:cxn ang="0">
                      <a:pos x="31" y="101"/>
                    </a:cxn>
                    <a:cxn ang="0">
                      <a:pos x="55" y="50"/>
                    </a:cxn>
                    <a:cxn ang="0">
                      <a:pos x="55" y="24"/>
                    </a:cxn>
                    <a:cxn ang="0">
                      <a:pos x="43" y="0"/>
                    </a:cxn>
                    <a:cxn ang="0">
                      <a:pos x="31" y="10"/>
                    </a:cxn>
                    <a:cxn ang="0">
                      <a:pos x="21" y="24"/>
                    </a:cxn>
                    <a:cxn ang="0">
                      <a:pos x="9" y="24"/>
                    </a:cxn>
                    <a:cxn ang="0">
                      <a:pos x="0" y="36"/>
                    </a:cxn>
                    <a:cxn ang="0">
                      <a:pos x="0" y="50"/>
                    </a:cxn>
                    <a:cxn ang="0">
                      <a:pos x="9" y="65"/>
                    </a:cxn>
                    <a:cxn ang="0">
                      <a:pos x="9" y="101"/>
                    </a:cxn>
                  </a:cxnLst>
                  <a:rect l="0" t="0" r="r" b="b"/>
                  <a:pathLst>
                    <a:path w="55" h="156">
                      <a:moveTo>
                        <a:pt x="9" y="101"/>
                      </a:moveTo>
                      <a:lnTo>
                        <a:pt x="21" y="156"/>
                      </a:lnTo>
                      <a:lnTo>
                        <a:pt x="31" y="156"/>
                      </a:lnTo>
                      <a:lnTo>
                        <a:pt x="31" y="101"/>
                      </a:lnTo>
                      <a:lnTo>
                        <a:pt x="55" y="50"/>
                      </a:lnTo>
                      <a:lnTo>
                        <a:pt x="55" y="24"/>
                      </a:lnTo>
                      <a:lnTo>
                        <a:pt x="43" y="0"/>
                      </a:lnTo>
                      <a:lnTo>
                        <a:pt x="31" y="10"/>
                      </a:lnTo>
                      <a:lnTo>
                        <a:pt x="21" y="24"/>
                      </a:lnTo>
                      <a:lnTo>
                        <a:pt x="9" y="24"/>
                      </a:lnTo>
                      <a:lnTo>
                        <a:pt x="0" y="36"/>
                      </a:lnTo>
                      <a:lnTo>
                        <a:pt x="0" y="50"/>
                      </a:lnTo>
                      <a:lnTo>
                        <a:pt x="9" y="65"/>
                      </a:lnTo>
                      <a:lnTo>
                        <a:pt x="9" y="101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6" name="Freeform 192"/>
                <p:cNvSpPr>
                  <a:spLocks/>
                </p:cNvSpPr>
                <p:nvPr/>
              </p:nvSpPr>
              <p:spPr bwMode="auto">
                <a:xfrm>
                  <a:off x="4019574" y="3357572"/>
                  <a:ext cx="87313" cy="247650"/>
                </a:xfrm>
                <a:custGeom>
                  <a:avLst/>
                  <a:gdLst/>
                  <a:ahLst/>
                  <a:cxnLst>
                    <a:cxn ang="0">
                      <a:pos x="9" y="101"/>
                    </a:cxn>
                    <a:cxn ang="0">
                      <a:pos x="21" y="156"/>
                    </a:cxn>
                    <a:cxn ang="0">
                      <a:pos x="31" y="156"/>
                    </a:cxn>
                    <a:cxn ang="0">
                      <a:pos x="31" y="101"/>
                    </a:cxn>
                    <a:cxn ang="0">
                      <a:pos x="55" y="50"/>
                    </a:cxn>
                    <a:cxn ang="0">
                      <a:pos x="55" y="24"/>
                    </a:cxn>
                    <a:cxn ang="0">
                      <a:pos x="43" y="0"/>
                    </a:cxn>
                    <a:cxn ang="0">
                      <a:pos x="31" y="10"/>
                    </a:cxn>
                    <a:cxn ang="0">
                      <a:pos x="21" y="24"/>
                    </a:cxn>
                    <a:cxn ang="0">
                      <a:pos x="9" y="24"/>
                    </a:cxn>
                    <a:cxn ang="0">
                      <a:pos x="0" y="36"/>
                    </a:cxn>
                    <a:cxn ang="0">
                      <a:pos x="0" y="50"/>
                    </a:cxn>
                    <a:cxn ang="0">
                      <a:pos x="9" y="65"/>
                    </a:cxn>
                    <a:cxn ang="0">
                      <a:pos x="9" y="101"/>
                    </a:cxn>
                  </a:cxnLst>
                  <a:rect l="0" t="0" r="r" b="b"/>
                  <a:pathLst>
                    <a:path w="55" h="156">
                      <a:moveTo>
                        <a:pt x="9" y="101"/>
                      </a:moveTo>
                      <a:lnTo>
                        <a:pt x="21" y="156"/>
                      </a:lnTo>
                      <a:lnTo>
                        <a:pt x="31" y="156"/>
                      </a:lnTo>
                      <a:lnTo>
                        <a:pt x="31" y="101"/>
                      </a:lnTo>
                      <a:lnTo>
                        <a:pt x="55" y="50"/>
                      </a:lnTo>
                      <a:lnTo>
                        <a:pt x="55" y="24"/>
                      </a:lnTo>
                      <a:lnTo>
                        <a:pt x="43" y="0"/>
                      </a:lnTo>
                      <a:lnTo>
                        <a:pt x="31" y="10"/>
                      </a:lnTo>
                      <a:lnTo>
                        <a:pt x="21" y="24"/>
                      </a:lnTo>
                      <a:lnTo>
                        <a:pt x="9" y="24"/>
                      </a:lnTo>
                      <a:lnTo>
                        <a:pt x="0" y="36"/>
                      </a:lnTo>
                      <a:lnTo>
                        <a:pt x="0" y="50"/>
                      </a:lnTo>
                      <a:lnTo>
                        <a:pt x="9" y="65"/>
                      </a:lnTo>
                      <a:lnTo>
                        <a:pt x="9" y="101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7" name="Freeform 193"/>
                <p:cNvSpPr>
                  <a:spLocks/>
                </p:cNvSpPr>
                <p:nvPr/>
              </p:nvSpPr>
              <p:spPr bwMode="auto">
                <a:xfrm>
                  <a:off x="3738585" y="3438534"/>
                  <a:ext cx="193676" cy="239713"/>
                </a:xfrm>
                <a:custGeom>
                  <a:avLst/>
                  <a:gdLst/>
                  <a:ahLst/>
                  <a:cxnLst>
                    <a:cxn ang="0">
                      <a:pos x="109" y="126"/>
                    </a:cxn>
                    <a:cxn ang="0">
                      <a:pos x="100" y="126"/>
                    </a:cxn>
                    <a:cxn ang="0">
                      <a:pos x="76" y="126"/>
                    </a:cxn>
                    <a:cxn ang="0">
                      <a:pos x="54" y="126"/>
                    </a:cxn>
                    <a:cxn ang="0">
                      <a:pos x="24" y="151"/>
                    </a:cxn>
                    <a:cxn ang="0">
                      <a:pos x="24" y="115"/>
                    </a:cxn>
                    <a:cxn ang="0">
                      <a:pos x="9" y="103"/>
                    </a:cxn>
                    <a:cxn ang="0">
                      <a:pos x="0" y="76"/>
                    </a:cxn>
                    <a:cxn ang="0">
                      <a:pos x="9" y="64"/>
                    </a:cxn>
                    <a:cxn ang="0">
                      <a:pos x="9" y="50"/>
                    </a:cxn>
                    <a:cxn ang="0">
                      <a:pos x="24" y="50"/>
                    </a:cxn>
                    <a:cxn ang="0">
                      <a:pos x="9" y="24"/>
                    </a:cxn>
                    <a:cxn ang="0">
                      <a:pos x="9" y="0"/>
                    </a:cxn>
                    <a:cxn ang="0">
                      <a:pos x="24" y="0"/>
                    </a:cxn>
                    <a:cxn ang="0">
                      <a:pos x="33" y="0"/>
                    </a:cxn>
                    <a:cxn ang="0">
                      <a:pos x="45" y="0"/>
                    </a:cxn>
                    <a:cxn ang="0">
                      <a:pos x="54" y="0"/>
                    </a:cxn>
                    <a:cxn ang="0">
                      <a:pos x="67" y="0"/>
                    </a:cxn>
                    <a:cxn ang="0">
                      <a:pos x="76" y="14"/>
                    </a:cxn>
                    <a:cxn ang="0">
                      <a:pos x="100" y="14"/>
                    </a:cxn>
                    <a:cxn ang="0">
                      <a:pos x="109" y="24"/>
                    </a:cxn>
                    <a:cxn ang="0">
                      <a:pos x="122" y="50"/>
                    </a:cxn>
                    <a:cxn ang="0">
                      <a:pos x="100" y="89"/>
                    </a:cxn>
                    <a:cxn ang="0">
                      <a:pos x="109" y="126"/>
                    </a:cxn>
                  </a:cxnLst>
                  <a:rect l="0" t="0" r="r" b="b"/>
                  <a:pathLst>
                    <a:path w="122" h="151">
                      <a:moveTo>
                        <a:pt x="109" y="126"/>
                      </a:moveTo>
                      <a:lnTo>
                        <a:pt x="100" y="126"/>
                      </a:lnTo>
                      <a:lnTo>
                        <a:pt x="76" y="126"/>
                      </a:lnTo>
                      <a:lnTo>
                        <a:pt x="54" y="126"/>
                      </a:lnTo>
                      <a:lnTo>
                        <a:pt x="24" y="151"/>
                      </a:lnTo>
                      <a:lnTo>
                        <a:pt x="24" y="115"/>
                      </a:lnTo>
                      <a:lnTo>
                        <a:pt x="9" y="103"/>
                      </a:lnTo>
                      <a:lnTo>
                        <a:pt x="0" y="76"/>
                      </a:lnTo>
                      <a:lnTo>
                        <a:pt x="9" y="64"/>
                      </a:lnTo>
                      <a:lnTo>
                        <a:pt x="9" y="50"/>
                      </a:lnTo>
                      <a:lnTo>
                        <a:pt x="24" y="50"/>
                      </a:lnTo>
                      <a:lnTo>
                        <a:pt x="9" y="24"/>
                      </a:lnTo>
                      <a:lnTo>
                        <a:pt x="9" y="0"/>
                      </a:lnTo>
                      <a:lnTo>
                        <a:pt x="24" y="0"/>
                      </a:lnTo>
                      <a:lnTo>
                        <a:pt x="33" y="0"/>
                      </a:lnTo>
                      <a:lnTo>
                        <a:pt x="45" y="0"/>
                      </a:lnTo>
                      <a:lnTo>
                        <a:pt x="54" y="0"/>
                      </a:lnTo>
                      <a:lnTo>
                        <a:pt x="67" y="0"/>
                      </a:lnTo>
                      <a:lnTo>
                        <a:pt x="76" y="14"/>
                      </a:lnTo>
                      <a:lnTo>
                        <a:pt x="100" y="14"/>
                      </a:lnTo>
                      <a:lnTo>
                        <a:pt x="109" y="24"/>
                      </a:lnTo>
                      <a:lnTo>
                        <a:pt x="122" y="50"/>
                      </a:lnTo>
                      <a:lnTo>
                        <a:pt x="100" y="89"/>
                      </a:lnTo>
                      <a:lnTo>
                        <a:pt x="109" y="126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8" name="Freeform 194"/>
                <p:cNvSpPr>
                  <a:spLocks/>
                </p:cNvSpPr>
                <p:nvPr/>
              </p:nvSpPr>
              <p:spPr bwMode="auto">
                <a:xfrm>
                  <a:off x="3738585" y="3438534"/>
                  <a:ext cx="193676" cy="239713"/>
                </a:xfrm>
                <a:custGeom>
                  <a:avLst/>
                  <a:gdLst/>
                  <a:ahLst/>
                  <a:cxnLst>
                    <a:cxn ang="0">
                      <a:pos x="109" y="126"/>
                    </a:cxn>
                    <a:cxn ang="0">
                      <a:pos x="100" y="126"/>
                    </a:cxn>
                    <a:cxn ang="0">
                      <a:pos x="76" y="126"/>
                    </a:cxn>
                    <a:cxn ang="0">
                      <a:pos x="54" y="126"/>
                    </a:cxn>
                    <a:cxn ang="0">
                      <a:pos x="24" y="151"/>
                    </a:cxn>
                    <a:cxn ang="0">
                      <a:pos x="24" y="115"/>
                    </a:cxn>
                    <a:cxn ang="0">
                      <a:pos x="9" y="103"/>
                    </a:cxn>
                    <a:cxn ang="0">
                      <a:pos x="0" y="76"/>
                    </a:cxn>
                    <a:cxn ang="0">
                      <a:pos x="9" y="64"/>
                    </a:cxn>
                    <a:cxn ang="0">
                      <a:pos x="9" y="50"/>
                    </a:cxn>
                    <a:cxn ang="0">
                      <a:pos x="24" y="50"/>
                    </a:cxn>
                    <a:cxn ang="0">
                      <a:pos x="9" y="24"/>
                    </a:cxn>
                    <a:cxn ang="0">
                      <a:pos x="9" y="0"/>
                    </a:cxn>
                    <a:cxn ang="0">
                      <a:pos x="24" y="0"/>
                    </a:cxn>
                    <a:cxn ang="0">
                      <a:pos x="33" y="0"/>
                    </a:cxn>
                    <a:cxn ang="0">
                      <a:pos x="45" y="0"/>
                    </a:cxn>
                    <a:cxn ang="0">
                      <a:pos x="54" y="0"/>
                    </a:cxn>
                    <a:cxn ang="0">
                      <a:pos x="67" y="0"/>
                    </a:cxn>
                    <a:cxn ang="0">
                      <a:pos x="76" y="14"/>
                    </a:cxn>
                    <a:cxn ang="0">
                      <a:pos x="100" y="14"/>
                    </a:cxn>
                    <a:cxn ang="0">
                      <a:pos x="109" y="24"/>
                    </a:cxn>
                    <a:cxn ang="0">
                      <a:pos x="122" y="50"/>
                    </a:cxn>
                    <a:cxn ang="0">
                      <a:pos x="100" y="89"/>
                    </a:cxn>
                    <a:cxn ang="0">
                      <a:pos x="109" y="126"/>
                    </a:cxn>
                  </a:cxnLst>
                  <a:rect l="0" t="0" r="r" b="b"/>
                  <a:pathLst>
                    <a:path w="122" h="151">
                      <a:moveTo>
                        <a:pt x="109" y="126"/>
                      </a:moveTo>
                      <a:lnTo>
                        <a:pt x="100" y="126"/>
                      </a:lnTo>
                      <a:lnTo>
                        <a:pt x="76" y="126"/>
                      </a:lnTo>
                      <a:lnTo>
                        <a:pt x="54" y="126"/>
                      </a:lnTo>
                      <a:lnTo>
                        <a:pt x="24" y="151"/>
                      </a:lnTo>
                      <a:lnTo>
                        <a:pt x="24" y="115"/>
                      </a:lnTo>
                      <a:lnTo>
                        <a:pt x="9" y="103"/>
                      </a:lnTo>
                      <a:lnTo>
                        <a:pt x="0" y="76"/>
                      </a:lnTo>
                      <a:lnTo>
                        <a:pt x="9" y="64"/>
                      </a:lnTo>
                      <a:lnTo>
                        <a:pt x="9" y="50"/>
                      </a:lnTo>
                      <a:lnTo>
                        <a:pt x="24" y="50"/>
                      </a:lnTo>
                      <a:lnTo>
                        <a:pt x="9" y="24"/>
                      </a:lnTo>
                      <a:lnTo>
                        <a:pt x="9" y="0"/>
                      </a:lnTo>
                      <a:lnTo>
                        <a:pt x="24" y="0"/>
                      </a:lnTo>
                      <a:lnTo>
                        <a:pt x="33" y="0"/>
                      </a:lnTo>
                      <a:lnTo>
                        <a:pt x="45" y="0"/>
                      </a:lnTo>
                      <a:lnTo>
                        <a:pt x="54" y="0"/>
                      </a:lnTo>
                      <a:lnTo>
                        <a:pt x="67" y="0"/>
                      </a:lnTo>
                      <a:lnTo>
                        <a:pt x="76" y="14"/>
                      </a:lnTo>
                      <a:lnTo>
                        <a:pt x="100" y="14"/>
                      </a:lnTo>
                      <a:lnTo>
                        <a:pt x="109" y="24"/>
                      </a:lnTo>
                      <a:lnTo>
                        <a:pt x="122" y="50"/>
                      </a:lnTo>
                      <a:lnTo>
                        <a:pt x="100" y="89"/>
                      </a:lnTo>
                      <a:lnTo>
                        <a:pt x="109" y="126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9" name="Freeform 195"/>
                <p:cNvSpPr>
                  <a:spLocks/>
                </p:cNvSpPr>
                <p:nvPr/>
              </p:nvSpPr>
              <p:spPr bwMode="auto">
                <a:xfrm>
                  <a:off x="3651272" y="3517910"/>
                  <a:ext cx="127001" cy="160338"/>
                </a:xfrm>
                <a:custGeom>
                  <a:avLst/>
                  <a:gdLst/>
                  <a:ahLst/>
                  <a:cxnLst>
                    <a:cxn ang="0">
                      <a:pos x="55" y="24"/>
                    </a:cxn>
                    <a:cxn ang="0">
                      <a:pos x="45" y="24"/>
                    </a:cxn>
                    <a:cxn ang="0">
                      <a:pos x="33" y="0"/>
                    </a:cxn>
                    <a:cxn ang="0">
                      <a:pos x="23" y="0"/>
                    </a:cxn>
                    <a:cxn ang="0">
                      <a:pos x="0" y="39"/>
                    </a:cxn>
                    <a:cxn ang="0">
                      <a:pos x="64" y="90"/>
                    </a:cxn>
                    <a:cxn ang="0">
                      <a:pos x="80" y="101"/>
                    </a:cxn>
                    <a:cxn ang="0">
                      <a:pos x="80" y="64"/>
                    </a:cxn>
                    <a:cxn ang="0">
                      <a:pos x="64" y="53"/>
                    </a:cxn>
                    <a:cxn ang="0">
                      <a:pos x="55" y="24"/>
                    </a:cxn>
                  </a:cxnLst>
                  <a:rect l="0" t="0" r="r" b="b"/>
                  <a:pathLst>
                    <a:path w="80" h="101">
                      <a:moveTo>
                        <a:pt x="55" y="24"/>
                      </a:moveTo>
                      <a:lnTo>
                        <a:pt x="45" y="24"/>
                      </a:lnTo>
                      <a:lnTo>
                        <a:pt x="33" y="0"/>
                      </a:lnTo>
                      <a:lnTo>
                        <a:pt x="23" y="0"/>
                      </a:lnTo>
                      <a:lnTo>
                        <a:pt x="0" y="39"/>
                      </a:lnTo>
                      <a:lnTo>
                        <a:pt x="64" y="90"/>
                      </a:lnTo>
                      <a:lnTo>
                        <a:pt x="80" y="101"/>
                      </a:lnTo>
                      <a:lnTo>
                        <a:pt x="80" y="64"/>
                      </a:lnTo>
                      <a:lnTo>
                        <a:pt x="64" y="53"/>
                      </a:lnTo>
                      <a:lnTo>
                        <a:pt x="55" y="24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40" name="Freeform 196"/>
                <p:cNvSpPr>
                  <a:spLocks/>
                </p:cNvSpPr>
                <p:nvPr/>
              </p:nvSpPr>
              <p:spPr bwMode="auto">
                <a:xfrm>
                  <a:off x="3651272" y="3517910"/>
                  <a:ext cx="127001" cy="160338"/>
                </a:xfrm>
                <a:custGeom>
                  <a:avLst/>
                  <a:gdLst/>
                  <a:ahLst/>
                  <a:cxnLst>
                    <a:cxn ang="0">
                      <a:pos x="55" y="24"/>
                    </a:cxn>
                    <a:cxn ang="0">
                      <a:pos x="45" y="24"/>
                    </a:cxn>
                    <a:cxn ang="0">
                      <a:pos x="33" y="0"/>
                    </a:cxn>
                    <a:cxn ang="0">
                      <a:pos x="23" y="0"/>
                    </a:cxn>
                    <a:cxn ang="0">
                      <a:pos x="0" y="39"/>
                    </a:cxn>
                    <a:cxn ang="0">
                      <a:pos x="64" y="90"/>
                    </a:cxn>
                    <a:cxn ang="0">
                      <a:pos x="80" y="101"/>
                    </a:cxn>
                    <a:cxn ang="0">
                      <a:pos x="80" y="64"/>
                    </a:cxn>
                    <a:cxn ang="0">
                      <a:pos x="64" y="53"/>
                    </a:cxn>
                    <a:cxn ang="0">
                      <a:pos x="55" y="24"/>
                    </a:cxn>
                  </a:cxnLst>
                  <a:rect l="0" t="0" r="r" b="b"/>
                  <a:pathLst>
                    <a:path w="80" h="101">
                      <a:moveTo>
                        <a:pt x="55" y="24"/>
                      </a:moveTo>
                      <a:lnTo>
                        <a:pt x="45" y="24"/>
                      </a:lnTo>
                      <a:lnTo>
                        <a:pt x="33" y="0"/>
                      </a:lnTo>
                      <a:lnTo>
                        <a:pt x="23" y="0"/>
                      </a:lnTo>
                      <a:lnTo>
                        <a:pt x="0" y="39"/>
                      </a:lnTo>
                      <a:lnTo>
                        <a:pt x="64" y="90"/>
                      </a:lnTo>
                      <a:lnTo>
                        <a:pt x="80" y="101"/>
                      </a:lnTo>
                      <a:lnTo>
                        <a:pt x="80" y="64"/>
                      </a:lnTo>
                      <a:lnTo>
                        <a:pt x="64" y="53"/>
                      </a:lnTo>
                      <a:lnTo>
                        <a:pt x="55" y="24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41" name="Freeform 197"/>
                <p:cNvSpPr>
                  <a:spLocks/>
                </p:cNvSpPr>
                <p:nvPr/>
              </p:nvSpPr>
              <p:spPr bwMode="auto">
                <a:xfrm>
                  <a:off x="3495696" y="3190884"/>
                  <a:ext cx="174626" cy="166688"/>
                </a:xfrm>
                <a:custGeom>
                  <a:avLst/>
                  <a:gdLst/>
                  <a:ahLst/>
                  <a:cxnLst>
                    <a:cxn ang="0">
                      <a:pos x="97" y="50"/>
                    </a:cxn>
                    <a:cxn ang="0">
                      <a:pos x="76" y="24"/>
                    </a:cxn>
                    <a:cxn ang="0">
                      <a:pos x="54" y="0"/>
                    </a:cxn>
                    <a:cxn ang="0">
                      <a:pos x="30" y="14"/>
                    </a:cxn>
                    <a:cxn ang="0">
                      <a:pos x="21" y="24"/>
                    </a:cxn>
                    <a:cxn ang="0">
                      <a:pos x="0" y="50"/>
                    </a:cxn>
                    <a:cxn ang="0">
                      <a:pos x="12" y="64"/>
                    </a:cxn>
                    <a:cxn ang="0">
                      <a:pos x="12" y="79"/>
                    </a:cxn>
                    <a:cxn ang="0">
                      <a:pos x="30" y="64"/>
                    </a:cxn>
                    <a:cxn ang="0">
                      <a:pos x="66" y="79"/>
                    </a:cxn>
                    <a:cxn ang="0">
                      <a:pos x="54" y="89"/>
                    </a:cxn>
                    <a:cxn ang="0">
                      <a:pos x="30" y="79"/>
                    </a:cxn>
                    <a:cxn ang="0">
                      <a:pos x="12" y="89"/>
                    </a:cxn>
                    <a:cxn ang="0">
                      <a:pos x="12" y="105"/>
                    </a:cxn>
                    <a:cxn ang="0">
                      <a:pos x="66" y="105"/>
                    </a:cxn>
                    <a:cxn ang="0">
                      <a:pos x="110" y="105"/>
                    </a:cxn>
                    <a:cxn ang="0">
                      <a:pos x="97" y="50"/>
                    </a:cxn>
                  </a:cxnLst>
                  <a:rect l="0" t="0" r="r" b="b"/>
                  <a:pathLst>
                    <a:path w="110" h="105">
                      <a:moveTo>
                        <a:pt x="97" y="50"/>
                      </a:moveTo>
                      <a:lnTo>
                        <a:pt x="76" y="24"/>
                      </a:lnTo>
                      <a:lnTo>
                        <a:pt x="54" y="0"/>
                      </a:lnTo>
                      <a:lnTo>
                        <a:pt x="30" y="14"/>
                      </a:lnTo>
                      <a:lnTo>
                        <a:pt x="21" y="24"/>
                      </a:lnTo>
                      <a:lnTo>
                        <a:pt x="0" y="50"/>
                      </a:lnTo>
                      <a:lnTo>
                        <a:pt x="12" y="64"/>
                      </a:lnTo>
                      <a:lnTo>
                        <a:pt x="12" y="79"/>
                      </a:lnTo>
                      <a:lnTo>
                        <a:pt x="30" y="64"/>
                      </a:lnTo>
                      <a:lnTo>
                        <a:pt x="66" y="79"/>
                      </a:lnTo>
                      <a:lnTo>
                        <a:pt x="54" y="89"/>
                      </a:lnTo>
                      <a:lnTo>
                        <a:pt x="30" y="79"/>
                      </a:lnTo>
                      <a:lnTo>
                        <a:pt x="12" y="89"/>
                      </a:lnTo>
                      <a:lnTo>
                        <a:pt x="12" y="105"/>
                      </a:lnTo>
                      <a:lnTo>
                        <a:pt x="66" y="105"/>
                      </a:lnTo>
                      <a:lnTo>
                        <a:pt x="110" y="105"/>
                      </a:lnTo>
                      <a:lnTo>
                        <a:pt x="97" y="50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42" name="Freeform 198"/>
                <p:cNvSpPr>
                  <a:spLocks/>
                </p:cNvSpPr>
                <p:nvPr/>
              </p:nvSpPr>
              <p:spPr bwMode="auto">
                <a:xfrm>
                  <a:off x="3495696" y="3190884"/>
                  <a:ext cx="174626" cy="166688"/>
                </a:xfrm>
                <a:custGeom>
                  <a:avLst/>
                  <a:gdLst/>
                  <a:ahLst/>
                  <a:cxnLst>
                    <a:cxn ang="0">
                      <a:pos x="97" y="50"/>
                    </a:cxn>
                    <a:cxn ang="0">
                      <a:pos x="76" y="24"/>
                    </a:cxn>
                    <a:cxn ang="0">
                      <a:pos x="54" y="0"/>
                    </a:cxn>
                    <a:cxn ang="0">
                      <a:pos x="30" y="14"/>
                    </a:cxn>
                    <a:cxn ang="0">
                      <a:pos x="21" y="24"/>
                    </a:cxn>
                    <a:cxn ang="0">
                      <a:pos x="0" y="50"/>
                    </a:cxn>
                    <a:cxn ang="0">
                      <a:pos x="12" y="64"/>
                    </a:cxn>
                    <a:cxn ang="0">
                      <a:pos x="12" y="79"/>
                    </a:cxn>
                    <a:cxn ang="0">
                      <a:pos x="30" y="64"/>
                    </a:cxn>
                    <a:cxn ang="0">
                      <a:pos x="66" y="79"/>
                    </a:cxn>
                    <a:cxn ang="0">
                      <a:pos x="54" y="89"/>
                    </a:cxn>
                    <a:cxn ang="0">
                      <a:pos x="30" y="79"/>
                    </a:cxn>
                    <a:cxn ang="0">
                      <a:pos x="12" y="89"/>
                    </a:cxn>
                    <a:cxn ang="0">
                      <a:pos x="12" y="105"/>
                    </a:cxn>
                    <a:cxn ang="0">
                      <a:pos x="66" y="105"/>
                    </a:cxn>
                    <a:cxn ang="0">
                      <a:pos x="110" y="105"/>
                    </a:cxn>
                    <a:cxn ang="0">
                      <a:pos x="97" y="50"/>
                    </a:cxn>
                  </a:cxnLst>
                  <a:rect l="0" t="0" r="r" b="b"/>
                  <a:pathLst>
                    <a:path w="110" h="105">
                      <a:moveTo>
                        <a:pt x="97" y="50"/>
                      </a:moveTo>
                      <a:lnTo>
                        <a:pt x="76" y="24"/>
                      </a:lnTo>
                      <a:lnTo>
                        <a:pt x="54" y="0"/>
                      </a:lnTo>
                      <a:lnTo>
                        <a:pt x="30" y="14"/>
                      </a:lnTo>
                      <a:lnTo>
                        <a:pt x="21" y="24"/>
                      </a:lnTo>
                      <a:lnTo>
                        <a:pt x="0" y="50"/>
                      </a:lnTo>
                      <a:lnTo>
                        <a:pt x="12" y="64"/>
                      </a:lnTo>
                      <a:lnTo>
                        <a:pt x="12" y="79"/>
                      </a:lnTo>
                      <a:lnTo>
                        <a:pt x="30" y="64"/>
                      </a:lnTo>
                      <a:lnTo>
                        <a:pt x="66" y="79"/>
                      </a:lnTo>
                      <a:lnTo>
                        <a:pt x="54" y="89"/>
                      </a:lnTo>
                      <a:lnTo>
                        <a:pt x="30" y="79"/>
                      </a:lnTo>
                      <a:lnTo>
                        <a:pt x="12" y="89"/>
                      </a:lnTo>
                      <a:lnTo>
                        <a:pt x="12" y="105"/>
                      </a:lnTo>
                      <a:lnTo>
                        <a:pt x="66" y="105"/>
                      </a:lnTo>
                      <a:lnTo>
                        <a:pt x="110" y="105"/>
                      </a:lnTo>
                      <a:lnTo>
                        <a:pt x="97" y="50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43" name="Freeform 199"/>
                <p:cNvSpPr>
                  <a:spLocks/>
                </p:cNvSpPr>
                <p:nvPr/>
              </p:nvSpPr>
              <p:spPr bwMode="auto">
                <a:xfrm>
                  <a:off x="3514746" y="2782896"/>
                  <a:ext cx="346077" cy="487363"/>
                </a:xfrm>
                <a:custGeom>
                  <a:avLst/>
                  <a:gdLst/>
                  <a:ahLst/>
                  <a:cxnLst>
                    <a:cxn ang="0">
                      <a:pos x="86" y="307"/>
                    </a:cxn>
                    <a:cxn ang="0">
                      <a:pos x="98" y="281"/>
                    </a:cxn>
                    <a:cxn ang="0">
                      <a:pos x="110" y="295"/>
                    </a:cxn>
                    <a:cxn ang="0">
                      <a:pos x="119" y="281"/>
                    </a:cxn>
                    <a:cxn ang="0">
                      <a:pos x="208" y="281"/>
                    </a:cxn>
                    <a:cxn ang="0">
                      <a:pos x="186" y="50"/>
                    </a:cxn>
                    <a:cxn ang="0">
                      <a:pos x="218" y="50"/>
                    </a:cxn>
                    <a:cxn ang="0">
                      <a:pos x="150" y="0"/>
                    </a:cxn>
                    <a:cxn ang="0">
                      <a:pos x="150" y="24"/>
                    </a:cxn>
                    <a:cxn ang="0">
                      <a:pos x="98" y="24"/>
                    </a:cxn>
                    <a:cxn ang="0">
                      <a:pos x="98" y="89"/>
                    </a:cxn>
                    <a:cxn ang="0">
                      <a:pos x="76" y="104"/>
                    </a:cxn>
                    <a:cxn ang="0">
                      <a:pos x="76" y="140"/>
                    </a:cxn>
                    <a:cxn ang="0">
                      <a:pos x="9" y="140"/>
                    </a:cxn>
                    <a:cxn ang="0">
                      <a:pos x="0" y="151"/>
                    </a:cxn>
                    <a:cxn ang="0">
                      <a:pos x="9" y="168"/>
                    </a:cxn>
                    <a:cxn ang="0">
                      <a:pos x="9" y="190"/>
                    </a:cxn>
                    <a:cxn ang="0">
                      <a:pos x="9" y="230"/>
                    </a:cxn>
                    <a:cxn ang="0">
                      <a:pos x="9" y="281"/>
                    </a:cxn>
                    <a:cxn ang="0">
                      <a:pos x="18" y="270"/>
                    </a:cxn>
                    <a:cxn ang="0">
                      <a:pos x="42" y="256"/>
                    </a:cxn>
                    <a:cxn ang="0">
                      <a:pos x="64" y="281"/>
                    </a:cxn>
                    <a:cxn ang="0">
                      <a:pos x="86" y="307"/>
                    </a:cxn>
                  </a:cxnLst>
                  <a:rect l="0" t="0" r="r" b="b"/>
                  <a:pathLst>
                    <a:path w="218" h="307">
                      <a:moveTo>
                        <a:pt x="86" y="307"/>
                      </a:moveTo>
                      <a:lnTo>
                        <a:pt x="98" y="281"/>
                      </a:lnTo>
                      <a:lnTo>
                        <a:pt x="110" y="295"/>
                      </a:lnTo>
                      <a:lnTo>
                        <a:pt x="119" y="281"/>
                      </a:lnTo>
                      <a:lnTo>
                        <a:pt x="208" y="281"/>
                      </a:lnTo>
                      <a:lnTo>
                        <a:pt x="186" y="50"/>
                      </a:lnTo>
                      <a:lnTo>
                        <a:pt x="218" y="50"/>
                      </a:lnTo>
                      <a:lnTo>
                        <a:pt x="150" y="0"/>
                      </a:lnTo>
                      <a:lnTo>
                        <a:pt x="150" y="24"/>
                      </a:lnTo>
                      <a:lnTo>
                        <a:pt x="98" y="24"/>
                      </a:lnTo>
                      <a:lnTo>
                        <a:pt x="98" y="89"/>
                      </a:lnTo>
                      <a:lnTo>
                        <a:pt x="76" y="104"/>
                      </a:lnTo>
                      <a:lnTo>
                        <a:pt x="76" y="140"/>
                      </a:lnTo>
                      <a:lnTo>
                        <a:pt x="9" y="140"/>
                      </a:lnTo>
                      <a:lnTo>
                        <a:pt x="0" y="151"/>
                      </a:lnTo>
                      <a:lnTo>
                        <a:pt x="9" y="168"/>
                      </a:lnTo>
                      <a:lnTo>
                        <a:pt x="9" y="190"/>
                      </a:lnTo>
                      <a:lnTo>
                        <a:pt x="9" y="230"/>
                      </a:lnTo>
                      <a:lnTo>
                        <a:pt x="9" y="281"/>
                      </a:lnTo>
                      <a:lnTo>
                        <a:pt x="18" y="270"/>
                      </a:lnTo>
                      <a:lnTo>
                        <a:pt x="42" y="256"/>
                      </a:lnTo>
                      <a:lnTo>
                        <a:pt x="64" y="281"/>
                      </a:lnTo>
                      <a:lnTo>
                        <a:pt x="86" y="307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44" name="Freeform 200"/>
                <p:cNvSpPr>
                  <a:spLocks/>
                </p:cNvSpPr>
                <p:nvPr/>
              </p:nvSpPr>
              <p:spPr bwMode="auto">
                <a:xfrm>
                  <a:off x="3514746" y="2782896"/>
                  <a:ext cx="346077" cy="487363"/>
                </a:xfrm>
                <a:custGeom>
                  <a:avLst/>
                  <a:gdLst/>
                  <a:ahLst/>
                  <a:cxnLst>
                    <a:cxn ang="0">
                      <a:pos x="86" y="307"/>
                    </a:cxn>
                    <a:cxn ang="0">
                      <a:pos x="98" y="281"/>
                    </a:cxn>
                    <a:cxn ang="0">
                      <a:pos x="110" y="295"/>
                    </a:cxn>
                    <a:cxn ang="0">
                      <a:pos x="119" y="281"/>
                    </a:cxn>
                    <a:cxn ang="0">
                      <a:pos x="208" y="281"/>
                    </a:cxn>
                    <a:cxn ang="0">
                      <a:pos x="186" y="50"/>
                    </a:cxn>
                    <a:cxn ang="0">
                      <a:pos x="218" y="50"/>
                    </a:cxn>
                    <a:cxn ang="0">
                      <a:pos x="150" y="0"/>
                    </a:cxn>
                    <a:cxn ang="0">
                      <a:pos x="150" y="24"/>
                    </a:cxn>
                    <a:cxn ang="0">
                      <a:pos x="98" y="24"/>
                    </a:cxn>
                    <a:cxn ang="0">
                      <a:pos x="98" y="89"/>
                    </a:cxn>
                    <a:cxn ang="0">
                      <a:pos x="76" y="104"/>
                    </a:cxn>
                    <a:cxn ang="0">
                      <a:pos x="76" y="140"/>
                    </a:cxn>
                    <a:cxn ang="0">
                      <a:pos x="9" y="140"/>
                    </a:cxn>
                    <a:cxn ang="0">
                      <a:pos x="0" y="151"/>
                    </a:cxn>
                    <a:cxn ang="0">
                      <a:pos x="9" y="168"/>
                    </a:cxn>
                    <a:cxn ang="0">
                      <a:pos x="9" y="190"/>
                    </a:cxn>
                    <a:cxn ang="0">
                      <a:pos x="9" y="230"/>
                    </a:cxn>
                    <a:cxn ang="0">
                      <a:pos x="9" y="281"/>
                    </a:cxn>
                    <a:cxn ang="0">
                      <a:pos x="18" y="270"/>
                    </a:cxn>
                    <a:cxn ang="0">
                      <a:pos x="42" y="256"/>
                    </a:cxn>
                    <a:cxn ang="0">
                      <a:pos x="64" y="281"/>
                    </a:cxn>
                    <a:cxn ang="0">
                      <a:pos x="86" y="307"/>
                    </a:cxn>
                  </a:cxnLst>
                  <a:rect l="0" t="0" r="r" b="b"/>
                  <a:pathLst>
                    <a:path w="218" h="307">
                      <a:moveTo>
                        <a:pt x="86" y="307"/>
                      </a:moveTo>
                      <a:lnTo>
                        <a:pt x="98" y="281"/>
                      </a:lnTo>
                      <a:lnTo>
                        <a:pt x="110" y="295"/>
                      </a:lnTo>
                      <a:lnTo>
                        <a:pt x="119" y="281"/>
                      </a:lnTo>
                      <a:lnTo>
                        <a:pt x="208" y="281"/>
                      </a:lnTo>
                      <a:lnTo>
                        <a:pt x="186" y="50"/>
                      </a:lnTo>
                      <a:lnTo>
                        <a:pt x="218" y="50"/>
                      </a:lnTo>
                      <a:lnTo>
                        <a:pt x="150" y="0"/>
                      </a:lnTo>
                      <a:lnTo>
                        <a:pt x="150" y="24"/>
                      </a:lnTo>
                      <a:lnTo>
                        <a:pt x="98" y="24"/>
                      </a:lnTo>
                      <a:lnTo>
                        <a:pt x="98" y="89"/>
                      </a:lnTo>
                      <a:lnTo>
                        <a:pt x="76" y="104"/>
                      </a:lnTo>
                      <a:lnTo>
                        <a:pt x="76" y="140"/>
                      </a:lnTo>
                      <a:lnTo>
                        <a:pt x="9" y="140"/>
                      </a:lnTo>
                      <a:lnTo>
                        <a:pt x="0" y="151"/>
                      </a:lnTo>
                      <a:lnTo>
                        <a:pt x="9" y="168"/>
                      </a:lnTo>
                      <a:lnTo>
                        <a:pt x="9" y="190"/>
                      </a:lnTo>
                      <a:lnTo>
                        <a:pt x="9" y="230"/>
                      </a:lnTo>
                      <a:lnTo>
                        <a:pt x="9" y="281"/>
                      </a:lnTo>
                      <a:lnTo>
                        <a:pt x="18" y="270"/>
                      </a:lnTo>
                      <a:lnTo>
                        <a:pt x="42" y="256"/>
                      </a:lnTo>
                      <a:lnTo>
                        <a:pt x="64" y="281"/>
                      </a:lnTo>
                      <a:lnTo>
                        <a:pt x="86" y="307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45" name="Freeform 201"/>
                <p:cNvSpPr>
                  <a:spLocks/>
                </p:cNvSpPr>
                <p:nvPr/>
              </p:nvSpPr>
              <p:spPr bwMode="auto">
                <a:xfrm>
                  <a:off x="3514746" y="2757496"/>
                  <a:ext cx="239714" cy="265113"/>
                </a:xfrm>
                <a:custGeom>
                  <a:avLst/>
                  <a:gdLst/>
                  <a:ahLst/>
                  <a:cxnLst>
                    <a:cxn ang="0">
                      <a:pos x="151" y="0"/>
                    </a:cxn>
                    <a:cxn ang="0">
                      <a:pos x="77" y="0"/>
                    </a:cxn>
                    <a:cxn ang="0">
                      <a:pos x="64" y="28"/>
                    </a:cxn>
                    <a:cxn ang="0">
                      <a:pos x="55" y="40"/>
                    </a:cxn>
                    <a:cxn ang="0">
                      <a:pos x="42" y="76"/>
                    </a:cxn>
                    <a:cxn ang="0">
                      <a:pos x="0" y="141"/>
                    </a:cxn>
                    <a:cxn ang="0">
                      <a:pos x="0" y="167"/>
                    </a:cxn>
                    <a:cxn ang="0">
                      <a:pos x="9" y="155"/>
                    </a:cxn>
                    <a:cxn ang="0">
                      <a:pos x="77" y="155"/>
                    </a:cxn>
                    <a:cxn ang="0">
                      <a:pos x="77" y="119"/>
                    </a:cxn>
                    <a:cxn ang="0">
                      <a:pos x="98" y="105"/>
                    </a:cxn>
                    <a:cxn ang="0">
                      <a:pos x="98" y="40"/>
                    </a:cxn>
                    <a:cxn ang="0">
                      <a:pos x="151" y="40"/>
                    </a:cxn>
                    <a:cxn ang="0">
                      <a:pos x="151" y="14"/>
                    </a:cxn>
                    <a:cxn ang="0">
                      <a:pos x="151" y="0"/>
                    </a:cxn>
                  </a:cxnLst>
                  <a:rect l="0" t="0" r="r" b="b"/>
                  <a:pathLst>
                    <a:path w="151" h="167">
                      <a:moveTo>
                        <a:pt x="151" y="0"/>
                      </a:moveTo>
                      <a:lnTo>
                        <a:pt x="77" y="0"/>
                      </a:lnTo>
                      <a:lnTo>
                        <a:pt x="64" y="28"/>
                      </a:lnTo>
                      <a:lnTo>
                        <a:pt x="55" y="40"/>
                      </a:lnTo>
                      <a:lnTo>
                        <a:pt x="42" y="76"/>
                      </a:lnTo>
                      <a:lnTo>
                        <a:pt x="0" y="141"/>
                      </a:lnTo>
                      <a:lnTo>
                        <a:pt x="0" y="167"/>
                      </a:lnTo>
                      <a:lnTo>
                        <a:pt x="9" y="155"/>
                      </a:lnTo>
                      <a:lnTo>
                        <a:pt x="77" y="155"/>
                      </a:lnTo>
                      <a:lnTo>
                        <a:pt x="77" y="119"/>
                      </a:lnTo>
                      <a:lnTo>
                        <a:pt x="98" y="105"/>
                      </a:lnTo>
                      <a:lnTo>
                        <a:pt x="98" y="40"/>
                      </a:lnTo>
                      <a:lnTo>
                        <a:pt x="151" y="40"/>
                      </a:lnTo>
                      <a:lnTo>
                        <a:pt x="151" y="14"/>
                      </a:lnTo>
                      <a:lnTo>
                        <a:pt x="151" y="0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46" name="Freeform 202"/>
                <p:cNvSpPr>
                  <a:spLocks/>
                </p:cNvSpPr>
                <p:nvPr/>
              </p:nvSpPr>
              <p:spPr bwMode="auto">
                <a:xfrm>
                  <a:off x="3514746" y="2757496"/>
                  <a:ext cx="239714" cy="265113"/>
                </a:xfrm>
                <a:custGeom>
                  <a:avLst/>
                  <a:gdLst/>
                  <a:ahLst/>
                  <a:cxnLst>
                    <a:cxn ang="0">
                      <a:pos x="151" y="0"/>
                    </a:cxn>
                    <a:cxn ang="0">
                      <a:pos x="77" y="0"/>
                    </a:cxn>
                    <a:cxn ang="0">
                      <a:pos x="64" y="28"/>
                    </a:cxn>
                    <a:cxn ang="0">
                      <a:pos x="55" y="40"/>
                    </a:cxn>
                    <a:cxn ang="0">
                      <a:pos x="42" y="76"/>
                    </a:cxn>
                    <a:cxn ang="0">
                      <a:pos x="0" y="141"/>
                    </a:cxn>
                    <a:cxn ang="0">
                      <a:pos x="0" y="167"/>
                    </a:cxn>
                    <a:cxn ang="0">
                      <a:pos x="9" y="155"/>
                    </a:cxn>
                    <a:cxn ang="0">
                      <a:pos x="77" y="155"/>
                    </a:cxn>
                    <a:cxn ang="0">
                      <a:pos x="77" y="119"/>
                    </a:cxn>
                    <a:cxn ang="0">
                      <a:pos x="98" y="105"/>
                    </a:cxn>
                    <a:cxn ang="0">
                      <a:pos x="98" y="40"/>
                    </a:cxn>
                    <a:cxn ang="0">
                      <a:pos x="151" y="40"/>
                    </a:cxn>
                    <a:cxn ang="0">
                      <a:pos x="151" y="14"/>
                    </a:cxn>
                    <a:cxn ang="0">
                      <a:pos x="151" y="0"/>
                    </a:cxn>
                  </a:cxnLst>
                  <a:rect l="0" t="0" r="r" b="b"/>
                  <a:pathLst>
                    <a:path w="151" h="167">
                      <a:moveTo>
                        <a:pt x="151" y="0"/>
                      </a:moveTo>
                      <a:lnTo>
                        <a:pt x="77" y="0"/>
                      </a:lnTo>
                      <a:lnTo>
                        <a:pt x="64" y="28"/>
                      </a:lnTo>
                      <a:lnTo>
                        <a:pt x="55" y="40"/>
                      </a:lnTo>
                      <a:lnTo>
                        <a:pt x="42" y="76"/>
                      </a:lnTo>
                      <a:lnTo>
                        <a:pt x="0" y="141"/>
                      </a:lnTo>
                      <a:lnTo>
                        <a:pt x="0" y="167"/>
                      </a:lnTo>
                      <a:lnTo>
                        <a:pt x="9" y="155"/>
                      </a:lnTo>
                      <a:lnTo>
                        <a:pt x="77" y="155"/>
                      </a:lnTo>
                      <a:lnTo>
                        <a:pt x="77" y="119"/>
                      </a:lnTo>
                      <a:lnTo>
                        <a:pt x="98" y="105"/>
                      </a:lnTo>
                      <a:lnTo>
                        <a:pt x="98" y="40"/>
                      </a:lnTo>
                      <a:lnTo>
                        <a:pt x="151" y="40"/>
                      </a:lnTo>
                      <a:lnTo>
                        <a:pt x="151" y="14"/>
                      </a:lnTo>
                      <a:lnTo>
                        <a:pt x="151" y="0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47" name="Freeform 203"/>
                <p:cNvSpPr>
                  <a:spLocks/>
                </p:cNvSpPr>
                <p:nvPr/>
              </p:nvSpPr>
              <p:spPr bwMode="auto">
                <a:xfrm>
                  <a:off x="4214838" y="2397132"/>
                  <a:ext cx="100013" cy="265113"/>
                </a:xfrm>
                <a:custGeom>
                  <a:avLst/>
                  <a:gdLst/>
                  <a:ahLst/>
                  <a:cxnLst>
                    <a:cxn ang="0">
                      <a:pos x="63" y="102"/>
                    </a:cxn>
                    <a:cxn ang="0">
                      <a:pos x="63" y="87"/>
                    </a:cxn>
                    <a:cxn ang="0">
                      <a:pos x="39" y="87"/>
                    </a:cxn>
                    <a:cxn ang="0">
                      <a:pos x="39" y="76"/>
                    </a:cxn>
                    <a:cxn ang="0">
                      <a:pos x="63" y="47"/>
                    </a:cxn>
                    <a:cxn ang="0">
                      <a:pos x="51" y="21"/>
                    </a:cxn>
                    <a:cxn ang="0">
                      <a:pos x="63" y="11"/>
                    </a:cxn>
                    <a:cxn ang="0">
                      <a:pos x="51" y="11"/>
                    </a:cxn>
                    <a:cxn ang="0">
                      <a:pos x="39" y="11"/>
                    </a:cxn>
                    <a:cxn ang="0">
                      <a:pos x="39" y="0"/>
                    </a:cxn>
                    <a:cxn ang="0">
                      <a:pos x="18" y="11"/>
                    </a:cxn>
                    <a:cxn ang="0">
                      <a:pos x="18" y="21"/>
                    </a:cxn>
                    <a:cxn ang="0">
                      <a:pos x="18" y="64"/>
                    </a:cxn>
                    <a:cxn ang="0">
                      <a:pos x="0" y="87"/>
                    </a:cxn>
                    <a:cxn ang="0">
                      <a:pos x="9" y="112"/>
                    </a:cxn>
                    <a:cxn ang="0">
                      <a:pos x="30" y="126"/>
                    </a:cxn>
                    <a:cxn ang="0">
                      <a:pos x="30" y="167"/>
                    </a:cxn>
                    <a:cxn ang="0">
                      <a:pos x="39" y="167"/>
                    </a:cxn>
                    <a:cxn ang="0">
                      <a:pos x="39" y="138"/>
                    </a:cxn>
                    <a:cxn ang="0">
                      <a:pos x="63" y="126"/>
                    </a:cxn>
                    <a:cxn ang="0">
                      <a:pos x="63" y="102"/>
                    </a:cxn>
                  </a:cxnLst>
                  <a:rect l="0" t="0" r="r" b="b"/>
                  <a:pathLst>
                    <a:path w="63" h="167">
                      <a:moveTo>
                        <a:pt x="63" y="102"/>
                      </a:moveTo>
                      <a:lnTo>
                        <a:pt x="63" y="87"/>
                      </a:lnTo>
                      <a:lnTo>
                        <a:pt x="39" y="87"/>
                      </a:lnTo>
                      <a:lnTo>
                        <a:pt x="39" y="76"/>
                      </a:lnTo>
                      <a:lnTo>
                        <a:pt x="63" y="47"/>
                      </a:lnTo>
                      <a:lnTo>
                        <a:pt x="51" y="21"/>
                      </a:lnTo>
                      <a:lnTo>
                        <a:pt x="63" y="11"/>
                      </a:lnTo>
                      <a:lnTo>
                        <a:pt x="51" y="11"/>
                      </a:lnTo>
                      <a:lnTo>
                        <a:pt x="39" y="11"/>
                      </a:lnTo>
                      <a:lnTo>
                        <a:pt x="39" y="0"/>
                      </a:lnTo>
                      <a:lnTo>
                        <a:pt x="18" y="11"/>
                      </a:lnTo>
                      <a:lnTo>
                        <a:pt x="18" y="21"/>
                      </a:lnTo>
                      <a:lnTo>
                        <a:pt x="18" y="64"/>
                      </a:lnTo>
                      <a:lnTo>
                        <a:pt x="0" y="87"/>
                      </a:lnTo>
                      <a:lnTo>
                        <a:pt x="9" y="112"/>
                      </a:lnTo>
                      <a:lnTo>
                        <a:pt x="30" y="126"/>
                      </a:lnTo>
                      <a:lnTo>
                        <a:pt x="30" y="167"/>
                      </a:lnTo>
                      <a:lnTo>
                        <a:pt x="39" y="167"/>
                      </a:lnTo>
                      <a:lnTo>
                        <a:pt x="39" y="138"/>
                      </a:lnTo>
                      <a:lnTo>
                        <a:pt x="63" y="126"/>
                      </a:lnTo>
                      <a:lnTo>
                        <a:pt x="63" y="102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48" name="Freeform 204"/>
                <p:cNvSpPr>
                  <a:spLocks/>
                </p:cNvSpPr>
                <p:nvPr/>
              </p:nvSpPr>
              <p:spPr bwMode="auto">
                <a:xfrm>
                  <a:off x="4214838" y="2397132"/>
                  <a:ext cx="100013" cy="265113"/>
                </a:xfrm>
                <a:custGeom>
                  <a:avLst/>
                  <a:gdLst/>
                  <a:ahLst/>
                  <a:cxnLst>
                    <a:cxn ang="0">
                      <a:pos x="63" y="102"/>
                    </a:cxn>
                    <a:cxn ang="0">
                      <a:pos x="63" y="87"/>
                    </a:cxn>
                    <a:cxn ang="0">
                      <a:pos x="39" y="87"/>
                    </a:cxn>
                    <a:cxn ang="0">
                      <a:pos x="39" y="76"/>
                    </a:cxn>
                    <a:cxn ang="0">
                      <a:pos x="63" y="47"/>
                    </a:cxn>
                    <a:cxn ang="0">
                      <a:pos x="51" y="21"/>
                    </a:cxn>
                    <a:cxn ang="0">
                      <a:pos x="63" y="11"/>
                    </a:cxn>
                    <a:cxn ang="0">
                      <a:pos x="51" y="11"/>
                    </a:cxn>
                    <a:cxn ang="0">
                      <a:pos x="39" y="11"/>
                    </a:cxn>
                    <a:cxn ang="0">
                      <a:pos x="39" y="0"/>
                    </a:cxn>
                    <a:cxn ang="0">
                      <a:pos x="18" y="11"/>
                    </a:cxn>
                    <a:cxn ang="0">
                      <a:pos x="18" y="21"/>
                    </a:cxn>
                    <a:cxn ang="0">
                      <a:pos x="18" y="64"/>
                    </a:cxn>
                    <a:cxn ang="0">
                      <a:pos x="0" y="87"/>
                    </a:cxn>
                    <a:cxn ang="0">
                      <a:pos x="9" y="112"/>
                    </a:cxn>
                    <a:cxn ang="0">
                      <a:pos x="30" y="126"/>
                    </a:cxn>
                    <a:cxn ang="0">
                      <a:pos x="30" y="167"/>
                    </a:cxn>
                    <a:cxn ang="0">
                      <a:pos x="39" y="167"/>
                    </a:cxn>
                    <a:cxn ang="0">
                      <a:pos x="39" y="138"/>
                    </a:cxn>
                    <a:cxn ang="0">
                      <a:pos x="63" y="126"/>
                    </a:cxn>
                    <a:cxn ang="0">
                      <a:pos x="63" y="102"/>
                    </a:cxn>
                  </a:cxnLst>
                  <a:rect l="0" t="0" r="r" b="b"/>
                  <a:pathLst>
                    <a:path w="63" h="167">
                      <a:moveTo>
                        <a:pt x="63" y="102"/>
                      </a:moveTo>
                      <a:lnTo>
                        <a:pt x="63" y="87"/>
                      </a:lnTo>
                      <a:lnTo>
                        <a:pt x="39" y="87"/>
                      </a:lnTo>
                      <a:lnTo>
                        <a:pt x="39" y="76"/>
                      </a:lnTo>
                      <a:lnTo>
                        <a:pt x="63" y="47"/>
                      </a:lnTo>
                      <a:lnTo>
                        <a:pt x="51" y="21"/>
                      </a:lnTo>
                      <a:lnTo>
                        <a:pt x="63" y="11"/>
                      </a:lnTo>
                      <a:lnTo>
                        <a:pt x="51" y="11"/>
                      </a:lnTo>
                      <a:lnTo>
                        <a:pt x="39" y="11"/>
                      </a:lnTo>
                      <a:lnTo>
                        <a:pt x="39" y="0"/>
                      </a:lnTo>
                      <a:lnTo>
                        <a:pt x="18" y="11"/>
                      </a:lnTo>
                      <a:lnTo>
                        <a:pt x="18" y="21"/>
                      </a:lnTo>
                      <a:lnTo>
                        <a:pt x="18" y="64"/>
                      </a:lnTo>
                      <a:lnTo>
                        <a:pt x="0" y="87"/>
                      </a:lnTo>
                      <a:lnTo>
                        <a:pt x="9" y="112"/>
                      </a:lnTo>
                      <a:lnTo>
                        <a:pt x="30" y="126"/>
                      </a:lnTo>
                      <a:lnTo>
                        <a:pt x="30" y="167"/>
                      </a:lnTo>
                      <a:lnTo>
                        <a:pt x="39" y="167"/>
                      </a:lnTo>
                      <a:lnTo>
                        <a:pt x="39" y="138"/>
                      </a:lnTo>
                      <a:lnTo>
                        <a:pt x="63" y="126"/>
                      </a:lnTo>
                      <a:lnTo>
                        <a:pt x="63" y="102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49" name="Freeform 310"/>
                <p:cNvSpPr>
                  <a:spLocks/>
                </p:cNvSpPr>
                <p:nvPr/>
              </p:nvSpPr>
              <p:spPr bwMode="auto">
                <a:xfrm>
                  <a:off x="5256218" y="2701942"/>
                  <a:ext cx="58738" cy="49213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12" y="31"/>
                    </a:cxn>
                    <a:cxn ang="0">
                      <a:pos x="37" y="31"/>
                    </a:cxn>
                    <a:cxn ang="0">
                      <a:pos x="12" y="0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37" h="31">
                      <a:moveTo>
                        <a:pt x="0" y="31"/>
                      </a:moveTo>
                      <a:lnTo>
                        <a:pt x="12" y="31"/>
                      </a:lnTo>
                      <a:lnTo>
                        <a:pt x="37" y="31"/>
                      </a:lnTo>
                      <a:lnTo>
                        <a:pt x="12" y="0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50" name="Freeform 311"/>
                <p:cNvSpPr>
                  <a:spLocks/>
                </p:cNvSpPr>
                <p:nvPr/>
              </p:nvSpPr>
              <p:spPr bwMode="auto">
                <a:xfrm>
                  <a:off x="5256218" y="2701942"/>
                  <a:ext cx="58738" cy="49213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12" y="31"/>
                    </a:cxn>
                    <a:cxn ang="0">
                      <a:pos x="37" y="31"/>
                    </a:cxn>
                    <a:cxn ang="0">
                      <a:pos x="12" y="0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37" h="31">
                      <a:moveTo>
                        <a:pt x="0" y="31"/>
                      </a:moveTo>
                      <a:lnTo>
                        <a:pt x="12" y="31"/>
                      </a:lnTo>
                      <a:lnTo>
                        <a:pt x="37" y="31"/>
                      </a:lnTo>
                      <a:lnTo>
                        <a:pt x="12" y="0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51" name="Freeform 312"/>
                <p:cNvSpPr>
                  <a:spLocks/>
                </p:cNvSpPr>
                <p:nvPr/>
              </p:nvSpPr>
              <p:spPr bwMode="auto">
                <a:xfrm>
                  <a:off x="3636966" y="2452703"/>
                  <a:ext cx="330200" cy="303214"/>
                </a:xfrm>
                <a:custGeom>
                  <a:avLst/>
                  <a:gdLst/>
                  <a:ahLst/>
                  <a:cxnLst>
                    <a:cxn ang="0">
                      <a:pos x="208" y="28"/>
                    </a:cxn>
                    <a:cxn ang="0">
                      <a:pos x="195" y="11"/>
                    </a:cxn>
                    <a:cxn ang="0">
                      <a:pos x="186" y="11"/>
                    </a:cxn>
                    <a:cxn ang="0">
                      <a:pos x="150" y="11"/>
                    </a:cxn>
                    <a:cxn ang="0">
                      <a:pos x="140" y="0"/>
                    </a:cxn>
                    <a:cxn ang="0">
                      <a:pos x="131" y="0"/>
                    </a:cxn>
                    <a:cxn ang="0">
                      <a:pos x="119" y="40"/>
                    </a:cxn>
                    <a:cxn ang="0">
                      <a:pos x="88" y="64"/>
                    </a:cxn>
                    <a:cxn ang="0">
                      <a:pos x="73" y="75"/>
                    </a:cxn>
                    <a:cxn ang="0">
                      <a:pos x="64" y="100"/>
                    </a:cxn>
                    <a:cxn ang="0">
                      <a:pos x="64" y="130"/>
                    </a:cxn>
                    <a:cxn ang="0">
                      <a:pos x="54" y="155"/>
                    </a:cxn>
                    <a:cxn ang="0">
                      <a:pos x="33" y="176"/>
                    </a:cxn>
                    <a:cxn ang="0">
                      <a:pos x="0" y="191"/>
                    </a:cxn>
                    <a:cxn ang="0">
                      <a:pos x="73" y="191"/>
                    </a:cxn>
                    <a:cxn ang="0">
                      <a:pos x="73" y="166"/>
                    </a:cxn>
                    <a:cxn ang="0">
                      <a:pos x="88" y="155"/>
                    </a:cxn>
                    <a:cxn ang="0">
                      <a:pos x="140" y="140"/>
                    </a:cxn>
                    <a:cxn ang="0">
                      <a:pos x="164" y="119"/>
                    </a:cxn>
                    <a:cxn ang="0">
                      <a:pos x="164" y="100"/>
                    </a:cxn>
                    <a:cxn ang="0">
                      <a:pos x="208" y="90"/>
                    </a:cxn>
                    <a:cxn ang="0">
                      <a:pos x="208" y="28"/>
                    </a:cxn>
                  </a:cxnLst>
                  <a:rect l="0" t="0" r="r" b="b"/>
                  <a:pathLst>
                    <a:path w="208" h="191">
                      <a:moveTo>
                        <a:pt x="208" y="28"/>
                      </a:moveTo>
                      <a:lnTo>
                        <a:pt x="195" y="11"/>
                      </a:lnTo>
                      <a:lnTo>
                        <a:pt x="186" y="11"/>
                      </a:lnTo>
                      <a:lnTo>
                        <a:pt x="150" y="11"/>
                      </a:lnTo>
                      <a:lnTo>
                        <a:pt x="140" y="0"/>
                      </a:lnTo>
                      <a:lnTo>
                        <a:pt x="131" y="0"/>
                      </a:lnTo>
                      <a:lnTo>
                        <a:pt x="119" y="40"/>
                      </a:lnTo>
                      <a:lnTo>
                        <a:pt x="88" y="64"/>
                      </a:lnTo>
                      <a:lnTo>
                        <a:pt x="73" y="75"/>
                      </a:lnTo>
                      <a:lnTo>
                        <a:pt x="64" y="100"/>
                      </a:lnTo>
                      <a:lnTo>
                        <a:pt x="64" y="130"/>
                      </a:lnTo>
                      <a:lnTo>
                        <a:pt x="54" y="155"/>
                      </a:lnTo>
                      <a:lnTo>
                        <a:pt x="33" y="176"/>
                      </a:lnTo>
                      <a:lnTo>
                        <a:pt x="0" y="191"/>
                      </a:lnTo>
                      <a:lnTo>
                        <a:pt x="73" y="191"/>
                      </a:lnTo>
                      <a:lnTo>
                        <a:pt x="73" y="166"/>
                      </a:lnTo>
                      <a:lnTo>
                        <a:pt x="88" y="155"/>
                      </a:lnTo>
                      <a:lnTo>
                        <a:pt x="140" y="140"/>
                      </a:lnTo>
                      <a:lnTo>
                        <a:pt x="164" y="119"/>
                      </a:lnTo>
                      <a:lnTo>
                        <a:pt x="164" y="100"/>
                      </a:lnTo>
                      <a:lnTo>
                        <a:pt x="208" y="90"/>
                      </a:lnTo>
                      <a:lnTo>
                        <a:pt x="208" y="28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52" name="Freeform 313"/>
                <p:cNvSpPr>
                  <a:spLocks/>
                </p:cNvSpPr>
                <p:nvPr/>
              </p:nvSpPr>
              <p:spPr bwMode="auto">
                <a:xfrm>
                  <a:off x="3636966" y="2452703"/>
                  <a:ext cx="330200" cy="303214"/>
                </a:xfrm>
                <a:custGeom>
                  <a:avLst/>
                  <a:gdLst/>
                  <a:ahLst/>
                  <a:cxnLst>
                    <a:cxn ang="0">
                      <a:pos x="208" y="28"/>
                    </a:cxn>
                    <a:cxn ang="0">
                      <a:pos x="195" y="11"/>
                    </a:cxn>
                    <a:cxn ang="0">
                      <a:pos x="186" y="11"/>
                    </a:cxn>
                    <a:cxn ang="0">
                      <a:pos x="150" y="11"/>
                    </a:cxn>
                    <a:cxn ang="0">
                      <a:pos x="140" y="0"/>
                    </a:cxn>
                    <a:cxn ang="0">
                      <a:pos x="131" y="0"/>
                    </a:cxn>
                    <a:cxn ang="0">
                      <a:pos x="119" y="40"/>
                    </a:cxn>
                    <a:cxn ang="0">
                      <a:pos x="88" y="64"/>
                    </a:cxn>
                    <a:cxn ang="0">
                      <a:pos x="73" y="75"/>
                    </a:cxn>
                    <a:cxn ang="0">
                      <a:pos x="64" y="100"/>
                    </a:cxn>
                    <a:cxn ang="0">
                      <a:pos x="64" y="130"/>
                    </a:cxn>
                    <a:cxn ang="0">
                      <a:pos x="54" y="155"/>
                    </a:cxn>
                    <a:cxn ang="0">
                      <a:pos x="33" y="176"/>
                    </a:cxn>
                    <a:cxn ang="0">
                      <a:pos x="0" y="191"/>
                    </a:cxn>
                    <a:cxn ang="0">
                      <a:pos x="73" y="191"/>
                    </a:cxn>
                    <a:cxn ang="0">
                      <a:pos x="73" y="166"/>
                    </a:cxn>
                    <a:cxn ang="0">
                      <a:pos x="88" y="155"/>
                    </a:cxn>
                    <a:cxn ang="0">
                      <a:pos x="140" y="140"/>
                    </a:cxn>
                    <a:cxn ang="0">
                      <a:pos x="164" y="119"/>
                    </a:cxn>
                    <a:cxn ang="0">
                      <a:pos x="164" y="100"/>
                    </a:cxn>
                    <a:cxn ang="0">
                      <a:pos x="208" y="90"/>
                    </a:cxn>
                    <a:cxn ang="0">
                      <a:pos x="208" y="28"/>
                    </a:cxn>
                  </a:cxnLst>
                  <a:rect l="0" t="0" r="r" b="b"/>
                  <a:pathLst>
                    <a:path w="208" h="191">
                      <a:moveTo>
                        <a:pt x="208" y="28"/>
                      </a:moveTo>
                      <a:lnTo>
                        <a:pt x="195" y="11"/>
                      </a:lnTo>
                      <a:lnTo>
                        <a:pt x="186" y="11"/>
                      </a:lnTo>
                      <a:lnTo>
                        <a:pt x="150" y="11"/>
                      </a:lnTo>
                      <a:lnTo>
                        <a:pt x="140" y="0"/>
                      </a:lnTo>
                      <a:lnTo>
                        <a:pt x="131" y="0"/>
                      </a:lnTo>
                      <a:lnTo>
                        <a:pt x="119" y="40"/>
                      </a:lnTo>
                      <a:lnTo>
                        <a:pt x="88" y="64"/>
                      </a:lnTo>
                      <a:lnTo>
                        <a:pt x="73" y="75"/>
                      </a:lnTo>
                      <a:lnTo>
                        <a:pt x="64" y="100"/>
                      </a:lnTo>
                      <a:lnTo>
                        <a:pt x="64" y="130"/>
                      </a:lnTo>
                      <a:lnTo>
                        <a:pt x="54" y="155"/>
                      </a:lnTo>
                      <a:lnTo>
                        <a:pt x="33" y="176"/>
                      </a:lnTo>
                      <a:lnTo>
                        <a:pt x="0" y="191"/>
                      </a:lnTo>
                      <a:lnTo>
                        <a:pt x="73" y="191"/>
                      </a:lnTo>
                      <a:lnTo>
                        <a:pt x="73" y="166"/>
                      </a:lnTo>
                      <a:lnTo>
                        <a:pt x="88" y="155"/>
                      </a:lnTo>
                      <a:lnTo>
                        <a:pt x="140" y="140"/>
                      </a:lnTo>
                      <a:lnTo>
                        <a:pt x="164" y="119"/>
                      </a:lnTo>
                      <a:lnTo>
                        <a:pt x="164" y="100"/>
                      </a:lnTo>
                      <a:lnTo>
                        <a:pt x="208" y="90"/>
                      </a:lnTo>
                      <a:lnTo>
                        <a:pt x="208" y="28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53" name="Freeform 314"/>
                <p:cNvSpPr>
                  <a:spLocks/>
                </p:cNvSpPr>
                <p:nvPr/>
              </p:nvSpPr>
              <p:spPr bwMode="auto">
                <a:xfrm>
                  <a:off x="5192718" y="3375047"/>
                  <a:ext cx="292100" cy="534991"/>
                </a:xfrm>
                <a:custGeom>
                  <a:avLst/>
                  <a:gdLst/>
                  <a:ahLst/>
                  <a:cxnLst>
                    <a:cxn ang="0">
                      <a:pos x="9" y="191"/>
                    </a:cxn>
                    <a:cxn ang="0">
                      <a:pos x="39" y="181"/>
                    </a:cxn>
                    <a:cxn ang="0">
                      <a:pos x="76" y="166"/>
                    </a:cxn>
                    <a:cxn ang="0">
                      <a:pos x="116" y="105"/>
                    </a:cxn>
                    <a:cxn ang="0">
                      <a:pos x="107" y="105"/>
                    </a:cxn>
                    <a:cxn ang="0">
                      <a:pos x="51" y="79"/>
                    </a:cxn>
                    <a:cxn ang="0">
                      <a:pos x="30" y="40"/>
                    </a:cxn>
                    <a:cxn ang="0">
                      <a:pos x="30" y="25"/>
                    </a:cxn>
                    <a:cxn ang="0">
                      <a:pos x="30" y="14"/>
                    </a:cxn>
                    <a:cxn ang="0">
                      <a:pos x="51" y="40"/>
                    </a:cxn>
                    <a:cxn ang="0">
                      <a:pos x="61" y="40"/>
                    </a:cxn>
                    <a:cxn ang="0">
                      <a:pos x="107" y="25"/>
                    </a:cxn>
                    <a:cxn ang="0">
                      <a:pos x="141" y="25"/>
                    </a:cxn>
                    <a:cxn ang="0">
                      <a:pos x="162" y="14"/>
                    </a:cxn>
                    <a:cxn ang="0">
                      <a:pos x="171" y="0"/>
                    </a:cxn>
                    <a:cxn ang="0">
                      <a:pos x="184" y="14"/>
                    </a:cxn>
                    <a:cxn ang="0">
                      <a:pos x="171" y="40"/>
                    </a:cxn>
                    <a:cxn ang="0">
                      <a:pos x="141" y="155"/>
                    </a:cxn>
                    <a:cxn ang="0">
                      <a:pos x="116" y="191"/>
                    </a:cxn>
                    <a:cxn ang="0">
                      <a:pos x="97" y="231"/>
                    </a:cxn>
                    <a:cxn ang="0">
                      <a:pos x="39" y="282"/>
                    </a:cxn>
                    <a:cxn ang="0">
                      <a:pos x="9" y="337"/>
                    </a:cxn>
                    <a:cxn ang="0">
                      <a:pos x="0" y="311"/>
                    </a:cxn>
                    <a:cxn ang="0">
                      <a:pos x="0" y="231"/>
                    </a:cxn>
                    <a:cxn ang="0">
                      <a:pos x="9" y="191"/>
                    </a:cxn>
                  </a:cxnLst>
                  <a:rect l="0" t="0" r="r" b="b"/>
                  <a:pathLst>
                    <a:path w="184" h="337">
                      <a:moveTo>
                        <a:pt x="9" y="191"/>
                      </a:moveTo>
                      <a:lnTo>
                        <a:pt x="39" y="181"/>
                      </a:lnTo>
                      <a:lnTo>
                        <a:pt x="76" y="166"/>
                      </a:lnTo>
                      <a:lnTo>
                        <a:pt x="116" y="105"/>
                      </a:lnTo>
                      <a:lnTo>
                        <a:pt x="107" y="105"/>
                      </a:lnTo>
                      <a:lnTo>
                        <a:pt x="51" y="79"/>
                      </a:lnTo>
                      <a:lnTo>
                        <a:pt x="30" y="40"/>
                      </a:lnTo>
                      <a:lnTo>
                        <a:pt x="30" y="25"/>
                      </a:lnTo>
                      <a:lnTo>
                        <a:pt x="30" y="14"/>
                      </a:lnTo>
                      <a:lnTo>
                        <a:pt x="51" y="40"/>
                      </a:lnTo>
                      <a:lnTo>
                        <a:pt x="61" y="40"/>
                      </a:lnTo>
                      <a:lnTo>
                        <a:pt x="107" y="25"/>
                      </a:lnTo>
                      <a:lnTo>
                        <a:pt x="141" y="25"/>
                      </a:lnTo>
                      <a:lnTo>
                        <a:pt x="162" y="14"/>
                      </a:lnTo>
                      <a:lnTo>
                        <a:pt x="171" y="0"/>
                      </a:lnTo>
                      <a:lnTo>
                        <a:pt x="184" y="14"/>
                      </a:lnTo>
                      <a:lnTo>
                        <a:pt x="171" y="40"/>
                      </a:lnTo>
                      <a:lnTo>
                        <a:pt x="141" y="155"/>
                      </a:lnTo>
                      <a:lnTo>
                        <a:pt x="116" y="191"/>
                      </a:lnTo>
                      <a:lnTo>
                        <a:pt x="97" y="231"/>
                      </a:lnTo>
                      <a:lnTo>
                        <a:pt x="39" y="282"/>
                      </a:lnTo>
                      <a:lnTo>
                        <a:pt x="9" y="337"/>
                      </a:lnTo>
                      <a:lnTo>
                        <a:pt x="0" y="311"/>
                      </a:lnTo>
                      <a:lnTo>
                        <a:pt x="0" y="231"/>
                      </a:lnTo>
                      <a:lnTo>
                        <a:pt x="9" y="191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54" name="Freeform 315"/>
                <p:cNvSpPr>
                  <a:spLocks/>
                </p:cNvSpPr>
                <p:nvPr/>
              </p:nvSpPr>
              <p:spPr bwMode="auto">
                <a:xfrm>
                  <a:off x="5192718" y="3375047"/>
                  <a:ext cx="292100" cy="534991"/>
                </a:xfrm>
                <a:custGeom>
                  <a:avLst/>
                  <a:gdLst/>
                  <a:ahLst/>
                  <a:cxnLst>
                    <a:cxn ang="0">
                      <a:pos x="9" y="191"/>
                    </a:cxn>
                    <a:cxn ang="0">
                      <a:pos x="39" y="181"/>
                    </a:cxn>
                    <a:cxn ang="0">
                      <a:pos x="76" y="166"/>
                    </a:cxn>
                    <a:cxn ang="0">
                      <a:pos x="116" y="105"/>
                    </a:cxn>
                    <a:cxn ang="0">
                      <a:pos x="107" y="105"/>
                    </a:cxn>
                    <a:cxn ang="0">
                      <a:pos x="51" y="79"/>
                    </a:cxn>
                    <a:cxn ang="0">
                      <a:pos x="30" y="40"/>
                    </a:cxn>
                    <a:cxn ang="0">
                      <a:pos x="30" y="25"/>
                    </a:cxn>
                    <a:cxn ang="0">
                      <a:pos x="30" y="14"/>
                    </a:cxn>
                    <a:cxn ang="0">
                      <a:pos x="51" y="40"/>
                    </a:cxn>
                    <a:cxn ang="0">
                      <a:pos x="61" y="40"/>
                    </a:cxn>
                    <a:cxn ang="0">
                      <a:pos x="107" y="25"/>
                    </a:cxn>
                    <a:cxn ang="0">
                      <a:pos x="141" y="25"/>
                    </a:cxn>
                    <a:cxn ang="0">
                      <a:pos x="162" y="14"/>
                    </a:cxn>
                    <a:cxn ang="0">
                      <a:pos x="171" y="0"/>
                    </a:cxn>
                    <a:cxn ang="0">
                      <a:pos x="184" y="14"/>
                    </a:cxn>
                    <a:cxn ang="0">
                      <a:pos x="171" y="40"/>
                    </a:cxn>
                    <a:cxn ang="0">
                      <a:pos x="141" y="155"/>
                    </a:cxn>
                    <a:cxn ang="0">
                      <a:pos x="116" y="191"/>
                    </a:cxn>
                    <a:cxn ang="0">
                      <a:pos x="97" y="231"/>
                    </a:cxn>
                    <a:cxn ang="0">
                      <a:pos x="39" y="282"/>
                    </a:cxn>
                    <a:cxn ang="0">
                      <a:pos x="9" y="337"/>
                    </a:cxn>
                    <a:cxn ang="0">
                      <a:pos x="0" y="311"/>
                    </a:cxn>
                    <a:cxn ang="0">
                      <a:pos x="0" y="231"/>
                    </a:cxn>
                    <a:cxn ang="0">
                      <a:pos x="9" y="191"/>
                    </a:cxn>
                  </a:cxnLst>
                  <a:rect l="0" t="0" r="r" b="b"/>
                  <a:pathLst>
                    <a:path w="184" h="337">
                      <a:moveTo>
                        <a:pt x="9" y="191"/>
                      </a:moveTo>
                      <a:lnTo>
                        <a:pt x="39" y="181"/>
                      </a:lnTo>
                      <a:lnTo>
                        <a:pt x="76" y="166"/>
                      </a:lnTo>
                      <a:lnTo>
                        <a:pt x="116" y="105"/>
                      </a:lnTo>
                      <a:lnTo>
                        <a:pt x="107" y="105"/>
                      </a:lnTo>
                      <a:lnTo>
                        <a:pt x="51" y="79"/>
                      </a:lnTo>
                      <a:lnTo>
                        <a:pt x="30" y="40"/>
                      </a:lnTo>
                      <a:lnTo>
                        <a:pt x="30" y="25"/>
                      </a:lnTo>
                      <a:lnTo>
                        <a:pt x="30" y="14"/>
                      </a:lnTo>
                      <a:lnTo>
                        <a:pt x="51" y="40"/>
                      </a:lnTo>
                      <a:lnTo>
                        <a:pt x="61" y="40"/>
                      </a:lnTo>
                      <a:lnTo>
                        <a:pt x="107" y="25"/>
                      </a:lnTo>
                      <a:lnTo>
                        <a:pt x="141" y="25"/>
                      </a:lnTo>
                      <a:lnTo>
                        <a:pt x="162" y="14"/>
                      </a:lnTo>
                      <a:lnTo>
                        <a:pt x="171" y="0"/>
                      </a:lnTo>
                      <a:lnTo>
                        <a:pt x="184" y="14"/>
                      </a:lnTo>
                      <a:lnTo>
                        <a:pt x="171" y="40"/>
                      </a:lnTo>
                      <a:lnTo>
                        <a:pt x="141" y="155"/>
                      </a:lnTo>
                      <a:lnTo>
                        <a:pt x="116" y="191"/>
                      </a:lnTo>
                      <a:lnTo>
                        <a:pt x="97" y="231"/>
                      </a:lnTo>
                      <a:lnTo>
                        <a:pt x="39" y="282"/>
                      </a:lnTo>
                      <a:lnTo>
                        <a:pt x="9" y="337"/>
                      </a:lnTo>
                      <a:lnTo>
                        <a:pt x="0" y="311"/>
                      </a:lnTo>
                      <a:lnTo>
                        <a:pt x="0" y="231"/>
                      </a:lnTo>
                      <a:lnTo>
                        <a:pt x="9" y="191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55" name="Freeform 316"/>
                <p:cNvSpPr>
                  <a:spLocks/>
                </p:cNvSpPr>
                <p:nvPr/>
              </p:nvSpPr>
              <p:spPr bwMode="auto">
                <a:xfrm>
                  <a:off x="3514729" y="3294084"/>
                  <a:ext cx="87313" cy="47625"/>
                </a:xfrm>
                <a:custGeom>
                  <a:avLst/>
                  <a:gdLst/>
                  <a:ahLst/>
                  <a:cxnLst>
                    <a:cxn ang="0">
                      <a:pos x="0" y="30"/>
                    </a:cxn>
                    <a:cxn ang="0">
                      <a:pos x="0" y="16"/>
                    </a:cxn>
                    <a:cxn ang="0">
                      <a:pos x="18" y="0"/>
                    </a:cxn>
                    <a:cxn ang="0">
                      <a:pos x="55" y="16"/>
                    </a:cxn>
                    <a:cxn ang="0">
                      <a:pos x="42" y="30"/>
                    </a:cxn>
                    <a:cxn ang="0">
                      <a:pos x="18" y="16"/>
                    </a:cxn>
                    <a:cxn ang="0">
                      <a:pos x="0" y="30"/>
                    </a:cxn>
                  </a:cxnLst>
                  <a:rect l="0" t="0" r="r" b="b"/>
                  <a:pathLst>
                    <a:path w="55" h="30">
                      <a:moveTo>
                        <a:pt x="0" y="30"/>
                      </a:moveTo>
                      <a:lnTo>
                        <a:pt x="0" y="16"/>
                      </a:lnTo>
                      <a:lnTo>
                        <a:pt x="18" y="0"/>
                      </a:lnTo>
                      <a:lnTo>
                        <a:pt x="55" y="16"/>
                      </a:lnTo>
                      <a:lnTo>
                        <a:pt x="42" y="30"/>
                      </a:lnTo>
                      <a:lnTo>
                        <a:pt x="18" y="16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56" name="Freeform 317"/>
                <p:cNvSpPr>
                  <a:spLocks/>
                </p:cNvSpPr>
                <p:nvPr/>
              </p:nvSpPr>
              <p:spPr bwMode="auto">
                <a:xfrm>
                  <a:off x="3514729" y="3294084"/>
                  <a:ext cx="87313" cy="47625"/>
                </a:xfrm>
                <a:custGeom>
                  <a:avLst/>
                  <a:gdLst/>
                  <a:ahLst/>
                  <a:cxnLst>
                    <a:cxn ang="0">
                      <a:pos x="0" y="30"/>
                    </a:cxn>
                    <a:cxn ang="0">
                      <a:pos x="0" y="16"/>
                    </a:cxn>
                    <a:cxn ang="0">
                      <a:pos x="18" y="0"/>
                    </a:cxn>
                    <a:cxn ang="0">
                      <a:pos x="55" y="16"/>
                    </a:cxn>
                    <a:cxn ang="0">
                      <a:pos x="42" y="30"/>
                    </a:cxn>
                    <a:cxn ang="0">
                      <a:pos x="18" y="16"/>
                    </a:cxn>
                    <a:cxn ang="0">
                      <a:pos x="0" y="30"/>
                    </a:cxn>
                  </a:cxnLst>
                  <a:rect l="0" t="0" r="r" b="b"/>
                  <a:pathLst>
                    <a:path w="55" h="30">
                      <a:moveTo>
                        <a:pt x="0" y="30"/>
                      </a:moveTo>
                      <a:lnTo>
                        <a:pt x="0" y="16"/>
                      </a:lnTo>
                      <a:lnTo>
                        <a:pt x="18" y="0"/>
                      </a:lnTo>
                      <a:lnTo>
                        <a:pt x="55" y="16"/>
                      </a:lnTo>
                      <a:lnTo>
                        <a:pt x="42" y="30"/>
                      </a:lnTo>
                      <a:lnTo>
                        <a:pt x="18" y="16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57" name="Freeform 318"/>
                <p:cNvSpPr>
                  <a:spLocks/>
                </p:cNvSpPr>
                <p:nvPr/>
              </p:nvSpPr>
              <p:spPr bwMode="auto">
                <a:xfrm>
                  <a:off x="3514729" y="3357584"/>
                  <a:ext cx="87313" cy="57150"/>
                </a:xfrm>
                <a:custGeom>
                  <a:avLst/>
                  <a:gdLst/>
                  <a:ahLst/>
                  <a:cxnLst>
                    <a:cxn ang="0">
                      <a:pos x="55" y="0"/>
                    </a:cxn>
                    <a:cxn ang="0">
                      <a:pos x="0" y="0"/>
                    </a:cxn>
                    <a:cxn ang="0">
                      <a:pos x="9" y="10"/>
                    </a:cxn>
                    <a:cxn ang="0">
                      <a:pos x="18" y="10"/>
                    </a:cxn>
                    <a:cxn ang="0">
                      <a:pos x="18" y="36"/>
                    </a:cxn>
                    <a:cxn ang="0">
                      <a:pos x="34" y="36"/>
                    </a:cxn>
                    <a:cxn ang="0">
                      <a:pos x="34" y="24"/>
                    </a:cxn>
                    <a:cxn ang="0">
                      <a:pos x="55" y="24"/>
                    </a:cxn>
                    <a:cxn ang="0">
                      <a:pos x="55" y="0"/>
                    </a:cxn>
                  </a:cxnLst>
                  <a:rect l="0" t="0" r="r" b="b"/>
                  <a:pathLst>
                    <a:path w="55" h="36">
                      <a:moveTo>
                        <a:pt x="55" y="0"/>
                      </a:moveTo>
                      <a:lnTo>
                        <a:pt x="0" y="0"/>
                      </a:lnTo>
                      <a:lnTo>
                        <a:pt x="9" y="10"/>
                      </a:lnTo>
                      <a:lnTo>
                        <a:pt x="18" y="10"/>
                      </a:lnTo>
                      <a:lnTo>
                        <a:pt x="18" y="36"/>
                      </a:lnTo>
                      <a:lnTo>
                        <a:pt x="34" y="36"/>
                      </a:lnTo>
                      <a:lnTo>
                        <a:pt x="34" y="24"/>
                      </a:lnTo>
                      <a:lnTo>
                        <a:pt x="55" y="24"/>
                      </a:lnTo>
                      <a:lnTo>
                        <a:pt x="55" y="0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58" name="Freeform 319"/>
                <p:cNvSpPr>
                  <a:spLocks/>
                </p:cNvSpPr>
                <p:nvPr/>
              </p:nvSpPr>
              <p:spPr bwMode="auto">
                <a:xfrm>
                  <a:off x="3514729" y="3357584"/>
                  <a:ext cx="87313" cy="57150"/>
                </a:xfrm>
                <a:custGeom>
                  <a:avLst/>
                  <a:gdLst/>
                  <a:ahLst/>
                  <a:cxnLst>
                    <a:cxn ang="0">
                      <a:pos x="55" y="0"/>
                    </a:cxn>
                    <a:cxn ang="0">
                      <a:pos x="0" y="0"/>
                    </a:cxn>
                    <a:cxn ang="0">
                      <a:pos x="9" y="10"/>
                    </a:cxn>
                    <a:cxn ang="0">
                      <a:pos x="18" y="10"/>
                    </a:cxn>
                    <a:cxn ang="0">
                      <a:pos x="18" y="36"/>
                    </a:cxn>
                    <a:cxn ang="0">
                      <a:pos x="34" y="36"/>
                    </a:cxn>
                    <a:cxn ang="0">
                      <a:pos x="34" y="24"/>
                    </a:cxn>
                    <a:cxn ang="0">
                      <a:pos x="55" y="24"/>
                    </a:cxn>
                    <a:cxn ang="0">
                      <a:pos x="55" y="0"/>
                    </a:cxn>
                  </a:cxnLst>
                  <a:rect l="0" t="0" r="r" b="b"/>
                  <a:pathLst>
                    <a:path w="55" h="36">
                      <a:moveTo>
                        <a:pt x="55" y="0"/>
                      </a:moveTo>
                      <a:lnTo>
                        <a:pt x="0" y="0"/>
                      </a:lnTo>
                      <a:lnTo>
                        <a:pt x="9" y="10"/>
                      </a:lnTo>
                      <a:lnTo>
                        <a:pt x="18" y="10"/>
                      </a:lnTo>
                      <a:lnTo>
                        <a:pt x="18" y="36"/>
                      </a:lnTo>
                      <a:lnTo>
                        <a:pt x="34" y="36"/>
                      </a:lnTo>
                      <a:lnTo>
                        <a:pt x="34" y="24"/>
                      </a:lnTo>
                      <a:lnTo>
                        <a:pt x="55" y="24"/>
                      </a:lnTo>
                      <a:lnTo>
                        <a:pt x="55" y="0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59" name="Freeform 320"/>
                <p:cNvSpPr>
                  <a:spLocks/>
                </p:cNvSpPr>
                <p:nvPr/>
              </p:nvSpPr>
              <p:spPr bwMode="auto">
                <a:xfrm>
                  <a:off x="3602041" y="3460772"/>
                  <a:ext cx="84138" cy="119063"/>
                </a:xfrm>
                <a:custGeom>
                  <a:avLst/>
                  <a:gdLst/>
                  <a:ahLst/>
                  <a:cxnLst>
                    <a:cxn ang="0">
                      <a:pos x="0" y="10"/>
                    </a:cxn>
                    <a:cxn ang="0">
                      <a:pos x="21" y="0"/>
                    </a:cxn>
                    <a:cxn ang="0">
                      <a:pos x="42" y="0"/>
                    </a:cxn>
                    <a:cxn ang="0">
                      <a:pos x="53" y="24"/>
                    </a:cxn>
                    <a:cxn ang="0">
                      <a:pos x="53" y="35"/>
                    </a:cxn>
                    <a:cxn ang="0">
                      <a:pos x="30" y="75"/>
                    </a:cxn>
                    <a:cxn ang="0">
                      <a:pos x="9" y="50"/>
                    </a:cxn>
                    <a:cxn ang="0">
                      <a:pos x="0" y="10"/>
                    </a:cxn>
                  </a:cxnLst>
                  <a:rect l="0" t="0" r="r" b="b"/>
                  <a:pathLst>
                    <a:path w="53" h="75">
                      <a:moveTo>
                        <a:pt x="0" y="10"/>
                      </a:moveTo>
                      <a:lnTo>
                        <a:pt x="21" y="0"/>
                      </a:lnTo>
                      <a:lnTo>
                        <a:pt x="42" y="0"/>
                      </a:lnTo>
                      <a:lnTo>
                        <a:pt x="53" y="24"/>
                      </a:lnTo>
                      <a:lnTo>
                        <a:pt x="53" y="35"/>
                      </a:lnTo>
                      <a:lnTo>
                        <a:pt x="30" y="75"/>
                      </a:lnTo>
                      <a:lnTo>
                        <a:pt x="9" y="5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60" name="Freeform 321"/>
                <p:cNvSpPr>
                  <a:spLocks/>
                </p:cNvSpPr>
                <p:nvPr/>
              </p:nvSpPr>
              <p:spPr bwMode="auto">
                <a:xfrm>
                  <a:off x="3602041" y="3460772"/>
                  <a:ext cx="84138" cy="119063"/>
                </a:xfrm>
                <a:custGeom>
                  <a:avLst/>
                  <a:gdLst/>
                  <a:ahLst/>
                  <a:cxnLst>
                    <a:cxn ang="0">
                      <a:pos x="0" y="10"/>
                    </a:cxn>
                    <a:cxn ang="0">
                      <a:pos x="21" y="0"/>
                    </a:cxn>
                    <a:cxn ang="0">
                      <a:pos x="42" y="0"/>
                    </a:cxn>
                    <a:cxn ang="0">
                      <a:pos x="53" y="24"/>
                    </a:cxn>
                    <a:cxn ang="0">
                      <a:pos x="53" y="35"/>
                    </a:cxn>
                    <a:cxn ang="0">
                      <a:pos x="30" y="75"/>
                    </a:cxn>
                    <a:cxn ang="0">
                      <a:pos x="9" y="50"/>
                    </a:cxn>
                    <a:cxn ang="0">
                      <a:pos x="0" y="10"/>
                    </a:cxn>
                  </a:cxnLst>
                  <a:rect l="0" t="0" r="r" b="b"/>
                  <a:pathLst>
                    <a:path w="53" h="75">
                      <a:moveTo>
                        <a:pt x="0" y="10"/>
                      </a:moveTo>
                      <a:lnTo>
                        <a:pt x="21" y="0"/>
                      </a:lnTo>
                      <a:lnTo>
                        <a:pt x="42" y="0"/>
                      </a:lnTo>
                      <a:lnTo>
                        <a:pt x="53" y="24"/>
                      </a:lnTo>
                      <a:lnTo>
                        <a:pt x="53" y="35"/>
                      </a:lnTo>
                      <a:lnTo>
                        <a:pt x="30" y="75"/>
                      </a:lnTo>
                      <a:lnTo>
                        <a:pt x="9" y="5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61" name="Freeform 322"/>
                <p:cNvSpPr>
                  <a:spLocks/>
                </p:cNvSpPr>
                <p:nvPr/>
              </p:nvSpPr>
              <p:spPr bwMode="auto">
                <a:xfrm>
                  <a:off x="4838705" y="3925913"/>
                  <a:ext cx="52388" cy="85726"/>
                </a:xfrm>
                <a:custGeom>
                  <a:avLst/>
                  <a:gdLst/>
                  <a:ahLst/>
                  <a:cxnLst>
                    <a:cxn ang="0">
                      <a:pos x="0" y="14"/>
                    </a:cxn>
                    <a:cxn ang="0">
                      <a:pos x="15" y="25"/>
                    </a:cxn>
                    <a:cxn ang="0">
                      <a:pos x="15" y="54"/>
                    </a:cxn>
                    <a:cxn ang="0">
                      <a:pos x="33" y="25"/>
                    </a:cxn>
                    <a:cxn ang="0">
                      <a:pos x="33" y="0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33" h="54">
                      <a:moveTo>
                        <a:pt x="0" y="14"/>
                      </a:moveTo>
                      <a:lnTo>
                        <a:pt x="15" y="25"/>
                      </a:lnTo>
                      <a:lnTo>
                        <a:pt x="15" y="54"/>
                      </a:lnTo>
                      <a:lnTo>
                        <a:pt x="33" y="25"/>
                      </a:lnTo>
                      <a:lnTo>
                        <a:pt x="33" y="0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62" name="Freeform 323"/>
                <p:cNvSpPr>
                  <a:spLocks/>
                </p:cNvSpPr>
                <p:nvPr/>
              </p:nvSpPr>
              <p:spPr bwMode="auto">
                <a:xfrm>
                  <a:off x="4838705" y="3925913"/>
                  <a:ext cx="52388" cy="85726"/>
                </a:xfrm>
                <a:custGeom>
                  <a:avLst/>
                  <a:gdLst/>
                  <a:ahLst/>
                  <a:cxnLst>
                    <a:cxn ang="0">
                      <a:pos x="0" y="14"/>
                    </a:cxn>
                    <a:cxn ang="0">
                      <a:pos x="15" y="25"/>
                    </a:cxn>
                    <a:cxn ang="0">
                      <a:pos x="15" y="54"/>
                    </a:cxn>
                    <a:cxn ang="0">
                      <a:pos x="33" y="25"/>
                    </a:cxn>
                    <a:cxn ang="0">
                      <a:pos x="33" y="0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33" h="54">
                      <a:moveTo>
                        <a:pt x="0" y="14"/>
                      </a:moveTo>
                      <a:lnTo>
                        <a:pt x="15" y="25"/>
                      </a:lnTo>
                      <a:lnTo>
                        <a:pt x="15" y="54"/>
                      </a:lnTo>
                      <a:lnTo>
                        <a:pt x="33" y="25"/>
                      </a:lnTo>
                      <a:lnTo>
                        <a:pt x="33" y="0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63" name="Freeform 324"/>
                <p:cNvSpPr>
                  <a:spLocks/>
                </p:cNvSpPr>
                <p:nvPr/>
              </p:nvSpPr>
              <p:spPr bwMode="auto">
                <a:xfrm>
                  <a:off x="4559305" y="4543454"/>
                  <a:ext cx="277813" cy="344490"/>
                </a:xfrm>
                <a:custGeom>
                  <a:avLst/>
                  <a:gdLst/>
                  <a:ahLst/>
                  <a:cxnLst>
                    <a:cxn ang="0">
                      <a:pos x="97" y="0"/>
                    </a:cxn>
                    <a:cxn ang="0">
                      <a:pos x="77" y="0"/>
                    </a:cxn>
                    <a:cxn ang="0">
                      <a:pos x="67" y="14"/>
                    </a:cxn>
                    <a:cxn ang="0">
                      <a:pos x="67" y="0"/>
                    </a:cxn>
                    <a:cxn ang="0">
                      <a:pos x="21" y="14"/>
                    </a:cxn>
                    <a:cxn ang="0">
                      <a:pos x="21" y="90"/>
                    </a:cxn>
                    <a:cxn ang="0">
                      <a:pos x="0" y="104"/>
                    </a:cxn>
                    <a:cxn ang="0">
                      <a:pos x="0" y="169"/>
                    </a:cxn>
                    <a:cxn ang="0">
                      <a:pos x="21" y="181"/>
                    </a:cxn>
                    <a:cxn ang="0">
                      <a:pos x="12" y="205"/>
                    </a:cxn>
                    <a:cxn ang="0">
                      <a:pos x="21" y="217"/>
                    </a:cxn>
                    <a:cxn ang="0">
                      <a:pos x="42" y="205"/>
                    </a:cxn>
                    <a:cxn ang="0">
                      <a:pos x="67" y="181"/>
                    </a:cxn>
                    <a:cxn ang="0">
                      <a:pos x="89" y="181"/>
                    </a:cxn>
                    <a:cxn ang="0">
                      <a:pos x="97" y="181"/>
                    </a:cxn>
                    <a:cxn ang="0">
                      <a:pos x="144" y="129"/>
                    </a:cxn>
                    <a:cxn ang="0">
                      <a:pos x="175" y="104"/>
                    </a:cxn>
                    <a:cxn ang="0">
                      <a:pos x="154" y="90"/>
                    </a:cxn>
                    <a:cxn ang="0">
                      <a:pos x="144" y="61"/>
                    </a:cxn>
                    <a:cxn ang="0">
                      <a:pos x="122" y="40"/>
                    </a:cxn>
                    <a:cxn ang="0">
                      <a:pos x="97" y="0"/>
                    </a:cxn>
                  </a:cxnLst>
                  <a:rect l="0" t="0" r="r" b="b"/>
                  <a:pathLst>
                    <a:path w="175" h="217">
                      <a:moveTo>
                        <a:pt x="97" y="0"/>
                      </a:moveTo>
                      <a:lnTo>
                        <a:pt x="77" y="0"/>
                      </a:lnTo>
                      <a:lnTo>
                        <a:pt x="67" y="14"/>
                      </a:lnTo>
                      <a:lnTo>
                        <a:pt x="67" y="0"/>
                      </a:lnTo>
                      <a:lnTo>
                        <a:pt x="21" y="14"/>
                      </a:lnTo>
                      <a:lnTo>
                        <a:pt x="21" y="90"/>
                      </a:lnTo>
                      <a:lnTo>
                        <a:pt x="0" y="104"/>
                      </a:lnTo>
                      <a:lnTo>
                        <a:pt x="0" y="169"/>
                      </a:lnTo>
                      <a:lnTo>
                        <a:pt x="21" y="181"/>
                      </a:lnTo>
                      <a:lnTo>
                        <a:pt x="12" y="205"/>
                      </a:lnTo>
                      <a:lnTo>
                        <a:pt x="21" y="217"/>
                      </a:lnTo>
                      <a:lnTo>
                        <a:pt x="42" y="205"/>
                      </a:lnTo>
                      <a:lnTo>
                        <a:pt x="67" y="181"/>
                      </a:lnTo>
                      <a:lnTo>
                        <a:pt x="89" y="181"/>
                      </a:lnTo>
                      <a:lnTo>
                        <a:pt x="97" y="181"/>
                      </a:lnTo>
                      <a:lnTo>
                        <a:pt x="144" y="129"/>
                      </a:lnTo>
                      <a:lnTo>
                        <a:pt x="175" y="104"/>
                      </a:lnTo>
                      <a:lnTo>
                        <a:pt x="154" y="90"/>
                      </a:lnTo>
                      <a:lnTo>
                        <a:pt x="144" y="61"/>
                      </a:lnTo>
                      <a:lnTo>
                        <a:pt x="122" y="40"/>
                      </a:lnTo>
                      <a:lnTo>
                        <a:pt x="97" y="0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64" name="Freeform 325"/>
                <p:cNvSpPr>
                  <a:spLocks/>
                </p:cNvSpPr>
                <p:nvPr/>
              </p:nvSpPr>
              <p:spPr bwMode="auto">
                <a:xfrm>
                  <a:off x="4559305" y="4543454"/>
                  <a:ext cx="277813" cy="344490"/>
                </a:xfrm>
                <a:custGeom>
                  <a:avLst/>
                  <a:gdLst/>
                  <a:ahLst/>
                  <a:cxnLst>
                    <a:cxn ang="0">
                      <a:pos x="97" y="0"/>
                    </a:cxn>
                    <a:cxn ang="0">
                      <a:pos x="77" y="0"/>
                    </a:cxn>
                    <a:cxn ang="0">
                      <a:pos x="67" y="14"/>
                    </a:cxn>
                    <a:cxn ang="0">
                      <a:pos x="67" y="0"/>
                    </a:cxn>
                    <a:cxn ang="0">
                      <a:pos x="21" y="14"/>
                    </a:cxn>
                    <a:cxn ang="0">
                      <a:pos x="21" y="90"/>
                    </a:cxn>
                    <a:cxn ang="0">
                      <a:pos x="0" y="104"/>
                    </a:cxn>
                    <a:cxn ang="0">
                      <a:pos x="0" y="169"/>
                    </a:cxn>
                    <a:cxn ang="0">
                      <a:pos x="21" y="181"/>
                    </a:cxn>
                    <a:cxn ang="0">
                      <a:pos x="12" y="205"/>
                    </a:cxn>
                    <a:cxn ang="0">
                      <a:pos x="21" y="217"/>
                    </a:cxn>
                    <a:cxn ang="0">
                      <a:pos x="42" y="205"/>
                    </a:cxn>
                    <a:cxn ang="0">
                      <a:pos x="67" y="181"/>
                    </a:cxn>
                    <a:cxn ang="0">
                      <a:pos x="89" y="181"/>
                    </a:cxn>
                    <a:cxn ang="0">
                      <a:pos x="97" y="181"/>
                    </a:cxn>
                    <a:cxn ang="0">
                      <a:pos x="144" y="129"/>
                    </a:cxn>
                    <a:cxn ang="0">
                      <a:pos x="175" y="104"/>
                    </a:cxn>
                    <a:cxn ang="0">
                      <a:pos x="154" y="90"/>
                    </a:cxn>
                    <a:cxn ang="0">
                      <a:pos x="144" y="61"/>
                    </a:cxn>
                    <a:cxn ang="0">
                      <a:pos x="122" y="40"/>
                    </a:cxn>
                    <a:cxn ang="0">
                      <a:pos x="97" y="0"/>
                    </a:cxn>
                  </a:cxnLst>
                  <a:rect l="0" t="0" r="r" b="b"/>
                  <a:pathLst>
                    <a:path w="175" h="217">
                      <a:moveTo>
                        <a:pt x="97" y="0"/>
                      </a:moveTo>
                      <a:lnTo>
                        <a:pt x="77" y="0"/>
                      </a:lnTo>
                      <a:lnTo>
                        <a:pt x="67" y="14"/>
                      </a:lnTo>
                      <a:lnTo>
                        <a:pt x="67" y="0"/>
                      </a:lnTo>
                      <a:lnTo>
                        <a:pt x="21" y="14"/>
                      </a:lnTo>
                      <a:lnTo>
                        <a:pt x="21" y="90"/>
                      </a:lnTo>
                      <a:lnTo>
                        <a:pt x="0" y="104"/>
                      </a:lnTo>
                      <a:lnTo>
                        <a:pt x="0" y="169"/>
                      </a:lnTo>
                      <a:lnTo>
                        <a:pt x="21" y="181"/>
                      </a:lnTo>
                      <a:lnTo>
                        <a:pt x="12" y="205"/>
                      </a:lnTo>
                      <a:lnTo>
                        <a:pt x="21" y="217"/>
                      </a:lnTo>
                      <a:lnTo>
                        <a:pt x="42" y="205"/>
                      </a:lnTo>
                      <a:lnTo>
                        <a:pt x="67" y="181"/>
                      </a:lnTo>
                      <a:lnTo>
                        <a:pt x="89" y="181"/>
                      </a:lnTo>
                      <a:lnTo>
                        <a:pt x="97" y="181"/>
                      </a:lnTo>
                      <a:lnTo>
                        <a:pt x="144" y="129"/>
                      </a:lnTo>
                      <a:lnTo>
                        <a:pt x="175" y="104"/>
                      </a:lnTo>
                      <a:lnTo>
                        <a:pt x="154" y="90"/>
                      </a:lnTo>
                      <a:lnTo>
                        <a:pt x="144" y="61"/>
                      </a:lnTo>
                      <a:lnTo>
                        <a:pt x="122" y="40"/>
                      </a:lnTo>
                      <a:lnTo>
                        <a:pt x="97" y="0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65" name="Freeform 380"/>
                <p:cNvSpPr>
                  <a:spLocks/>
                </p:cNvSpPr>
                <p:nvPr/>
              </p:nvSpPr>
              <p:spPr bwMode="auto">
                <a:xfrm>
                  <a:off x="5241931" y="4318028"/>
                  <a:ext cx="207963" cy="509591"/>
                </a:xfrm>
                <a:custGeom>
                  <a:avLst/>
                  <a:gdLst/>
                  <a:ahLst/>
                  <a:cxnLst>
                    <a:cxn ang="0">
                      <a:pos x="0" y="231"/>
                    </a:cxn>
                    <a:cxn ang="0">
                      <a:pos x="21" y="191"/>
                    </a:cxn>
                    <a:cxn ang="0">
                      <a:pos x="9" y="129"/>
                    </a:cxn>
                    <a:cxn ang="0">
                      <a:pos x="21" y="90"/>
                    </a:cxn>
                    <a:cxn ang="0">
                      <a:pos x="85" y="64"/>
                    </a:cxn>
                    <a:cxn ang="0">
                      <a:pos x="85" y="40"/>
                    </a:cxn>
                    <a:cxn ang="0">
                      <a:pos x="97" y="24"/>
                    </a:cxn>
                    <a:cxn ang="0">
                      <a:pos x="110" y="0"/>
                    </a:cxn>
                    <a:cxn ang="0">
                      <a:pos x="121" y="11"/>
                    </a:cxn>
                    <a:cxn ang="0">
                      <a:pos x="131" y="79"/>
                    </a:cxn>
                    <a:cxn ang="0">
                      <a:pos x="121" y="90"/>
                    </a:cxn>
                    <a:cxn ang="0">
                      <a:pos x="121" y="79"/>
                    </a:cxn>
                    <a:cxn ang="0">
                      <a:pos x="110" y="155"/>
                    </a:cxn>
                    <a:cxn ang="0">
                      <a:pos x="67" y="310"/>
                    </a:cxn>
                    <a:cxn ang="0">
                      <a:pos x="55" y="310"/>
                    </a:cxn>
                    <a:cxn ang="0">
                      <a:pos x="21" y="321"/>
                    </a:cxn>
                    <a:cxn ang="0">
                      <a:pos x="9" y="321"/>
                    </a:cxn>
                    <a:cxn ang="0">
                      <a:pos x="0" y="296"/>
                    </a:cxn>
                    <a:cxn ang="0">
                      <a:pos x="0" y="231"/>
                    </a:cxn>
                  </a:cxnLst>
                  <a:rect l="0" t="0" r="r" b="b"/>
                  <a:pathLst>
                    <a:path w="131" h="321">
                      <a:moveTo>
                        <a:pt x="0" y="231"/>
                      </a:moveTo>
                      <a:lnTo>
                        <a:pt x="21" y="191"/>
                      </a:lnTo>
                      <a:lnTo>
                        <a:pt x="9" y="129"/>
                      </a:lnTo>
                      <a:lnTo>
                        <a:pt x="21" y="90"/>
                      </a:lnTo>
                      <a:lnTo>
                        <a:pt x="85" y="64"/>
                      </a:lnTo>
                      <a:lnTo>
                        <a:pt x="85" y="40"/>
                      </a:lnTo>
                      <a:lnTo>
                        <a:pt x="97" y="24"/>
                      </a:lnTo>
                      <a:lnTo>
                        <a:pt x="110" y="0"/>
                      </a:lnTo>
                      <a:lnTo>
                        <a:pt x="121" y="11"/>
                      </a:lnTo>
                      <a:lnTo>
                        <a:pt x="131" y="79"/>
                      </a:lnTo>
                      <a:lnTo>
                        <a:pt x="121" y="90"/>
                      </a:lnTo>
                      <a:lnTo>
                        <a:pt x="121" y="79"/>
                      </a:lnTo>
                      <a:lnTo>
                        <a:pt x="110" y="155"/>
                      </a:lnTo>
                      <a:lnTo>
                        <a:pt x="67" y="310"/>
                      </a:lnTo>
                      <a:lnTo>
                        <a:pt x="55" y="310"/>
                      </a:lnTo>
                      <a:lnTo>
                        <a:pt x="21" y="321"/>
                      </a:lnTo>
                      <a:lnTo>
                        <a:pt x="9" y="321"/>
                      </a:lnTo>
                      <a:lnTo>
                        <a:pt x="0" y="296"/>
                      </a:lnTo>
                      <a:lnTo>
                        <a:pt x="0" y="231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66" name="Freeform 381"/>
                <p:cNvSpPr>
                  <a:spLocks/>
                </p:cNvSpPr>
                <p:nvPr/>
              </p:nvSpPr>
              <p:spPr bwMode="auto">
                <a:xfrm>
                  <a:off x="5241931" y="4318028"/>
                  <a:ext cx="207963" cy="509591"/>
                </a:xfrm>
                <a:custGeom>
                  <a:avLst/>
                  <a:gdLst/>
                  <a:ahLst/>
                  <a:cxnLst>
                    <a:cxn ang="0">
                      <a:pos x="0" y="231"/>
                    </a:cxn>
                    <a:cxn ang="0">
                      <a:pos x="21" y="191"/>
                    </a:cxn>
                    <a:cxn ang="0">
                      <a:pos x="9" y="129"/>
                    </a:cxn>
                    <a:cxn ang="0">
                      <a:pos x="21" y="90"/>
                    </a:cxn>
                    <a:cxn ang="0">
                      <a:pos x="85" y="64"/>
                    </a:cxn>
                    <a:cxn ang="0">
                      <a:pos x="85" y="40"/>
                    </a:cxn>
                    <a:cxn ang="0">
                      <a:pos x="97" y="24"/>
                    </a:cxn>
                    <a:cxn ang="0">
                      <a:pos x="110" y="0"/>
                    </a:cxn>
                    <a:cxn ang="0">
                      <a:pos x="121" y="11"/>
                    </a:cxn>
                    <a:cxn ang="0">
                      <a:pos x="131" y="79"/>
                    </a:cxn>
                    <a:cxn ang="0">
                      <a:pos x="121" y="90"/>
                    </a:cxn>
                    <a:cxn ang="0">
                      <a:pos x="121" y="79"/>
                    </a:cxn>
                    <a:cxn ang="0">
                      <a:pos x="110" y="155"/>
                    </a:cxn>
                    <a:cxn ang="0">
                      <a:pos x="67" y="310"/>
                    </a:cxn>
                    <a:cxn ang="0">
                      <a:pos x="55" y="310"/>
                    </a:cxn>
                    <a:cxn ang="0">
                      <a:pos x="21" y="321"/>
                    </a:cxn>
                    <a:cxn ang="0">
                      <a:pos x="9" y="321"/>
                    </a:cxn>
                    <a:cxn ang="0">
                      <a:pos x="0" y="296"/>
                    </a:cxn>
                    <a:cxn ang="0">
                      <a:pos x="0" y="231"/>
                    </a:cxn>
                  </a:cxnLst>
                  <a:rect l="0" t="0" r="r" b="b"/>
                  <a:pathLst>
                    <a:path w="131" h="321">
                      <a:moveTo>
                        <a:pt x="0" y="231"/>
                      </a:moveTo>
                      <a:lnTo>
                        <a:pt x="21" y="191"/>
                      </a:lnTo>
                      <a:lnTo>
                        <a:pt x="9" y="129"/>
                      </a:lnTo>
                      <a:lnTo>
                        <a:pt x="21" y="90"/>
                      </a:lnTo>
                      <a:lnTo>
                        <a:pt x="85" y="64"/>
                      </a:lnTo>
                      <a:lnTo>
                        <a:pt x="85" y="40"/>
                      </a:lnTo>
                      <a:lnTo>
                        <a:pt x="97" y="24"/>
                      </a:lnTo>
                      <a:lnTo>
                        <a:pt x="110" y="0"/>
                      </a:lnTo>
                      <a:lnTo>
                        <a:pt x="121" y="11"/>
                      </a:lnTo>
                      <a:lnTo>
                        <a:pt x="131" y="79"/>
                      </a:lnTo>
                      <a:lnTo>
                        <a:pt x="121" y="90"/>
                      </a:lnTo>
                      <a:lnTo>
                        <a:pt x="121" y="79"/>
                      </a:lnTo>
                      <a:lnTo>
                        <a:pt x="110" y="155"/>
                      </a:lnTo>
                      <a:lnTo>
                        <a:pt x="67" y="310"/>
                      </a:lnTo>
                      <a:lnTo>
                        <a:pt x="55" y="310"/>
                      </a:lnTo>
                      <a:lnTo>
                        <a:pt x="21" y="321"/>
                      </a:lnTo>
                      <a:lnTo>
                        <a:pt x="9" y="321"/>
                      </a:lnTo>
                      <a:lnTo>
                        <a:pt x="0" y="296"/>
                      </a:lnTo>
                      <a:lnTo>
                        <a:pt x="0" y="231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67" name="Freeform 475"/>
                <p:cNvSpPr>
                  <a:spLocks/>
                </p:cNvSpPr>
                <p:nvPr/>
              </p:nvSpPr>
              <p:spPr bwMode="auto">
                <a:xfrm>
                  <a:off x="4770438" y="4956175"/>
                  <a:ext cx="52388" cy="74613"/>
                </a:xfrm>
                <a:custGeom>
                  <a:avLst/>
                  <a:gdLst/>
                  <a:ahLst/>
                  <a:cxnLst>
                    <a:cxn ang="0">
                      <a:pos x="33" y="10"/>
                    </a:cxn>
                    <a:cxn ang="0">
                      <a:pos x="33" y="0"/>
                    </a:cxn>
                    <a:cxn ang="0">
                      <a:pos x="21" y="0"/>
                    </a:cxn>
                    <a:cxn ang="0">
                      <a:pos x="0" y="21"/>
                    </a:cxn>
                    <a:cxn ang="0">
                      <a:pos x="12" y="47"/>
                    </a:cxn>
                    <a:cxn ang="0">
                      <a:pos x="33" y="21"/>
                    </a:cxn>
                    <a:cxn ang="0">
                      <a:pos x="33" y="10"/>
                    </a:cxn>
                  </a:cxnLst>
                  <a:rect l="0" t="0" r="r" b="b"/>
                  <a:pathLst>
                    <a:path w="33" h="47">
                      <a:moveTo>
                        <a:pt x="33" y="10"/>
                      </a:moveTo>
                      <a:lnTo>
                        <a:pt x="33" y="0"/>
                      </a:lnTo>
                      <a:lnTo>
                        <a:pt x="21" y="0"/>
                      </a:lnTo>
                      <a:lnTo>
                        <a:pt x="0" y="21"/>
                      </a:lnTo>
                      <a:lnTo>
                        <a:pt x="12" y="47"/>
                      </a:lnTo>
                      <a:lnTo>
                        <a:pt x="33" y="21"/>
                      </a:lnTo>
                      <a:lnTo>
                        <a:pt x="33" y="10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68" name="Freeform 476"/>
                <p:cNvSpPr>
                  <a:spLocks/>
                </p:cNvSpPr>
                <p:nvPr/>
              </p:nvSpPr>
              <p:spPr bwMode="auto">
                <a:xfrm>
                  <a:off x="4770438" y="4956175"/>
                  <a:ext cx="52388" cy="74613"/>
                </a:xfrm>
                <a:custGeom>
                  <a:avLst/>
                  <a:gdLst/>
                  <a:ahLst/>
                  <a:cxnLst>
                    <a:cxn ang="0">
                      <a:pos x="33" y="10"/>
                    </a:cxn>
                    <a:cxn ang="0">
                      <a:pos x="33" y="0"/>
                    </a:cxn>
                    <a:cxn ang="0">
                      <a:pos x="21" y="0"/>
                    </a:cxn>
                    <a:cxn ang="0">
                      <a:pos x="0" y="21"/>
                    </a:cxn>
                    <a:cxn ang="0">
                      <a:pos x="12" y="47"/>
                    </a:cxn>
                    <a:cxn ang="0">
                      <a:pos x="33" y="21"/>
                    </a:cxn>
                    <a:cxn ang="0">
                      <a:pos x="33" y="10"/>
                    </a:cxn>
                  </a:cxnLst>
                  <a:rect l="0" t="0" r="r" b="b"/>
                  <a:pathLst>
                    <a:path w="33" h="47">
                      <a:moveTo>
                        <a:pt x="33" y="10"/>
                      </a:moveTo>
                      <a:lnTo>
                        <a:pt x="33" y="0"/>
                      </a:lnTo>
                      <a:lnTo>
                        <a:pt x="21" y="0"/>
                      </a:lnTo>
                      <a:lnTo>
                        <a:pt x="0" y="21"/>
                      </a:lnTo>
                      <a:lnTo>
                        <a:pt x="12" y="47"/>
                      </a:lnTo>
                      <a:lnTo>
                        <a:pt x="33" y="21"/>
                      </a:lnTo>
                      <a:lnTo>
                        <a:pt x="33" y="10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69" name="Freeform 476"/>
                <p:cNvSpPr>
                  <a:spLocks/>
                </p:cNvSpPr>
                <p:nvPr/>
              </p:nvSpPr>
              <p:spPr bwMode="auto">
                <a:xfrm>
                  <a:off x="4640262" y="4965700"/>
                  <a:ext cx="46038" cy="60325"/>
                </a:xfrm>
                <a:custGeom>
                  <a:avLst/>
                  <a:gdLst/>
                  <a:ahLst/>
                  <a:cxnLst>
                    <a:cxn ang="0">
                      <a:pos x="29" y="8"/>
                    </a:cxn>
                    <a:cxn ang="0">
                      <a:pos x="29" y="0"/>
                    </a:cxn>
                    <a:cxn ang="0">
                      <a:pos x="18" y="0"/>
                    </a:cxn>
                    <a:cxn ang="0">
                      <a:pos x="0" y="17"/>
                    </a:cxn>
                    <a:cxn ang="0">
                      <a:pos x="10" y="38"/>
                    </a:cxn>
                    <a:cxn ang="0">
                      <a:pos x="29" y="17"/>
                    </a:cxn>
                    <a:cxn ang="0">
                      <a:pos x="29" y="8"/>
                    </a:cxn>
                  </a:cxnLst>
                  <a:rect l="0" t="0" r="r" b="b"/>
                  <a:pathLst>
                    <a:path w="29" h="38">
                      <a:moveTo>
                        <a:pt x="29" y="8"/>
                      </a:moveTo>
                      <a:lnTo>
                        <a:pt x="29" y="0"/>
                      </a:lnTo>
                      <a:lnTo>
                        <a:pt x="18" y="0"/>
                      </a:lnTo>
                      <a:lnTo>
                        <a:pt x="0" y="17"/>
                      </a:lnTo>
                      <a:lnTo>
                        <a:pt x="10" y="38"/>
                      </a:lnTo>
                      <a:lnTo>
                        <a:pt x="29" y="17"/>
                      </a:lnTo>
                      <a:lnTo>
                        <a:pt x="29" y="8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E2AC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70" name="Freeform 477"/>
                <p:cNvSpPr>
                  <a:spLocks/>
                </p:cNvSpPr>
                <p:nvPr/>
              </p:nvSpPr>
              <p:spPr bwMode="auto">
                <a:xfrm>
                  <a:off x="4640262" y="4965700"/>
                  <a:ext cx="46038" cy="60325"/>
                </a:xfrm>
                <a:custGeom>
                  <a:avLst/>
                  <a:gdLst/>
                  <a:ahLst/>
                  <a:cxnLst>
                    <a:cxn ang="0">
                      <a:pos x="29" y="8"/>
                    </a:cxn>
                    <a:cxn ang="0">
                      <a:pos x="29" y="0"/>
                    </a:cxn>
                    <a:cxn ang="0">
                      <a:pos x="18" y="0"/>
                    </a:cxn>
                    <a:cxn ang="0">
                      <a:pos x="0" y="17"/>
                    </a:cxn>
                    <a:cxn ang="0">
                      <a:pos x="10" y="38"/>
                    </a:cxn>
                    <a:cxn ang="0">
                      <a:pos x="29" y="17"/>
                    </a:cxn>
                    <a:cxn ang="0">
                      <a:pos x="29" y="8"/>
                    </a:cxn>
                  </a:cxnLst>
                  <a:rect l="0" t="0" r="r" b="b"/>
                  <a:pathLst>
                    <a:path w="29" h="38">
                      <a:moveTo>
                        <a:pt x="29" y="8"/>
                      </a:moveTo>
                      <a:lnTo>
                        <a:pt x="29" y="0"/>
                      </a:lnTo>
                      <a:lnTo>
                        <a:pt x="18" y="0"/>
                      </a:lnTo>
                      <a:lnTo>
                        <a:pt x="0" y="17"/>
                      </a:lnTo>
                      <a:lnTo>
                        <a:pt x="10" y="38"/>
                      </a:lnTo>
                      <a:lnTo>
                        <a:pt x="29" y="17"/>
                      </a:lnTo>
                      <a:lnTo>
                        <a:pt x="29" y="8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71" name="Freeform 84"/>
                <p:cNvSpPr>
                  <a:spLocks/>
                </p:cNvSpPr>
                <p:nvPr/>
              </p:nvSpPr>
              <p:spPr bwMode="auto">
                <a:xfrm>
                  <a:off x="5446714" y="2233610"/>
                  <a:ext cx="398465" cy="287338"/>
                </a:xfrm>
                <a:custGeom>
                  <a:avLst/>
                  <a:gdLst/>
                  <a:ahLst/>
                  <a:cxnLst>
                    <a:cxn ang="0">
                      <a:pos x="67" y="43"/>
                    </a:cxn>
                    <a:cxn ang="0">
                      <a:pos x="51" y="43"/>
                    </a:cxn>
                    <a:cxn ang="0">
                      <a:pos x="20" y="14"/>
                    </a:cxn>
                    <a:cxn ang="0">
                      <a:pos x="11" y="14"/>
                    </a:cxn>
                    <a:cxn ang="0">
                      <a:pos x="0" y="28"/>
                    </a:cxn>
                    <a:cxn ang="0">
                      <a:pos x="11" y="43"/>
                    </a:cxn>
                    <a:cxn ang="0">
                      <a:pos x="11" y="28"/>
                    </a:cxn>
                    <a:cxn ang="0">
                      <a:pos x="20" y="28"/>
                    </a:cxn>
                    <a:cxn ang="0">
                      <a:pos x="30" y="43"/>
                    </a:cxn>
                    <a:cxn ang="0">
                      <a:pos x="30" y="54"/>
                    </a:cxn>
                    <a:cxn ang="0">
                      <a:pos x="11" y="54"/>
                    </a:cxn>
                    <a:cxn ang="0">
                      <a:pos x="11" y="68"/>
                    </a:cxn>
                    <a:cxn ang="0">
                      <a:pos x="20" y="68"/>
                    </a:cxn>
                    <a:cxn ang="0">
                      <a:pos x="30" y="90"/>
                    </a:cxn>
                    <a:cxn ang="0">
                      <a:pos x="42" y="133"/>
                    </a:cxn>
                    <a:cxn ang="0">
                      <a:pos x="67" y="119"/>
                    </a:cxn>
                    <a:cxn ang="0">
                      <a:pos x="88" y="104"/>
                    </a:cxn>
                    <a:cxn ang="0">
                      <a:pos x="174" y="155"/>
                    </a:cxn>
                    <a:cxn ang="0">
                      <a:pos x="174" y="169"/>
                    </a:cxn>
                    <a:cxn ang="0">
                      <a:pos x="199" y="181"/>
                    </a:cxn>
                    <a:cxn ang="0">
                      <a:pos x="207" y="169"/>
                    </a:cxn>
                    <a:cxn ang="0">
                      <a:pos x="229" y="155"/>
                    </a:cxn>
                    <a:cxn ang="0">
                      <a:pos x="229" y="133"/>
                    </a:cxn>
                    <a:cxn ang="0">
                      <a:pos x="241" y="133"/>
                    </a:cxn>
                    <a:cxn ang="0">
                      <a:pos x="251" y="133"/>
                    </a:cxn>
                    <a:cxn ang="0">
                      <a:pos x="251" y="119"/>
                    </a:cxn>
                    <a:cxn ang="0">
                      <a:pos x="229" y="104"/>
                    </a:cxn>
                    <a:cxn ang="0">
                      <a:pos x="174" y="68"/>
                    </a:cxn>
                    <a:cxn ang="0">
                      <a:pos x="164" y="43"/>
                    </a:cxn>
                    <a:cxn ang="0">
                      <a:pos x="131" y="43"/>
                    </a:cxn>
                    <a:cxn ang="0">
                      <a:pos x="119" y="14"/>
                    </a:cxn>
                    <a:cxn ang="0">
                      <a:pos x="97" y="0"/>
                    </a:cxn>
                    <a:cxn ang="0">
                      <a:pos x="88" y="0"/>
                    </a:cxn>
                    <a:cxn ang="0">
                      <a:pos x="76" y="28"/>
                    </a:cxn>
                    <a:cxn ang="0">
                      <a:pos x="76" y="43"/>
                    </a:cxn>
                    <a:cxn ang="0">
                      <a:pos x="67" y="43"/>
                    </a:cxn>
                  </a:cxnLst>
                  <a:rect l="0" t="0" r="r" b="b"/>
                  <a:pathLst>
                    <a:path w="251" h="181">
                      <a:moveTo>
                        <a:pt x="67" y="43"/>
                      </a:moveTo>
                      <a:lnTo>
                        <a:pt x="51" y="43"/>
                      </a:lnTo>
                      <a:lnTo>
                        <a:pt x="20" y="14"/>
                      </a:lnTo>
                      <a:lnTo>
                        <a:pt x="11" y="14"/>
                      </a:lnTo>
                      <a:lnTo>
                        <a:pt x="0" y="28"/>
                      </a:lnTo>
                      <a:lnTo>
                        <a:pt x="11" y="43"/>
                      </a:lnTo>
                      <a:lnTo>
                        <a:pt x="11" y="28"/>
                      </a:lnTo>
                      <a:lnTo>
                        <a:pt x="20" y="28"/>
                      </a:lnTo>
                      <a:lnTo>
                        <a:pt x="30" y="43"/>
                      </a:lnTo>
                      <a:lnTo>
                        <a:pt x="30" y="54"/>
                      </a:lnTo>
                      <a:lnTo>
                        <a:pt x="11" y="54"/>
                      </a:lnTo>
                      <a:lnTo>
                        <a:pt x="11" y="68"/>
                      </a:lnTo>
                      <a:lnTo>
                        <a:pt x="20" y="68"/>
                      </a:lnTo>
                      <a:lnTo>
                        <a:pt x="30" y="90"/>
                      </a:lnTo>
                      <a:lnTo>
                        <a:pt x="42" y="133"/>
                      </a:lnTo>
                      <a:lnTo>
                        <a:pt x="67" y="119"/>
                      </a:lnTo>
                      <a:lnTo>
                        <a:pt x="88" y="104"/>
                      </a:lnTo>
                      <a:lnTo>
                        <a:pt x="174" y="155"/>
                      </a:lnTo>
                      <a:lnTo>
                        <a:pt x="174" y="169"/>
                      </a:lnTo>
                      <a:lnTo>
                        <a:pt x="199" y="181"/>
                      </a:lnTo>
                      <a:lnTo>
                        <a:pt x="207" y="169"/>
                      </a:lnTo>
                      <a:lnTo>
                        <a:pt x="229" y="155"/>
                      </a:lnTo>
                      <a:lnTo>
                        <a:pt x="229" y="133"/>
                      </a:lnTo>
                      <a:lnTo>
                        <a:pt x="241" y="133"/>
                      </a:lnTo>
                      <a:lnTo>
                        <a:pt x="251" y="133"/>
                      </a:lnTo>
                      <a:lnTo>
                        <a:pt x="251" y="119"/>
                      </a:lnTo>
                      <a:lnTo>
                        <a:pt x="229" y="104"/>
                      </a:lnTo>
                      <a:lnTo>
                        <a:pt x="174" y="68"/>
                      </a:lnTo>
                      <a:lnTo>
                        <a:pt x="164" y="43"/>
                      </a:lnTo>
                      <a:lnTo>
                        <a:pt x="131" y="43"/>
                      </a:lnTo>
                      <a:lnTo>
                        <a:pt x="119" y="14"/>
                      </a:lnTo>
                      <a:lnTo>
                        <a:pt x="97" y="0"/>
                      </a:lnTo>
                      <a:lnTo>
                        <a:pt x="88" y="0"/>
                      </a:lnTo>
                      <a:lnTo>
                        <a:pt x="76" y="28"/>
                      </a:lnTo>
                      <a:lnTo>
                        <a:pt x="76" y="43"/>
                      </a:lnTo>
                      <a:lnTo>
                        <a:pt x="67" y="43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72" name="Freeform 98"/>
                <p:cNvSpPr>
                  <a:spLocks/>
                </p:cNvSpPr>
                <p:nvPr/>
              </p:nvSpPr>
              <p:spPr bwMode="auto">
                <a:xfrm>
                  <a:off x="5257800" y="3200400"/>
                  <a:ext cx="296864" cy="204788"/>
                </a:xfrm>
                <a:custGeom>
                  <a:avLst/>
                  <a:gdLst/>
                  <a:ahLst/>
                  <a:cxnLst>
                    <a:cxn ang="0">
                      <a:pos x="0" y="39"/>
                    </a:cxn>
                    <a:cxn ang="0">
                      <a:pos x="17" y="129"/>
                    </a:cxn>
                    <a:cxn ang="0">
                      <a:pos x="39" y="129"/>
                    </a:cxn>
                    <a:cxn ang="0">
                      <a:pos x="55" y="114"/>
                    </a:cxn>
                    <a:cxn ang="0">
                      <a:pos x="85" y="114"/>
                    </a:cxn>
                    <a:cxn ang="0">
                      <a:pos x="130" y="75"/>
                    </a:cxn>
                    <a:cxn ang="0">
                      <a:pos x="171" y="50"/>
                    </a:cxn>
                    <a:cxn ang="0">
                      <a:pos x="171" y="39"/>
                    </a:cxn>
                    <a:cxn ang="0">
                      <a:pos x="187" y="39"/>
                    </a:cxn>
                    <a:cxn ang="0">
                      <a:pos x="187" y="25"/>
                    </a:cxn>
                    <a:cxn ang="0">
                      <a:pos x="171" y="0"/>
                    </a:cxn>
                    <a:cxn ang="0">
                      <a:pos x="119" y="14"/>
                    </a:cxn>
                    <a:cxn ang="0">
                      <a:pos x="55" y="75"/>
                    </a:cxn>
                    <a:cxn ang="0">
                      <a:pos x="17" y="25"/>
                    </a:cxn>
                    <a:cxn ang="0">
                      <a:pos x="0" y="39"/>
                    </a:cxn>
                  </a:cxnLst>
                  <a:rect l="0" t="0" r="r" b="b"/>
                  <a:pathLst>
                    <a:path w="187" h="129">
                      <a:moveTo>
                        <a:pt x="0" y="39"/>
                      </a:moveTo>
                      <a:lnTo>
                        <a:pt x="17" y="129"/>
                      </a:lnTo>
                      <a:lnTo>
                        <a:pt x="39" y="129"/>
                      </a:lnTo>
                      <a:lnTo>
                        <a:pt x="55" y="114"/>
                      </a:lnTo>
                      <a:lnTo>
                        <a:pt x="85" y="114"/>
                      </a:lnTo>
                      <a:lnTo>
                        <a:pt x="130" y="75"/>
                      </a:lnTo>
                      <a:lnTo>
                        <a:pt x="171" y="50"/>
                      </a:lnTo>
                      <a:lnTo>
                        <a:pt x="171" y="39"/>
                      </a:lnTo>
                      <a:lnTo>
                        <a:pt x="187" y="39"/>
                      </a:lnTo>
                      <a:lnTo>
                        <a:pt x="187" y="25"/>
                      </a:lnTo>
                      <a:lnTo>
                        <a:pt x="171" y="0"/>
                      </a:lnTo>
                      <a:lnTo>
                        <a:pt x="119" y="14"/>
                      </a:lnTo>
                      <a:lnTo>
                        <a:pt x="55" y="75"/>
                      </a:lnTo>
                      <a:lnTo>
                        <a:pt x="17" y="25"/>
                      </a:lnTo>
                      <a:lnTo>
                        <a:pt x="0" y="39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73" name="Freeform 138"/>
                <p:cNvSpPr>
                  <a:spLocks/>
                </p:cNvSpPr>
                <p:nvPr/>
              </p:nvSpPr>
              <p:spPr bwMode="auto">
                <a:xfrm>
                  <a:off x="5238750" y="2343148"/>
                  <a:ext cx="571503" cy="569914"/>
                </a:xfrm>
                <a:custGeom>
                  <a:avLst/>
                  <a:gdLst/>
                  <a:ahLst/>
                  <a:cxnLst>
                    <a:cxn ang="0">
                      <a:pos x="262" y="343"/>
                    </a:cxn>
                    <a:cxn ang="0">
                      <a:pos x="338" y="359"/>
                    </a:cxn>
                    <a:cxn ang="0">
                      <a:pos x="338" y="333"/>
                    </a:cxn>
                    <a:cxn ang="0">
                      <a:pos x="360" y="321"/>
                    </a:cxn>
                    <a:cxn ang="0">
                      <a:pos x="360" y="307"/>
                    </a:cxn>
                    <a:cxn ang="0">
                      <a:pos x="350" y="278"/>
                    </a:cxn>
                    <a:cxn ang="0">
                      <a:pos x="338" y="278"/>
                    </a:cxn>
                    <a:cxn ang="0">
                      <a:pos x="314" y="242"/>
                    </a:cxn>
                    <a:cxn ang="0">
                      <a:pos x="329" y="220"/>
                    </a:cxn>
                    <a:cxn ang="0">
                      <a:pos x="329" y="203"/>
                    </a:cxn>
                    <a:cxn ang="0">
                      <a:pos x="305" y="203"/>
                    </a:cxn>
                    <a:cxn ang="0">
                      <a:pos x="295" y="151"/>
                    </a:cxn>
                    <a:cxn ang="0">
                      <a:pos x="295" y="141"/>
                    </a:cxn>
                    <a:cxn ang="0">
                      <a:pos x="305" y="130"/>
                    </a:cxn>
                    <a:cxn ang="0">
                      <a:pos x="305" y="101"/>
                    </a:cxn>
                    <a:cxn ang="0">
                      <a:pos x="305" y="86"/>
                    </a:cxn>
                    <a:cxn ang="0">
                      <a:pos x="219" y="36"/>
                    </a:cxn>
                    <a:cxn ang="0">
                      <a:pos x="198" y="50"/>
                    </a:cxn>
                    <a:cxn ang="0">
                      <a:pos x="173" y="65"/>
                    </a:cxn>
                    <a:cxn ang="0">
                      <a:pos x="173" y="76"/>
                    </a:cxn>
                    <a:cxn ang="0">
                      <a:pos x="131" y="86"/>
                    </a:cxn>
                    <a:cxn ang="0">
                      <a:pos x="87" y="65"/>
                    </a:cxn>
                    <a:cxn ang="0">
                      <a:pos x="87" y="36"/>
                    </a:cxn>
                    <a:cxn ang="0">
                      <a:pos x="67" y="21"/>
                    </a:cxn>
                    <a:cxn ang="0">
                      <a:pos x="67" y="10"/>
                    </a:cxn>
                    <a:cxn ang="0">
                      <a:pos x="42" y="21"/>
                    </a:cxn>
                    <a:cxn ang="0">
                      <a:pos x="30" y="21"/>
                    </a:cxn>
                    <a:cxn ang="0">
                      <a:pos x="20" y="21"/>
                    </a:cxn>
                    <a:cxn ang="0">
                      <a:pos x="12" y="0"/>
                    </a:cxn>
                    <a:cxn ang="0">
                      <a:pos x="0" y="10"/>
                    </a:cxn>
                    <a:cxn ang="0">
                      <a:pos x="20" y="65"/>
                    </a:cxn>
                    <a:cxn ang="0">
                      <a:pos x="42" y="112"/>
                    </a:cxn>
                    <a:cxn ang="0">
                      <a:pos x="30" y="141"/>
                    </a:cxn>
                    <a:cxn ang="0">
                      <a:pos x="42" y="166"/>
                    </a:cxn>
                    <a:cxn ang="0">
                      <a:pos x="76" y="177"/>
                    </a:cxn>
                    <a:cxn ang="0">
                      <a:pos x="76" y="220"/>
                    </a:cxn>
                    <a:cxn ang="0">
                      <a:pos x="97" y="242"/>
                    </a:cxn>
                    <a:cxn ang="0">
                      <a:pos x="106" y="232"/>
                    </a:cxn>
                    <a:cxn ang="0">
                      <a:pos x="131" y="242"/>
                    </a:cxn>
                    <a:cxn ang="0">
                      <a:pos x="152" y="293"/>
                    </a:cxn>
                    <a:cxn ang="0">
                      <a:pos x="198" y="333"/>
                    </a:cxn>
                    <a:cxn ang="0">
                      <a:pos x="219" y="333"/>
                    </a:cxn>
                    <a:cxn ang="0">
                      <a:pos x="250" y="321"/>
                    </a:cxn>
                    <a:cxn ang="0">
                      <a:pos x="262" y="343"/>
                    </a:cxn>
                  </a:cxnLst>
                  <a:rect l="0" t="0" r="r" b="b"/>
                  <a:pathLst>
                    <a:path w="360" h="359">
                      <a:moveTo>
                        <a:pt x="262" y="343"/>
                      </a:moveTo>
                      <a:lnTo>
                        <a:pt x="338" y="359"/>
                      </a:lnTo>
                      <a:lnTo>
                        <a:pt x="338" y="333"/>
                      </a:lnTo>
                      <a:lnTo>
                        <a:pt x="360" y="321"/>
                      </a:lnTo>
                      <a:lnTo>
                        <a:pt x="360" y="307"/>
                      </a:lnTo>
                      <a:lnTo>
                        <a:pt x="350" y="278"/>
                      </a:lnTo>
                      <a:lnTo>
                        <a:pt x="338" y="278"/>
                      </a:lnTo>
                      <a:lnTo>
                        <a:pt x="314" y="242"/>
                      </a:lnTo>
                      <a:lnTo>
                        <a:pt x="329" y="220"/>
                      </a:lnTo>
                      <a:lnTo>
                        <a:pt x="329" y="203"/>
                      </a:lnTo>
                      <a:lnTo>
                        <a:pt x="305" y="203"/>
                      </a:lnTo>
                      <a:lnTo>
                        <a:pt x="295" y="151"/>
                      </a:lnTo>
                      <a:lnTo>
                        <a:pt x="295" y="141"/>
                      </a:lnTo>
                      <a:lnTo>
                        <a:pt x="305" y="130"/>
                      </a:lnTo>
                      <a:lnTo>
                        <a:pt x="305" y="101"/>
                      </a:lnTo>
                      <a:lnTo>
                        <a:pt x="305" y="86"/>
                      </a:lnTo>
                      <a:lnTo>
                        <a:pt x="219" y="36"/>
                      </a:lnTo>
                      <a:lnTo>
                        <a:pt x="198" y="50"/>
                      </a:lnTo>
                      <a:lnTo>
                        <a:pt x="173" y="65"/>
                      </a:lnTo>
                      <a:lnTo>
                        <a:pt x="173" y="76"/>
                      </a:lnTo>
                      <a:lnTo>
                        <a:pt x="131" y="86"/>
                      </a:lnTo>
                      <a:lnTo>
                        <a:pt x="87" y="65"/>
                      </a:lnTo>
                      <a:lnTo>
                        <a:pt x="87" y="36"/>
                      </a:lnTo>
                      <a:lnTo>
                        <a:pt x="67" y="21"/>
                      </a:lnTo>
                      <a:lnTo>
                        <a:pt x="67" y="10"/>
                      </a:lnTo>
                      <a:lnTo>
                        <a:pt x="42" y="21"/>
                      </a:lnTo>
                      <a:lnTo>
                        <a:pt x="30" y="21"/>
                      </a:lnTo>
                      <a:lnTo>
                        <a:pt x="20" y="21"/>
                      </a:lnTo>
                      <a:lnTo>
                        <a:pt x="12" y="0"/>
                      </a:lnTo>
                      <a:lnTo>
                        <a:pt x="0" y="10"/>
                      </a:lnTo>
                      <a:lnTo>
                        <a:pt x="20" y="65"/>
                      </a:lnTo>
                      <a:lnTo>
                        <a:pt x="42" y="112"/>
                      </a:lnTo>
                      <a:lnTo>
                        <a:pt x="30" y="141"/>
                      </a:lnTo>
                      <a:lnTo>
                        <a:pt x="42" y="166"/>
                      </a:lnTo>
                      <a:lnTo>
                        <a:pt x="76" y="177"/>
                      </a:lnTo>
                      <a:lnTo>
                        <a:pt x="76" y="220"/>
                      </a:lnTo>
                      <a:lnTo>
                        <a:pt x="97" y="242"/>
                      </a:lnTo>
                      <a:lnTo>
                        <a:pt x="106" y="232"/>
                      </a:lnTo>
                      <a:lnTo>
                        <a:pt x="131" y="242"/>
                      </a:lnTo>
                      <a:lnTo>
                        <a:pt x="152" y="293"/>
                      </a:lnTo>
                      <a:lnTo>
                        <a:pt x="198" y="333"/>
                      </a:lnTo>
                      <a:lnTo>
                        <a:pt x="219" y="333"/>
                      </a:lnTo>
                      <a:lnTo>
                        <a:pt x="250" y="321"/>
                      </a:lnTo>
                      <a:lnTo>
                        <a:pt x="262" y="343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74" name="Freeform 142"/>
                <p:cNvSpPr>
                  <a:spLocks/>
                </p:cNvSpPr>
                <p:nvPr/>
              </p:nvSpPr>
              <p:spPr bwMode="auto">
                <a:xfrm>
                  <a:off x="5710240" y="2401886"/>
                  <a:ext cx="363540" cy="350838"/>
                </a:xfrm>
                <a:custGeom>
                  <a:avLst/>
                  <a:gdLst/>
                  <a:ahLst/>
                  <a:cxnLst>
                    <a:cxn ang="0">
                      <a:pos x="85" y="28"/>
                    </a:cxn>
                    <a:cxn ang="0">
                      <a:pos x="76" y="28"/>
                    </a:cxn>
                    <a:cxn ang="0">
                      <a:pos x="64" y="28"/>
                    </a:cxn>
                    <a:cxn ang="0">
                      <a:pos x="64" y="50"/>
                    </a:cxn>
                    <a:cxn ang="0">
                      <a:pos x="42" y="65"/>
                    </a:cxn>
                    <a:cxn ang="0">
                      <a:pos x="34" y="76"/>
                    </a:cxn>
                    <a:cxn ang="0">
                      <a:pos x="9" y="65"/>
                    </a:cxn>
                    <a:cxn ang="0">
                      <a:pos x="9" y="93"/>
                    </a:cxn>
                    <a:cxn ang="0">
                      <a:pos x="0" y="105"/>
                    </a:cxn>
                    <a:cxn ang="0">
                      <a:pos x="0" y="116"/>
                    </a:cxn>
                    <a:cxn ang="0">
                      <a:pos x="9" y="167"/>
                    </a:cxn>
                    <a:cxn ang="0">
                      <a:pos x="34" y="167"/>
                    </a:cxn>
                    <a:cxn ang="0">
                      <a:pos x="34" y="184"/>
                    </a:cxn>
                    <a:cxn ang="0">
                      <a:pos x="18" y="206"/>
                    </a:cxn>
                    <a:cxn ang="0">
                      <a:pos x="42" y="221"/>
                    </a:cxn>
                    <a:cxn ang="0">
                      <a:pos x="119" y="206"/>
                    </a:cxn>
                    <a:cxn ang="0">
                      <a:pos x="119" y="184"/>
                    </a:cxn>
                    <a:cxn ang="0">
                      <a:pos x="162" y="167"/>
                    </a:cxn>
                    <a:cxn ang="0">
                      <a:pos x="162" y="131"/>
                    </a:cxn>
                    <a:cxn ang="0">
                      <a:pos x="174" y="116"/>
                    </a:cxn>
                    <a:cxn ang="0">
                      <a:pos x="162" y="105"/>
                    </a:cxn>
                    <a:cxn ang="0">
                      <a:pos x="186" y="105"/>
                    </a:cxn>
                    <a:cxn ang="0">
                      <a:pos x="186" y="93"/>
                    </a:cxn>
                    <a:cxn ang="0">
                      <a:pos x="186" y="50"/>
                    </a:cxn>
                    <a:cxn ang="0">
                      <a:pos x="208" y="40"/>
                    </a:cxn>
                    <a:cxn ang="0">
                      <a:pos x="217" y="40"/>
                    </a:cxn>
                    <a:cxn ang="0">
                      <a:pos x="229" y="40"/>
                    </a:cxn>
                    <a:cxn ang="0">
                      <a:pos x="229" y="28"/>
                    </a:cxn>
                    <a:cxn ang="0">
                      <a:pos x="208" y="28"/>
                    </a:cxn>
                    <a:cxn ang="0">
                      <a:pos x="186" y="40"/>
                    </a:cxn>
                    <a:cxn ang="0">
                      <a:pos x="174" y="14"/>
                    </a:cxn>
                    <a:cxn ang="0">
                      <a:pos x="162" y="0"/>
                    </a:cxn>
                    <a:cxn ang="0">
                      <a:pos x="153" y="28"/>
                    </a:cxn>
                    <a:cxn ang="0">
                      <a:pos x="140" y="28"/>
                    </a:cxn>
                    <a:cxn ang="0">
                      <a:pos x="119" y="40"/>
                    </a:cxn>
                    <a:cxn ang="0">
                      <a:pos x="109" y="40"/>
                    </a:cxn>
                    <a:cxn ang="0">
                      <a:pos x="85" y="28"/>
                    </a:cxn>
                  </a:cxnLst>
                  <a:rect l="0" t="0" r="r" b="b"/>
                  <a:pathLst>
                    <a:path w="229" h="221">
                      <a:moveTo>
                        <a:pt x="85" y="28"/>
                      </a:moveTo>
                      <a:lnTo>
                        <a:pt x="76" y="28"/>
                      </a:lnTo>
                      <a:lnTo>
                        <a:pt x="64" y="28"/>
                      </a:lnTo>
                      <a:lnTo>
                        <a:pt x="64" y="50"/>
                      </a:lnTo>
                      <a:lnTo>
                        <a:pt x="42" y="65"/>
                      </a:lnTo>
                      <a:lnTo>
                        <a:pt x="34" y="76"/>
                      </a:lnTo>
                      <a:lnTo>
                        <a:pt x="9" y="65"/>
                      </a:lnTo>
                      <a:lnTo>
                        <a:pt x="9" y="93"/>
                      </a:lnTo>
                      <a:lnTo>
                        <a:pt x="0" y="105"/>
                      </a:lnTo>
                      <a:lnTo>
                        <a:pt x="0" y="116"/>
                      </a:lnTo>
                      <a:lnTo>
                        <a:pt x="9" y="167"/>
                      </a:lnTo>
                      <a:lnTo>
                        <a:pt x="34" y="167"/>
                      </a:lnTo>
                      <a:lnTo>
                        <a:pt x="34" y="184"/>
                      </a:lnTo>
                      <a:lnTo>
                        <a:pt x="18" y="206"/>
                      </a:lnTo>
                      <a:lnTo>
                        <a:pt x="42" y="221"/>
                      </a:lnTo>
                      <a:lnTo>
                        <a:pt x="119" y="206"/>
                      </a:lnTo>
                      <a:lnTo>
                        <a:pt x="119" y="184"/>
                      </a:lnTo>
                      <a:lnTo>
                        <a:pt x="162" y="167"/>
                      </a:lnTo>
                      <a:lnTo>
                        <a:pt x="162" y="131"/>
                      </a:lnTo>
                      <a:lnTo>
                        <a:pt x="174" y="116"/>
                      </a:lnTo>
                      <a:lnTo>
                        <a:pt x="162" y="105"/>
                      </a:lnTo>
                      <a:lnTo>
                        <a:pt x="186" y="105"/>
                      </a:lnTo>
                      <a:lnTo>
                        <a:pt x="186" y="93"/>
                      </a:lnTo>
                      <a:lnTo>
                        <a:pt x="186" y="50"/>
                      </a:lnTo>
                      <a:lnTo>
                        <a:pt x="208" y="40"/>
                      </a:lnTo>
                      <a:lnTo>
                        <a:pt x="217" y="40"/>
                      </a:lnTo>
                      <a:lnTo>
                        <a:pt x="229" y="40"/>
                      </a:lnTo>
                      <a:lnTo>
                        <a:pt x="229" y="28"/>
                      </a:lnTo>
                      <a:lnTo>
                        <a:pt x="208" y="28"/>
                      </a:lnTo>
                      <a:lnTo>
                        <a:pt x="186" y="40"/>
                      </a:lnTo>
                      <a:lnTo>
                        <a:pt x="174" y="14"/>
                      </a:lnTo>
                      <a:lnTo>
                        <a:pt x="162" y="0"/>
                      </a:lnTo>
                      <a:lnTo>
                        <a:pt x="153" y="28"/>
                      </a:lnTo>
                      <a:lnTo>
                        <a:pt x="140" y="28"/>
                      </a:lnTo>
                      <a:lnTo>
                        <a:pt x="119" y="40"/>
                      </a:lnTo>
                      <a:lnTo>
                        <a:pt x="109" y="40"/>
                      </a:lnTo>
                      <a:lnTo>
                        <a:pt x="85" y="28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75" name="Freeform 150"/>
                <p:cNvSpPr>
                  <a:spLocks/>
                </p:cNvSpPr>
                <p:nvPr/>
              </p:nvSpPr>
              <p:spPr bwMode="auto">
                <a:xfrm>
                  <a:off x="4745035" y="2257423"/>
                  <a:ext cx="525466" cy="246063"/>
                </a:xfrm>
                <a:custGeom>
                  <a:avLst/>
                  <a:gdLst/>
                  <a:ahLst/>
                  <a:cxnLst>
                    <a:cxn ang="0">
                      <a:pos x="285" y="28"/>
                    </a:cxn>
                    <a:cxn ang="0">
                      <a:pos x="300" y="54"/>
                    </a:cxn>
                    <a:cxn ang="0">
                      <a:pos x="322" y="54"/>
                    </a:cxn>
                    <a:cxn ang="0">
                      <a:pos x="310" y="64"/>
                    </a:cxn>
                    <a:cxn ang="0">
                      <a:pos x="331" y="119"/>
                    </a:cxn>
                    <a:cxn ang="0">
                      <a:pos x="300" y="119"/>
                    </a:cxn>
                    <a:cxn ang="0">
                      <a:pos x="285" y="119"/>
                    </a:cxn>
                    <a:cxn ang="0">
                      <a:pos x="255" y="130"/>
                    </a:cxn>
                    <a:cxn ang="0">
                      <a:pos x="233" y="130"/>
                    </a:cxn>
                    <a:cxn ang="0">
                      <a:pos x="221" y="130"/>
                    </a:cxn>
                    <a:cxn ang="0">
                      <a:pos x="187" y="130"/>
                    </a:cxn>
                    <a:cxn ang="0">
                      <a:pos x="187" y="140"/>
                    </a:cxn>
                    <a:cxn ang="0">
                      <a:pos x="178" y="155"/>
                    </a:cxn>
                    <a:cxn ang="0">
                      <a:pos x="178" y="130"/>
                    </a:cxn>
                    <a:cxn ang="0">
                      <a:pos x="169" y="140"/>
                    </a:cxn>
                    <a:cxn ang="0">
                      <a:pos x="153" y="130"/>
                    </a:cxn>
                    <a:cxn ang="0">
                      <a:pos x="131" y="140"/>
                    </a:cxn>
                    <a:cxn ang="0">
                      <a:pos x="123" y="155"/>
                    </a:cxn>
                    <a:cxn ang="0">
                      <a:pos x="101" y="130"/>
                    </a:cxn>
                    <a:cxn ang="0">
                      <a:pos x="92" y="130"/>
                    </a:cxn>
                    <a:cxn ang="0">
                      <a:pos x="76" y="140"/>
                    </a:cxn>
                    <a:cxn ang="0">
                      <a:pos x="67" y="140"/>
                    </a:cxn>
                    <a:cxn ang="0">
                      <a:pos x="34" y="130"/>
                    </a:cxn>
                    <a:cxn ang="0">
                      <a:pos x="46" y="130"/>
                    </a:cxn>
                    <a:cxn ang="0">
                      <a:pos x="24" y="130"/>
                    </a:cxn>
                    <a:cxn ang="0">
                      <a:pos x="34" y="119"/>
                    </a:cxn>
                    <a:cxn ang="0">
                      <a:pos x="24" y="119"/>
                    </a:cxn>
                    <a:cxn ang="0">
                      <a:pos x="24" y="104"/>
                    </a:cxn>
                    <a:cxn ang="0">
                      <a:pos x="12" y="90"/>
                    </a:cxn>
                    <a:cxn ang="0">
                      <a:pos x="24" y="90"/>
                    </a:cxn>
                    <a:cxn ang="0">
                      <a:pos x="12" y="64"/>
                    </a:cxn>
                    <a:cxn ang="0">
                      <a:pos x="0" y="64"/>
                    </a:cxn>
                    <a:cxn ang="0">
                      <a:pos x="0" y="54"/>
                    </a:cxn>
                    <a:cxn ang="0">
                      <a:pos x="12" y="54"/>
                    </a:cxn>
                    <a:cxn ang="0">
                      <a:pos x="56" y="54"/>
                    </a:cxn>
                    <a:cxn ang="0">
                      <a:pos x="46" y="40"/>
                    </a:cxn>
                    <a:cxn ang="0">
                      <a:pos x="56" y="40"/>
                    </a:cxn>
                    <a:cxn ang="0">
                      <a:pos x="46" y="28"/>
                    </a:cxn>
                    <a:cxn ang="0">
                      <a:pos x="24" y="28"/>
                    </a:cxn>
                    <a:cxn ang="0">
                      <a:pos x="0" y="54"/>
                    </a:cxn>
                    <a:cxn ang="0">
                      <a:pos x="12" y="40"/>
                    </a:cxn>
                    <a:cxn ang="0">
                      <a:pos x="0" y="40"/>
                    </a:cxn>
                    <a:cxn ang="0">
                      <a:pos x="0" y="14"/>
                    </a:cxn>
                    <a:cxn ang="0">
                      <a:pos x="34" y="14"/>
                    </a:cxn>
                    <a:cxn ang="0">
                      <a:pos x="46" y="28"/>
                    </a:cxn>
                    <a:cxn ang="0">
                      <a:pos x="67" y="28"/>
                    </a:cxn>
                    <a:cxn ang="0">
                      <a:pos x="92" y="28"/>
                    </a:cxn>
                    <a:cxn ang="0">
                      <a:pos x="123" y="0"/>
                    </a:cxn>
                    <a:cxn ang="0">
                      <a:pos x="144" y="0"/>
                    </a:cxn>
                    <a:cxn ang="0">
                      <a:pos x="187" y="28"/>
                    </a:cxn>
                    <a:cxn ang="0">
                      <a:pos x="233" y="28"/>
                    </a:cxn>
                    <a:cxn ang="0">
                      <a:pos x="263" y="14"/>
                    </a:cxn>
                    <a:cxn ang="0">
                      <a:pos x="285" y="14"/>
                    </a:cxn>
                    <a:cxn ang="0">
                      <a:pos x="285" y="28"/>
                    </a:cxn>
                  </a:cxnLst>
                  <a:rect l="0" t="0" r="r" b="b"/>
                  <a:pathLst>
                    <a:path w="331" h="155">
                      <a:moveTo>
                        <a:pt x="285" y="28"/>
                      </a:moveTo>
                      <a:lnTo>
                        <a:pt x="300" y="54"/>
                      </a:lnTo>
                      <a:lnTo>
                        <a:pt x="322" y="54"/>
                      </a:lnTo>
                      <a:lnTo>
                        <a:pt x="310" y="64"/>
                      </a:lnTo>
                      <a:lnTo>
                        <a:pt x="331" y="119"/>
                      </a:lnTo>
                      <a:lnTo>
                        <a:pt x="300" y="119"/>
                      </a:lnTo>
                      <a:lnTo>
                        <a:pt x="285" y="119"/>
                      </a:lnTo>
                      <a:lnTo>
                        <a:pt x="255" y="130"/>
                      </a:lnTo>
                      <a:lnTo>
                        <a:pt x="233" y="130"/>
                      </a:lnTo>
                      <a:lnTo>
                        <a:pt x="221" y="130"/>
                      </a:lnTo>
                      <a:lnTo>
                        <a:pt x="187" y="130"/>
                      </a:lnTo>
                      <a:lnTo>
                        <a:pt x="187" y="140"/>
                      </a:lnTo>
                      <a:lnTo>
                        <a:pt x="178" y="155"/>
                      </a:lnTo>
                      <a:lnTo>
                        <a:pt x="178" y="130"/>
                      </a:lnTo>
                      <a:lnTo>
                        <a:pt x="169" y="140"/>
                      </a:lnTo>
                      <a:lnTo>
                        <a:pt x="153" y="130"/>
                      </a:lnTo>
                      <a:lnTo>
                        <a:pt x="131" y="140"/>
                      </a:lnTo>
                      <a:lnTo>
                        <a:pt x="123" y="155"/>
                      </a:lnTo>
                      <a:lnTo>
                        <a:pt x="101" y="130"/>
                      </a:lnTo>
                      <a:lnTo>
                        <a:pt x="92" y="130"/>
                      </a:lnTo>
                      <a:lnTo>
                        <a:pt x="76" y="140"/>
                      </a:lnTo>
                      <a:lnTo>
                        <a:pt x="67" y="140"/>
                      </a:lnTo>
                      <a:lnTo>
                        <a:pt x="34" y="130"/>
                      </a:lnTo>
                      <a:lnTo>
                        <a:pt x="46" y="130"/>
                      </a:lnTo>
                      <a:lnTo>
                        <a:pt x="24" y="130"/>
                      </a:lnTo>
                      <a:lnTo>
                        <a:pt x="34" y="119"/>
                      </a:lnTo>
                      <a:lnTo>
                        <a:pt x="24" y="119"/>
                      </a:lnTo>
                      <a:lnTo>
                        <a:pt x="24" y="104"/>
                      </a:lnTo>
                      <a:lnTo>
                        <a:pt x="12" y="90"/>
                      </a:lnTo>
                      <a:lnTo>
                        <a:pt x="24" y="90"/>
                      </a:lnTo>
                      <a:lnTo>
                        <a:pt x="12" y="64"/>
                      </a:lnTo>
                      <a:lnTo>
                        <a:pt x="0" y="64"/>
                      </a:lnTo>
                      <a:lnTo>
                        <a:pt x="0" y="54"/>
                      </a:lnTo>
                      <a:lnTo>
                        <a:pt x="12" y="54"/>
                      </a:lnTo>
                      <a:lnTo>
                        <a:pt x="56" y="54"/>
                      </a:lnTo>
                      <a:lnTo>
                        <a:pt x="46" y="40"/>
                      </a:lnTo>
                      <a:lnTo>
                        <a:pt x="56" y="40"/>
                      </a:lnTo>
                      <a:lnTo>
                        <a:pt x="46" y="28"/>
                      </a:lnTo>
                      <a:lnTo>
                        <a:pt x="24" y="28"/>
                      </a:lnTo>
                      <a:lnTo>
                        <a:pt x="0" y="54"/>
                      </a:lnTo>
                      <a:lnTo>
                        <a:pt x="12" y="40"/>
                      </a:lnTo>
                      <a:lnTo>
                        <a:pt x="0" y="40"/>
                      </a:lnTo>
                      <a:lnTo>
                        <a:pt x="0" y="14"/>
                      </a:lnTo>
                      <a:lnTo>
                        <a:pt x="34" y="14"/>
                      </a:lnTo>
                      <a:lnTo>
                        <a:pt x="46" y="28"/>
                      </a:lnTo>
                      <a:lnTo>
                        <a:pt x="67" y="28"/>
                      </a:lnTo>
                      <a:lnTo>
                        <a:pt x="92" y="28"/>
                      </a:lnTo>
                      <a:lnTo>
                        <a:pt x="123" y="0"/>
                      </a:lnTo>
                      <a:lnTo>
                        <a:pt x="144" y="0"/>
                      </a:lnTo>
                      <a:lnTo>
                        <a:pt x="187" y="28"/>
                      </a:lnTo>
                      <a:lnTo>
                        <a:pt x="233" y="28"/>
                      </a:lnTo>
                      <a:lnTo>
                        <a:pt x="263" y="14"/>
                      </a:lnTo>
                      <a:lnTo>
                        <a:pt x="285" y="14"/>
                      </a:lnTo>
                      <a:lnTo>
                        <a:pt x="285" y="28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76" name="Freeform 156"/>
                <p:cNvSpPr>
                  <a:spLocks/>
                </p:cNvSpPr>
                <p:nvPr/>
              </p:nvSpPr>
              <p:spPr bwMode="auto">
                <a:xfrm>
                  <a:off x="5116512" y="2447923"/>
                  <a:ext cx="276227" cy="320676"/>
                </a:xfrm>
                <a:custGeom>
                  <a:avLst/>
                  <a:gdLst/>
                  <a:ahLst/>
                  <a:cxnLst>
                    <a:cxn ang="0">
                      <a:pos x="97" y="0"/>
                    </a:cxn>
                    <a:cxn ang="0">
                      <a:pos x="67" y="0"/>
                    </a:cxn>
                    <a:cxn ang="0">
                      <a:pos x="51" y="0"/>
                    </a:cxn>
                    <a:cxn ang="0">
                      <a:pos x="30" y="21"/>
                    </a:cxn>
                    <a:cxn ang="0">
                      <a:pos x="30" y="75"/>
                    </a:cxn>
                    <a:cxn ang="0">
                      <a:pos x="0" y="100"/>
                    </a:cxn>
                    <a:cxn ang="0">
                      <a:pos x="12" y="126"/>
                    </a:cxn>
                    <a:cxn ang="0">
                      <a:pos x="30" y="137"/>
                    </a:cxn>
                    <a:cxn ang="0">
                      <a:pos x="76" y="166"/>
                    </a:cxn>
                    <a:cxn ang="0">
                      <a:pos x="89" y="166"/>
                    </a:cxn>
                    <a:cxn ang="0">
                      <a:pos x="89" y="190"/>
                    </a:cxn>
                    <a:cxn ang="0">
                      <a:pos x="106" y="202"/>
                    </a:cxn>
                    <a:cxn ang="0">
                      <a:pos x="119" y="190"/>
                    </a:cxn>
                    <a:cxn ang="0">
                      <a:pos x="143" y="202"/>
                    </a:cxn>
                    <a:cxn ang="0">
                      <a:pos x="153" y="176"/>
                    </a:cxn>
                    <a:cxn ang="0">
                      <a:pos x="174" y="176"/>
                    </a:cxn>
                    <a:cxn ang="0">
                      <a:pos x="153" y="154"/>
                    </a:cxn>
                    <a:cxn ang="0">
                      <a:pos x="153" y="111"/>
                    </a:cxn>
                    <a:cxn ang="0">
                      <a:pos x="119" y="100"/>
                    </a:cxn>
                    <a:cxn ang="0">
                      <a:pos x="106" y="75"/>
                    </a:cxn>
                    <a:cxn ang="0">
                      <a:pos x="119" y="47"/>
                    </a:cxn>
                    <a:cxn ang="0">
                      <a:pos x="97" y="0"/>
                    </a:cxn>
                  </a:cxnLst>
                  <a:rect l="0" t="0" r="r" b="b"/>
                  <a:pathLst>
                    <a:path w="174" h="202">
                      <a:moveTo>
                        <a:pt x="97" y="0"/>
                      </a:moveTo>
                      <a:lnTo>
                        <a:pt x="67" y="0"/>
                      </a:lnTo>
                      <a:lnTo>
                        <a:pt x="51" y="0"/>
                      </a:lnTo>
                      <a:lnTo>
                        <a:pt x="30" y="21"/>
                      </a:lnTo>
                      <a:lnTo>
                        <a:pt x="30" y="75"/>
                      </a:lnTo>
                      <a:lnTo>
                        <a:pt x="0" y="100"/>
                      </a:lnTo>
                      <a:lnTo>
                        <a:pt x="12" y="126"/>
                      </a:lnTo>
                      <a:lnTo>
                        <a:pt x="30" y="137"/>
                      </a:lnTo>
                      <a:lnTo>
                        <a:pt x="76" y="166"/>
                      </a:lnTo>
                      <a:lnTo>
                        <a:pt x="89" y="166"/>
                      </a:lnTo>
                      <a:lnTo>
                        <a:pt x="89" y="190"/>
                      </a:lnTo>
                      <a:lnTo>
                        <a:pt x="106" y="202"/>
                      </a:lnTo>
                      <a:lnTo>
                        <a:pt x="119" y="190"/>
                      </a:lnTo>
                      <a:lnTo>
                        <a:pt x="143" y="202"/>
                      </a:lnTo>
                      <a:lnTo>
                        <a:pt x="153" y="176"/>
                      </a:lnTo>
                      <a:lnTo>
                        <a:pt x="174" y="176"/>
                      </a:lnTo>
                      <a:lnTo>
                        <a:pt x="153" y="154"/>
                      </a:lnTo>
                      <a:lnTo>
                        <a:pt x="153" y="111"/>
                      </a:lnTo>
                      <a:lnTo>
                        <a:pt x="119" y="100"/>
                      </a:lnTo>
                      <a:lnTo>
                        <a:pt x="106" y="75"/>
                      </a:lnTo>
                      <a:lnTo>
                        <a:pt x="119" y="47"/>
                      </a:lnTo>
                      <a:lnTo>
                        <a:pt x="97" y="0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rgbClr val="E2AC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704" name="Group 703"/>
              <p:cNvGrpSpPr/>
              <p:nvPr/>
            </p:nvGrpSpPr>
            <p:grpSpPr>
              <a:xfrm>
                <a:off x="4258448" y="2295175"/>
                <a:ext cx="382770" cy="1277079"/>
                <a:chOff x="1335491" y="621505"/>
                <a:chExt cx="382770" cy="1277079"/>
              </a:xfrm>
            </p:grpSpPr>
            <p:cxnSp>
              <p:nvCxnSpPr>
                <p:cNvPr id="706" name="Straight Connector 705"/>
                <p:cNvCxnSpPr/>
                <p:nvPr/>
              </p:nvCxnSpPr>
              <p:spPr>
                <a:xfrm rot="5400000">
                  <a:off x="1026466" y="1401050"/>
                  <a:ext cx="995068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9E7800"/>
                  </a:solidFill>
                  <a:prstDash val="solid"/>
                </a:ln>
                <a:effectLst/>
              </p:spPr>
            </p:cxnSp>
            <p:sp>
              <p:nvSpPr>
                <p:cNvPr id="708" name="Donut 707"/>
                <p:cNvSpPr/>
                <p:nvPr/>
              </p:nvSpPr>
              <p:spPr>
                <a:xfrm>
                  <a:off x="1335491" y="621505"/>
                  <a:ext cx="382770" cy="386598"/>
                </a:xfrm>
                <a:prstGeom prst="donut">
                  <a:avLst>
                    <a:gd name="adj" fmla="val 30129"/>
                  </a:avLst>
                </a:prstGeom>
                <a:solidFill>
                  <a:srgbClr val="C89800"/>
                </a:solidFill>
                <a:ln w="25400" cap="flat" cmpd="sng" algn="ctr">
                  <a:noFill/>
                  <a:prstDash val="solid"/>
                </a:ln>
                <a:effectLst>
                  <a:innerShdw blurRad="76200">
                    <a:srgbClr val="FFC000">
                      <a:lumMod val="50000"/>
                    </a:srgbClr>
                  </a:inn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grpSp>
            <p:nvGrpSpPr>
              <p:cNvPr id="710" name="Group 709"/>
              <p:cNvGrpSpPr/>
              <p:nvPr/>
            </p:nvGrpSpPr>
            <p:grpSpPr>
              <a:xfrm>
                <a:off x="7424587" y="3851206"/>
                <a:ext cx="382770" cy="1277079"/>
                <a:chOff x="1335491" y="621505"/>
                <a:chExt cx="382770" cy="1277079"/>
              </a:xfrm>
            </p:grpSpPr>
            <p:cxnSp>
              <p:nvCxnSpPr>
                <p:cNvPr id="712" name="Straight Connector 711"/>
                <p:cNvCxnSpPr/>
                <p:nvPr/>
              </p:nvCxnSpPr>
              <p:spPr>
                <a:xfrm rot="5400000">
                  <a:off x="1026466" y="1401050"/>
                  <a:ext cx="995068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ED7013"/>
                  </a:solidFill>
                  <a:prstDash val="solid"/>
                </a:ln>
                <a:effectLst/>
              </p:spPr>
            </p:cxnSp>
            <p:sp>
              <p:nvSpPr>
                <p:cNvPr id="724" name="Donut 723"/>
                <p:cNvSpPr/>
                <p:nvPr/>
              </p:nvSpPr>
              <p:spPr>
                <a:xfrm>
                  <a:off x="1335491" y="621505"/>
                  <a:ext cx="382770" cy="386598"/>
                </a:xfrm>
                <a:prstGeom prst="donut">
                  <a:avLst>
                    <a:gd name="adj" fmla="val 30129"/>
                  </a:avLst>
                </a:prstGeom>
                <a:solidFill>
                  <a:srgbClr val="ED7013"/>
                </a:solidFill>
                <a:ln w="25400" cap="flat" cmpd="sng" algn="ctr">
                  <a:noFill/>
                  <a:prstDash val="solid"/>
                </a:ln>
                <a:effectLst>
                  <a:innerShdw blurRad="76200">
                    <a:srgbClr val="ED7013">
                      <a:lumMod val="50000"/>
                    </a:srgbClr>
                  </a:inn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grpSp>
            <p:nvGrpSpPr>
              <p:cNvPr id="730" name="Group 729"/>
              <p:cNvGrpSpPr/>
              <p:nvPr/>
            </p:nvGrpSpPr>
            <p:grpSpPr>
              <a:xfrm>
                <a:off x="1289017" y="1017648"/>
                <a:ext cx="382770" cy="1277079"/>
                <a:chOff x="1335491" y="621505"/>
                <a:chExt cx="382770" cy="1277079"/>
              </a:xfrm>
            </p:grpSpPr>
            <p:cxnSp>
              <p:nvCxnSpPr>
                <p:cNvPr id="1023" name="Straight Connector 1022"/>
                <p:cNvCxnSpPr/>
                <p:nvPr/>
              </p:nvCxnSpPr>
              <p:spPr>
                <a:xfrm rot="5400000">
                  <a:off x="1026466" y="1401050"/>
                  <a:ext cx="995068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0079A4"/>
                  </a:solidFill>
                  <a:prstDash val="solid"/>
                </a:ln>
                <a:effectLst/>
              </p:spPr>
            </p:cxnSp>
            <p:sp>
              <p:nvSpPr>
                <p:cNvPr id="1024" name="Donut 1023"/>
                <p:cNvSpPr/>
                <p:nvPr/>
              </p:nvSpPr>
              <p:spPr>
                <a:xfrm>
                  <a:off x="1335491" y="621505"/>
                  <a:ext cx="382770" cy="386598"/>
                </a:xfrm>
                <a:prstGeom prst="donut">
                  <a:avLst>
                    <a:gd name="adj" fmla="val 30129"/>
                  </a:avLst>
                </a:prstGeom>
                <a:solidFill>
                  <a:srgbClr val="0079A4"/>
                </a:solidFill>
                <a:ln w="25400" cap="flat" cmpd="sng" algn="ctr">
                  <a:noFill/>
                  <a:prstDash val="solid"/>
                </a:ln>
                <a:effectLst>
                  <a:innerShdw blurRad="76200">
                    <a:srgbClr val="00B0F0">
                      <a:lumMod val="50000"/>
                    </a:srgbClr>
                  </a:inn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grpSp>
            <p:nvGrpSpPr>
              <p:cNvPr id="1025" name="Group 1024"/>
              <p:cNvGrpSpPr/>
              <p:nvPr/>
            </p:nvGrpSpPr>
            <p:grpSpPr>
              <a:xfrm>
                <a:off x="2670705" y="3359552"/>
                <a:ext cx="382770" cy="1277079"/>
                <a:chOff x="1335491" y="621505"/>
                <a:chExt cx="382770" cy="1277079"/>
              </a:xfrm>
            </p:grpSpPr>
            <p:cxnSp>
              <p:nvCxnSpPr>
                <p:cNvPr id="1035" name="Straight Connector 1034"/>
                <p:cNvCxnSpPr/>
                <p:nvPr/>
              </p:nvCxnSpPr>
              <p:spPr>
                <a:xfrm rot="5400000">
                  <a:off x="1026466" y="1401050"/>
                  <a:ext cx="995068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017D62"/>
                  </a:solidFill>
                  <a:prstDash val="solid"/>
                </a:ln>
                <a:effectLst/>
              </p:spPr>
            </p:cxnSp>
            <p:sp>
              <p:nvSpPr>
                <p:cNvPr id="1039" name="Donut 1038"/>
                <p:cNvSpPr/>
                <p:nvPr/>
              </p:nvSpPr>
              <p:spPr>
                <a:xfrm>
                  <a:off x="1335491" y="621505"/>
                  <a:ext cx="382770" cy="386598"/>
                </a:xfrm>
                <a:prstGeom prst="donut">
                  <a:avLst>
                    <a:gd name="adj" fmla="val 30129"/>
                  </a:avLst>
                </a:prstGeom>
                <a:solidFill>
                  <a:srgbClr val="017D62"/>
                </a:solidFill>
                <a:ln w="25400" cap="flat" cmpd="sng" algn="ctr">
                  <a:noFill/>
                  <a:prstDash val="solid"/>
                </a:ln>
                <a:effectLst>
                  <a:innerShdw blurRad="76200">
                    <a:srgbClr val="00B050">
                      <a:lumMod val="50000"/>
                    </a:srgbClr>
                  </a:inn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sp>
            <p:nvSpPr>
              <p:cNvPr id="1040" name="TextBox 1039"/>
              <p:cNvSpPr txBox="1"/>
              <p:nvPr/>
            </p:nvSpPr>
            <p:spPr>
              <a:xfrm>
                <a:off x="4490140" y="2310648"/>
                <a:ext cx="1454502" cy="296853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2000" b="1" dirty="0" smtClean="0">
                    <a:solidFill>
                      <a:prstClr val="black"/>
                    </a:solidFill>
                    <a:latin typeface="Angsana New" panose="02020603050405020304" pitchFamily="18" charset="-34"/>
                    <a:cs typeface="Angsana New" panose="02020603050405020304" pitchFamily="18" charset="-34"/>
                  </a:rPr>
                  <a:t>Your Text Here</a:t>
                </a:r>
                <a:endParaRPr lang="en-US" sz="2000" b="1" dirty="0">
                  <a:solidFill>
                    <a:prstClr val="black"/>
                  </a:solidFill>
                  <a:latin typeface="Angsana New" panose="02020603050405020304" pitchFamily="18" charset="-34"/>
                  <a:cs typeface="Angsana New" panose="02020603050405020304" pitchFamily="18" charset="-34"/>
                </a:endParaRPr>
              </a:p>
            </p:txBody>
          </p:sp>
          <p:grpSp>
            <p:nvGrpSpPr>
              <p:cNvPr id="1041" name="Group 1040"/>
              <p:cNvGrpSpPr/>
              <p:nvPr/>
            </p:nvGrpSpPr>
            <p:grpSpPr>
              <a:xfrm>
                <a:off x="6957334" y="1012228"/>
                <a:ext cx="382770" cy="1277079"/>
                <a:chOff x="1335491" y="621505"/>
                <a:chExt cx="382770" cy="1277079"/>
              </a:xfrm>
            </p:grpSpPr>
            <p:cxnSp>
              <p:nvCxnSpPr>
                <p:cNvPr id="1042" name="Straight Connector 1041"/>
                <p:cNvCxnSpPr/>
                <p:nvPr/>
              </p:nvCxnSpPr>
              <p:spPr>
                <a:xfrm rot="5400000">
                  <a:off x="1026466" y="1401050"/>
                  <a:ext cx="995068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517D21"/>
                  </a:solidFill>
                  <a:prstDash val="solid"/>
                </a:ln>
                <a:effectLst/>
              </p:spPr>
            </p:cxnSp>
            <p:sp>
              <p:nvSpPr>
                <p:cNvPr id="1043" name="Donut 1042"/>
                <p:cNvSpPr/>
                <p:nvPr/>
              </p:nvSpPr>
              <p:spPr>
                <a:xfrm>
                  <a:off x="1335491" y="621505"/>
                  <a:ext cx="382770" cy="386598"/>
                </a:xfrm>
                <a:prstGeom prst="donut">
                  <a:avLst>
                    <a:gd name="adj" fmla="val 30129"/>
                  </a:avLst>
                </a:prstGeom>
                <a:solidFill>
                  <a:srgbClr val="517D21"/>
                </a:solidFill>
                <a:ln w="25400" cap="flat" cmpd="sng" algn="ctr">
                  <a:noFill/>
                  <a:prstDash val="solid"/>
                </a:ln>
                <a:effectLst>
                  <a:innerShdw blurRad="76200">
                    <a:srgbClr val="92D050"/>
                  </a:inn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sp>
            <p:nvSpPr>
              <p:cNvPr id="1044" name="TextBox 1043"/>
              <p:cNvSpPr txBox="1"/>
              <p:nvPr/>
            </p:nvSpPr>
            <p:spPr>
              <a:xfrm>
                <a:off x="7287893" y="1061037"/>
                <a:ext cx="1454502" cy="296853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2000" b="1" dirty="0" smtClean="0">
                    <a:solidFill>
                      <a:prstClr val="black"/>
                    </a:solidFill>
                    <a:latin typeface="Angsana New" panose="02020603050405020304" pitchFamily="18" charset="-34"/>
                    <a:cs typeface="Angsana New" panose="02020603050405020304" pitchFamily="18" charset="-34"/>
                  </a:rPr>
                  <a:t>Your Text Here</a:t>
                </a:r>
                <a:endParaRPr lang="en-US" sz="2000" b="1" dirty="0">
                  <a:solidFill>
                    <a:prstClr val="black"/>
                  </a:solidFill>
                  <a:latin typeface="Angsana New" panose="02020603050405020304" pitchFamily="18" charset="-34"/>
                  <a:cs typeface="Angsana New" panose="02020603050405020304" pitchFamily="18" charset="-34"/>
                </a:endParaRPr>
              </a:p>
            </p:txBody>
          </p:sp>
          <p:sp>
            <p:nvSpPr>
              <p:cNvPr id="1045" name="TextBox 1044"/>
              <p:cNvSpPr txBox="1"/>
              <p:nvPr/>
            </p:nvSpPr>
            <p:spPr>
              <a:xfrm>
                <a:off x="7729122" y="3882350"/>
                <a:ext cx="1454502" cy="296853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2000" b="1" dirty="0" smtClean="0">
                    <a:solidFill>
                      <a:prstClr val="black"/>
                    </a:solidFill>
                    <a:latin typeface="Angsana New" panose="02020603050405020304" pitchFamily="18" charset="-34"/>
                    <a:cs typeface="Angsana New" panose="02020603050405020304" pitchFamily="18" charset="-34"/>
                  </a:rPr>
                  <a:t>Your Text Here</a:t>
                </a:r>
                <a:endParaRPr lang="en-US" sz="2000" b="1" dirty="0">
                  <a:solidFill>
                    <a:prstClr val="black"/>
                  </a:solidFill>
                  <a:latin typeface="Angsana New" panose="02020603050405020304" pitchFamily="18" charset="-34"/>
                  <a:cs typeface="Angsana New" panose="02020603050405020304" pitchFamily="18" charset="-34"/>
                </a:endParaRPr>
              </a:p>
            </p:txBody>
          </p:sp>
          <p:sp>
            <p:nvSpPr>
              <p:cNvPr id="1046" name="TextBox 1045"/>
              <p:cNvSpPr txBox="1"/>
              <p:nvPr/>
            </p:nvSpPr>
            <p:spPr>
              <a:xfrm>
                <a:off x="1571064" y="1024575"/>
                <a:ext cx="1454502" cy="296853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2000" b="1" dirty="0" smtClean="0">
                    <a:solidFill>
                      <a:prstClr val="black"/>
                    </a:solidFill>
                    <a:latin typeface="Angsana New" panose="02020603050405020304" pitchFamily="18" charset="-34"/>
                    <a:cs typeface="Angsana New" panose="02020603050405020304" pitchFamily="18" charset="-34"/>
                  </a:rPr>
                  <a:t>Your Text Here</a:t>
                </a:r>
                <a:endParaRPr lang="en-US" sz="2000" b="1" dirty="0">
                  <a:solidFill>
                    <a:prstClr val="black"/>
                  </a:solidFill>
                  <a:latin typeface="Angsana New" panose="02020603050405020304" pitchFamily="18" charset="-34"/>
                  <a:cs typeface="Angsana New" panose="02020603050405020304" pitchFamily="18" charset="-34"/>
                </a:endParaRPr>
              </a:p>
            </p:txBody>
          </p:sp>
          <p:sp>
            <p:nvSpPr>
              <p:cNvPr id="1047" name="TextBox 1046"/>
              <p:cNvSpPr txBox="1"/>
              <p:nvPr/>
            </p:nvSpPr>
            <p:spPr>
              <a:xfrm>
                <a:off x="2955125" y="3383284"/>
                <a:ext cx="1454502" cy="296853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2000" b="1" dirty="0" smtClean="0">
                    <a:solidFill>
                      <a:prstClr val="black"/>
                    </a:solidFill>
                    <a:latin typeface="Angsana New" panose="02020603050405020304" pitchFamily="18" charset="-34"/>
                    <a:cs typeface="Angsana New" panose="02020603050405020304" pitchFamily="18" charset="-34"/>
                  </a:rPr>
                  <a:t>Your Text Here</a:t>
                </a:r>
                <a:endParaRPr lang="en-US" sz="2000" b="1" dirty="0">
                  <a:solidFill>
                    <a:prstClr val="black"/>
                  </a:solidFill>
                  <a:latin typeface="Angsana New" panose="02020603050405020304" pitchFamily="18" charset="-34"/>
                  <a:cs typeface="Angsana New" panose="02020603050405020304" pitchFamily="18" charset="-34"/>
                </a:endParaRPr>
              </a:p>
            </p:txBody>
          </p:sp>
        </p:grpSp>
      </p:grpSp>
      <p:sp>
        <p:nvSpPr>
          <p:cNvPr id="507" name="TextBox 506"/>
          <p:cNvSpPr txBox="1"/>
          <p:nvPr/>
        </p:nvSpPr>
        <p:spPr>
          <a:xfrm>
            <a:off x="37633" y="249314"/>
            <a:ext cx="35958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Global Presence</a:t>
            </a:r>
          </a:p>
        </p:txBody>
      </p:sp>
    </p:spTree>
    <p:extLst>
      <p:ext uri="{BB962C8B-B14F-4D97-AF65-F5344CB8AC3E}">
        <p14:creationId xmlns:p14="http://schemas.microsoft.com/office/powerpoint/2010/main" val="719096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24063" y="1286933"/>
            <a:ext cx="8911066" cy="5173550"/>
            <a:chOff x="37815" y="1286933"/>
            <a:chExt cx="8911066" cy="5173550"/>
          </a:xfrm>
        </p:grpSpPr>
        <p:sp>
          <p:nvSpPr>
            <p:cNvPr id="105" name="Rectangle 104"/>
            <p:cNvSpPr/>
            <p:nvPr/>
          </p:nvSpPr>
          <p:spPr>
            <a:xfrm>
              <a:off x="37815" y="1287070"/>
              <a:ext cx="8895874" cy="517341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37815" y="1287070"/>
              <a:ext cx="8895874" cy="668649"/>
            </a:xfrm>
            <a:prstGeom prst="rect">
              <a:avLst/>
            </a:prstGeom>
            <a:solidFill>
              <a:srgbClr val="B4E7FE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37815" y="1286933"/>
              <a:ext cx="8895874" cy="453496"/>
            </a:xfrm>
            <a:prstGeom prst="rect">
              <a:avLst/>
            </a:prstGeom>
            <a:solidFill>
              <a:srgbClr val="175C83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37815" y="6285660"/>
              <a:ext cx="8895874" cy="174823"/>
            </a:xfrm>
            <a:prstGeom prst="rect">
              <a:avLst/>
            </a:prstGeom>
            <a:solidFill>
              <a:srgbClr val="175C83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231079" y="2886858"/>
              <a:ext cx="1204954" cy="2368064"/>
            </a:xfrm>
            <a:prstGeom prst="rect">
              <a:avLst/>
            </a:prstGeom>
            <a:solidFill>
              <a:srgbClr val="50C8FE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1436879" y="2886858"/>
              <a:ext cx="1088859" cy="2368064"/>
            </a:xfrm>
            <a:prstGeom prst="rect">
              <a:avLst/>
            </a:prstGeom>
            <a:solidFill>
              <a:srgbClr val="BFBFBF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2523491" y="2886858"/>
              <a:ext cx="627975" cy="2368064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3152141" y="2886858"/>
              <a:ext cx="627975" cy="2368064"/>
            </a:xfrm>
            <a:prstGeom prst="rect">
              <a:avLst/>
            </a:prstGeom>
            <a:solidFill>
              <a:srgbClr val="BFBFBF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3769774" y="2886858"/>
              <a:ext cx="627975" cy="2368064"/>
            </a:xfrm>
            <a:prstGeom prst="rect">
              <a:avLst/>
            </a:prstGeom>
            <a:solidFill>
              <a:srgbClr val="BFBFBF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4387407" y="2886858"/>
              <a:ext cx="627975" cy="2368064"/>
            </a:xfrm>
            <a:prstGeom prst="rect">
              <a:avLst/>
            </a:prstGeom>
            <a:solidFill>
              <a:srgbClr val="BFBFBF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5003865" y="2886858"/>
              <a:ext cx="627975" cy="2368064"/>
            </a:xfrm>
            <a:prstGeom prst="rect">
              <a:avLst/>
            </a:prstGeom>
            <a:solidFill>
              <a:srgbClr val="BFBFBF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5632515" y="2886858"/>
              <a:ext cx="627975" cy="2368064"/>
            </a:xfrm>
            <a:prstGeom prst="rect">
              <a:avLst/>
            </a:prstGeom>
            <a:solidFill>
              <a:srgbClr val="BFBFBF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Rectangle 116"/>
            <p:cNvSpPr/>
            <p:nvPr/>
          </p:nvSpPr>
          <p:spPr>
            <a:xfrm>
              <a:off x="6250148" y="2886858"/>
              <a:ext cx="627975" cy="2368064"/>
            </a:xfrm>
            <a:prstGeom prst="rect">
              <a:avLst/>
            </a:prstGeom>
            <a:solidFill>
              <a:srgbClr val="BFBFBF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Rectangle 117"/>
            <p:cNvSpPr/>
            <p:nvPr/>
          </p:nvSpPr>
          <p:spPr>
            <a:xfrm>
              <a:off x="6878798" y="2886858"/>
              <a:ext cx="627975" cy="2368064"/>
            </a:xfrm>
            <a:prstGeom prst="rect">
              <a:avLst/>
            </a:prstGeom>
            <a:solidFill>
              <a:srgbClr val="BFBFBF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7496431" y="2886858"/>
              <a:ext cx="627975" cy="2368064"/>
            </a:xfrm>
            <a:prstGeom prst="rect">
              <a:avLst/>
            </a:prstGeom>
            <a:solidFill>
              <a:srgbClr val="BFBFBF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8112889" y="2886858"/>
              <a:ext cx="627975" cy="2368064"/>
            </a:xfrm>
            <a:prstGeom prst="rect">
              <a:avLst/>
            </a:prstGeom>
            <a:solidFill>
              <a:srgbClr val="BFBFBF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Rectangle 120"/>
            <p:cNvSpPr/>
            <p:nvPr/>
          </p:nvSpPr>
          <p:spPr>
            <a:xfrm>
              <a:off x="231079" y="2678454"/>
              <a:ext cx="1204954" cy="26440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1436879" y="2678454"/>
              <a:ext cx="1088859" cy="26440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Rectangle 122"/>
            <p:cNvSpPr/>
            <p:nvPr/>
          </p:nvSpPr>
          <p:spPr>
            <a:xfrm>
              <a:off x="2523491" y="2678454"/>
              <a:ext cx="627975" cy="26440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3152141" y="2678454"/>
              <a:ext cx="627975" cy="26440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3769774" y="2678454"/>
              <a:ext cx="627975" cy="26440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Rectangle 125"/>
            <p:cNvSpPr/>
            <p:nvPr/>
          </p:nvSpPr>
          <p:spPr>
            <a:xfrm>
              <a:off x="4387407" y="2678454"/>
              <a:ext cx="627975" cy="26440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Rectangle 126"/>
            <p:cNvSpPr/>
            <p:nvPr/>
          </p:nvSpPr>
          <p:spPr>
            <a:xfrm>
              <a:off x="5003865" y="2678454"/>
              <a:ext cx="627975" cy="26440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Rectangle 127"/>
            <p:cNvSpPr/>
            <p:nvPr/>
          </p:nvSpPr>
          <p:spPr>
            <a:xfrm>
              <a:off x="5632515" y="2678454"/>
              <a:ext cx="627975" cy="26440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Rectangle 128"/>
            <p:cNvSpPr/>
            <p:nvPr/>
          </p:nvSpPr>
          <p:spPr>
            <a:xfrm>
              <a:off x="6250148" y="2678454"/>
              <a:ext cx="627975" cy="26440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Rectangle 129"/>
            <p:cNvSpPr/>
            <p:nvPr/>
          </p:nvSpPr>
          <p:spPr>
            <a:xfrm>
              <a:off x="6878798" y="2678454"/>
              <a:ext cx="627975" cy="26440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Rectangle 130"/>
            <p:cNvSpPr/>
            <p:nvPr/>
          </p:nvSpPr>
          <p:spPr>
            <a:xfrm>
              <a:off x="7496431" y="2678454"/>
              <a:ext cx="627975" cy="26440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Rectangle 131"/>
            <p:cNvSpPr/>
            <p:nvPr/>
          </p:nvSpPr>
          <p:spPr>
            <a:xfrm>
              <a:off x="8112889" y="2678454"/>
              <a:ext cx="627975" cy="26440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Rectangle 132"/>
            <p:cNvSpPr/>
            <p:nvPr/>
          </p:nvSpPr>
          <p:spPr>
            <a:xfrm>
              <a:off x="1436879" y="2183785"/>
              <a:ext cx="1088859" cy="493582"/>
            </a:xfrm>
            <a:prstGeom prst="rect">
              <a:avLst/>
            </a:prstGeom>
            <a:solidFill>
              <a:srgbClr val="8CDBFE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Rectangle 133"/>
            <p:cNvSpPr/>
            <p:nvPr/>
          </p:nvSpPr>
          <p:spPr>
            <a:xfrm>
              <a:off x="2523491" y="2183785"/>
              <a:ext cx="627975" cy="493582"/>
            </a:xfrm>
            <a:prstGeom prst="rect">
              <a:avLst/>
            </a:prstGeom>
            <a:solidFill>
              <a:srgbClr val="03A5ED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Rectangle 134"/>
            <p:cNvSpPr/>
            <p:nvPr/>
          </p:nvSpPr>
          <p:spPr>
            <a:xfrm>
              <a:off x="3152141" y="2183785"/>
              <a:ext cx="627975" cy="493582"/>
            </a:xfrm>
            <a:prstGeom prst="rect">
              <a:avLst/>
            </a:prstGeom>
            <a:solidFill>
              <a:srgbClr val="8CDBFE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Rectangle 135"/>
            <p:cNvSpPr/>
            <p:nvPr/>
          </p:nvSpPr>
          <p:spPr>
            <a:xfrm>
              <a:off x="3769774" y="2183785"/>
              <a:ext cx="627975" cy="493582"/>
            </a:xfrm>
            <a:prstGeom prst="rect">
              <a:avLst/>
            </a:prstGeom>
            <a:solidFill>
              <a:srgbClr val="03A5ED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Rectangle 136"/>
            <p:cNvSpPr/>
            <p:nvPr/>
          </p:nvSpPr>
          <p:spPr>
            <a:xfrm>
              <a:off x="4387407" y="2183785"/>
              <a:ext cx="627975" cy="493582"/>
            </a:xfrm>
            <a:prstGeom prst="rect">
              <a:avLst/>
            </a:prstGeom>
            <a:solidFill>
              <a:srgbClr val="8CDBFE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Rectangle 137"/>
            <p:cNvSpPr/>
            <p:nvPr/>
          </p:nvSpPr>
          <p:spPr>
            <a:xfrm>
              <a:off x="5003865" y="2183785"/>
              <a:ext cx="627975" cy="493582"/>
            </a:xfrm>
            <a:prstGeom prst="rect">
              <a:avLst/>
            </a:prstGeom>
            <a:solidFill>
              <a:srgbClr val="03A5ED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Rectangle 138"/>
            <p:cNvSpPr/>
            <p:nvPr/>
          </p:nvSpPr>
          <p:spPr>
            <a:xfrm>
              <a:off x="5632515" y="2183785"/>
              <a:ext cx="627975" cy="493582"/>
            </a:xfrm>
            <a:prstGeom prst="rect">
              <a:avLst/>
            </a:prstGeom>
            <a:solidFill>
              <a:srgbClr val="8CDBFE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Rectangle 139"/>
            <p:cNvSpPr/>
            <p:nvPr/>
          </p:nvSpPr>
          <p:spPr>
            <a:xfrm>
              <a:off x="6250148" y="2183785"/>
              <a:ext cx="627975" cy="493582"/>
            </a:xfrm>
            <a:prstGeom prst="rect">
              <a:avLst/>
            </a:prstGeom>
            <a:solidFill>
              <a:srgbClr val="03A5ED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Rectangle 140"/>
            <p:cNvSpPr/>
            <p:nvPr/>
          </p:nvSpPr>
          <p:spPr>
            <a:xfrm>
              <a:off x="6878798" y="2183785"/>
              <a:ext cx="627975" cy="493582"/>
            </a:xfrm>
            <a:prstGeom prst="rect">
              <a:avLst/>
            </a:prstGeom>
            <a:solidFill>
              <a:srgbClr val="8CDBFE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7496431" y="2183785"/>
              <a:ext cx="627975" cy="493582"/>
            </a:xfrm>
            <a:prstGeom prst="rect">
              <a:avLst/>
            </a:prstGeom>
            <a:solidFill>
              <a:srgbClr val="03A5ED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8112889" y="2183785"/>
              <a:ext cx="627975" cy="493582"/>
            </a:xfrm>
            <a:prstGeom prst="rect">
              <a:avLst/>
            </a:prstGeom>
            <a:solidFill>
              <a:srgbClr val="8CDBFE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231079" y="3938686"/>
              <a:ext cx="1204954" cy="26440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Rectangle 144"/>
            <p:cNvSpPr/>
            <p:nvPr/>
          </p:nvSpPr>
          <p:spPr>
            <a:xfrm>
              <a:off x="1436879" y="3938686"/>
              <a:ext cx="1088859" cy="26440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Rectangle 145"/>
            <p:cNvSpPr/>
            <p:nvPr/>
          </p:nvSpPr>
          <p:spPr>
            <a:xfrm>
              <a:off x="2523491" y="3938686"/>
              <a:ext cx="627975" cy="26440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Rectangle 146"/>
            <p:cNvSpPr/>
            <p:nvPr/>
          </p:nvSpPr>
          <p:spPr>
            <a:xfrm>
              <a:off x="3152141" y="3938686"/>
              <a:ext cx="627975" cy="26440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Rectangle 147"/>
            <p:cNvSpPr/>
            <p:nvPr/>
          </p:nvSpPr>
          <p:spPr>
            <a:xfrm>
              <a:off x="3769774" y="3938686"/>
              <a:ext cx="627975" cy="26440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Rectangle 148"/>
            <p:cNvSpPr/>
            <p:nvPr/>
          </p:nvSpPr>
          <p:spPr>
            <a:xfrm>
              <a:off x="4387407" y="3938686"/>
              <a:ext cx="627975" cy="26440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Rectangle 149"/>
            <p:cNvSpPr/>
            <p:nvPr/>
          </p:nvSpPr>
          <p:spPr>
            <a:xfrm>
              <a:off x="5003865" y="3938686"/>
              <a:ext cx="627975" cy="26440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Rectangle 150"/>
            <p:cNvSpPr/>
            <p:nvPr/>
          </p:nvSpPr>
          <p:spPr>
            <a:xfrm>
              <a:off x="5632515" y="3938686"/>
              <a:ext cx="627975" cy="26440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Rectangle 151"/>
            <p:cNvSpPr/>
            <p:nvPr/>
          </p:nvSpPr>
          <p:spPr>
            <a:xfrm>
              <a:off x="6250148" y="3938686"/>
              <a:ext cx="627975" cy="26440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Rectangle 152"/>
            <p:cNvSpPr/>
            <p:nvPr/>
          </p:nvSpPr>
          <p:spPr>
            <a:xfrm>
              <a:off x="6878798" y="3938686"/>
              <a:ext cx="627975" cy="26440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Rectangle 153"/>
            <p:cNvSpPr/>
            <p:nvPr/>
          </p:nvSpPr>
          <p:spPr>
            <a:xfrm>
              <a:off x="7496431" y="3938686"/>
              <a:ext cx="627975" cy="26440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8112889" y="3938686"/>
              <a:ext cx="627975" cy="26440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Rectangle 155"/>
            <p:cNvSpPr/>
            <p:nvPr/>
          </p:nvSpPr>
          <p:spPr>
            <a:xfrm>
              <a:off x="4611793" y="3714587"/>
              <a:ext cx="1200770" cy="172956"/>
            </a:xfrm>
            <a:prstGeom prst="rect">
              <a:avLst/>
            </a:prstGeom>
            <a:solidFill>
              <a:srgbClr val="4F6EBD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Rectangle 156"/>
            <p:cNvSpPr/>
            <p:nvPr/>
          </p:nvSpPr>
          <p:spPr>
            <a:xfrm>
              <a:off x="4175083" y="3714587"/>
              <a:ext cx="448377" cy="172956"/>
            </a:xfrm>
            <a:prstGeom prst="rect">
              <a:avLst/>
            </a:prstGeom>
            <a:solidFill>
              <a:srgbClr val="262626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Rectangle 157"/>
            <p:cNvSpPr/>
            <p:nvPr/>
          </p:nvSpPr>
          <p:spPr>
            <a:xfrm>
              <a:off x="4617624" y="3464984"/>
              <a:ext cx="722887" cy="172956"/>
            </a:xfrm>
            <a:prstGeom prst="rect">
              <a:avLst/>
            </a:prstGeom>
            <a:solidFill>
              <a:srgbClr val="4F6EBD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Rectangle 158"/>
            <p:cNvSpPr/>
            <p:nvPr/>
          </p:nvSpPr>
          <p:spPr>
            <a:xfrm>
              <a:off x="3731961" y="3464984"/>
              <a:ext cx="882060" cy="172956"/>
            </a:xfrm>
            <a:prstGeom prst="rect">
              <a:avLst/>
            </a:prstGeom>
            <a:solidFill>
              <a:srgbClr val="262626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3090368" y="3215381"/>
              <a:ext cx="592438" cy="172956"/>
            </a:xfrm>
            <a:prstGeom prst="rect">
              <a:avLst/>
            </a:prstGeom>
            <a:solidFill>
              <a:srgbClr val="262626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Rectangle 160"/>
            <p:cNvSpPr/>
            <p:nvPr/>
          </p:nvSpPr>
          <p:spPr>
            <a:xfrm>
              <a:off x="2552608" y="2965778"/>
              <a:ext cx="563684" cy="172956"/>
            </a:xfrm>
            <a:prstGeom prst="rect">
              <a:avLst/>
            </a:prstGeom>
            <a:solidFill>
              <a:srgbClr val="262626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Rectangle 161"/>
            <p:cNvSpPr/>
            <p:nvPr/>
          </p:nvSpPr>
          <p:spPr>
            <a:xfrm>
              <a:off x="4943520" y="4300705"/>
              <a:ext cx="1326398" cy="172956"/>
            </a:xfrm>
            <a:prstGeom prst="rect">
              <a:avLst/>
            </a:prstGeom>
            <a:solidFill>
              <a:srgbClr val="D05F12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Rectangle 162"/>
            <p:cNvSpPr/>
            <p:nvPr/>
          </p:nvSpPr>
          <p:spPr>
            <a:xfrm>
              <a:off x="5838715" y="4549165"/>
              <a:ext cx="730115" cy="172956"/>
            </a:xfrm>
            <a:prstGeom prst="rect">
              <a:avLst/>
            </a:prstGeom>
            <a:solidFill>
              <a:srgbClr val="D05F12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Rectangle 163"/>
            <p:cNvSpPr/>
            <p:nvPr/>
          </p:nvSpPr>
          <p:spPr>
            <a:xfrm>
              <a:off x="6203772" y="4797625"/>
              <a:ext cx="730115" cy="172956"/>
            </a:xfrm>
            <a:prstGeom prst="rect">
              <a:avLst/>
            </a:prstGeom>
            <a:solidFill>
              <a:srgbClr val="D05F12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6938093" y="5046085"/>
              <a:ext cx="1074878" cy="172956"/>
            </a:xfrm>
            <a:prstGeom prst="rect">
              <a:avLst/>
            </a:prstGeom>
            <a:solidFill>
              <a:srgbClr val="D05F12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Rectangle 165"/>
            <p:cNvSpPr/>
            <p:nvPr/>
          </p:nvSpPr>
          <p:spPr>
            <a:xfrm>
              <a:off x="4829096" y="3985612"/>
              <a:ext cx="3183875" cy="172956"/>
            </a:xfrm>
            <a:prstGeom prst="rect">
              <a:avLst/>
            </a:prstGeom>
            <a:solidFill>
              <a:srgbClr val="D05F12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Rectangle 166"/>
            <p:cNvSpPr/>
            <p:nvPr/>
          </p:nvSpPr>
          <p:spPr>
            <a:xfrm>
              <a:off x="2552608" y="2722334"/>
              <a:ext cx="3183875" cy="172956"/>
            </a:xfrm>
            <a:prstGeom prst="rect">
              <a:avLst/>
            </a:prstGeom>
            <a:solidFill>
              <a:srgbClr val="262626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Rounded Rectangle 167"/>
            <p:cNvSpPr/>
            <p:nvPr/>
          </p:nvSpPr>
          <p:spPr>
            <a:xfrm>
              <a:off x="2129080" y="5386488"/>
              <a:ext cx="845811" cy="224464"/>
            </a:xfrm>
            <a:prstGeom prst="roundRect">
              <a:avLst/>
            </a:prstGeom>
            <a:solidFill>
              <a:srgbClr val="01CCA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Rounded Rectangle 168"/>
            <p:cNvSpPr/>
            <p:nvPr/>
          </p:nvSpPr>
          <p:spPr>
            <a:xfrm>
              <a:off x="4198400" y="5398984"/>
              <a:ext cx="845811" cy="224464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Rounded Rectangle 169"/>
            <p:cNvSpPr/>
            <p:nvPr/>
          </p:nvSpPr>
          <p:spPr>
            <a:xfrm>
              <a:off x="7694460" y="5350226"/>
              <a:ext cx="845811" cy="224464"/>
            </a:xfrm>
            <a:prstGeom prst="roundRect">
              <a:avLst/>
            </a:prstGeom>
            <a:solidFill>
              <a:srgbClr val="D05F1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1" name="Straight Connector 170"/>
            <p:cNvCxnSpPr/>
            <p:nvPr/>
          </p:nvCxnSpPr>
          <p:spPr>
            <a:xfrm>
              <a:off x="4614021" y="2665438"/>
              <a:ext cx="0" cy="2728686"/>
            </a:xfrm>
            <a:prstGeom prst="line">
              <a:avLst/>
            </a:prstGeom>
            <a:ln w="12700">
              <a:solidFill>
                <a:schemeClr val="accent6">
                  <a:lumMod val="75000"/>
                </a:schemeClr>
              </a:solidFill>
              <a:prstDash val="sysDash"/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/>
          </p:nvCxnSpPr>
          <p:spPr>
            <a:xfrm>
              <a:off x="2553308" y="2718011"/>
              <a:ext cx="0" cy="2665786"/>
            </a:xfrm>
            <a:prstGeom prst="line">
              <a:avLst/>
            </a:prstGeom>
            <a:ln w="12700">
              <a:solidFill>
                <a:srgbClr val="01CCA1"/>
              </a:solidFill>
              <a:prstDash val="sysDash"/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>
              <a:off x="8012971" y="3978632"/>
              <a:ext cx="0" cy="1371594"/>
            </a:xfrm>
            <a:prstGeom prst="line">
              <a:avLst/>
            </a:prstGeom>
            <a:ln w="12700">
              <a:solidFill>
                <a:srgbClr val="D05F12"/>
              </a:solidFill>
              <a:prstDash val="sysDash"/>
              <a:headEnd type="none"/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1" name="Group 60"/>
            <p:cNvGrpSpPr/>
            <p:nvPr/>
          </p:nvGrpSpPr>
          <p:grpSpPr>
            <a:xfrm>
              <a:off x="1559288" y="2249787"/>
              <a:ext cx="7240359" cy="323921"/>
              <a:chOff x="1621681" y="2512833"/>
              <a:chExt cx="7240359" cy="323921"/>
            </a:xfrm>
          </p:grpSpPr>
          <p:sp>
            <p:nvSpPr>
              <p:cNvPr id="94" name="TextBox 93"/>
              <p:cNvSpPr txBox="1"/>
              <p:nvPr/>
            </p:nvSpPr>
            <p:spPr>
              <a:xfrm>
                <a:off x="2564684" y="2555123"/>
                <a:ext cx="670376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Week 1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TextBox 94"/>
              <p:cNvSpPr txBox="1"/>
              <p:nvPr/>
            </p:nvSpPr>
            <p:spPr>
              <a:xfrm>
                <a:off x="3184915" y="2555123"/>
                <a:ext cx="670376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Week 2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>
                <a:off x="3806459" y="2565246"/>
                <a:ext cx="670376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Week 3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4429348" y="2549634"/>
                <a:ext cx="670376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Week 4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5050627" y="2566694"/>
                <a:ext cx="670376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Week 5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>
                <a:off x="5667583" y="2564836"/>
                <a:ext cx="670376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Week 6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TextBox 99"/>
              <p:cNvSpPr txBox="1"/>
              <p:nvPr/>
            </p:nvSpPr>
            <p:spPr>
              <a:xfrm>
                <a:off x="6285577" y="2560116"/>
                <a:ext cx="68255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Week 7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TextBox 100"/>
              <p:cNvSpPr txBox="1"/>
              <p:nvPr/>
            </p:nvSpPr>
            <p:spPr>
              <a:xfrm>
                <a:off x="6910098" y="2566694"/>
                <a:ext cx="68255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Week 8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TextBox 101"/>
              <p:cNvSpPr txBox="1"/>
              <p:nvPr/>
            </p:nvSpPr>
            <p:spPr>
              <a:xfrm>
                <a:off x="7538411" y="2575144"/>
                <a:ext cx="678995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Week 9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TextBox 102"/>
              <p:cNvSpPr txBox="1"/>
              <p:nvPr/>
            </p:nvSpPr>
            <p:spPr>
              <a:xfrm>
                <a:off x="8118094" y="2566694"/>
                <a:ext cx="74394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Week 10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TextBox 103"/>
              <p:cNvSpPr txBox="1"/>
              <p:nvPr/>
            </p:nvSpPr>
            <p:spPr>
              <a:xfrm>
                <a:off x="1621681" y="2512833"/>
                <a:ext cx="74885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Weeks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2" name="Group 61"/>
            <p:cNvGrpSpPr/>
            <p:nvPr/>
          </p:nvGrpSpPr>
          <p:grpSpPr>
            <a:xfrm>
              <a:off x="352400" y="2646931"/>
              <a:ext cx="938754" cy="2576056"/>
              <a:chOff x="414793" y="2909977"/>
              <a:chExt cx="938754" cy="2576056"/>
            </a:xfrm>
          </p:grpSpPr>
          <p:sp>
            <p:nvSpPr>
              <p:cNvPr id="82" name="TextBox 81"/>
              <p:cNvSpPr txBox="1"/>
              <p:nvPr/>
            </p:nvSpPr>
            <p:spPr>
              <a:xfrm>
                <a:off x="414793" y="2909977"/>
                <a:ext cx="677886" cy="3164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Task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414793" y="4175729"/>
                <a:ext cx="677886" cy="3164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Task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84" name="Group 83"/>
              <p:cNvGrpSpPr/>
              <p:nvPr/>
            </p:nvGrpSpPr>
            <p:grpSpPr>
              <a:xfrm>
                <a:off x="434706" y="3212528"/>
                <a:ext cx="918841" cy="990651"/>
                <a:chOff x="414534" y="3212528"/>
                <a:chExt cx="918841" cy="990651"/>
              </a:xfrm>
            </p:grpSpPr>
            <p:sp>
              <p:nvSpPr>
                <p:cNvPr id="90" name="TextBox 89"/>
                <p:cNvSpPr txBox="1"/>
                <p:nvPr/>
              </p:nvSpPr>
              <p:spPr>
                <a:xfrm>
                  <a:off x="414534" y="3212528"/>
                  <a:ext cx="918841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Sub-task 1</a:t>
                  </a:r>
                  <a:endParaRPr 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1" name="TextBox 90"/>
                <p:cNvSpPr txBox="1"/>
                <p:nvPr/>
              </p:nvSpPr>
              <p:spPr>
                <a:xfrm>
                  <a:off x="414534" y="3465901"/>
                  <a:ext cx="918841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Sub-task 1</a:t>
                  </a:r>
                  <a:endParaRPr 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2" name="TextBox 91"/>
                <p:cNvSpPr txBox="1"/>
                <p:nvPr/>
              </p:nvSpPr>
              <p:spPr>
                <a:xfrm>
                  <a:off x="414534" y="3701711"/>
                  <a:ext cx="918841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Sub-task 1</a:t>
                  </a:r>
                  <a:endParaRPr 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3" name="TextBox 92"/>
                <p:cNvSpPr txBox="1"/>
                <p:nvPr/>
              </p:nvSpPr>
              <p:spPr>
                <a:xfrm>
                  <a:off x="414534" y="3926180"/>
                  <a:ext cx="918841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Sub-task 1</a:t>
                  </a:r>
                  <a:endParaRPr 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85" name="Group 84"/>
              <p:cNvGrpSpPr/>
              <p:nvPr/>
            </p:nvGrpSpPr>
            <p:grpSpPr>
              <a:xfrm>
                <a:off x="434706" y="4495382"/>
                <a:ext cx="918841" cy="990651"/>
                <a:chOff x="414534" y="3212528"/>
                <a:chExt cx="918841" cy="990651"/>
              </a:xfrm>
            </p:grpSpPr>
            <p:sp>
              <p:nvSpPr>
                <p:cNvPr id="86" name="TextBox 85"/>
                <p:cNvSpPr txBox="1"/>
                <p:nvPr/>
              </p:nvSpPr>
              <p:spPr>
                <a:xfrm>
                  <a:off x="414534" y="3212528"/>
                  <a:ext cx="918841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Sub-task 1</a:t>
                  </a:r>
                  <a:endParaRPr 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7" name="TextBox 86"/>
                <p:cNvSpPr txBox="1"/>
                <p:nvPr/>
              </p:nvSpPr>
              <p:spPr>
                <a:xfrm>
                  <a:off x="414534" y="3465901"/>
                  <a:ext cx="918841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Sub-task 1</a:t>
                  </a:r>
                  <a:endParaRPr 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8" name="TextBox 87"/>
                <p:cNvSpPr txBox="1"/>
                <p:nvPr/>
              </p:nvSpPr>
              <p:spPr>
                <a:xfrm>
                  <a:off x="414534" y="3701711"/>
                  <a:ext cx="918841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Sub-task 1</a:t>
                  </a:r>
                  <a:endParaRPr 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9" name="TextBox 88"/>
                <p:cNvSpPr txBox="1"/>
                <p:nvPr/>
              </p:nvSpPr>
              <p:spPr>
                <a:xfrm>
                  <a:off x="414534" y="3926180"/>
                  <a:ext cx="918841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Sub-task 1</a:t>
                  </a:r>
                  <a:endParaRPr 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63" name="TextBox 62"/>
            <p:cNvSpPr txBox="1"/>
            <p:nvPr/>
          </p:nvSpPr>
          <p:spPr>
            <a:xfrm>
              <a:off x="2234708" y="5371652"/>
              <a:ext cx="63190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12-Feb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4312417" y="5387400"/>
              <a:ext cx="63030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06-Mar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7780772" y="5330426"/>
              <a:ext cx="65434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18-May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1521956" y="5974963"/>
              <a:ext cx="6125100" cy="338554"/>
              <a:chOff x="1521956" y="5974963"/>
              <a:chExt cx="6125100" cy="338554"/>
            </a:xfrm>
          </p:grpSpPr>
          <p:grpSp>
            <p:nvGrpSpPr>
              <p:cNvPr id="3" name="Group 2"/>
              <p:cNvGrpSpPr/>
              <p:nvPr/>
            </p:nvGrpSpPr>
            <p:grpSpPr>
              <a:xfrm>
                <a:off x="1521956" y="5974963"/>
                <a:ext cx="1697882" cy="338554"/>
                <a:chOff x="1694954" y="5974963"/>
                <a:chExt cx="1697882" cy="338554"/>
              </a:xfrm>
            </p:grpSpPr>
            <p:sp>
              <p:nvSpPr>
                <p:cNvPr id="174" name="Rectangle 173"/>
                <p:cNvSpPr/>
                <p:nvPr/>
              </p:nvSpPr>
              <p:spPr>
                <a:xfrm>
                  <a:off x="1694954" y="6052841"/>
                  <a:ext cx="630355" cy="182799"/>
                </a:xfrm>
                <a:prstGeom prst="rect">
                  <a:avLst/>
                </a:prstGeom>
                <a:solidFill>
                  <a:srgbClr val="262626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" name="TextBox 65"/>
                <p:cNvSpPr txBox="1"/>
                <p:nvPr/>
              </p:nvSpPr>
              <p:spPr>
                <a:xfrm>
                  <a:off x="2273619" y="5974963"/>
                  <a:ext cx="1119217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Complete</a:t>
                  </a:r>
                  <a:endParaRPr lang="en-US" sz="16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4" name="Group 3"/>
              <p:cNvGrpSpPr/>
              <p:nvPr/>
            </p:nvGrpSpPr>
            <p:grpSpPr>
              <a:xfrm>
                <a:off x="3392056" y="5974963"/>
                <a:ext cx="2211221" cy="338554"/>
                <a:chOff x="3635902" y="5974963"/>
                <a:chExt cx="2211221" cy="338554"/>
              </a:xfrm>
            </p:grpSpPr>
            <p:sp>
              <p:nvSpPr>
                <p:cNvPr id="175" name="Rectangle 174"/>
                <p:cNvSpPr/>
                <p:nvPr/>
              </p:nvSpPr>
              <p:spPr>
                <a:xfrm>
                  <a:off x="3635902" y="6052841"/>
                  <a:ext cx="630355" cy="182799"/>
                </a:xfrm>
                <a:prstGeom prst="rect">
                  <a:avLst/>
                </a:prstGeom>
                <a:solidFill>
                  <a:srgbClr val="4F6EBD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" name="TextBox 66"/>
                <p:cNvSpPr txBox="1"/>
                <p:nvPr/>
              </p:nvSpPr>
              <p:spPr>
                <a:xfrm>
                  <a:off x="4185321" y="5974963"/>
                  <a:ext cx="166180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To be Continue</a:t>
                  </a:r>
                  <a:endParaRPr lang="en-US" sz="16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5" name="Group 4"/>
              <p:cNvGrpSpPr/>
              <p:nvPr/>
            </p:nvGrpSpPr>
            <p:grpSpPr>
              <a:xfrm>
                <a:off x="5775496" y="5974963"/>
                <a:ext cx="1871560" cy="338554"/>
                <a:chOff x="5948494" y="5974963"/>
                <a:chExt cx="1871560" cy="338554"/>
              </a:xfrm>
            </p:grpSpPr>
            <p:sp>
              <p:nvSpPr>
                <p:cNvPr id="176" name="Rectangle 175"/>
                <p:cNvSpPr/>
                <p:nvPr/>
              </p:nvSpPr>
              <p:spPr>
                <a:xfrm>
                  <a:off x="5948494" y="6052841"/>
                  <a:ext cx="630355" cy="182799"/>
                </a:xfrm>
                <a:prstGeom prst="rect">
                  <a:avLst/>
                </a:prstGeom>
                <a:solidFill>
                  <a:srgbClr val="D05F12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" name="TextBox 67"/>
                <p:cNvSpPr txBox="1"/>
                <p:nvPr/>
              </p:nvSpPr>
              <p:spPr>
                <a:xfrm>
                  <a:off x="6529316" y="5974963"/>
                  <a:ext cx="1290738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Not Started</a:t>
                  </a:r>
                  <a:endParaRPr lang="en-US" sz="16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69" name="Group 68"/>
            <p:cNvGrpSpPr/>
            <p:nvPr/>
          </p:nvGrpSpPr>
          <p:grpSpPr>
            <a:xfrm>
              <a:off x="1554808" y="2651866"/>
              <a:ext cx="881973" cy="2576976"/>
              <a:chOff x="1617201" y="2914912"/>
              <a:chExt cx="881973" cy="2576976"/>
            </a:xfrm>
          </p:grpSpPr>
          <p:sp>
            <p:nvSpPr>
              <p:cNvPr id="70" name="TextBox 69"/>
              <p:cNvSpPr txBox="1"/>
              <p:nvPr/>
            </p:nvSpPr>
            <p:spPr>
              <a:xfrm>
                <a:off x="1617201" y="2914912"/>
                <a:ext cx="88197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XX days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71" name="Group 70"/>
              <p:cNvGrpSpPr/>
              <p:nvPr/>
            </p:nvGrpSpPr>
            <p:grpSpPr>
              <a:xfrm>
                <a:off x="1723034" y="3205804"/>
                <a:ext cx="654346" cy="990651"/>
                <a:chOff x="1723034" y="3205804"/>
                <a:chExt cx="654346" cy="990651"/>
              </a:xfrm>
            </p:grpSpPr>
            <p:sp>
              <p:nvSpPr>
                <p:cNvPr id="78" name="TextBox 77"/>
                <p:cNvSpPr txBox="1"/>
                <p:nvPr/>
              </p:nvSpPr>
              <p:spPr>
                <a:xfrm>
                  <a:off x="1723034" y="3205804"/>
                  <a:ext cx="65434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X days</a:t>
                  </a:r>
                  <a:endParaRPr 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9" name="TextBox 78"/>
                <p:cNvSpPr txBox="1"/>
                <p:nvPr/>
              </p:nvSpPr>
              <p:spPr>
                <a:xfrm>
                  <a:off x="1723034" y="3459177"/>
                  <a:ext cx="65434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X days</a:t>
                  </a:r>
                  <a:endParaRPr 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0" name="TextBox 79"/>
                <p:cNvSpPr txBox="1"/>
                <p:nvPr/>
              </p:nvSpPr>
              <p:spPr>
                <a:xfrm>
                  <a:off x="1723034" y="3694987"/>
                  <a:ext cx="65434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X days</a:t>
                  </a:r>
                  <a:endParaRPr 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1" name="TextBox 80"/>
                <p:cNvSpPr txBox="1"/>
                <p:nvPr/>
              </p:nvSpPr>
              <p:spPr>
                <a:xfrm>
                  <a:off x="1723034" y="3919456"/>
                  <a:ext cx="65434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X days</a:t>
                  </a:r>
                  <a:endParaRPr 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72" name="Group 71"/>
              <p:cNvGrpSpPr/>
              <p:nvPr/>
            </p:nvGrpSpPr>
            <p:grpSpPr>
              <a:xfrm>
                <a:off x="1723034" y="4501237"/>
                <a:ext cx="654346" cy="990651"/>
                <a:chOff x="1723034" y="3205804"/>
                <a:chExt cx="654346" cy="990651"/>
              </a:xfrm>
            </p:grpSpPr>
            <p:sp>
              <p:nvSpPr>
                <p:cNvPr id="74" name="TextBox 73"/>
                <p:cNvSpPr txBox="1"/>
                <p:nvPr/>
              </p:nvSpPr>
              <p:spPr>
                <a:xfrm>
                  <a:off x="1723034" y="3205804"/>
                  <a:ext cx="65434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X days</a:t>
                  </a:r>
                  <a:endParaRPr 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5" name="TextBox 74"/>
                <p:cNvSpPr txBox="1"/>
                <p:nvPr/>
              </p:nvSpPr>
              <p:spPr>
                <a:xfrm>
                  <a:off x="1723034" y="3459177"/>
                  <a:ext cx="65434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X days</a:t>
                  </a:r>
                  <a:endParaRPr 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6" name="TextBox 75"/>
                <p:cNvSpPr txBox="1"/>
                <p:nvPr/>
              </p:nvSpPr>
              <p:spPr>
                <a:xfrm>
                  <a:off x="1723034" y="3694987"/>
                  <a:ext cx="65434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X days</a:t>
                  </a:r>
                  <a:endParaRPr 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7" name="TextBox 76"/>
                <p:cNvSpPr txBox="1"/>
                <p:nvPr/>
              </p:nvSpPr>
              <p:spPr>
                <a:xfrm>
                  <a:off x="1723034" y="3919456"/>
                  <a:ext cx="65434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X days</a:t>
                  </a:r>
                  <a:endParaRPr 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73" name="TextBox 72"/>
              <p:cNvSpPr txBox="1"/>
              <p:nvPr/>
            </p:nvSpPr>
            <p:spPr>
              <a:xfrm>
                <a:off x="1617201" y="4178134"/>
                <a:ext cx="88197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XX days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58" name="TextBox 57"/>
            <p:cNvSpPr txBox="1"/>
            <p:nvPr/>
          </p:nvSpPr>
          <p:spPr>
            <a:xfrm>
              <a:off x="7016395" y="1686850"/>
              <a:ext cx="193248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Weekly </a:t>
              </a:r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Management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6296205" y="1331449"/>
              <a:ext cx="26307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Gantt Chart</a:t>
              </a:r>
              <a:endPara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62585" y="1313671"/>
              <a:ext cx="75533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2014</a:t>
              </a:r>
              <a:endPara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77" name="TextBox 176"/>
          <p:cNvSpPr txBox="1"/>
          <p:nvPr/>
        </p:nvSpPr>
        <p:spPr>
          <a:xfrm>
            <a:off x="37633" y="249314"/>
            <a:ext cx="53399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Performance Gantt Chart</a:t>
            </a:r>
          </a:p>
        </p:txBody>
      </p:sp>
    </p:spTree>
    <p:extLst>
      <p:ext uri="{BB962C8B-B14F-4D97-AF65-F5344CB8AC3E}">
        <p14:creationId xmlns:p14="http://schemas.microsoft.com/office/powerpoint/2010/main" val="174731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596020" y="1349859"/>
            <a:ext cx="7951960" cy="4959115"/>
            <a:chOff x="636834" y="1349859"/>
            <a:chExt cx="7951960" cy="4959115"/>
          </a:xfrm>
        </p:grpSpPr>
        <p:grpSp>
          <p:nvGrpSpPr>
            <p:cNvPr id="9" name="Group 8"/>
            <p:cNvGrpSpPr/>
            <p:nvPr/>
          </p:nvGrpSpPr>
          <p:grpSpPr>
            <a:xfrm>
              <a:off x="636834" y="1349859"/>
              <a:ext cx="7951960" cy="4959115"/>
              <a:chOff x="1066800" y="1484333"/>
              <a:chExt cx="7010400" cy="4587546"/>
            </a:xfrm>
            <a:effectLst>
              <a:reflection blurRad="6350" stA="26000" endPos="16000" dir="5400000" sy="-100000" algn="bl" rotWithShape="0"/>
            </a:effectLst>
          </p:grpSpPr>
          <p:sp>
            <p:nvSpPr>
              <p:cNvPr id="22" name="Rounded Rectangle 21"/>
              <p:cNvSpPr/>
              <p:nvPr/>
            </p:nvSpPr>
            <p:spPr>
              <a:xfrm>
                <a:off x="1075841" y="1492180"/>
                <a:ext cx="7001359" cy="4579699"/>
              </a:xfrm>
              <a:prstGeom prst="roundRect">
                <a:avLst>
                  <a:gd name="adj" fmla="val 5030"/>
                </a:avLst>
              </a:prstGeom>
              <a:gradFill flip="none" rotWithShape="1">
                <a:gsLst>
                  <a:gs pos="76000">
                    <a:sysClr val="windowText" lastClr="000000">
                      <a:lumMod val="95000"/>
                      <a:lumOff val="5000"/>
                    </a:sysClr>
                  </a:gs>
                  <a:gs pos="50000">
                    <a:sysClr val="windowText" lastClr="000000">
                      <a:lumMod val="50000"/>
                      <a:lumOff val="50000"/>
                    </a:sysClr>
                  </a:gs>
                  <a:gs pos="18000">
                    <a:sysClr val="windowText" lastClr="000000"/>
                  </a:gs>
                </a:gsLst>
                <a:lin ang="135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3" name="Rounded Rectangle 6"/>
              <p:cNvSpPr/>
              <p:nvPr/>
            </p:nvSpPr>
            <p:spPr>
              <a:xfrm>
                <a:off x="1066800" y="1484333"/>
                <a:ext cx="7000177" cy="4576591"/>
              </a:xfrm>
              <a:prstGeom prst="roundRect">
                <a:avLst>
                  <a:gd name="adj" fmla="val 5965"/>
                </a:avLst>
              </a:prstGeom>
              <a:noFill/>
              <a:ln w="38100" cap="flat" cmpd="sng" algn="ctr">
                <a:gradFill flip="none" rotWithShape="1">
                  <a:gsLst>
                    <a:gs pos="0">
                      <a:sysClr val="windowText" lastClr="000000"/>
                    </a:gs>
                    <a:gs pos="72000">
                      <a:sysClr val="windowText" lastClr="000000">
                        <a:lumMod val="50000"/>
                        <a:lumOff val="50000"/>
                      </a:sysClr>
                    </a:gs>
                  </a:gsLst>
                  <a:lin ang="2700000" scaled="1"/>
                  <a:tileRect/>
                </a:gra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1031264" y="1628412"/>
              <a:ext cx="7176439" cy="4186371"/>
            </a:xfrm>
            <a:prstGeom prst="rect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4427591" y="5936585"/>
              <a:ext cx="223593" cy="221736"/>
            </a:xfrm>
            <a:prstGeom prst="roundRect">
              <a:avLst>
                <a:gd name="adj" fmla="val 21441"/>
              </a:avLst>
            </a:prstGeom>
            <a:noFill/>
            <a:ln w="38100" cap="flat" cmpd="sng" algn="ctr">
              <a:solidFill>
                <a:srgbClr val="A5A5A5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5172552" y="5978755"/>
              <a:ext cx="260757" cy="157431"/>
              <a:chOff x="2345543" y="5586823"/>
              <a:chExt cx="227606" cy="138567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2345543" y="5587054"/>
                <a:ext cx="177250" cy="138336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1" name="Rectangle 8"/>
              <p:cNvSpPr/>
              <p:nvPr/>
            </p:nvSpPr>
            <p:spPr>
              <a:xfrm>
                <a:off x="2522558" y="5586823"/>
                <a:ext cx="50591" cy="138336"/>
              </a:xfrm>
              <a:custGeom>
                <a:avLst/>
                <a:gdLst>
                  <a:gd name="connsiteX0" fmla="*/ 0 w 41104"/>
                  <a:gd name="connsiteY0" fmla="*/ 0 h 112398"/>
                  <a:gd name="connsiteX1" fmla="*/ 41104 w 41104"/>
                  <a:gd name="connsiteY1" fmla="*/ 0 h 112398"/>
                  <a:gd name="connsiteX2" fmla="*/ 41104 w 41104"/>
                  <a:gd name="connsiteY2" fmla="*/ 112398 h 112398"/>
                  <a:gd name="connsiteX3" fmla="*/ 0 w 41104"/>
                  <a:gd name="connsiteY3" fmla="*/ 112398 h 112398"/>
                  <a:gd name="connsiteX4" fmla="*/ 0 w 41104"/>
                  <a:gd name="connsiteY4" fmla="*/ 0 h 112398"/>
                  <a:gd name="connsiteX0" fmla="*/ 0 w 45867"/>
                  <a:gd name="connsiteY0" fmla="*/ 0 h 112398"/>
                  <a:gd name="connsiteX1" fmla="*/ 45867 w 45867"/>
                  <a:gd name="connsiteY1" fmla="*/ 16668 h 112398"/>
                  <a:gd name="connsiteX2" fmla="*/ 41104 w 45867"/>
                  <a:gd name="connsiteY2" fmla="*/ 112398 h 112398"/>
                  <a:gd name="connsiteX3" fmla="*/ 0 w 45867"/>
                  <a:gd name="connsiteY3" fmla="*/ 112398 h 112398"/>
                  <a:gd name="connsiteX4" fmla="*/ 0 w 45867"/>
                  <a:gd name="connsiteY4" fmla="*/ 0 h 112398"/>
                  <a:gd name="connsiteX0" fmla="*/ 0 w 41105"/>
                  <a:gd name="connsiteY0" fmla="*/ 0 h 112398"/>
                  <a:gd name="connsiteX1" fmla="*/ 41105 w 41105"/>
                  <a:gd name="connsiteY1" fmla="*/ 14286 h 112398"/>
                  <a:gd name="connsiteX2" fmla="*/ 41104 w 41105"/>
                  <a:gd name="connsiteY2" fmla="*/ 112398 h 112398"/>
                  <a:gd name="connsiteX3" fmla="*/ 0 w 41105"/>
                  <a:gd name="connsiteY3" fmla="*/ 112398 h 112398"/>
                  <a:gd name="connsiteX4" fmla="*/ 0 w 41105"/>
                  <a:gd name="connsiteY4" fmla="*/ 0 h 1123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105" h="112398">
                    <a:moveTo>
                      <a:pt x="0" y="0"/>
                    </a:moveTo>
                    <a:lnTo>
                      <a:pt x="41105" y="14286"/>
                    </a:lnTo>
                    <a:cubicBezTo>
                      <a:pt x="41105" y="46990"/>
                      <a:pt x="41104" y="79694"/>
                      <a:pt x="41104" y="112398"/>
                    </a:cubicBezTo>
                    <a:lnTo>
                      <a:pt x="0" y="1123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sp>
          <p:nvSpPr>
            <p:cNvPr id="13" name="Freeform 12"/>
            <p:cNvSpPr/>
            <p:nvPr/>
          </p:nvSpPr>
          <p:spPr>
            <a:xfrm rot="17340000">
              <a:off x="3720051" y="5946987"/>
              <a:ext cx="215054" cy="228794"/>
            </a:xfrm>
            <a:custGeom>
              <a:avLst/>
              <a:gdLst>
                <a:gd name="connsiteX0" fmla="*/ 128299 w 189285"/>
                <a:gd name="connsiteY0" fmla="*/ 7847 h 199706"/>
                <a:gd name="connsiteX1" fmla="*/ 189285 w 189285"/>
                <a:gd name="connsiteY1" fmla="*/ 99853 h 199706"/>
                <a:gd name="connsiteX2" fmla="*/ 89431 w 189285"/>
                <a:gd name="connsiteY2" fmla="*/ 199706 h 199706"/>
                <a:gd name="connsiteX3" fmla="*/ 33603 w 189285"/>
                <a:gd name="connsiteY3" fmla="*/ 182653 h 199706"/>
                <a:gd name="connsiteX4" fmla="*/ 0 w 189285"/>
                <a:gd name="connsiteY4" fmla="*/ 141848 h 199706"/>
                <a:gd name="connsiteX5" fmla="*/ 10351 w 189285"/>
                <a:gd name="connsiteY5" fmla="*/ 121459 h 199706"/>
                <a:gd name="connsiteX6" fmla="*/ 44893 w 189285"/>
                <a:gd name="connsiteY6" fmla="*/ 121459 h 199706"/>
                <a:gd name="connsiteX7" fmla="*/ 54128 w 189285"/>
                <a:gd name="connsiteY7" fmla="*/ 135156 h 199706"/>
                <a:gd name="connsiteX8" fmla="*/ 89432 w 189285"/>
                <a:gd name="connsiteY8" fmla="*/ 149780 h 199706"/>
                <a:gd name="connsiteX9" fmla="*/ 139358 w 189285"/>
                <a:gd name="connsiteY9" fmla="*/ 99853 h 199706"/>
                <a:gd name="connsiteX10" fmla="*/ 89432 w 189285"/>
                <a:gd name="connsiteY10" fmla="*/ 49927 h 199706"/>
                <a:gd name="connsiteX11" fmla="*/ 69998 w 189285"/>
                <a:gd name="connsiteY11" fmla="*/ 53850 h 199706"/>
                <a:gd name="connsiteX12" fmla="*/ 61628 w 189285"/>
                <a:gd name="connsiteY12" fmla="*/ 58393 h 199706"/>
                <a:gd name="connsiteX13" fmla="*/ 42365 w 189285"/>
                <a:gd name="connsiteY13" fmla="*/ 58393 h 199706"/>
                <a:gd name="connsiteX14" fmla="*/ 69438 w 189285"/>
                <a:gd name="connsiteY14" fmla="*/ 5062 h 199706"/>
                <a:gd name="connsiteX15" fmla="*/ 89432 w 189285"/>
                <a:gd name="connsiteY15" fmla="*/ 0 h 199706"/>
                <a:gd name="connsiteX16" fmla="*/ 128299 w 189285"/>
                <a:gd name="connsiteY16" fmla="*/ 7847 h 199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9285" h="199706">
                  <a:moveTo>
                    <a:pt x="128299" y="7847"/>
                  </a:moveTo>
                  <a:cubicBezTo>
                    <a:pt x="164138" y="23005"/>
                    <a:pt x="189285" y="58492"/>
                    <a:pt x="189285" y="99853"/>
                  </a:cubicBezTo>
                  <a:cubicBezTo>
                    <a:pt x="189285" y="155001"/>
                    <a:pt x="144579" y="199706"/>
                    <a:pt x="89431" y="199706"/>
                  </a:cubicBezTo>
                  <a:cubicBezTo>
                    <a:pt x="68751" y="199706"/>
                    <a:pt x="49539" y="193419"/>
                    <a:pt x="33603" y="182653"/>
                  </a:cubicBezTo>
                  <a:lnTo>
                    <a:pt x="0" y="141848"/>
                  </a:lnTo>
                  <a:lnTo>
                    <a:pt x="10351" y="121459"/>
                  </a:lnTo>
                  <a:lnTo>
                    <a:pt x="44893" y="121459"/>
                  </a:lnTo>
                  <a:lnTo>
                    <a:pt x="54128" y="135156"/>
                  </a:lnTo>
                  <a:cubicBezTo>
                    <a:pt x="63163" y="144191"/>
                    <a:pt x="75645" y="149779"/>
                    <a:pt x="89432" y="149780"/>
                  </a:cubicBezTo>
                  <a:cubicBezTo>
                    <a:pt x="117005" y="149779"/>
                    <a:pt x="139359" y="127426"/>
                    <a:pt x="139358" y="99853"/>
                  </a:cubicBezTo>
                  <a:cubicBezTo>
                    <a:pt x="139358" y="72280"/>
                    <a:pt x="117005" y="49926"/>
                    <a:pt x="89432" y="49927"/>
                  </a:cubicBezTo>
                  <a:cubicBezTo>
                    <a:pt x="82538" y="49927"/>
                    <a:pt x="75971" y="51324"/>
                    <a:pt x="69998" y="53850"/>
                  </a:cubicBezTo>
                  <a:lnTo>
                    <a:pt x="61628" y="58393"/>
                  </a:lnTo>
                  <a:lnTo>
                    <a:pt x="42365" y="58393"/>
                  </a:lnTo>
                  <a:lnTo>
                    <a:pt x="69438" y="5062"/>
                  </a:lnTo>
                  <a:lnTo>
                    <a:pt x="89432" y="0"/>
                  </a:lnTo>
                  <a:cubicBezTo>
                    <a:pt x="103218" y="0"/>
                    <a:pt x="116353" y="2794"/>
                    <a:pt x="128299" y="7847"/>
                  </a:cubicBezTo>
                  <a:close/>
                </a:path>
              </a:pathLst>
            </a:custGeom>
            <a:solidFill>
              <a:srgbClr val="A5A5A5">
                <a:lumMod val="20000"/>
                <a:lumOff val="80000"/>
              </a:srgbClr>
            </a:solidFill>
            <a:ln w="12700" cap="flat" cmpd="sng" algn="ctr">
              <a:solidFill>
                <a:srgbClr val="A5A5A5">
                  <a:lumMod val="75000"/>
                </a:srgbClr>
              </a:solidFill>
              <a:prstDash val="solid"/>
              <a:miter lim="800000"/>
            </a:ln>
            <a:effectLst>
              <a:innerShdw blurRad="114300">
                <a:prstClr val="black">
                  <a:alpha val="61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14" name="Pentagon 13"/>
            <p:cNvSpPr/>
            <p:nvPr/>
          </p:nvSpPr>
          <p:spPr>
            <a:xfrm rot="16200000">
              <a:off x="3090966" y="5948723"/>
              <a:ext cx="201546" cy="251913"/>
            </a:xfrm>
            <a:prstGeom prst="homePlate">
              <a:avLst/>
            </a:prstGeom>
            <a:solidFill>
              <a:srgbClr val="FFFFFF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15" name="Chevron 12"/>
            <p:cNvSpPr/>
            <p:nvPr/>
          </p:nvSpPr>
          <p:spPr>
            <a:xfrm rot="16200000">
              <a:off x="3135142" y="5917153"/>
              <a:ext cx="121860" cy="245417"/>
            </a:xfrm>
            <a:custGeom>
              <a:avLst/>
              <a:gdLst>
                <a:gd name="connsiteX0" fmla="*/ 0 w 74647"/>
                <a:gd name="connsiteY0" fmla="*/ 0 h 225250"/>
                <a:gd name="connsiteX1" fmla="*/ 37324 w 74647"/>
                <a:gd name="connsiteY1" fmla="*/ 0 h 225250"/>
                <a:gd name="connsiteX2" fmla="*/ 74647 w 74647"/>
                <a:gd name="connsiteY2" fmla="*/ 112625 h 225250"/>
                <a:gd name="connsiteX3" fmla="*/ 37324 w 74647"/>
                <a:gd name="connsiteY3" fmla="*/ 225250 h 225250"/>
                <a:gd name="connsiteX4" fmla="*/ 0 w 74647"/>
                <a:gd name="connsiteY4" fmla="*/ 225250 h 225250"/>
                <a:gd name="connsiteX5" fmla="*/ 37324 w 74647"/>
                <a:gd name="connsiteY5" fmla="*/ 112625 h 225250"/>
                <a:gd name="connsiteX6" fmla="*/ 0 w 74647"/>
                <a:gd name="connsiteY6" fmla="*/ 0 h 225250"/>
                <a:gd name="connsiteX0" fmla="*/ 2384 w 77031"/>
                <a:gd name="connsiteY0" fmla="*/ 0 h 225250"/>
                <a:gd name="connsiteX1" fmla="*/ 39708 w 77031"/>
                <a:gd name="connsiteY1" fmla="*/ 0 h 225250"/>
                <a:gd name="connsiteX2" fmla="*/ 77031 w 77031"/>
                <a:gd name="connsiteY2" fmla="*/ 112625 h 225250"/>
                <a:gd name="connsiteX3" fmla="*/ 39708 w 77031"/>
                <a:gd name="connsiteY3" fmla="*/ 225250 h 225250"/>
                <a:gd name="connsiteX4" fmla="*/ 0 w 77031"/>
                <a:gd name="connsiteY4" fmla="*/ 199059 h 225250"/>
                <a:gd name="connsiteX5" fmla="*/ 39708 w 77031"/>
                <a:gd name="connsiteY5" fmla="*/ 112625 h 225250"/>
                <a:gd name="connsiteX6" fmla="*/ 2384 w 77031"/>
                <a:gd name="connsiteY6" fmla="*/ 0 h 225250"/>
                <a:gd name="connsiteX0" fmla="*/ 2384 w 77031"/>
                <a:gd name="connsiteY0" fmla="*/ 0 h 206203"/>
                <a:gd name="connsiteX1" fmla="*/ 39708 w 77031"/>
                <a:gd name="connsiteY1" fmla="*/ 0 h 206203"/>
                <a:gd name="connsiteX2" fmla="*/ 77031 w 77031"/>
                <a:gd name="connsiteY2" fmla="*/ 112625 h 206203"/>
                <a:gd name="connsiteX3" fmla="*/ 23037 w 77031"/>
                <a:gd name="connsiteY3" fmla="*/ 206203 h 206203"/>
                <a:gd name="connsiteX4" fmla="*/ 0 w 77031"/>
                <a:gd name="connsiteY4" fmla="*/ 199059 h 206203"/>
                <a:gd name="connsiteX5" fmla="*/ 39708 w 77031"/>
                <a:gd name="connsiteY5" fmla="*/ 112625 h 206203"/>
                <a:gd name="connsiteX6" fmla="*/ 2384 w 77031"/>
                <a:gd name="connsiteY6" fmla="*/ 0 h 206203"/>
                <a:gd name="connsiteX0" fmla="*/ 2384 w 86556"/>
                <a:gd name="connsiteY0" fmla="*/ 0 h 206203"/>
                <a:gd name="connsiteX1" fmla="*/ 39708 w 86556"/>
                <a:gd name="connsiteY1" fmla="*/ 0 h 206203"/>
                <a:gd name="connsiteX2" fmla="*/ 86556 w 86556"/>
                <a:gd name="connsiteY2" fmla="*/ 117388 h 206203"/>
                <a:gd name="connsiteX3" fmla="*/ 23037 w 86556"/>
                <a:gd name="connsiteY3" fmla="*/ 206203 h 206203"/>
                <a:gd name="connsiteX4" fmla="*/ 0 w 86556"/>
                <a:gd name="connsiteY4" fmla="*/ 199059 h 206203"/>
                <a:gd name="connsiteX5" fmla="*/ 39708 w 86556"/>
                <a:gd name="connsiteY5" fmla="*/ 112625 h 206203"/>
                <a:gd name="connsiteX6" fmla="*/ 2384 w 86556"/>
                <a:gd name="connsiteY6" fmla="*/ 0 h 206203"/>
                <a:gd name="connsiteX0" fmla="*/ 0 w 88938"/>
                <a:gd name="connsiteY0" fmla="*/ 33341 h 206203"/>
                <a:gd name="connsiteX1" fmla="*/ 42090 w 88938"/>
                <a:gd name="connsiteY1" fmla="*/ 0 h 206203"/>
                <a:gd name="connsiteX2" fmla="*/ 88938 w 88938"/>
                <a:gd name="connsiteY2" fmla="*/ 117388 h 206203"/>
                <a:gd name="connsiteX3" fmla="*/ 25419 w 88938"/>
                <a:gd name="connsiteY3" fmla="*/ 206203 h 206203"/>
                <a:gd name="connsiteX4" fmla="*/ 2382 w 88938"/>
                <a:gd name="connsiteY4" fmla="*/ 199059 h 206203"/>
                <a:gd name="connsiteX5" fmla="*/ 42090 w 88938"/>
                <a:gd name="connsiteY5" fmla="*/ 112625 h 206203"/>
                <a:gd name="connsiteX6" fmla="*/ 0 w 88938"/>
                <a:gd name="connsiteY6" fmla="*/ 33341 h 206203"/>
                <a:gd name="connsiteX0" fmla="*/ 0 w 88938"/>
                <a:gd name="connsiteY0" fmla="*/ 14288 h 187150"/>
                <a:gd name="connsiteX1" fmla="*/ 25418 w 88938"/>
                <a:gd name="connsiteY1" fmla="*/ 0 h 187150"/>
                <a:gd name="connsiteX2" fmla="*/ 88938 w 88938"/>
                <a:gd name="connsiteY2" fmla="*/ 98335 h 187150"/>
                <a:gd name="connsiteX3" fmla="*/ 25419 w 88938"/>
                <a:gd name="connsiteY3" fmla="*/ 187150 h 187150"/>
                <a:gd name="connsiteX4" fmla="*/ 2382 w 88938"/>
                <a:gd name="connsiteY4" fmla="*/ 180006 h 187150"/>
                <a:gd name="connsiteX5" fmla="*/ 42090 w 88938"/>
                <a:gd name="connsiteY5" fmla="*/ 93572 h 187150"/>
                <a:gd name="connsiteX6" fmla="*/ 0 w 88938"/>
                <a:gd name="connsiteY6" fmla="*/ 14288 h 187150"/>
                <a:gd name="connsiteX0" fmla="*/ 0 w 88938"/>
                <a:gd name="connsiteY0" fmla="*/ 14288 h 187150"/>
                <a:gd name="connsiteX1" fmla="*/ 25418 w 88938"/>
                <a:gd name="connsiteY1" fmla="*/ 0 h 187150"/>
                <a:gd name="connsiteX2" fmla="*/ 88938 w 88938"/>
                <a:gd name="connsiteY2" fmla="*/ 98335 h 187150"/>
                <a:gd name="connsiteX3" fmla="*/ 25419 w 88938"/>
                <a:gd name="connsiteY3" fmla="*/ 187150 h 187150"/>
                <a:gd name="connsiteX4" fmla="*/ 2382 w 88938"/>
                <a:gd name="connsiteY4" fmla="*/ 170481 h 187150"/>
                <a:gd name="connsiteX5" fmla="*/ 42090 w 88938"/>
                <a:gd name="connsiteY5" fmla="*/ 93572 h 187150"/>
                <a:gd name="connsiteX6" fmla="*/ 0 w 88938"/>
                <a:gd name="connsiteY6" fmla="*/ 14288 h 187150"/>
                <a:gd name="connsiteX0" fmla="*/ 0 w 93701"/>
                <a:gd name="connsiteY0" fmla="*/ 21432 h 187150"/>
                <a:gd name="connsiteX1" fmla="*/ 30181 w 93701"/>
                <a:gd name="connsiteY1" fmla="*/ 0 h 187150"/>
                <a:gd name="connsiteX2" fmla="*/ 93701 w 93701"/>
                <a:gd name="connsiteY2" fmla="*/ 98335 h 187150"/>
                <a:gd name="connsiteX3" fmla="*/ 30182 w 93701"/>
                <a:gd name="connsiteY3" fmla="*/ 187150 h 187150"/>
                <a:gd name="connsiteX4" fmla="*/ 7145 w 93701"/>
                <a:gd name="connsiteY4" fmla="*/ 170481 h 187150"/>
                <a:gd name="connsiteX5" fmla="*/ 46853 w 93701"/>
                <a:gd name="connsiteY5" fmla="*/ 93572 h 187150"/>
                <a:gd name="connsiteX6" fmla="*/ 0 w 93701"/>
                <a:gd name="connsiteY6" fmla="*/ 21432 h 187150"/>
                <a:gd name="connsiteX0" fmla="*/ 0 w 88941"/>
                <a:gd name="connsiteY0" fmla="*/ 14291 h 187150"/>
                <a:gd name="connsiteX1" fmla="*/ 25421 w 88941"/>
                <a:gd name="connsiteY1" fmla="*/ 0 h 187150"/>
                <a:gd name="connsiteX2" fmla="*/ 88941 w 88941"/>
                <a:gd name="connsiteY2" fmla="*/ 98335 h 187150"/>
                <a:gd name="connsiteX3" fmla="*/ 25422 w 88941"/>
                <a:gd name="connsiteY3" fmla="*/ 187150 h 187150"/>
                <a:gd name="connsiteX4" fmla="*/ 2385 w 88941"/>
                <a:gd name="connsiteY4" fmla="*/ 170481 h 187150"/>
                <a:gd name="connsiteX5" fmla="*/ 42093 w 88941"/>
                <a:gd name="connsiteY5" fmla="*/ 93572 h 187150"/>
                <a:gd name="connsiteX6" fmla="*/ 0 w 88941"/>
                <a:gd name="connsiteY6" fmla="*/ 14291 h 187150"/>
                <a:gd name="connsiteX0" fmla="*/ 0 w 88941"/>
                <a:gd name="connsiteY0" fmla="*/ 14291 h 187150"/>
                <a:gd name="connsiteX1" fmla="*/ 25421 w 88941"/>
                <a:gd name="connsiteY1" fmla="*/ 0 h 187150"/>
                <a:gd name="connsiteX2" fmla="*/ 88941 w 88941"/>
                <a:gd name="connsiteY2" fmla="*/ 98335 h 187150"/>
                <a:gd name="connsiteX3" fmla="*/ 25422 w 88941"/>
                <a:gd name="connsiteY3" fmla="*/ 187150 h 187150"/>
                <a:gd name="connsiteX4" fmla="*/ 2385 w 88941"/>
                <a:gd name="connsiteY4" fmla="*/ 170481 h 187150"/>
                <a:gd name="connsiteX5" fmla="*/ 61140 w 88941"/>
                <a:gd name="connsiteY5" fmla="*/ 95956 h 187150"/>
                <a:gd name="connsiteX6" fmla="*/ 0 w 88941"/>
                <a:gd name="connsiteY6" fmla="*/ 14291 h 187150"/>
                <a:gd name="connsiteX0" fmla="*/ 0 w 88941"/>
                <a:gd name="connsiteY0" fmla="*/ 14291 h 187150"/>
                <a:gd name="connsiteX1" fmla="*/ 25421 w 88941"/>
                <a:gd name="connsiteY1" fmla="*/ 0 h 187150"/>
                <a:gd name="connsiteX2" fmla="*/ 88941 w 88941"/>
                <a:gd name="connsiteY2" fmla="*/ 98335 h 187150"/>
                <a:gd name="connsiteX3" fmla="*/ 25422 w 88941"/>
                <a:gd name="connsiteY3" fmla="*/ 187150 h 187150"/>
                <a:gd name="connsiteX4" fmla="*/ 2385 w 88941"/>
                <a:gd name="connsiteY4" fmla="*/ 170481 h 187150"/>
                <a:gd name="connsiteX5" fmla="*/ 53993 w 88941"/>
                <a:gd name="connsiteY5" fmla="*/ 98340 h 187150"/>
                <a:gd name="connsiteX6" fmla="*/ 0 w 88941"/>
                <a:gd name="connsiteY6" fmla="*/ 14291 h 187150"/>
                <a:gd name="connsiteX0" fmla="*/ 0 w 88944"/>
                <a:gd name="connsiteY0" fmla="*/ 21438 h 187150"/>
                <a:gd name="connsiteX1" fmla="*/ 25424 w 88944"/>
                <a:gd name="connsiteY1" fmla="*/ 0 h 187150"/>
                <a:gd name="connsiteX2" fmla="*/ 88944 w 88944"/>
                <a:gd name="connsiteY2" fmla="*/ 98335 h 187150"/>
                <a:gd name="connsiteX3" fmla="*/ 25425 w 88944"/>
                <a:gd name="connsiteY3" fmla="*/ 187150 h 187150"/>
                <a:gd name="connsiteX4" fmla="*/ 2388 w 88944"/>
                <a:gd name="connsiteY4" fmla="*/ 170481 h 187150"/>
                <a:gd name="connsiteX5" fmla="*/ 53996 w 88944"/>
                <a:gd name="connsiteY5" fmla="*/ 98340 h 187150"/>
                <a:gd name="connsiteX6" fmla="*/ 0 w 88944"/>
                <a:gd name="connsiteY6" fmla="*/ 21438 h 187150"/>
                <a:gd name="connsiteX0" fmla="*/ 0 w 93706"/>
                <a:gd name="connsiteY0" fmla="*/ 21438 h 187150"/>
                <a:gd name="connsiteX1" fmla="*/ 25424 w 93706"/>
                <a:gd name="connsiteY1" fmla="*/ 0 h 187150"/>
                <a:gd name="connsiteX2" fmla="*/ 93706 w 93706"/>
                <a:gd name="connsiteY2" fmla="*/ 91191 h 187150"/>
                <a:gd name="connsiteX3" fmla="*/ 25425 w 93706"/>
                <a:gd name="connsiteY3" fmla="*/ 187150 h 187150"/>
                <a:gd name="connsiteX4" fmla="*/ 2388 w 93706"/>
                <a:gd name="connsiteY4" fmla="*/ 170481 h 187150"/>
                <a:gd name="connsiteX5" fmla="*/ 53996 w 93706"/>
                <a:gd name="connsiteY5" fmla="*/ 98340 h 187150"/>
                <a:gd name="connsiteX6" fmla="*/ 0 w 93706"/>
                <a:gd name="connsiteY6" fmla="*/ 21438 h 187150"/>
                <a:gd name="connsiteX0" fmla="*/ 0 w 93706"/>
                <a:gd name="connsiteY0" fmla="*/ 21438 h 187150"/>
                <a:gd name="connsiteX1" fmla="*/ 25424 w 93706"/>
                <a:gd name="connsiteY1" fmla="*/ 0 h 187150"/>
                <a:gd name="connsiteX2" fmla="*/ 93706 w 93706"/>
                <a:gd name="connsiteY2" fmla="*/ 91191 h 187150"/>
                <a:gd name="connsiteX3" fmla="*/ 25425 w 93706"/>
                <a:gd name="connsiteY3" fmla="*/ 187150 h 187150"/>
                <a:gd name="connsiteX4" fmla="*/ 2388 w 93706"/>
                <a:gd name="connsiteY4" fmla="*/ 170481 h 187150"/>
                <a:gd name="connsiteX5" fmla="*/ 61140 w 93706"/>
                <a:gd name="connsiteY5" fmla="*/ 91197 h 187150"/>
                <a:gd name="connsiteX6" fmla="*/ 0 w 93706"/>
                <a:gd name="connsiteY6" fmla="*/ 21438 h 18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706" h="187150">
                  <a:moveTo>
                    <a:pt x="0" y="21438"/>
                  </a:moveTo>
                  <a:lnTo>
                    <a:pt x="25424" y="0"/>
                  </a:lnTo>
                  <a:lnTo>
                    <a:pt x="93706" y="91191"/>
                  </a:lnTo>
                  <a:lnTo>
                    <a:pt x="25425" y="187150"/>
                  </a:lnTo>
                  <a:lnTo>
                    <a:pt x="2388" y="170481"/>
                  </a:lnTo>
                  <a:lnTo>
                    <a:pt x="61140" y="91197"/>
                  </a:lnTo>
                  <a:lnTo>
                    <a:pt x="0" y="21438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101966" y="1689972"/>
              <a:ext cx="7035035" cy="40632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graphicFrame>
          <p:nvGraphicFramePr>
            <p:cNvPr id="17" name="Chart 16"/>
            <p:cNvGraphicFramePr/>
            <p:nvPr>
              <p:extLst>
                <p:ext uri="{D42A27DB-BD31-4B8C-83A1-F6EECF244321}">
                  <p14:modId xmlns:p14="http://schemas.microsoft.com/office/powerpoint/2010/main" val="4051340314"/>
                </p:ext>
              </p:extLst>
            </p:nvPr>
          </p:nvGraphicFramePr>
          <p:xfrm>
            <a:off x="1203960" y="3870542"/>
            <a:ext cx="6823989" cy="184902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18" name="Chart 17"/>
            <p:cNvGraphicFramePr/>
            <p:nvPr>
              <p:extLst>
                <p:ext uri="{D42A27DB-BD31-4B8C-83A1-F6EECF244321}">
                  <p14:modId xmlns:p14="http://schemas.microsoft.com/office/powerpoint/2010/main" val="3395520162"/>
                </p:ext>
              </p:extLst>
            </p:nvPr>
          </p:nvGraphicFramePr>
          <p:xfrm>
            <a:off x="4841078" y="1832600"/>
            <a:ext cx="3186872" cy="187510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aphicFrame>
          <p:nvGraphicFramePr>
            <p:cNvPr id="19" name="Chart 18"/>
            <p:cNvGraphicFramePr/>
            <p:nvPr>
              <p:extLst>
                <p:ext uri="{D42A27DB-BD31-4B8C-83A1-F6EECF244321}">
                  <p14:modId xmlns:p14="http://schemas.microsoft.com/office/powerpoint/2010/main" val="591472252"/>
                </p:ext>
              </p:extLst>
            </p:nvPr>
          </p:nvGraphicFramePr>
          <p:xfrm>
            <a:off x="1277654" y="1741118"/>
            <a:ext cx="3361003" cy="197442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</p:grpSp>
      <p:sp>
        <p:nvSpPr>
          <p:cNvPr id="25" name="TextBox 24"/>
          <p:cNvSpPr txBox="1"/>
          <p:nvPr/>
        </p:nvSpPr>
        <p:spPr>
          <a:xfrm>
            <a:off x="37633" y="249314"/>
            <a:ext cx="24416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Dashboard</a:t>
            </a:r>
          </a:p>
        </p:txBody>
      </p:sp>
    </p:spTree>
    <p:extLst>
      <p:ext uri="{BB962C8B-B14F-4D97-AF65-F5344CB8AC3E}">
        <p14:creationId xmlns:p14="http://schemas.microsoft.com/office/powerpoint/2010/main" val="494717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491478860"/>
              </p:ext>
            </p:extLst>
          </p:nvPr>
        </p:nvGraphicFramePr>
        <p:xfrm>
          <a:off x="154387" y="1387058"/>
          <a:ext cx="4265213" cy="23321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2261988685"/>
              </p:ext>
            </p:extLst>
          </p:nvPr>
        </p:nvGraphicFramePr>
        <p:xfrm>
          <a:off x="154387" y="4325402"/>
          <a:ext cx="4223601" cy="23321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373539678"/>
              </p:ext>
            </p:extLst>
          </p:nvPr>
        </p:nvGraphicFramePr>
        <p:xfrm>
          <a:off x="4910667" y="1434421"/>
          <a:ext cx="3983951" cy="22598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02738457"/>
              </p:ext>
            </p:extLst>
          </p:nvPr>
        </p:nvGraphicFramePr>
        <p:xfrm>
          <a:off x="4919682" y="4330020"/>
          <a:ext cx="3974936" cy="23275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7633" y="249314"/>
            <a:ext cx="41857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Financial Highlights</a:t>
            </a:r>
          </a:p>
        </p:txBody>
      </p:sp>
    </p:spTree>
    <p:extLst>
      <p:ext uri="{BB962C8B-B14F-4D97-AF65-F5344CB8AC3E}">
        <p14:creationId xmlns:p14="http://schemas.microsoft.com/office/powerpoint/2010/main" val="2451390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2526" y="945837"/>
            <a:ext cx="9129872" cy="5528725"/>
            <a:chOff x="0" y="1346669"/>
            <a:chExt cx="9129872" cy="5528725"/>
          </a:xfrm>
        </p:grpSpPr>
        <p:sp>
          <p:nvSpPr>
            <p:cNvPr id="3" name="Rectangle 2"/>
            <p:cNvSpPr/>
            <p:nvPr/>
          </p:nvSpPr>
          <p:spPr>
            <a:xfrm>
              <a:off x="0" y="1346669"/>
              <a:ext cx="9113022" cy="5511331"/>
            </a:xfrm>
            <a:prstGeom prst="rect">
              <a:avLst/>
            </a:prstGeom>
            <a:gradFill flip="none" rotWithShape="1">
              <a:gsLst>
                <a:gs pos="100000">
                  <a:srgbClr val="FFFFFF">
                    <a:lumMod val="75000"/>
                  </a:srgbClr>
                </a:gs>
                <a:gs pos="45000">
                  <a:srgbClr val="FFFFFF"/>
                </a:gs>
              </a:gsLst>
              <a:lin ang="162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1726" y="1444307"/>
              <a:ext cx="8460548" cy="5431087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0" y="1346669"/>
              <a:ext cx="1508760" cy="5528725"/>
            </a:xfrm>
            <a:prstGeom prst="rect">
              <a:avLst/>
            </a:prstGeom>
            <a:gradFill flip="none" rotWithShape="1">
              <a:gsLst>
                <a:gs pos="100000">
                  <a:srgbClr val="FFFFFF">
                    <a:lumMod val="95000"/>
                    <a:alpha val="50000"/>
                  </a:srgbClr>
                </a:gs>
                <a:gs pos="45000">
                  <a:srgbClr val="FFFFFF">
                    <a:alpha val="0"/>
                  </a:srgbClr>
                </a:gs>
              </a:gsLst>
              <a:lin ang="162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1525863" y="1346669"/>
              <a:ext cx="1508760" cy="5528725"/>
            </a:xfrm>
            <a:prstGeom prst="rect">
              <a:avLst/>
            </a:prstGeom>
            <a:gradFill flip="none" rotWithShape="1">
              <a:gsLst>
                <a:gs pos="100000">
                  <a:srgbClr val="FFFFFF">
                    <a:lumMod val="85000"/>
                    <a:alpha val="50000"/>
                  </a:srgbClr>
                </a:gs>
                <a:gs pos="45000">
                  <a:srgbClr val="FFFFFF">
                    <a:alpha val="0"/>
                  </a:srgbClr>
                </a:gs>
              </a:gsLst>
              <a:lin ang="162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3051726" y="1346669"/>
              <a:ext cx="1508760" cy="5528725"/>
            </a:xfrm>
            <a:prstGeom prst="rect">
              <a:avLst/>
            </a:prstGeom>
            <a:gradFill>
              <a:gsLst>
                <a:gs pos="100000">
                  <a:srgbClr val="FFFFFF">
                    <a:lumMod val="75000"/>
                    <a:alpha val="50000"/>
                  </a:srgbClr>
                </a:gs>
                <a:gs pos="45000">
                  <a:srgbClr val="FFFFFF">
                    <a:alpha val="0"/>
                  </a:srgbClr>
                </a:gs>
              </a:gsLst>
              <a:lin ang="162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>
              <a:off x="4577591" y="1346669"/>
              <a:ext cx="1508759" cy="5528725"/>
            </a:xfrm>
            <a:custGeom>
              <a:avLst/>
              <a:gdLst>
                <a:gd name="connsiteX0" fmla="*/ 0 w 1508759"/>
                <a:gd name="connsiteY0" fmla="*/ 0 h 5528725"/>
                <a:gd name="connsiteX1" fmla="*/ 1508759 w 1508759"/>
                <a:gd name="connsiteY1" fmla="*/ 0 h 5528725"/>
                <a:gd name="connsiteX2" fmla="*/ 1508759 w 1508759"/>
                <a:gd name="connsiteY2" fmla="*/ 5528725 h 5528725"/>
                <a:gd name="connsiteX3" fmla="*/ 0 w 1508759"/>
                <a:gd name="connsiteY3" fmla="*/ 5528725 h 5528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08759" h="5528725">
                  <a:moveTo>
                    <a:pt x="0" y="0"/>
                  </a:moveTo>
                  <a:lnTo>
                    <a:pt x="1508759" y="0"/>
                  </a:lnTo>
                  <a:lnTo>
                    <a:pt x="1508759" y="5528725"/>
                  </a:lnTo>
                  <a:lnTo>
                    <a:pt x="0" y="5528725"/>
                  </a:lnTo>
                  <a:close/>
                </a:path>
              </a:pathLst>
            </a:custGeom>
            <a:gradFill>
              <a:gsLst>
                <a:gs pos="100000">
                  <a:srgbClr val="FFFFFF">
                    <a:lumMod val="65000"/>
                    <a:alpha val="50000"/>
                  </a:srgbClr>
                </a:gs>
                <a:gs pos="45000">
                  <a:srgbClr val="FFFFFF">
                    <a:alpha val="0"/>
                  </a:srgbClr>
                </a:gs>
              </a:gsLst>
              <a:lin ang="162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6090926" y="1346669"/>
              <a:ext cx="1508760" cy="5511331"/>
            </a:xfrm>
            <a:prstGeom prst="rect">
              <a:avLst/>
            </a:prstGeom>
            <a:gradFill>
              <a:gsLst>
                <a:gs pos="100000">
                  <a:srgbClr val="FFFFFF">
                    <a:lumMod val="50000"/>
                    <a:alpha val="50000"/>
                  </a:srgbClr>
                </a:gs>
                <a:gs pos="45000">
                  <a:srgbClr val="FFFFFF">
                    <a:alpha val="0"/>
                  </a:srgbClr>
                </a:gs>
              </a:gsLst>
              <a:lin ang="162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10" name="Freeform 9"/>
            <p:cNvSpPr/>
            <p:nvPr/>
          </p:nvSpPr>
          <p:spPr>
            <a:xfrm>
              <a:off x="7604262" y="1346669"/>
              <a:ext cx="1525610" cy="5528725"/>
            </a:xfrm>
            <a:custGeom>
              <a:avLst/>
              <a:gdLst>
                <a:gd name="connsiteX0" fmla="*/ 0 w 1508760"/>
                <a:gd name="connsiteY0" fmla="*/ 0 h 5528725"/>
                <a:gd name="connsiteX1" fmla="*/ 1508760 w 1508760"/>
                <a:gd name="connsiteY1" fmla="*/ 0 h 5528725"/>
                <a:gd name="connsiteX2" fmla="*/ 1508760 w 1508760"/>
                <a:gd name="connsiteY2" fmla="*/ 5528725 h 5528725"/>
                <a:gd name="connsiteX3" fmla="*/ 0 w 1508760"/>
                <a:gd name="connsiteY3" fmla="*/ 5528725 h 5528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08760" h="5528725">
                  <a:moveTo>
                    <a:pt x="0" y="0"/>
                  </a:moveTo>
                  <a:lnTo>
                    <a:pt x="1508760" y="0"/>
                  </a:lnTo>
                  <a:lnTo>
                    <a:pt x="1508760" y="5528725"/>
                  </a:lnTo>
                  <a:lnTo>
                    <a:pt x="0" y="5528725"/>
                  </a:lnTo>
                  <a:close/>
                </a:path>
              </a:pathLst>
            </a:custGeom>
            <a:gradFill>
              <a:gsLst>
                <a:gs pos="100000">
                  <a:srgbClr val="000000">
                    <a:lumMod val="65000"/>
                    <a:lumOff val="35000"/>
                    <a:alpha val="50000"/>
                  </a:srgbClr>
                </a:gs>
                <a:gs pos="45000">
                  <a:srgbClr val="FFFFFF">
                    <a:alpha val="0"/>
                  </a:srgbClr>
                </a:gs>
              </a:gsLst>
              <a:lin ang="162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363580" y="2272489"/>
              <a:ext cx="1843628" cy="4333512"/>
              <a:chOff x="363580" y="2181049"/>
              <a:chExt cx="1843628" cy="4333512"/>
            </a:xfrm>
          </p:grpSpPr>
          <p:grpSp>
            <p:nvGrpSpPr>
              <p:cNvPr id="54" name="Group 53"/>
              <p:cNvGrpSpPr/>
              <p:nvPr/>
            </p:nvGrpSpPr>
            <p:grpSpPr>
              <a:xfrm>
                <a:off x="363580" y="2181049"/>
                <a:ext cx="1763050" cy="1784941"/>
                <a:chOff x="458746" y="2372315"/>
                <a:chExt cx="1763050" cy="1784941"/>
              </a:xfrm>
            </p:grpSpPr>
            <p:grpSp>
              <p:nvGrpSpPr>
                <p:cNvPr id="59" name="Group 58"/>
                <p:cNvGrpSpPr/>
                <p:nvPr/>
              </p:nvGrpSpPr>
              <p:grpSpPr>
                <a:xfrm>
                  <a:off x="458746" y="2432929"/>
                  <a:ext cx="1763050" cy="1724327"/>
                  <a:chOff x="458746" y="2432929"/>
                  <a:chExt cx="1763050" cy="1724327"/>
                </a:xfrm>
              </p:grpSpPr>
              <p:sp>
                <p:nvSpPr>
                  <p:cNvPr id="61" name="Freeform 60"/>
                  <p:cNvSpPr/>
                  <p:nvPr/>
                </p:nvSpPr>
                <p:spPr>
                  <a:xfrm>
                    <a:off x="458746" y="2432929"/>
                    <a:ext cx="1763050" cy="1724327"/>
                  </a:xfrm>
                  <a:custGeom>
                    <a:avLst/>
                    <a:gdLst>
                      <a:gd name="connsiteX0" fmla="*/ 227827 w 1763050"/>
                      <a:gd name="connsiteY0" fmla="*/ 0 h 1724327"/>
                      <a:gd name="connsiteX1" fmla="*/ 416745 w 1763050"/>
                      <a:gd name="connsiteY1" fmla="*/ 100447 h 1724327"/>
                      <a:gd name="connsiteX2" fmla="*/ 432189 w 1763050"/>
                      <a:gd name="connsiteY2" fmla="*/ 128900 h 1724327"/>
                      <a:gd name="connsiteX3" fmla="*/ 476337 w 1763050"/>
                      <a:gd name="connsiteY3" fmla="*/ 106711 h 1724327"/>
                      <a:gd name="connsiteX4" fmla="*/ 1572527 w 1763050"/>
                      <a:gd name="connsiteY4" fmla="*/ 109977 h 1724327"/>
                      <a:gd name="connsiteX5" fmla="*/ 1763028 w 1763050"/>
                      <a:gd name="connsiteY5" fmla="*/ 267819 h 1724327"/>
                      <a:gd name="connsiteX6" fmla="*/ 1694448 w 1763050"/>
                      <a:gd name="connsiteY6" fmla="*/ 1544712 h 1724327"/>
                      <a:gd name="connsiteX7" fmla="*/ 1440811 w 1763050"/>
                      <a:gd name="connsiteY7" fmla="*/ 1724327 h 1724327"/>
                      <a:gd name="connsiteX8" fmla="*/ 182423 w 1763050"/>
                      <a:gd name="connsiteY8" fmla="*/ 1672076 h 1724327"/>
                      <a:gd name="connsiteX9" fmla="*/ 20225 w 1763050"/>
                      <a:gd name="connsiteY9" fmla="*/ 1368365 h 1724327"/>
                      <a:gd name="connsiteX10" fmla="*/ 100779 w 1763050"/>
                      <a:gd name="connsiteY10" fmla="*/ 486621 h 1724327"/>
                      <a:gd name="connsiteX11" fmla="*/ 132795 w 1763050"/>
                      <a:gd name="connsiteY11" fmla="*/ 434303 h 1724327"/>
                      <a:gd name="connsiteX12" fmla="*/ 100447 w 1763050"/>
                      <a:gd name="connsiteY12" fmla="*/ 416745 h 1724327"/>
                      <a:gd name="connsiteX13" fmla="*/ 0 w 1763050"/>
                      <a:gd name="connsiteY13" fmla="*/ 227827 h 1724327"/>
                      <a:gd name="connsiteX14" fmla="*/ 227827 w 1763050"/>
                      <a:gd name="connsiteY14" fmla="*/ 0 h 1724327"/>
                      <a:gd name="connsiteX0" fmla="*/ 227827 w 1763050"/>
                      <a:gd name="connsiteY0" fmla="*/ 0 h 1724327"/>
                      <a:gd name="connsiteX1" fmla="*/ 416745 w 1763050"/>
                      <a:gd name="connsiteY1" fmla="*/ 100447 h 1724327"/>
                      <a:gd name="connsiteX2" fmla="*/ 476337 w 1763050"/>
                      <a:gd name="connsiteY2" fmla="*/ 106711 h 1724327"/>
                      <a:gd name="connsiteX3" fmla="*/ 1572527 w 1763050"/>
                      <a:gd name="connsiteY3" fmla="*/ 109977 h 1724327"/>
                      <a:gd name="connsiteX4" fmla="*/ 1763028 w 1763050"/>
                      <a:gd name="connsiteY4" fmla="*/ 267819 h 1724327"/>
                      <a:gd name="connsiteX5" fmla="*/ 1694448 w 1763050"/>
                      <a:gd name="connsiteY5" fmla="*/ 1544712 h 1724327"/>
                      <a:gd name="connsiteX6" fmla="*/ 1440811 w 1763050"/>
                      <a:gd name="connsiteY6" fmla="*/ 1724327 h 1724327"/>
                      <a:gd name="connsiteX7" fmla="*/ 182423 w 1763050"/>
                      <a:gd name="connsiteY7" fmla="*/ 1672076 h 1724327"/>
                      <a:gd name="connsiteX8" fmla="*/ 20225 w 1763050"/>
                      <a:gd name="connsiteY8" fmla="*/ 1368365 h 1724327"/>
                      <a:gd name="connsiteX9" fmla="*/ 100779 w 1763050"/>
                      <a:gd name="connsiteY9" fmla="*/ 486621 h 1724327"/>
                      <a:gd name="connsiteX10" fmla="*/ 132795 w 1763050"/>
                      <a:gd name="connsiteY10" fmla="*/ 434303 h 1724327"/>
                      <a:gd name="connsiteX11" fmla="*/ 100447 w 1763050"/>
                      <a:gd name="connsiteY11" fmla="*/ 416745 h 1724327"/>
                      <a:gd name="connsiteX12" fmla="*/ 0 w 1763050"/>
                      <a:gd name="connsiteY12" fmla="*/ 227827 h 1724327"/>
                      <a:gd name="connsiteX13" fmla="*/ 227827 w 1763050"/>
                      <a:gd name="connsiteY13" fmla="*/ 0 h 1724327"/>
                      <a:gd name="connsiteX0" fmla="*/ 227827 w 1763050"/>
                      <a:gd name="connsiteY0" fmla="*/ 0 h 1724327"/>
                      <a:gd name="connsiteX1" fmla="*/ 414567 w 1763050"/>
                      <a:gd name="connsiteY1" fmla="*/ 85207 h 1724327"/>
                      <a:gd name="connsiteX2" fmla="*/ 476337 w 1763050"/>
                      <a:gd name="connsiteY2" fmla="*/ 106711 h 1724327"/>
                      <a:gd name="connsiteX3" fmla="*/ 1572527 w 1763050"/>
                      <a:gd name="connsiteY3" fmla="*/ 109977 h 1724327"/>
                      <a:gd name="connsiteX4" fmla="*/ 1763028 w 1763050"/>
                      <a:gd name="connsiteY4" fmla="*/ 267819 h 1724327"/>
                      <a:gd name="connsiteX5" fmla="*/ 1694448 w 1763050"/>
                      <a:gd name="connsiteY5" fmla="*/ 1544712 h 1724327"/>
                      <a:gd name="connsiteX6" fmla="*/ 1440811 w 1763050"/>
                      <a:gd name="connsiteY6" fmla="*/ 1724327 h 1724327"/>
                      <a:gd name="connsiteX7" fmla="*/ 182423 w 1763050"/>
                      <a:gd name="connsiteY7" fmla="*/ 1672076 h 1724327"/>
                      <a:gd name="connsiteX8" fmla="*/ 20225 w 1763050"/>
                      <a:gd name="connsiteY8" fmla="*/ 1368365 h 1724327"/>
                      <a:gd name="connsiteX9" fmla="*/ 100779 w 1763050"/>
                      <a:gd name="connsiteY9" fmla="*/ 486621 h 1724327"/>
                      <a:gd name="connsiteX10" fmla="*/ 132795 w 1763050"/>
                      <a:gd name="connsiteY10" fmla="*/ 434303 h 1724327"/>
                      <a:gd name="connsiteX11" fmla="*/ 100447 w 1763050"/>
                      <a:gd name="connsiteY11" fmla="*/ 416745 h 1724327"/>
                      <a:gd name="connsiteX12" fmla="*/ 0 w 1763050"/>
                      <a:gd name="connsiteY12" fmla="*/ 227827 h 1724327"/>
                      <a:gd name="connsiteX13" fmla="*/ 227827 w 1763050"/>
                      <a:gd name="connsiteY13" fmla="*/ 0 h 1724327"/>
                      <a:gd name="connsiteX0" fmla="*/ 227827 w 1763050"/>
                      <a:gd name="connsiteY0" fmla="*/ 0 h 1724327"/>
                      <a:gd name="connsiteX1" fmla="*/ 414567 w 1763050"/>
                      <a:gd name="connsiteY1" fmla="*/ 85207 h 1724327"/>
                      <a:gd name="connsiteX2" fmla="*/ 476337 w 1763050"/>
                      <a:gd name="connsiteY2" fmla="*/ 106711 h 1724327"/>
                      <a:gd name="connsiteX3" fmla="*/ 1572527 w 1763050"/>
                      <a:gd name="connsiteY3" fmla="*/ 109977 h 1724327"/>
                      <a:gd name="connsiteX4" fmla="*/ 1763028 w 1763050"/>
                      <a:gd name="connsiteY4" fmla="*/ 267819 h 1724327"/>
                      <a:gd name="connsiteX5" fmla="*/ 1694448 w 1763050"/>
                      <a:gd name="connsiteY5" fmla="*/ 1544712 h 1724327"/>
                      <a:gd name="connsiteX6" fmla="*/ 1440811 w 1763050"/>
                      <a:gd name="connsiteY6" fmla="*/ 1724327 h 1724327"/>
                      <a:gd name="connsiteX7" fmla="*/ 182423 w 1763050"/>
                      <a:gd name="connsiteY7" fmla="*/ 1672076 h 1724327"/>
                      <a:gd name="connsiteX8" fmla="*/ 20225 w 1763050"/>
                      <a:gd name="connsiteY8" fmla="*/ 1368365 h 1724327"/>
                      <a:gd name="connsiteX9" fmla="*/ 100779 w 1763050"/>
                      <a:gd name="connsiteY9" fmla="*/ 486621 h 1724327"/>
                      <a:gd name="connsiteX10" fmla="*/ 100447 w 1763050"/>
                      <a:gd name="connsiteY10" fmla="*/ 416745 h 1724327"/>
                      <a:gd name="connsiteX11" fmla="*/ 0 w 1763050"/>
                      <a:gd name="connsiteY11" fmla="*/ 227827 h 1724327"/>
                      <a:gd name="connsiteX12" fmla="*/ 227827 w 1763050"/>
                      <a:gd name="connsiteY12" fmla="*/ 0 h 1724327"/>
                      <a:gd name="connsiteX0" fmla="*/ 227827 w 1763050"/>
                      <a:gd name="connsiteY0" fmla="*/ 0 h 1724327"/>
                      <a:gd name="connsiteX1" fmla="*/ 414567 w 1763050"/>
                      <a:gd name="connsiteY1" fmla="*/ 85207 h 1724327"/>
                      <a:gd name="connsiteX2" fmla="*/ 476337 w 1763050"/>
                      <a:gd name="connsiteY2" fmla="*/ 106711 h 1724327"/>
                      <a:gd name="connsiteX3" fmla="*/ 1572527 w 1763050"/>
                      <a:gd name="connsiteY3" fmla="*/ 109977 h 1724327"/>
                      <a:gd name="connsiteX4" fmla="*/ 1763028 w 1763050"/>
                      <a:gd name="connsiteY4" fmla="*/ 267819 h 1724327"/>
                      <a:gd name="connsiteX5" fmla="*/ 1694448 w 1763050"/>
                      <a:gd name="connsiteY5" fmla="*/ 1544712 h 1724327"/>
                      <a:gd name="connsiteX6" fmla="*/ 1440811 w 1763050"/>
                      <a:gd name="connsiteY6" fmla="*/ 1724327 h 1724327"/>
                      <a:gd name="connsiteX7" fmla="*/ 182423 w 1763050"/>
                      <a:gd name="connsiteY7" fmla="*/ 1672076 h 1724327"/>
                      <a:gd name="connsiteX8" fmla="*/ 20225 w 1763050"/>
                      <a:gd name="connsiteY8" fmla="*/ 1368365 h 1724327"/>
                      <a:gd name="connsiteX9" fmla="*/ 100779 w 1763050"/>
                      <a:gd name="connsiteY9" fmla="*/ 486621 h 1724327"/>
                      <a:gd name="connsiteX10" fmla="*/ 96093 w 1763050"/>
                      <a:gd name="connsiteY10" fmla="*/ 418922 h 1724327"/>
                      <a:gd name="connsiteX11" fmla="*/ 0 w 1763050"/>
                      <a:gd name="connsiteY11" fmla="*/ 227827 h 1724327"/>
                      <a:gd name="connsiteX12" fmla="*/ 227827 w 1763050"/>
                      <a:gd name="connsiteY12" fmla="*/ 0 h 1724327"/>
                      <a:gd name="connsiteX0" fmla="*/ 227827 w 1763050"/>
                      <a:gd name="connsiteY0" fmla="*/ 0 h 1724327"/>
                      <a:gd name="connsiteX1" fmla="*/ 414567 w 1763050"/>
                      <a:gd name="connsiteY1" fmla="*/ 85207 h 1724327"/>
                      <a:gd name="connsiteX2" fmla="*/ 476337 w 1763050"/>
                      <a:gd name="connsiteY2" fmla="*/ 106711 h 1724327"/>
                      <a:gd name="connsiteX3" fmla="*/ 1572527 w 1763050"/>
                      <a:gd name="connsiteY3" fmla="*/ 109977 h 1724327"/>
                      <a:gd name="connsiteX4" fmla="*/ 1763028 w 1763050"/>
                      <a:gd name="connsiteY4" fmla="*/ 267819 h 1724327"/>
                      <a:gd name="connsiteX5" fmla="*/ 1694448 w 1763050"/>
                      <a:gd name="connsiteY5" fmla="*/ 1544712 h 1724327"/>
                      <a:gd name="connsiteX6" fmla="*/ 1440811 w 1763050"/>
                      <a:gd name="connsiteY6" fmla="*/ 1724327 h 1724327"/>
                      <a:gd name="connsiteX7" fmla="*/ 182423 w 1763050"/>
                      <a:gd name="connsiteY7" fmla="*/ 1672076 h 1724327"/>
                      <a:gd name="connsiteX8" fmla="*/ 20225 w 1763050"/>
                      <a:gd name="connsiteY8" fmla="*/ 1368365 h 1724327"/>
                      <a:gd name="connsiteX9" fmla="*/ 100779 w 1763050"/>
                      <a:gd name="connsiteY9" fmla="*/ 486621 h 1724327"/>
                      <a:gd name="connsiteX10" fmla="*/ 96093 w 1763050"/>
                      <a:gd name="connsiteY10" fmla="*/ 418922 h 1724327"/>
                      <a:gd name="connsiteX11" fmla="*/ 0 w 1763050"/>
                      <a:gd name="connsiteY11" fmla="*/ 227827 h 1724327"/>
                      <a:gd name="connsiteX12" fmla="*/ 227827 w 1763050"/>
                      <a:gd name="connsiteY12" fmla="*/ 0 h 1724327"/>
                      <a:gd name="connsiteX0" fmla="*/ 227827 w 1763050"/>
                      <a:gd name="connsiteY0" fmla="*/ 0 h 1724327"/>
                      <a:gd name="connsiteX1" fmla="*/ 414567 w 1763050"/>
                      <a:gd name="connsiteY1" fmla="*/ 85207 h 1724327"/>
                      <a:gd name="connsiteX2" fmla="*/ 476337 w 1763050"/>
                      <a:gd name="connsiteY2" fmla="*/ 106711 h 1724327"/>
                      <a:gd name="connsiteX3" fmla="*/ 1572527 w 1763050"/>
                      <a:gd name="connsiteY3" fmla="*/ 109977 h 1724327"/>
                      <a:gd name="connsiteX4" fmla="*/ 1763028 w 1763050"/>
                      <a:gd name="connsiteY4" fmla="*/ 267819 h 1724327"/>
                      <a:gd name="connsiteX5" fmla="*/ 1694448 w 1763050"/>
                      <a:gd name="connsiteY5" fmla="*/ 1544712 h 1724327"/>
                      <a:gd name="connsiteX6" fmla="*/ 1440811 w 1763050"/>
                      <a:gd name="connsiteY6" fmla="*/ 1724327 h 1724327"/>
                      <a:gd name="connsiteX7" fmla="*/ 182423 w 1763050"/>
                      <a:gd name="connsiteY7" fmla="*/ 1672076 h 1724327"/>
                      <a:gd name="connsiteX8" fmla="*/ 20225 w 1763050"/>
                      <a:gd name="connsiteY8" fmla="*/ 1368365 h 1724327"/>
                      <a:gd name="connsiteX9" fmla="*/ 100779 w 1763050"/>
                      <a:gd name="connsiteY9" fmla="*/ 486621 h 1724327"/>
                      <a:gd name="connsiteX10" fmla="*/ 96093 w 1763050"/>
                      <a:gd name="connsiteY10" fmla="*/ 418922 h 1724327"/>
                      <a:gd name="connsiteX11" fmla="*/ 0 w 1763050"/>
                      <a:gd name="connsiteY11" fmla="*/ 227827 h 1724327"/>
                      <a:gd name="connsiteX12" fmla="*/ 227827 w 1763050"/>
                      <a:gd name="connsiteY12" fmla="*/ 0 h 1724327"/>
                      <a:gd name="connsiteX0" fmla="*/ 227827 w 1763050"/>
                      <a:gd name="connsiteY0" fmla="*/ 0 h 1724327"/>
                      <a:gd name="connsiteX1" fmla="*/ 414567 w 1763050"/>
                      <a:gd name="connsiteY1" fmla="*/ 85207 h 1724327"/>
                      <a:gd name="connsiteX2" fmla="*/ 476337 w 1763050"/>
                      <a:gd name="connsiteY2" fmla="*/ 106711 h 1724327"/>
                      <a:gd name="connsiteX3" fmla="*/ 1572527 w 1763050"/>
                      <a:gd name="connsiteY3" fmla="*/ 109977 h 1724327"/>
                      <a:gd name="connsiteX4" fmla="*/ 1763028 w 1763050"/>
                      <a:gd name="connsiteY4" fmla="*/ 267819 h 1724327"/>
                      <a:gd name="connsiteX5" fmla="*/ 1694448 w 1763050"/>
                      <a:gd name="connsiteY5" fmla="*/ 1544712 h 1724327"/>
                      <a:gd name="connsiteX6" fmla="*/ 1440811 w 1763050"/>
                      <a:gd name="connsiteY6" fmla="*/ 1724327 h 1724327"/>
                      <a:gd name="connsiteX7" fmla="*/ 182423 w 1763050"/>
                      <a:gd name="connsiteY7" fmla="*/ 1672076 h 1724327"/>
                      <a:gd name="connsiteX8" fmla="*/ 20225 w 1763050"/>
                      <a:gd name="connsiteY8" fmla="*/ 1368365 h 1724327"/>
                      <a:gd name="connsiteX9" fmla="*/ 100779 w 1763050"/>
                      <a:gd name="connsiteY9" fmla="*/ 486621 h 1724327"/>
                      <a:gd name="connsiteX10" fmla="*/ 96093 w 1763050"/>
                      <a:gd name="connsiteY10" fmla="*/ 418922 h 1724327"/>
                      <a:gd name="connsiteX11" fmla="*/ 0 w 1763050"/>
                      <a:gd name="connsiteY11" fmla="*/ 227827 h 1724327"/>
                      <a:gd name="connsiteX12" fmla="*/ 227827 w 1763050"/>
                      <a:gd name="connsiteY12" fmla="*/ 0 h 1724327"/>
                      <a:gd name="connsiteX0" fmla="*/ 227827 w 1763050"/>
                      <a:gd name="connsiteY0" fmla="*/ 2491 h 1726818"/>
                      <a:gd name="connsiteX1" fmla="*/ 476337 w 1763050"/>
                      <a:gd name="connsiteY1" fmla="*/ 109202 h 1726818"/>
                      <a:gd name="connsiteX2" fmla="*/ 1572527 w 1763050"/>
                      <a:gd name="connsiteY2" fmla="*/ 112468 h 1726818"/>
                      <a:gd name="connsiteX3" fmla="*/ 1763028 w 1763050"/>
                      <a:gd name="connsiteY3" fmla="*/ 270310 h 1726818"/>
                      <a:gd name="connsiteX4" fmla="*/ 1694448 w 1763050"/>
                      <a:gd name="connsiteY4" fmla="*/ 1547203 h 1726818"/>
                      <a:gd name="connsiteX5" fmla="*/ 1440811 w 1763050"/>
                      <a:gd name="connsiteY5" fmla="*/ 1726818 h 1726818"/>
                      <a:gd name="connsiteX6" fmla="*/ 182423 w 1763050"/>
                      <a:gd name="connsiteY6" fmla="*/ 1674567 h 1726818"/>
                      <a:gd name="connsiteX7" fmla="*/ 20225 w 1763050"/>
                      <a:gd name="connsiteY7" fmla="*/ 1370856 h 1726818"/>
                      <a:gd name="connsiteX8" fmla="*/ 100779 w 1763050"/>
                      <a:gd name="connsiteY8" fmla="*/ 489112 h 1726818"/>
                      <a:gd name="connsiteX9" fmla="*/ 96093 w 1763050"/>
                      <a:gd name="connsiteY9" fmla="*/ 421413 h 1726818"/>
                      <a:gd name="connsiteX10" fmla="*/ 0 w 1763050"/>
                      <a:gd name="connsiteY10" fmla="*/ 230318 h 1726818"/>
                      <a:gd name="connsiteX11" fmla="*/ 227827 w 1763050"/>
                      <a:gd name="connsiteY11" fmla="*/ 2491 h 1726818"/>
                      <a:gd name="connsiteX0" fmla="*/ 227827 w 1763050"/>
                      <a:gd name="connsiteY0" fmla="*/ 372 h 1724699"/>
                      <a:gd name="connsiteX1" fmla="*/ 476337 w 1763050"/>
                      <a:gd name="connsiteY1" fmla="*/ 107083 h 1724699"/>
                      <a:gd name="connsiteX2" fmla="*/ 1572527 w 1763050"/>
                      <a:gd name="connsiteY2" fmla="*/ 110349 h 1724699"/>
                      <a:gd name="connsiteX3" fmla="*/ 1763028 w 1763050"/>
                      <a:gd name="connsiteY3" fmla="*/ 268191 h 1724699"/>
                      <a:gd name="connsiteX4" fmla="*/ 1694448 w 1763050"/>
                      <a:gd name="connsiteY4" fmla="*/ 1545084 h 1724699"/>
                      <a:gd name="connsiteX5" fmla="*/ 1440811 w 1763050"/>
                      <a:gd name="connsiteY5" fmla="*/ 1724699 h 1724699"/>
                      <a:gd name="connsiteX6" fmla="*/ 182423 w 1763050"/>
                      <a:gd name="connsiteY6" fmla="*/ 1672448 h 1724699"/>
                      <a:gd name="connsiteX7" fmla="*/ 20225 w 1763050"/>
                      <a:gd name="connsiteY7" fmla="*/ 1368737 h 1724699"/>
                      <a:gd name="connsiteX8" fmla="*/ 100779 w 1763050"/>
                      <a:gd name="connsiteY8" fmla="*/ 486993 h 1724699"/>
                      <a:gd name="connsiteX9" fmla="*/ 96093 w 1763050"/>
                      <a:gd name="connsiteY9" fmla="*/ 419294 h 1724699"/>
                      <a:gd name="connsiteX10" fmla="*/ 0 w 1763050"/>
                      <a:gd name="connsiteY10" fmla="*/ 228199 h 1724699"/>
                      <a:gd name="connsiteX11" fmla="*/ 227827 w 1763050"/>
                      <a:gd name="connsiteY11" fmla="*/ 372 h 1724699"/>
                      <a:gd name="connsiteX0" fmla="*/ 227827 w 1763050"/>
                      <a:gd name="connsiteY0" fmla="*/ 249 h 1724576"/>
                      <a:gd name="connsiteX1" fmla="*/ 476337 w 1763050"/>
                      <a:gd name="connsiteY1" fmla="*/ 106960 h 1724576"/>
                      <a:gd name="connsiteX2" fmla="*/ 1572527 w 1763050"/>
                      <a:gd name="connsiteY2" fmla="*/ 110226 h 1724576"/>
                      <a:gd name="connsiteX3" fmla="*/ 1763028 w 1763050"/>
                      <a:gd name="connsiteY3" fmla="*/ 268068 h 1724576"/>
                      <a:gd name="connsiteX4" fmla="*/ 1694448 w 1763050"/>
                      <a:gd name="connsiteY4" fmla="*/ 1544961 h 1724576"/>
                      <a:gd name="connsiteX5" fmla="*/ 1440811 w 1763050"/>
                      <a:gd name="connsiteY5" fmla="*/ 1724576 h 1724576"/>
                      <a:gd name="connsiteX6" fmla="*/ 182423 w 1763050"/>
                      <a:gd name="connsiteY6" fmla="*/ 1672325 h 1724576"/>
                      <a:gd name="connsiteX7" fmla="*/ 20225 w 1763050"/>
                      <a:gd name="connsiteY7" fmla="*/ 1368614 h 1724576"/>
                      <a:gd name="connsiteX8" fmla="*/ 100779 w 1763050"/>
                      <a:gd name="connsiteY8" fmla="*/ 486870 h 1724576"/>
                      <a:gd name="connsiteX9" fmla="*/ 96093 w 1763050"/>
                      <a:gd name="connsiteY9" fmla="*/ 419171 h 1724576"/>
                      <a:gd name="connsiteX10" fmla="*/ 0 w 1763050"/>
                      <a:gd name="connsiteY10" fmla="*/ 228076 h 1724576"/>
                      <a:gd name="connsiteX11" fmla="*/ 227827 w 1763050"/>
                      <a:gd name="connsiteY11" fmla="*/ 249 h 1724576"/>
                      <a:gd name="connsiteX0" fmla="*/ 227827 w 1763050"/>
                      <a:gd name="connsiteY0" fmla="*/ 0 h 1724327"/>
                      <a:gd name="connsiteX1" fmla="*/ 476337 w 1763050"/>
                      <a:gd name="connsiteY1" fmla="*/ 106711 h 1724327"/>
                      <a:gd name="connsiteX2" fmla="*/ 1572527 w 1763050"/>
                      <a:gd name="connsiteY2" fmla="*/ 109977 h 1724327"/>
                      <a:gd name="connsiteX3" fmla="*/ 1763028 w 1763050"/>
                      <a:gd name="connsiteY3" fmla="*/ 267819 h 1724327"/>
                      <a:gd name="connsiteX4" fmla="*/ 1694448 w 1763050"/>
                      <a:gd name="connsiteY4" fmla="*/ 1544712 h 1724327"/>
                      <a:gd name="connsiteX5" fmla="*/ 1440811 w 1763050"/>
                      <a:gd name="connsiteY5" fmla="*/ 1724327 h 1724327"/>
                      <a:gd name="connsiteX6" fmla="*/ 182423 w 1763050"/>
                      <a:gd name="connsiteY6" fmla="*/ 1672076 h 1724327"/>
                      <a:gd name="connsiteX7" fmla="*/ 20225 w 1763050"/>
                      <a:gd name="connsiteY7" fmla="*/ 1368365 h 1724327"/>
                      <a:gd name="connsiteX8" fmla="*/ 100779 w 1763050"/>
                      <a:gd name="connsiteY8" fmla="*/ 486621 h 1724327"/>
                      <a:gd name="connsiteX9" fmla="*/ 96093 w 1763050"/>
                      <a:gd name="connsiteY9" fmla="*/ 418922 h 1724327"/>
                      <a:gd name="connsiteX10" fmla="*/ 0 w 1763050"/>
                      <a:gd name="connsiteY10" fmla="*/ 227827 h 1724327"/>
                      <a:gd name="connsiteX11" fmla="*/ 227827 w 1763050"/>
                      <a:gd name="connsiteY11" fmla="*/ 0 h 1724327"/>
                      <a:gd name="connsiteX0" fmla="*/ 227827 w 1763050"/>
                      <a:gd name="connsiteY0" fmla="*/ 0 h 1724327"/>
                      <a:gd name="connsiteX1" fmla="*/ 476337 w 1763050"/>
                      <a:gd name="connsiteY1" fmla="*/ 106711 h 1724327"/>
                      <a:gd name="connsiteX2" fmla="*/ 1572527 w 1763050"/>
                      <a:gd name="connsiteY2" fmla="*/ 109977 h 1724327"/>
                      <a:gd name="connsiteX3" fmla="*/ 1763028 w 1763050"/>
                      <a:gd name="connsiteY3" fmla="*/ 267819 h 1724327"/>
                      <a:gd name="connsiteX4" fmla="*/ 1694448 w 1763050"/>
                      <a:gd name="connsiteY4" fmla="*/ 1544712 h 1724327"/>
                      <a:gd name="connsiteX5" fmla="*/ 1440811 w 1763050"/>
                      <a:gd name="connsiteY5" fmla="*/ 1724327 h 1724327"/>
                      <a:gd name="connsiteX6" fmla="*/ 182423 w 1763050"/>
                      <a:gd name="connsiteY6" fmla="*/ 1672076 h 1724327"/>
                      <a:gd name="connsiteX7" fmla="*/ 20225 w 1763050"/>
                      <a:gd name="connsiteY7" fmla="*/ 1368365 h 1724327"/>
                      <a:gd name="connsiteX8" fmla="*/ 100779 w 1763050"/>
                      <a:gd name="connsiteY8" fmla="*/ 486621 h 1724327"/>
                      <a:gd name="connsiteX9" fmla="*/ 96093 w 1763050"/>
                      <a:gd name="connsiteY9" fmla="*/ 418922 h 1724327"/>
                      <a:gd name="connsiteX10" fmla="*/ 0 w 1763050"/>
                      <a:gd name="connsiteY10" fmla="*/ 227827 h 1724327"/>
                      <a:gd name="connsiteX11" fmla="*/ 227827 w 1763050"/>
                      <a:gd name="connsiteY11" fmla="*/ 0 h 1724327"/>
                      <a:gd name="connsiteX0" fmla="*/ 227827 w 1763050"/>
                      <a:gd name="connsiteY0" fmla="*/ 0 h 1724327"/>
                      <a:gd name="connsiteX1" fmla="*/ 476337 w 1763050"/>
                      <a:gd name="connsiteY1" fmla="*/ 106711 h 1724327"/>
                      <a:gd name="connsiteX2" fmla="*/ 1572527 w 1763050"/>
                      <a:gd name="connsiteY2" fmla="*/ 109977 h 1724327"/>
                      <a:gd name="connsiteX3" fmla="*/ 1763028 w 1763050"/>
                      <a:gd name="connsiteY3" fmla="*/ 267819 h 1724327"/>
                      <a:gd name="connsiteX4" fmla="*/ 1694448 w 1763050"/>
                      <a:gd name="connsiteY4" fmla="*/ 1544712 h 1724327"/>
                      <a:gd name="connsiteX5" fmla="*/ 1440811 w 1763050"/>
                      <a:gd name="connsiteY5" fmla="*/ 1724327 h 1724327"/>
                      <a:gd name="connsiteX6" fmla="*/ 182423 w 1763050"/>
                      <a:gd name="connsiteY6" fmla="*/ 1672076 h 1724327"/>
                      <a:gd name="connsiteX7" fmla="*/ 20225 w 1763050"/>
                      <a:gd name="connsiteY7" fmla="*/ 1368365 h 1724327"/>
                      <a:gd name="connsiteX8" fmla="*/ 100779 w 1763050"/>
                      <a:gd name="connsiteY8" fmla="*/ 486621 h 1724327"/>
                      <a:gd name="connsiteX9" fmla="*/ 96093 w 1763050"/>
                      <a:gd name="connsiteY9" fmla="*/ 418922 h 1724327"/>
                      <a:gd name="connsiteX10" fmla="*/ 0 w 1763050"/>
                      <a:gd name="connsiteY10" fmla="*/ 227827 h 1724327"/>
                      <a:gd name="connsiteX11" fmla="*/ 227827 w 1763050"/>
                      <a:gd name="connsiteY11" fmla="*/ 0 h 1724327"/>
                      <a:gd name="connsiteX0" fmla="*/ 227827 w 1763050"/>
                      <a:gd name="connsiteY0" fmla="*/ 0 h 1724327"/>
                      <a:gd name="connsiteX1" fmla="*/ 476337 w 1763050"/>
                      <a:gd name="connsiteY1" fmla="*/ 106711 h 1724327"/>
                      <a:gd name="connsiteX2" fmla="*/ 1572527 w 1763050"/>
                      <a:gd name="connsiteY2" fmla="*/ 109977 h 1724327"/>
                      <a:gd name="connsiteX3" fmla="*/ 1763028 w 1763050"/>
                      <a:gd name="connsiteY3" fmla="*/ 267819 h 1724327"/>
                      <a:gd name="connsiteX4" fmla="*/ 1694448 w 1763050"/>
                      <a:gd name="connsiteY4" fmla="*/ 1544712 h 1724327"/>
                      <a:gd name="connsiteX5" fmla="*/ 1440811 w 1763050"/>
                      <a:gd name="connsiteY5" fmla="*/ 1724327 h 1724327"/>
                      <a:gd name="connsiteX6" fmla="*/ 182423 w 1763050"/>
                      <a:gd name="connsiteY6" fmla="*/ 1672076 h 1724327"/>
                      <a:gd name="connsiteX7" fmla="*/ 20225 w 1763050"/>
                      <a:gd name="connsiteY7" fmla="*/ 1368365 h 1724327"/>
                      <a:gd name="connsiteX8" fmla="*/ 100779 w 1763050"/>
                      <a:gd name="connsiteY8" fmla="*/ 486621 h 1724327"/>
                      <a:gd name="connsiteX9" fmla="*/ 96093 w 1763050"/>
                      <a:gd name="connsiteY9" fmla="*/ 418922 h 1724327"/>
                      <a:gd name="connsiteX10" fmla="*/ 0 w 1763050"/>
                      <a:gd name="connsiteY10" fmla="*/ 227827 h 1724327"/>
                      <a:gd name="connsiteX11" fmla="*/ 227827 w 1763050"/>
                      <a:gd name="connsiteY11" fmla="*/ 0 h 17243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763050" h="1724327">
                        <a:moveTo>
                          <a:pt x="227827" y="0"/>
                        </a:moveTo>
                        <a:cubicBezTo>
                          <a:pt x="422830" y="11345"/>
                          <a:pt x="380971" y="101519"/>
                          <a:pt x="476337" y="106711"/>
                        </a:cubicBezTo>
                        <a:lnTo>
                          <a:pt x="1572527" y="109977"/>
                        </a:lnTo>
                        <a:cubicBezTo>
                          <a:pt x="1726015" y="115420"/>
                          <a:pt x="1764117" y="190530"/>
                          <a:pt x="1763028" y="267819"/>
                        </a:cubicBezTo>
                        <a:lnTo>
                          <a:pt x="1694448" y="1544712"/>
                        </a:lnTo>
                        <a:cubicBezTo>
                          <a:pt x="1661429" y="1761337"/>
                          <a:pt x="1534792" y="1714530"/>
                          <a:pt x="1440811" y="1724327"/>
                        </a:cubicBezTo>
                        <a:lnTo>
                          <a:pt x="182423" y="1672076"/>
                        </a:lnTo>
                        <a:cubicBezTo>
                          <a:pt x="145774" y="1670987"/>
                          <a:pt x="-23231" y="1617584"/>
                          <a:pt x="20225" y="1368365"/>
                        </a:cubicBezTo>
                        <a:lnTo>
                          <a:pt x="100779" y="486621"/>
                        </a:lnTo>
                        <a:cubicBezTo>
                          <a:pt x="100668" y="463329"/>
                          <a:pt x="102736" y="442214"/>
                          <a:pt x="96093" y="418922"/>
                        </a:cubicBezTo>
                        <a:cubicBezTo>
                          <a:pt x="24606" y="380157"/>
                          <a:pt x="0" y="306468"/>
                          <a:pt x="0" y="227827"/>
                        </a:cubicBezTo>
                        <a:cubicBezTo>
                          <a:pt x="0" y="102002"/>
                          <a:pt x="102002" y="0"/>
                          <a:pt x="227827" y="0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rgbClr val="00B0F0"/>
                      </a:gs>
                      <a:gs pos="0">
                        <a:srgbClr val="00B0F0">
                          <a:lumMod val="40000"/>
                          <a:lumOff val="60000"/>
                        </a:srgbClr>
                      </a:gs>
                    </a:gsLst>
                    <a:lin ang="5400000" scaled="1"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>
                    <a:outerShdw blurRad="50800" dist="25400" dir="2700000" sx="101000" sy="101000" algn="tl" rotWithShape="0">
                      <a:prstClr val="black">
                        <a:alpha val="25000"/>
                      </a:prstClr>
                    </a:outerShd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62" name="Rounded Rectangle 61"/>
                  <p:cNvSpPr/>
                  <p:nvPr/>
                </p:nvSpPr>
                <p:spPr>
                  <a:xfrm>
                    <a:off x="601038" y="2583950"/>
                    <a:ext cx="1500027" cy="1464068"/>
                  </a:xfrm>
                  <a:prstGeom prst="roundRect">
                    <a:avLst>
                      <a:gd name="adj" fmla="val 8596"/>
                    </a:avLst>
                  </a:prstGeom>
                  <a:blipFill dpi="0" rotWithShape="1">
                    <a:blip r:embed="rId3"/>
                    <a:srcRect/>
                    <a:stretch>
                      <a:fillRect l="-23000" t="-3000" r="-24000" b="-4000"/>
                    </a:stretch>
                  </a:blipFill>
                  <a:ln w="12700" cap="flat" cmpd="sng" algn="ctr">
                    <a:noFill/>
                    <a:prstDash val="solid"/>
                    <a:miter lim="800000"/>
                  </a:ln>
                  <a:effectLst>
                    <a:innerShdw blurRad="88900">
                      <a:srgbClr val="00B0F0">
                        <a:lumMod val="60000"/>
                        <a:lumOff val="40000"/>
                      </a:srgbClr>
                    </a:innerShd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grpSp>
                <p:nvGrpSpPr>
                  <p:cNvPr id="63" name="Group 62"/>
                  <p:cNvGrpSpPr/>
                  <p:nvPr/>
                </p:nvGrpSpPr>
                <p:grpSpPr>
                  <a:xfrm>
                    <a:off x="483268" y="2453640"/>
                    <a:ext cx="411480" cy="411480"/>
                    <a:chOff x="483268" y="2453640"/>
                    <a:chExt cx="411480" cy="411480"/>
                  </a:xfrm>
                </p:grpSpPr>
                <p:sp>
                  <p:nvSpPr>
                    <p:cNvPr id="64" name="Oval 63"/>
                    <p:cNvSpPr/>
                    <p:nvPr/>
                  </p:nvSpPr>
                  <p:spPr>
                    <a:xfrm>
                      <a:off x="483268" y="2453640"/>
                      <a:ext cx="411480" cy="411480"/>
                    </a:xfrm>
                    <a:prstGeom prst="ellipse">
                      <a:avLst/>
                    </a:prstGeom>
                    <a:solidFill>
                      <a:srgbClr val="00B0F0">
                        <a:lumMod val="7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>
                      <a:innerShdw blurRad="76200" dist="12700" dir="13200000">
                        <a:prstClr val="black">
                          <a:alpha val="44000"/>
                        </a:prstClr>
                      </a:innerShdw>
                    </a:effec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</a:endParaRPr>
                    </a:p>
                  </p:txBody>
                </p:sp>
                <p:sp>
                  <p:nvSpPr>
                    <p:cNvPr id="65" name="Oval 64"/>
                    <p:cNvSpPr/>
                    <p:nvPr/>
                  </p:nvSpPr>
                  <p:spPr>
                    <a:xfrm>
                      <a:off x="526553" y="2500735"/>
                      <a:ext cx="320040" cy="320040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>
                      <a:outerShdw blurRad="50800" dist="12700" dir="2700000" algn="tl" rotWithShape="0">
                        <a:prstClr val="black">
                          <a:alpha val="40000"/>
                        </a:prstClr>
                      </a:outerShdw>
                    </a:effec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</a:endParaRPr>
                    </a:p>
                  </p:txBody>
                </p:sp>
                <p:sp>
                  <p:nvSpPr>
                    <p:cNvPr id="66" name="TextBox 65"/>
                    <p:cNvSpPr txBox="1"/>
                    <p:nvPr/>
                  </p:nvSpPr>
                  <p:spPr>
                    <a:xfrm>
                      <a:off x="519893" y="2483254"/>
                      <a:ext cx="324168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dobe Kaiti Std R" panose="02020400000000000000" pitchFamily="18" charset="-128"/>
                          <a:ea typeface="Adobe Kaiti Std R" panose="02020400000000000000" pitchFamily="18" charset="-128"/>
                        </a:rPr>
                        <a:t>1</a:t>
                      </a:r>
                    </a:p>
                  </p:txBody>
                </p:sp>
              </p:grpSp>
            </p:grpSp>
            <p:sp>
              <p:nvSpPr>
                <p:cNvPr id="60" name="Rectangle 30"/>
                <p:cNvSpPr/>
                <p:nvPr/>
              </p:nvSpPr>
              <p:spPr>
                <a:xfrm rot="585119">
                  <a:off x="571417" y="2372315"/>
                  <a:ext cx="117122" cy="251252"/>
                </a:xfrm>
                <a:custGeom>
                  <a:avLst/>
                  <a:gdLst>
                    <a:gd name="connsiteX0" fmla="*/ 0 w 228006"/>
                    <a:gd name="connsiteY0" fmla="*/ 0 h 161504"/>
                    <a:gd name="connsiteX1" fmla="*/ 228006 w 228006"/>
                    <a:gd name="connsiteY1" fmla="*/ 0 h 161504"/>
                    <a:gd name="connsiteX2" fmla="*/ 228006 w 228006"/>
                    <a:gd name="connsiteY2" fmla="*/ 161504 h 161504"/>
                    <a:gd name="connsiteX3" fmla="*/ 0 w 228006"/>
                    <a:gd name="connsiteY3" fmla="*/ 161504 h 161504"/>
                    <a:gd name="connsiteX4" fmla="*/ 0 w 228006"/>
                    <a:gd name="connsiteY4" fmla="*/ 0 h 161504"/>
                    <a:gd name="connsiteX0" fmla="*/ 0 w 391886"/>
                    <a:gd name="connsiteY0" fmla="*/ 201880 h 201880"/>
                    <a:gd name="connsiteX1" fmla="*/ 391886 w 391886"/>
                    <a:gd name="connsiteY1" fmla="*/ 0 h 201880"/>
                    <a:gd name="connsiteX2" fmla="*/ 391886 w 391886"/>
                    <a:gd name="connsiteY2" fmla="*/ 161504 h 201880"/>
                    <a:gd name="connsiteX3" fmla="*/ 163880 w 391886"/>
                    <a:gd name="connsiteY3" fmla="*/ 161504 h 201880"/>
                    <a:gd name="connsiteX4" fmla="*/ 0 w 391886"/>
                    <a:gd name="connsiteY4" fmla="*/ 201880 h 201880"/>
                    <a:gd name="connsiteX0" fmla="*/ 0 w 391886"/>
                    <a:gd name="connsiteY0" fmla="*/ 201880 h 211380"/>
                    <a:gd name="connsiteX1" fmla="*/ 391886 w 391886"/>
                    <a:gd name="connsiteY1" fmla="*/ 0 h 211380"/>
                    <a:gd name="connsiteX2" fmla="*/ 391886 w 391886"/>
                    <a:gd name="connsiteY2" fmla="*/ 161504 h 211380"/>
                    <a:gd name="connsiteX3" fmla="*/ 57002 w 391886"/>
                    <a:gd name="connsiteY3" fmla="*/ 211380 h 211380"/>
                    <a:gd name="connsiteX4" fmla="*/ 0 w 391886"/>
                    <a:gd name="connsiteY4" fmla="*/ 201880 h 211380"/>
                    <a:gd name="connsiteX0" fmla="*/ 0 w 391886"/>
                    <a:gd name="connsiteY0" fmla="*/ 104503 h 114003"/>
                    <a:gd name="connsiteX1" fmla="*/ 16626 w 391886"/>
                    <a:gd name="connsiteY1" fmla="*/ 0 h 114003"/>
                    <a:gd name="connsiteX2" fmla="*/ 391886 w 391886"/>
                    <a:gd name="connsiteY2" fmla="*/ 64127 h 114003"/>
                    <a:gd name="connsiteX3" fmla="*/ 57002 w 391886"/>
                    <a:gd name="connsiteY3" fmla="*/ 114003 h 114003"/>
                    <a:gd name="connsiteX4" fmla="*/ 0 w 391886"/>
                    <a:gd name="connsiteY4" fmla="*/ 104503 h 114003"/>
                    <a:gd name="connsiteX0" fmla="*/ 0 w 83127"/>
                    <a:gd name="connsiteY0" fmla="*/ 104503 h 114003"/>
                    <a:gd name="connsiteX1" fmla="*/ 16626 w 83127"/>
                    <a:gd name="connsiteY1" fmla="*/ 0 h 114003"/>
                    <a:gd name="connsiteX2" fmla="*/ 83127 w 83127"/>
                    <a:gd name="connsiteY2" fmla="*/ 14250 h 114003"/>
                    <a:gd name="connsiteX3" fmla="*/ 57002 w 83127"/>
                    <a:gd name="connsiteY3" fmla="*/ 114003 h 114003"/>
                    <a:gd name="connsiteX4" fmla="*/ 0 w 83127"/>
                    <a:gd name="connsiteY4" fmla="*/ 104503 h 114003"/>
                    <a:gd name="connsiteX0" fmla="*/ 23379 w 106506"/>
                    <a:gd name="connsiteY0" fmla="*/ 171178 h 180678"/>
                    <a:gd name="connsiteX1" fmla="*/ 0 w 106506"/>
                    <a:gd name="connsiteY1" fmla="*/ 0 h 180678"/>
                    <a:gd name="connsiteX2" fmla="*/ 106506 w 106506"/>
                    <a:gd name="connsiteY2" fmla="*/ 80925 h 180678"/>
                    <a:gd name="connsiteX3" fmla="*/ 80381 w 106506"/>
                    <a:gd name="connsiteY3" fmla="*/ 180678 h 180678"/>
                    <a:gd name="connsiteX4" fmla="*/ 23379 w 106506"/>
                    <a:gd name="connsiteY4" fmla="*/ 171178 h 180678"/>
                    <a:gd name="connsiteX0" fmla="*/ 23379 w 106506"/>
                    <a:gd name="connsiteY0" fmla="*/ 171178 h 180678"/>
                    <a:gd name="connsiteX1" fmla="*/ 0 w 106506"/>
                    <a:gd name="connsiteY1" fmla="*/ 0 h 180678"/>
                    <a:gd name="connsiteX2" fmla="*/ 106506 w 106506"/>
                    <a:gd name="connsiteY2" fmla="*/ 80925 h 180678"/>
                    <a:gd name="connsiteX3" fmla="*/ 80381 w 106506"/>
                    <a:gd name="connsiteY3" fmla="*/ 180678 h 180678"/>
                    <a:gd name="connsiteX4" fmla="*/ 23379 w 106506"/>
                    <a:gd name="connsiteY4" fmla="*/ 171178 h 180678"/>
                    <a:gd name="connsiteX0" fmla="*/ 23379 w 106506"/>
                    <a:gd name="connsiteY0" fmla="*/ 171178 h 180678"/>
                    <a:gd name="connsiteX1" fmla="*/ 0 w 106506"/>
                    <a:gd name="connsiteY1" fmla="*/ 0 h 180678"/>
                    <a:gd name="connsiteX2" fmla="*/ 106506 w 106506"/>
                    <a:gd name="connsiteY2" fmla="*/ 80925 h 180678"/>
                    <a:gd name="connsiteX3" fmla="*/ 80381 w 106506"/>
                    <a:gd name="connsiteY3" fmla="*/ 180678 h 180678"/>
                    <a:gd name="connsiteX4" fmla="*/ 23379 w 106506"/>
                    <a:gd name="connsiteY4" fmla="*/ 171178 h 180678"/>
                    <a:gd name="connsiteX0" fmla="*/ 23379 w 106506"/>
                    <a:gd name="connsiteY0" fmla="*/ 171178 h 180678"/>
                    <a:gd name="connsiteX1" fmla="*/ 0 w 106506"/>
                    <a:gd name="connsiteY1" fmla="*/ 0 h 180678"/>
                    <a:gd name="connsiteX2" fmla="*/ 106506 w 106506"/>
                    <a:gd name="connsiteY2" fmla="*/ 80925 h 180678"/>
                    <a:gd name="connsiteX3" fmla="*/ 80381 w 106506"/>
                    <a:gd name="connsiteY3" fmla="*/ 180678 h 180678"/>
                    <a:gd name="connsiteX4" fmla="*/ 23379 w 106506"/>
                    <a:gd name="connsiteY4" fmla="*/ 171178 h 180678"/>
                    <a:gd name="connsiteX0" fmla="*/ 23379 w 106506"/>
                    <a:gd name="connsiteY0" fmla="*/ 190136 h 199636"/>
                    <a:gd name="connsiteX1" fmla="*/ 0 w 106506"/>
                    <a:gd name="connsiteY1" fmla="*/ 18958 h 199636"/>
                    <a:gd name="connsiteX2" fmla="*/ 106506 w 106506"/>
                    <a:gd name="connsiteY2" fmla="*/ 99883 h 199636"/>
                    <a:gd name="connsiteX3" fmla="*/ 80381 w 106506"/>
                    <a:gd name="connsiteY3" fmla="*/ 199636 h 199636"/>
                    <a:gd name="connsiteX4" fmla="*/ 23379 w 106506"/>
                    <a:gd name="connsiteY4" fmla="*/ 190136 h 199636"/>
                    <a:gd name="connsiteX0" fmla="*/ 23379 w 87456"/>
                    <a:gd name="connsiteY0" fmla="*/ 192550 h 202050"/>
                    <a:gd name="connsiteX1" fmla="*/ 0 w 87456"/>
                    <a:gd name="connsiteY1" fmla="*/ 21372 h 202050"/>
                    <a:gd name="connsiteX2" fmla="*/ 87456 w 87456"/>
                    <a:gd name="connsiteY2" fmla="*/ 83247 h 202050"/>
                    <a:gd name="connsiteX3" fmla="*/ 80381 w 87456"/>
                    <a:gd name="connsiteY3" fmla="*/ 202050 h 202050"/>
                    <a:gd name="connsiteX4" fmla="*/ 23379 w 87456"/>
                    <a:gd name="connsiteY4" fmla="*/ 192550 h 202050"/>
                    <a:gd name="connsiteX0" fmla="*/ 23379 w 87456"/>
                    <a:gd name="connsiteY0" fmla="*/ 192550 h 203955"/>
                    <a:gd name="connsiteX1" fmla="*/ 0 w 87456"/>
                    <a:gd name="connsiteY1" fmla="*/ 21372 h 203955"/>
                    <a:gd name="connsiteX2" fmla="*/ 87456 w 87456"/>
                    <a:gd name="connsiteY2" fmla="*/ 83247 h 203955"/>
                    <a:gd name="connsiteX3" fmla="*/ 67046 w 87456"/>
                    <a:gd name="connsiteY3" fmla="*/ 203955 h 203955"/>
                    <a:gd name="connsiteX4" fmla="*/ 23379 w 87456"/>
                    <a:gd name="connsiteY4" fmla="*/ 192550 h 203955"/>
                    <a:gd name="connsiteX0" fmla="*/ 21474 w 87456"/>
                    <a:gd name="connsiteY0" fmla="*/ 205885 h 205885"/>
                    <a:gd name="connsiteX1" fmla="*/ 0 w 87456"/>
                    <a:gd name="connsiteY1" fmla="*/ 21372 h 205885"/>
                    <a:gd name="connsiteX2" fmla="*/ 87456 w 87456"/>
                    <a:gd name="connsiteY2" fmla="*/ 83247 h 205885"/>
                    <a:gd name="connsiteX3" fmla="*/ 67046 w 87456"/>
                    <a:gd name="connsiteY3" fmla="*/ 203955 h 205885"/>
                    <a:gd name="connsiteX4" fmla="*/ 21474 w 87456"/>
                    <a:gd name="connsiteY4" fmla="*/ 205885 h 205885"/>
                    <a:gd name="connsiteX0" fmla="*/ 21474 w 108411"/>
                    <a:gd name="connsiteY0" fmla="*/ 208287 h 208287"/>
                    <a:gd name="connsiteX1" fmla="*/ 0 w 108411"/>
                    <a:gd name="connsiteY1" fmla="*/ 23774 h 208287"/>
                    <a:gd name="connsiteX2" fmla="*/ 108411 w 108411"/>
                    <a:gd name="connsiteY2" fmla="*/ 70409 h 208287"/>
                    <a:gd name="connsiteX3" fmla="*/ 67046 w 108411"/>
                    <a:gd name="connsiteY3" fmla="*/ 206357 h 208287"/>
                    <a:gd name="connsiteX4" fmla="*/ 21474 w 108411"/>
                    <a:gd name="connsiteY4" fmla="*/ 208287 h 208287"/>
                    <a:gd name="connsiteX0" fmla="*/ 21474 w 108411"/>
                    <a:gd name="connsiteY0" fmla="*/ 208287 h 208287"/>
                    <a:gd name="connsiteX1" fmla="*/ 0 w 108411"/>
                    <a:gd name="connsiteY1" fmla="*/ 23774 h 208287"/>
                    <a:gd name="connsiteX2" fmla="*/ 108411 w 108411"/>
                    <a:gd name="connsiteY2" fmla="*/ 70409 h 208287"/>
                    <a:gd name="connsiteX3" fmla="*/ 67046 w 108411"/>
                    <a:gd name="connsiteY3" fmla="*/ 206357 h 208287"/>
                    <a:gd name="connsiteX4" fmla="*/ 21474 w 108411"/>
                    <a:gd name="connsiteY4" fmla="*/ 208287 h 208287"/>
                    <a:gd name="connsiteX0" fmla="*/ 21474 w 108411"/>
                    <a:gd name="connsiteY0" fmla="*/ 208287 h 208287"/>
                    <a:gd name="connsiteX1" fmla="*/ 0 w 108411"/>
                    <a:gd name="connsiteY1" fmla="*/ 23774 h 208287"/>
                    <a:gd name="connsiteX2" fmla="*/ 108411 w 108411"/>
                    <a:gd name="connsiteY2" fmla="*/ 70409 h 208287"/>
                    <a:gd name="connsiteX3" fmla="*/ 67046 w 108411"/>
                    <a:gd name="connsiteY3" fmla="*/ 206357 h 208287"/>
                    <a:gd name="connsiteX4" fmla="*/ 21474 w 108411"/>
                    <a:gd name="connsiteY4" fmla="*/ 208287 h 208287"/>
                    <a:gd name="connsiteX0" fmla="*/ 21474 w 70311"/>
                    <a:gd name="connsiteY0" fmla="*/ 216665 h 216665"/>
                    <a:gd name="connsiteX1" fmla="*/ 0 w 70311"/>
                    <a:gd name="connsiteY1" fmla="*/ 32152 h 216665"/>
                    <a:gd name="connsiteX2" fmla="*/ 70311 w 70311"/>
                    <a:gd name="connsiteY2" fmla="*/ 42592 h 216665"/>
                    <a:gd name="connsiteX3" fmla="*/ 67046 w 70311"/>
                    <a:gd name="connsiteY3" fmla="*/ 214735 h 216665"/>
                    <a:gd name="connsiteX4" fmla="*/ 21474 w 70311"/>
                    <a:gd name="connsiteY4" fmla="*/ 216665 h 216665"/>
                    <a:gd name="connsiteX0" fmla="*/ 21474 w 81953"/>
                    <a:gd name="connsiteY0" fmla="*/ 216665 h 216665"/>
                    <a:gd name="connsiteX1" fmla="*/ 0 w 81953"/>
                    <a:gd name="connsiteY1" fmla="*/ 32152 h 216665"/>
                    <a:gd name="connsiteX2" fmla="*/ 70311 w 81953"/>
                    <a:gd name="connsiteY2" fmla="*/ 42592 h 216665"/>
                    <a:gd name="connsiteX3" fmla="*/ 67046 w 81953"/>
                    <a:gd name="connsiteY3" fmla="*/ 214735 h 216665"/>
                    <a:gd name="connsiteX4" fmla="*/ 21474 w 81953"/>
                    <a:gd name="connsiteY4" fmla="*/ 216665 h 216665"/>
                    <a:gd name="connsiteX0" fmla="*/ 21474 w 80747"/>
                    <a:gd name="connsiteY0" fmla="*/ 216665 h 218545"/>
                    <a:gd name="connsiteX1" fmla="*/ 0 w 80747"/>
                    <a:gd name="connsiteY1" fmla="*/ 32152 h 218545"/>
                    <a:gd name="connsiteX2" fmla="*/ 70311 w 80747"/>
                    <a:gd name="connsiteY2" fmla="*/ 42592 h 218545"/>
                    <a:gd name="connsiteX3" fmla="*/ 61331 w 80747"/>
                    <a:gd name="connsiteY3" fmla="*/ 218545 h 218545"/>
                    <a:gd name="connsiteX4" fmla="*/ 21474 w 80747"/>
                    <a:gd name="connsiteY4" fmla="*/ 216665 h 218545"/>
                    <a:gd name="connsiteX0" fmla="*/ 21474 w 80747"/>
                    <a:gd name="connsiteY0" fmla="*/ 216665 h 218545"/>
                    <a:gd name="connsiteX1" fmla="*/ 0 w 80747"/>
                    <a:gd name="connsiteY1" fmla="*/ 32152 h 218545"/>
                    <a:gd name="connsiteX2" fmla="*/ 70311 w 80747"/>
                    <a:gd name="connsiteY2" fmla="*/ 42592 h 218545"/>
                    <a:gd name="connsiteX3" fmla="*/ 61331 w 80747"/>
                    <a:gd name="connsiteY3" fmla="*/ 218545 h 218545"/>
                    <a:gd name="connsiteX4" fmla="*/ 21474 w 80747"/>
                    <a:gd name="connsiteY4" fmla="*/ 216665 h 218545"/>
                    <a:gd name="connsiteX0" fmla="*/ 21474 w 81782"/>
                    <a:gd name="connsiteY0" fmla="*/ 216665 h 218545"/>
                    <a:gd name="connsiteX1" fmla="*/ 0 w 81782"/>
                    <a:gd name="connsiteY1" fmla="*/ 32152 h 218545"/>
                    <a:gd name="connsiteX2" fmla="*/ 70311 w 81782"/>
                    <a:gd name="connsiteY2" fmla="*/ 42592 h 218545"/>
                    <a:gd name="connsiteX3" fmla="*/ 61331 w 81782"/>
                    <a:gd name="connsiteY3" fmla="*/ 218545 h 218545"/>
                    <a:gd name="connsiteX4" fmla="*/ 21474 w 81782"/>
                    <a:gd name="connsiteY4" fmla="*/ 216665 h 218545"/>
                    <a:gd name="connsiteX0" fmla="*/ 130059 w 190367"/>
                    <a:gd name="connsiteY0" fmla="*/ 194073 h 195953"/>
                    <a:gd name="connsiteX1" fmla="*/ 0 w 190367"/>
                    <a:gd name="connsiteY1" fmla="*/ 49565 h 195953"/>
                    <a:gd name="connsiteX2" fmla="*/ 178896 w 190367"/>
                    <a:gd name="connsiteY2" fmla="*/ 20000 h 195953"/>
                    <a:gd name="connsiteX3" fmla="*/ 169916 w 190367"/>
                    <a:gd name="connsiteY3" fmla="*/ 195953 h 195953"/>
                    <a:gd name="connsiteX4" fmla="*/ 130059 w 190367"/>
                    <a:gd name="connsiteY4" fmla="*/ 194073 h 195953"/>
                    <a:gd name="connsiteX0" fmla="*/ 130059 w 190367"/>
                    <a:gd name="connsiteY0" fmla="*/ 194073 h 195953"/>
                    <a:gd name="connsiteX1" fmla="*/ 0 w 190367"/>
                    <a:gd name="connsiteY1" fmla="*/ 49565 h 195953"/>
                    <a:gd name="connsiteX2" fmla="*/ 178896 w 190367"/>
                    <a:gd name="connsiteY2" fmla="*/ 20000 h 195953"/>
                    <a:gd name="connsiteX3" fmla="*/ 169916 w 190367"/>
                    <a:gd name="connsiteY3" fmla="*/ 195953 h 195953"/>
                    <a:gd name="connsiteX4" fmla="*/ 130059 w 190367"/>
                    <a:gd name="connsiteY4" fmla="*/ 194073 h 195953"/>
                    <a:gd name="connsiteX0" fmla="*/ 133767 w 194075"/>
                    <a:gd name="connsiteY0" fmla="*/ 222094 h 223974"/>
                    <a:gd name="connsiteX1" fmla="*/ 3708 w 194075"/>
                    <a:gd name="connsiteY1" fmla="*/ 77586 h 223974"/>
                    <a:gd name="connsiteX2" fmla="*/ 182604 w 194075"/>
                    <a:gd name="connsiteY2" fmla="*/ 48021 h 223974"/>
                    <a:gd name="connsiteX3" fmla="*/ 173624 w 194075"/>
                    <a:gd name="connsiteY3" fmla="*/ 223974 h 223974"/>
                    <a:gd name="connsiteX4" fmla="*/ 133767 w 194075"/>
                    <a:gd name="connsiteY4" fmla="*/ 222094 h 223974"/>
                    <a:gd name="connsiteX0" fmla="*/ 133509 w 193817"/>
                    <a:gd name="connsiteY0" fmla="*/ 235087 h 236967"/>
                    <a:gd name="connsiteX1" fmla="*/ 3450 w 193817"/>
                    <a:gd name="connsiteY1" fmla="*/ 90579 h 236967"/>
                    <a:gd name="connsiteX2" fmla="*/ 182346 w 193817"/>
                    <a:gd name="connsiteY2" fmla="*/ 61014 h 236967"/>
                    <a:gd name="connsiteX3" fmla="*/ 173366 w 193817"/>
                    <a:gd name="connsiteY3" fmla="*/ 236967 h 236967"/>
                    <a:gd name="connsiteX4" fmla="*/ 133509 w 193817"/>
                    <a:gd name="connsiteY4" fmla="*/ 235087 h 236967"/>
                    <a:gd name="connsiteX0" fmla="*/ 131324 w 191632"/>
                    <a:gd name="connsiteY0" fmla="*/ 228596 h 230476"/>
                    <a:gd name="connsiteX1" fmla="*/ 1265 w 191632"/>
                    <a:gd name="connsiteY1" fmla="*/ 84088 h 230476"/>
                    <a:gd name="connsiteX2" fmla="*/ 180161 w 191632"/>
                    <a:gd name="connsiteY2" fmla="*/ 54523 h 230476"/>
                    <a:gd name="connsiteX3" fmla="*/ 171181 w 191632"/>
                    <a:gd name="connsiteY3" fmla="*/ 230476 h 230476"/>
                    <a:gd name="connsiteX4" fmla="*/ 131324 w 191632"/>
                    <a:gd name="connsiteY4" fmla="*/ 228596 h 230476"/>
                    <a:gd name="connsiteX0" fmla="*/ 131324 w 191632"/>
                    <a:gd name="connsiteY0" fmla="*/ 228596 h 230476"/>
                    <a:gd name="connsiteX1" fmla="*/ 116678 w 191632"/>
                    <a:gd name="connsiteY1" fmla="*/ 126345 h 230476"/>
                    <a:gd name="connsiteX2" fmla="*/ 1265 w 191632"/>
                    <a:gd name="connsiteY2" fmla="*/ 84088 h 230476"/>
                    <a:gd name="connsiteX3" fmla="*/ 180161 w 191632"/>
                    <a:gd name="connsiteY3" fmla="*/ 54523 h 230476"/>
                    <a:gd name="connsiteX4" fmla="*/ 171181 w 191632"/>
                    <a:gd name="connsiteY4" fmla="*/ 230476 h 230476"/>
                    <a:gd name="connsiteX5" fmla="*/ 131324 w 191632"/>
                    <a:gd name="connsiteY5" fmla="*/ 228596 h 230476"/>
                    <a:gd name="connsiteX0" fmla="*/ 131324 w 191632"/>
                    <a:gd name="connsiteY0" fmla="*/ 228596 h 230476"/>
                    <a:gd name="connsiteX1" fmla="*/ 147158 w 191632"/>
                    <a:gd name="connsiteY1" fmla="*/ 88245 h 230476"/>
                    <a:gd name="connsiteX2" fmla="*/ 1265 w 191632"/>
                    <a:gd name="connsiteY2" fmla="*/ 84088 h 230476"/>
                    <a:gd name="connsiteX3" fmla="*/ 180161 w 191632"/>
                    <a:gd name="connsiteY3" fmla="*/ 54523 h 230476"/>
                    <a:gd name="connsiteX4" fmla="*/ 171181 w 191632"/>
                    <a:gd name="connsiteY4" fmla="*/ 230476 h 230476"/>
                    <a:gd name="connsiteX5" fmla="*/ 131324 w 191632"/>
                    <a:gd name="connsiteY5" fmla="*/ 228596 h 230476"/>
                    <a:gd name="connsiteX0" fmla="*/ 131324 w 191632"/>
                    <a:gd name="connsiteY0" fmla="*/ 228596 h 230476"/>
                    <a:gd name="connsiteX1" fmla="*/ 147158 w 191632"/>
                    <a:gd name="connsiteY1" fmla="*/ 88245 h 230476"/>
                    <a:gd name="connsiteX2" fmla="*/ 1265 w 191632"/>
                    <a:gd name="connsiteY2" fmla="*/ 84088 h 230476"/>
                    <a:gd name="connsiteX3" fmla="*/ 180161 w 191632"/>
                    <a:gd name="connsiteY3" fmla="*/ 54523 h 230476"/>
                    <a:gd name="connsiteX4" fmla="*/ 171181 w 191632"/>
                    <a:gd name="connsiteY4" fmla="*/ 230476 h 230476"/>
                    <a:gd name="connsiteX5" fmla="*/ 131324 w 191632"/>
                    <a:gd name="connsiteY5" fmla="*/ 228596 h 230476"/>
                    <a:gd name="connsiteX0" fmla="*/ 131324 w 191632"/>
                    <a:gd name="connsiteY0" fmla="*/ 228596 h 230476"/>
                    <a:gd name="connsiteX1" fmla="*/ 147158 w 191632"/>
                    <a:gd name="connsiteY1" fmla="*/ 88245 h 230476"/>
                    <a:gd name="connsiteX2" fmla="*/ 1265 w 191632"/>
                    <a:gd name="connsiteY2" fmla="*/ 84088 h 230476"/>
                    <a:gd name="connsiteX3" fmla="*/ 180161 w 191632"/>
                    <a:gd name="connsiteY3" fmla="*/ 54523 h 230476"/>
                    <a:gd name="connsiteX4" fmla="*/ 171181 w 191632"/>
                    <a:gd name="connsiteY4" fmla="*/ 230476 h 230476"/>
                    <a:gd name="connsiteX5" fmla="*/ 131324 w 191632"/>
                    <a:gd name="connsiteY5" fmla="*/ 228596 h 230476"/>
                    <a:gd name="connsiteX0" fmla="*/ 256548 w 316856"/>
                    <a:gd name="connsiteY0" fmla="*/ 179783 h 570580"/>
                    <a:gd name="connsiteX1" fmla="*/ 272382 w 316856"/>
                    <a:gd name="connsiteY1" fmla="*/ 39432 h 570580"/>
                    <a:gd name="connsiteX2" fmla="*/ 759 w 316856"/>
                    <a:gd name="connsiteY2" fmla="*/ 570580 h 570580"/>
                    <a:gd name="connsiteX3" fmla="*/ 305385 w 316856"/>
                    <a:gd name="connsiteY3" fmla="*/ 5710 h 570580"/>
                    <a:gd name="connsiteX4" fmla="*/ 296405 w 316856"/>
                    <a:gd name="connsiteY4" fmla="*/ 181663 h 570580"/>
                    <a:gd name="connsiteX5" fmla="*/ 256548 w 316856"/>
                    <a:gd name="connsiteY5" fmla="*/ 179783 h 570580"/>
                    <a:gd name="connsiteX0" fmla="*/ 256548 w 316856"/>
                    <a:gd name="connsiteY0" fmla="*/ 179783 h 570580"/>
                    <a:gd name="connsiteX1" fmla="*/ 272382 w 316856"/>
                    <a:gd name="connsiteY1" fmla="*/ 39432 h 570580"/>
                    <a:gd name="connsiteX2" fmla="*/ 759 w 316856"/>
                    <a:gd name="connsiteY2" fmla="*/ 570580 h 570580"/>
                    <a:gd name="connsiteX3" fmla="*/ 305385 w 316856"/>
                    <a:gd name="connsiteY3" fmla="*/ 5710 h 570580"/>
                    <a:gd name="connsiteX4" fmla="*/ 296405 w 316856"/>
                    <a:gd name="connsiteY4" fmla="*/ 181663 h 570580"/>
                    <a:gd name="connsiteX5" fmla="*/ 256548 w 316856"/>
                    <a:gd name="connsiteY5" fmla="*/ 179783 h 570580"/>
                    <a:gd name="connsiteX0" fmla="*/ 263533 w 323841"/>
                    <a:gd name="connsiteY0" fmla="*/ 181471 h 572268"/>
                    <a:gd name="connsiteX1" fmla="*/ 279367 w 323841"/>
                    <a:gd name="connsiteY1" fmla="*/ 41120 h 572268"/>
                    <a:gd name="connsiteX2" fmla="*/ 7744 w 323841"/>
                    <a:gd name="connsiteY2" fmla="*/ 572268 h 572268"/>
                    <a:gd name="connsiteX3" fmla="*/ 312370 w 323841"/>
                    <a:gd name="connsiteY3" fmla="*/ 7398 h 572268"/>
                    <a:gd name="connsiteX4" fmla="*/ 303390 w 323841"/>
                    <a:gd name="connsiteY4" fmla="*/ 183351 h 572268"/>
                    <a:gd name="connsiteX5" fmla="*/ 263533 w 323841"/>
                    <a:gd name="connsiteY5" fmla="*/ 181471 h 572268"/>
                    <a:gd name="connsiteX0" fmla="*/ 291582 w 351890"/>
                    <a:gd name="connsiteY0" fmla="*/ 181536 h 568523"/>
                    <a:gd name="connsiteX1" fmla="*/ 307416 w 351890"/>
                    <a:gd name="connsiteY1" fmla="*/ 41185 h 568523"/>
                    <a:gd name="connsiteX2" fmla="*/ 7218 w 351890"/>
                    <a:gd name="connsiteY2" fmla="*/ 568523 h 568523"/>
                    <a:gd name="connsiteX3" fmla="*/ 340419 w 351890"/>
                    <a:gd name="connsiteY3" fmla="*/ 7463 h 568523"/>
                    <a:gd name="connsiteX4" fmla="*/ 331439 w 351890"/>
                    <a:gd name="connsiteY4" fmla="*/ 183416 h 568523"/>
                    <a:gd name="connsiteX5" fmla="*/ 291582 w 351890"/>
                    <a:gd name="connsiteY5" fmla="*/ 181536 h 568523"/>
                    <a:gd name="connsiteX0" fmla="*/ 297225 w 357533"/>
                    <a:gd name="connsiteY0" fmla="*/ 181536 h 592123"/>
                    <a:gd name="connsiteX1" fmla="*/ 313059 w 357533"/>
                    <a:gd name="connsiteY1" fmla="*/ 41185 h 592123"/>
                    <a:gd name="connsiteX2" fmla="*/ 92080 w 357533"/>
                    <a:gd name="connsiteY2" fmla="*/ 443140 h 592123"/>
                    <a:gd name="connsiteX3" fmla="*/ 12861 w 357533"/>
                    <a:gd name="connsiteY3" fmla="*/ 568523 h 592123"/>
                    <a:gd name="connsiteX4" fmla="*/ 346062 w 357533"/>
                    <a:gd name="connsiteY4" fmla="*/ 7463 h 592123"/>
                    <a:gd name="connsiteX5" fmla="*/ 337082 w 357533"/>
                    <a:gd name="connsiteY5" fmla="*/ 183416 h 592123"/>
                    <a:gd name="connsiteX6" fmla="*/ 297225 w 357533"/>
                    <a:gd name="connsiteY6" fmla="*/ 181536 h 592123"/>
                    <a:gd name="connsiteX0" fmla="*/ 302787 w 363095"/>
                    <a:gd name="connsiteY0" fmla="*/ 181536 h 617160"/>
                    <a:gd name="connsiteX1" fmla="*/ 318621 w 363095"/>
                    <a:gd name="connsiteY1" fmla="*/ 41185 h 617160"/>
                    <a:gd name="connsiteX2" fmla="*/ 63352 w 363095"/>
                    <a:gd name="connsiteY2" fmla="*/ 544105 h 617160"/>
                    <a:gd name="connsiteX3" fmla="*/ 18423 w 363095"/>
                    <a:gd name="connsiteY3" fmla="*/ 568523 h 617160"/>
                    <a:gd name="connsiteX4" fmla="*/ 351624 w 363095"/>
                    <a:gd name="connsiteY4" fmla="*/ 7463 h 617160"/>
                    <a:gd name="connsiteX5" fmla="*/ 342644 w 363095"/>
                    <a:gd name="connsiteY5" fmla="*/ 183416 h 617160"/>
                    <a:gd name="connsiteX6" fmla="*/ 302787 w 363095"/>
                    <a:gd name="connsiteY6" fmla="*/ 181536 h 617160"/>
                    <a:gd name="connsiteX0" fmla="*/ 302787 w 363095"/>
                    <a:gd name="connsiteY0" fmla="*/ 182503 h 618127"/>
                    <a:gd name="connsiteX1" fmla="*/ 318621 w 363095"/>
                    <a:gd name="connsiteY1" fmla="*/ 42152 h 618127"/>
                    <a:gd name="connsiteX2" fmla="*/ 63352 w 363095"/>
                    <a:gd name="connsiteY2" fmla="*/ 545072 h 618127"/>
                    <a:gd name="connsiteX3" fmla="*/ 18423 w 363095"/>
                    <a:gd name="connsiteY3" fmla="*/ 569490 h 618127"/>
                    <a:gd name="connsiteX4" fmla="*/ 351624 w 363095"/>
                    <a:gd name="connsiteY4" fmla="*/ 8430 h 618127"/>
                    <a:gd name="connsiteX5" fmla="*/ 342644 w 363095"/>
                    <a:gd name="connsiteY5" fmla="*/ 184383 h 618127"/>
                    <a:gd name="connsiteX6" fmla="*/ 302787 w 363095"/>
                    <a:gd name="connsiteY6" fmla="*/ 182503 h 618127"/>
                    <a:gd name="connsiteX0" fmla="*/ 292540 w 352848"/>
                    <a:gd name="connsiteY0" fmla="*/ 174135 h 605672"/>
                    <a:gd name="connsiteX1" fmla="*/ 308374 w 352848"/>
                    <a:gd name="connsiteY1" fmla="*/ 33784 h 605672"/>
                    <a:gd name="connsiteX2" fmla="*/ 53105 w 352848"/>
                    <a:gd name="connsiteY2" fmla="*/ 536704 h 605672"/>
                    <a:gd name="connsiteX3" fmla="*/ 8176 w 352848"/>
                    <a:gd name="connsiteY3" fmla="*/ 561122 h 605672"/>
                    <a:gd name="connsiteX4" fmla="*/ 167406 w 352848"/>
                    <a:gd name="connsiteY4" fmla="*/ 161419 h 605672"/>
                    <a:gd name="connsiteX5" fmla="*/ 341377 w 352848"/>
                    <a:gd name="connsiteY5" fmla="*/ 62 h 605672"/>
                    <a:gd name="connsiteX6" fmla="*/ 332397 w 352848"/>
                    <a:gd name="connsiteY6" fmla="*/ 176015 h 605672"/>
                    <a:gd name="connsiteX7" fmla="*/ 292540 w 352848"/>
                    <a:gd name="connsiteY7" fmla="*/ 174135 h 605672"/>
                    <a:gd name="connsiteX0" fmla="*/ 292540 w 352848"/>
                    <a:gd name="connsiteY0" fmla="*/ 185617 h 617154"/>
                    <a:gd name="connsiteX1" fmla="*/ 308374 w 352848"/>
                    <a:gd name="connsiteY1" fmla="*/ 45266 h 617154"/>
                    <a:gd name="connsiteX2" fmla="*/ 53105 w 352848"/>
                    <a:gd name="connsiteY2" fmla="*/ 548186 h 617154"/>
                    <a:gd name="connsiteX3" fmla="*/ 8176 w 352848"/>
                    <a:gd name="connsiteY3" fmla="*/ 572604 h 617154"/>
                    <a:gd name="connsiteX4" fmla="*/ 123591 w 352848"/>
                    <a:gd name="connsiteY4" fmla="*/ 60506 h 617154"/>
                    <a:gd name="connsiteX5" fmla="*/ 341377 w 352848"/>
                    <a:gd name="connsiteY5" fmla="*/ 11544 h 617154"/>
                    <a:gd name="connsiteX6" fmla="*/ 332397 w 352848"/>
                    <a:gd name="connsiteY6" fmla="*/ 187497 h 617154"/>
                    <a:gd name="connsiteX7" fmla="*/ 292540 w 352848"/>
                    <a:gd name="connsiteY7" fmla="*/ 185617 h 617154"/>
                    <a:gd name="connsiteX0" fmla="*/ 292540 w 352848"/>
                    <a:gd name="connsiteY0" fmla="*/ 205779 h 637316"/>
                    <a:gd name="connsiteX1" fmla="*/ 308374 w 352848"/>
                    <a:gd name="connsiteY1" fmla="*/ 65428 h 637316"/>
                    <a:gd name="connsiteX2" fmla="*/ 53105 w 352848"/>
                    <a:gd name="connsiteY2" fmla="*/ 568348 h 637316"/>
                    <a:gd name="connsiteX3" fmla="*/ 8176 w 352848"/>
                    <a:gd name="connsiteY3" fmla="*/ 592766 h 637316"/>
                    <a:gd name="connsiteX4" fmla="*/ 135021 w 352848"/>
                    <a:gd name="connsiteY4" fmla="*/ 46378 h 637316"/>
                    <a:gd name="connsiteX5" fmla="*/ 341377 w 352848"/>
                    <a:gd name="connsiteY5" fmla="*/ 31706 h 637316"/>
                    <a:gd name="connsiteX6" fmla="*/ 332397 w 352848"/>
                    <a:gd name="connsiteY6" fmla="*/ 207659 h 637316"/>
                    <a:gd name="connsiteX7" fmla="*/ 292540 w 352848"/>
                    <a:gd name="connsiteY7" fmla="*/ 205779 h 637316"/>
                    <a:gd name="connsiteX0" fmla="*/ 292540 w 352848"/>
                    <a:gd name="connsiteY0" fmla="*/ 205779 h 637316"/>
                    <a:gd name="connsiteX1" fmla="*/ 308374 w 352848"/>
                    <a:gd name="connsiteY1" fmla="*/ 65428 h 637316"/>
                    <a:gd name="connsiteX2" fmla="*/ 53105 w 352848"/>
                    <a:gd name="connsiteY2" fmla="*/ 568348 h 637316"/>
                    <a:gd name="connsiteX3" fmla="*/ 8176 w 352848"/>
                    <a:gd name="connsiteY3" fmla="*/ 592766 h 637316"/>
                    <a:gd name="connsiteX4" fmla="*/ 135021 w 352848"/>
                    <a:gd name="connsiteY4" fmla="*/ 46378 h 637316"/>
                    <a:gd name="connsiteX5" fmla="*/ 341377 w 352848"/>
                    <a:gd name="connsiteY5" fmla="*/ 31706 h 637316"/>
                    <a:gd name="connsiteX6" fmla="*/ 332397 w 352848"/>
                    <a:gd name="connsiteY6" fmla="*/ 207659 h 637316"/>
                    <a:gd name="connsiteX7" fmla="*/ 292540 w 352848"/>
                    <a:gd name="connsiteY7" fmla="*/ 205779 h 637316"/>
                    <a:gd name="connsiteX0" fmla="*/ 292540 w 352848"/>
                    <a:gd name="connsiteY0" fmla="*/ 232149 h 663686"/>
                    <a:gd name="connsiteX1" fmla="*/ 308374 w 352848"/>
                    <a:gd name="connsiteY1" fmla="*/ 91798 h 663686"/>
                    <a:gd name="connsiteX2" fmla="*/ 53105 w 352848"/>
                    <a:gd name="connsiteY2" fmla="*/ 594718 h 663686"/>
                    <a:gd name="connsiteX3" fmla="*/ 8176 w 352848"/>
                    <a:gd name="connsiteY3" fmla="*/ 619136 h 663686"/>
                    <a:gd name="connsiteX4" fmla="*/ 135021 w 352848"/>
                    <a:gd name="connsiteY4" fmla="*/ 72748 h 663686"/>
                    <a:gd name="connsiteX5" fmla="*/ 341377 w 352848"/>
                    <a:gd name="connsiteY5" fmla="*/ 58076 h 663686"/>
                    <a:gd name="connsiteX6" fmla="*/ 332397 w 352848"/>
                    <a:gd name="connsiteY6" fmla="*/ 234029 h 663686"/>
                    <a:gd name="connsiteX7" fmla="*/ 292540 w 352848"/>
                    <a:gd name="connsiteY7" fmla="*/ 232149 h 663686"/>
                    <a:gd name="connsiteX0" fmla="*/ 292540 w 352848"/>
                    <a:gd name="connsiteY0" fmla="*/ 233042 h 664579"/>
                    <a:gd name="connsiteX1" fmla="*/ 308374 w 352848"/>
                    <a:gd name="connsiteY1" fmla="*/ 92691 h 664579"/>
                    <a:gd name="connsiteX2" fmla="*/ 53105 w 352848"/>
                    <a:gd name="connsiteY2" fmla="*/ 595611 h 664579"/>
                    <a:gd name="connsiteX3" fmla="*/ 8176 w 352848"/>
                    <a:gd name="connsiteY3" fmla="*/ 620029 h 664579"/>
                    <a:gd name="connsiteX4" fmla="*/ 131211 w 352848"/>
                    <a:gd name="connsiteY4" fmla="*/ 71736 h 664579"/>
                    <a:gd name="connsiteX5" fmla="*/ 341377 w 352848"/>
                    <a:gd name="connsiteY5" fmla="*/ 58969 h 664579"/>
                    <a:gd name="connsiteX6" fmla="*/ 332397 w 352848"/>
                    <a:gd name="connsiteY6" fmla="*/ 234922 h 664579"/>
                    <a:gd name="connsiteX7" fmla="*/ 292540 w 352848"/>
                    <a:gd name="connsiteY7" fmla="*/ 233042 h 664579"/>
                    <a:gd name="connsiteX0" fmla="*/ 292540 w 352848"/>
                    <a:gd name="connsiteY0" fmla="*/ 232358 h 663895"/>
                    <a:gd name="connsiteX1" fmla="*/ 308374 w 352848"/>
                    <a:gd name="connsiteY1" fmla="*/ 92007 h 663895"/>
                    <a:gd name="connsiteX2" fmla="*/ 53105 w 352848"/>
                    <a:gd name="connsiteY2" fmla="*/ 594927 h 663895"/>
                    <a:gd name="connsiteX3" fmla="*/ 8176 w 352848"/>
                    <a:gd name="connsiteY3" fmla="*/ 619345 h 663895"/>
                    <a:gd name="connsiteX4" fmla="*/ 131211 w 352848"/>
                    <a:gd name="connsiteY4" fmla="*/ 71052 h 663895"/>
                    <a:gd name="connsiteX5" fmla="*/ 341377 w 352848"/>
                    <a:gd name="connsiteY5" fmla="*/ 58285 h 663895"/>
                    <a:gd name="connsiteX6" fmla="*/ 332397 w 352848"/>
                    <a:gd name="connsiteY6" fmla="*/ 234238 h 663895"/>
                    <a:gd name="connsiteX7" fmla="*/ 292540 w 352848"/>
                    <a:gd name="connsiteY7" fmla="*/ 232358 h 663895"/>
                    <a:gd name="connsiteX0" fmla="*/ 285909 w 346217"/>
                    <a:gd name="connsiteY0" fmla="*/ 232358 h 695538"/>
                    <a:gd name="connsiteX1" fmla="*/ 301743 w 346217"/>
                    <a:gd name="connsiteY1" fmla="*/ 92007 h 695538"/>
                    <a:gd name="connsiteX2" fmla="*/ 195064 w 346217"/>
                    <a:gd name="connsiteY2" fmla="*/ 650172 h 695538"/>
                    <a:gd name="connsiteX3" fmla="*/ 1545 w 346217"/>
                    <a:gd name="connsiteY3" fmla="*/ 619345 h 695538"/>
                    <a:gd name="connsiteX4" fmla="*/ 124580 w 346217"/>
                    <a:gd name="connsiteY4" fmla="*/ 71052 h 695538"/>
                    <a:gd name="connsiteX5" fmla="*/ 334746 w 346217"/>
                    <a:gd name="connsiteY5" fmla="*/ 58285 h 695538"/>
                    <a:gd name="connsiteX6" fmla="*/ 325766 w 346217"/>
                    <a:gd name="connsiteY6" fmla="*/ 234238 h 695538"/>
                    <a:gd name="connsiteX7" fmla="*/ 285909 w 346217"/>
                    <a:gd name="connsiteY7" fmla="*/ 232358 h 695538"/>
                    <a:gd name="connsiteX0" fmla="*/ 285745 w 346053"/>
                    <a:gd name="connsiteY0" fmla="*/ 232358 h 727039"/>
                    <a:gd name="connsiteX1" fmla="*/ 301579 w 346053"/>
                    <a:gd name="connsiteY1" fmla="*/ 92007 h 727039"/>
                    <a:gd name="connsiteX2" fmla="*/ 215855 w 346053"/>
                    <a:gd name="connsiteY2" fmla="*/ 692082 h 727039"/>
                    <a:gd name="connsiteX3" fmla="*/ 1381 w 346053"/>
                    <a:gd name="connsiteY3" fmla="*/ 619345 h 727039"/>
                    <a:gd name="connsiteX4" fmla="*/ 124416 w 346053"/>
                    <a:gd name="connsiteY4" fmla="*/ 71052 h 727039"/>
                    <a:gd name="connsiteX5" fmla="*/ 334582 w 346053"/>
                    <a:gd name="connsiteY5" fmla="*/ 58285 h 727039"/>
                    <a:gd name="connsiteX6" fmla="*/ 325602 w 346053"/>
                    <a:gd name="connsiteY6" fmla="*/ 234238 h 727039"/>
                    <a:gd name="connsiteX7" fmla="*/ 285745 w 346053"/>
                    <a:gd name="connsiteY7" fmla="*/ 232358 h 727039"/>
                    <a:gd name="connsiteX0" fmla="*/ 286362 w 346670"/>
                    <a:gd name="connsiteY0" fmla="*/ 232358 h 751314"/>
                    <a:gd name="connsiteX1" fmla="*/ 302196 w 346670"/>
                    <a:gd name="connsiteY1" fmla="*/ 92007 h 751314"/>
                    <a:gd name="connsiteX2" fmla="*/ 216472 w 346670"/>
                    <a:gd name="connsiteY2" fmla="*/ 692082 h 751314"/>
                    <a:gd name="connsiteX3" fmla="*/ 1998 w 346670"/>
                    <a:gd name="connsiteY3" fmla="*/ 619345 h 751314"/>
                    <a:gd name="connsiteX4" fmla="*/ 125033 w 346670"/>
                    <a:gd name="connsiteY4" fmla="*/ 71052 h 751314"/>
                    <a:gd name="connsiteX5" fmla="*/ 335199 w 346670"/>
                    <a:gd name="connsiteY5" fmla="*/ 58285 h 751314"/>
                    <a:gd name="connsiteX6" fmla="*/ 326219 w 346670"/>
                    <a:gd name="connsiteY6" fmla="*/ 234238 h 751314"/>
                    <a:gd name="connsiteX7" fmla="*/ 286362 w 346670"/>
                    <a:gd name="connsiteY7" fmla="*/ 232358 h 751314"/>
                    <a:gd name="connsiteX0" fmla="*/ 289763 w 350071"/>
                    <a:gd name="connsiteY0" fmla="*/ 232358 h 756288"/>
                    <a:gd name="connsiteX1" fmla="*/ 305597 w 350071"/>
                    <a:gd name="connsiteY1" fmla="*/ 92007 h 756288"/>
                    <a:gd name="connsiteX2" fmla="*/ 219873 w 350071"/>
                    <a:gd name="connsiteY2" fmla="*/ 692082 h 756288"/>
                    <a:gd name="connsiteX3" fmla="*/ 5399 w 350071"/>
                    <a:gd name="connsiteY3" fmla="*/ 619345 h 756288"/>
                    <a:gd name="connsiteX4" fmla="*/ 128434 w 350071"/>
                    <a:gd name="connsiteY4" fmla="*/ 71052 h 756288"/>
                    <a:gd name="connsiteX5" fmla="*/ 338600 w 350071"/>
                    <a:gd name="connsiteY5" fmla="*/ 58285 h 756288"/>
                    <a:gd name="connsiteX6" fmla="*/ 329620 w 350071"/>
                    <a:gd name="connsiteY6" fmla="*/ 234238 h 756288"/>
                    <a:gd name="connsiteX7" fmla="*/ 289763 w 350071"/>
                    <a:gd name="connsiteY7" fmla="*/ 232358 h 756288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219392 w 349590"/>
                    <a:gd name="connsiteY2" fmla="*/ 692082 h 757106"/>
                    <a:gd name="connsiteX3" fmla="*/ 4918 w 349590"/>
                    <a:gd name="connsiteY3" fmla="*/ 619345 h 757106"/>
                    <a:gd name="connsiteX4" fmla="*/ 127953 w 349590"/>
                    <a:gd name="connsiteY4" fmla="*/ 71052 h 757106"/>
                    <a:gd name="connsiteX5" fmla="*/ 338119 w 349590"/>
                    <a:gd name="connsiteY5" fmla="*/ 58285 h 757106"/>
                    <a:gd name="connsiteX6" fmla="*/ 329139 w 349590"/>
                    <a:gd name="connsiteY6" fmla="*/ 234238 h 757106"/>
                    <a:gd name="connsiteX7" fmla="*/ 289282 w 349590"/>
                    <a:gd name="connsiteY7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268922 w 349590"/>
                    <a:gd name="connsiteY2" fmla="*/ 343466 h 757106"/>
                    <a:gd name="connsiteX3" fmla="*/ 219392 w 349590"/>
                    <a:gd name="connsiteY3" fmla="*/ 692082 h 757106"/>
                    <a:gd name="connsiteX4" fmla="*/ 4918 w 349590"/>
                    <a:gd name="connsiteY4" fmla="*/ 619345 h 757106"/>
                    <a:gd name="connsiteX5" fmla="*/ 127953 w 349590"/>
                    <a:gd name="connsiteY5" fmla="*/ 71052 h 757106"/>
                    <a:gd name="connsiteX6" fmla="*/ 338119 w 349590"/>
                    <a:gd name="connsiteY6" fmla="*/ 58285 h 757106"/>
                    <a:gd name="connsiteX7" fmla="*/ 329139 w 349590"/>
                    <a:gd name="connsiteY7" fmla="*/ 234238 h 757106"/>
                    <a:gd name="connsiteX8" fmla="*/ 289282 w 349590"/>
                    <a:gd name="connsiteY8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219392 w 349590"/>
                    <a:gd name="connsiteY3" fmla="*/ 692082 h 757106"/>
                    <a:gd name="connsiteX4" fmla="*/ 4918 w 349590"/>
                    <a:gd name="connsiteY4" fmla="*/ 619345 h 757106"/>
                    <a:gd name="connsiteX5" fmla="*/ 127953 w 349590"/>
                    <a:gd name="connsiteY5" fmla="*/ 71052 h 757106"/>
                    <a:gd name="connsiteX6" fmla="*/ 338119 w 349590"/>
                    <a:gd name="connsiteY6" fmla="*/ 58285 h 757106"/>
                    <a:gd name="connsiteX7" fmla="*/ 329139 w 349590"/>
                    <a:gd name="connsiteY7" fmla="*/ 234238 h 757106"/>
                    <a:gd name="connsiteX8" fmla="*/ 289282 w 349590"/>
                    <a:gd name="connsiteY8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219392 w 349590"/>
                    <a:gd name="connsiteY3" fmla="*/ 692082 h 757106"/>
                    <a:gd name="connsiteX4" fmla="*/ 4918 w 349590"/>
                    <a:gd name="connsiteY4" fmla="*/ 619345 h 757106"/>
                    <a:gd name="connsiteX5" fmla="*/ 127953 w 349590"/>
                    <a:gd name="connsiteY5" fmla="*/ 71052 h 757106"/>
                    <a:gd name="connsiteX6" fmla="*/ 338119 w 349590"/>
                    <a:gd name="connsiteY6" fmla="*/ 58285 h 757106"/>
                    <a:gd name="connsiteX7" fmla="*/ 329139 w 349590"/>
                    <a:gd name="connsiteY7" fmla="*/ 234238 h 757106"/>
                    <a:gd name="connsiteX8" fmla="*/ 289282 w 349590"/>
                    <a:gd name="connsiteY8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219392 w 349590"/>
                    <a:gd name="connsiteY3" fmla="*/ 692082 h 757106"/>
                    <a:gd name="connsiteX4" fmla="*/ 4918 w 349590"/>
                    <a:gd name="connsiteY4" fmla="*/ 619345 h 757106"/>
                    <a:gd name="connsiteX5" fmla="*/ 127953 w 349590"/>
                    <a:gd name="connsiteY5" fmla="*/ 71052 h 757106"/>
                    <a:gd name="connsiteX6" fmla="*/ 338119 w 349590"/>
                    <a:gd name="connsiteY6" fmla="*/ 58285 h 757106"/>
                    <a:gd name="connsiteX7" fmla="*/ 329139 w 349590"/>
                    <a:gd name="connsiteY7" fmla="*/ 234238 h 757106"/>
                    <a:gd name="connsiteX8" fmla="*/ 289282 w 349590"/>
                    <a:gd name="connsiteY8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207962 w 349590"/>
                    <a:gd name="connsiteY3" fmla="*/ 461576 h 757106"/>
                    <a:gd name="connsiteX4" fmla="*/ 219392 w 349590"/>
                    <a:gd name="connsiteY4" fmla="*/ 692082 h 757106"/>
                    <a:gd name="connsiteX5" fmla="*/ 4918 w 349590"/>
                    <a:gd name="connsiteY5" fmla="*/ 619345 h 757106"/>
                    <a:gd name="connsiteX6" fmla="*/ 127953 w 349590"/>
                    <a:gd name="connsiteY6" fmla="*/ 71052 h 757106"/>
                    <a:gd name="connsiteX7" fmla="*/ 338119 w 349590"/>
                    <a:gd name="connsiteY7" fmla="*/ 58285 h 757106"/>
                    <a:gd name="connsiteX8" fmla="*/ 329139 w 349590"/>
                    <a:gd name="connsiteY8" fmla="*/ 234238 h 757106"/>
                    <a:gd name="connsiteX9" fmla="*/ 289282 w 349590"/>
                    <a:gd name="connsiteY9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219392 w 349590"/>
                    <a:gd name="connsiteY4" fmla="*/ 692082 h 757106"/>
                    <a:gd name="connsiteX5" fmla="*/ 4918 w 349590"/>
                    <a:gd name="connsiteY5" fmla="*/ 619345 h 757106"/>
                    <a:gd name="connsiteX6" fmla="*/ 127953 w 349590"/>
                    <a:gd name="connsiteY6" fmla="*/ 71052 h 757106"/>
                    <a:gd name="connsiteX7" fmla="*/ 338119 w 349590"/>
                    <a:gd name="connsiteY7" fmla="*/ 58285 h 757106"/>
                    <a:gd name="connsiteX8" fmla="*/ 329139 w 349590"/>
                    <a:gd name="connsiteY8" fmla="*/ 234238 h 757106"/>
                    <a:gd name="connsiteX9" fmla="*/ 289282 w 349590"/>
                    <a:gd name="connsiteY9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219392 w 349590"/>
                    <a:gd name="connsiteY4" fmla="*/ 692082 h 757106"/>
                    <a:gd name="connsiteX5" fmla="*/ 4918 w 349590"/>
                    <a:gd name="connsiteY5" fmla="*/ 619345 h 757106"/>
                    <a:gd name="connsiteX6" fmla="*/ 127953 w 349590"/>
                    <a:gd name="connsiteY6" fmla="*/ 71052 h 757106"/>
                    <a:gd name="connsiteX7" fmla="*/ 338119 w 349590"/>
                    <a:gd name="connsiteY7" fmla="*/ 58285 h 757106"/>
                    <a:gd name="connsiteX8" fmla="*/ 329139 w 349590"/>
                    <a:gd name="connsiteY8" fmla="*/ 234238 h 757106"/>
                    <a:gd name="connsiteX9" fmla="*/ 289282 w 349590"/>
                    <a:gd name="connsiteY9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219392 w 349590"/>
                    <a:gd name="connsiteY4" fmla="*/ 692082 h 757106"/>
                    <a:gd name="connsiteX5" fmla="*/ 4918 w 349590"/>
                    <a:gd name="connsiteY5" fmla="*/ 619345 h 757106"/>
                    <a:gd name="connsiteX6" fmla="*/ 127953 w 349590"/>
                    <a:gd name="connsiteY6" fmla="*/ 71052 h 757106"/>
                    <a:gd name="connsiteX7" fmla="*/ 338119 w 349590"/>
                    <a:gd name="connsiteY7" fmla="*/ 58285 h 757106"/>
                    <a:gd name="connsiteX8" fmla="*/ 329139 w 349590"/>
                    <a:gd name="connsiteY8" fmla="*/ 234238 h 757106"/>
                    <a:gd name="connsiteX9" fmla="*/ 289282 w 349590"/>
                    <a:gd name="connsiteY9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167957 w 349590"/>
                    <a:gd name="connsiteY4" fmla="*/ 699701 h 757106"/>
                    <a:gd name="connsiteX5" fmla="*/ 219392 w 349590"/>
                    <a:gd name="connsiteY5" fmla="*/ 692082 h 757106"/>
                    <a:gd name="connsiteX6" fmla="*/ 4918 w 349590"/>
                    <a:gd name="connsiteY6" fmla="*/ 619345 h 757106"/>
                    <a:gd name="connsiteX7" fmla="*/ 127953 w 349590"/>
                    <a:gd name="connsiteY7" fmla="*/ 71052 h 757106"/>
                    <a:gd name="connsiteX8" fmla="*/ 338119 w 349590"/>
                    <a:gd name="connsiteY8" fmla="*/ 58285 h 757106"/>
                    <a:gd name="connsiteX9" fmla="*/ 329139 w 349590"/>
                    <a:gd name="connsiteY9" fmla="*/ 234238 h 757106"/>
                    <a:gd name="connsiteX10" fmla="*/ 289282 w 349590"/>
                    <a:gd name="connsiteY10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227012 w 349590"/>
                    <a:gd name="connsiteY4" fmla="*/ 518726 h 757106"/>
                    <a:gd name="connsiteX5" fmla="*/ 219392 w 349590"/>
                    <a:gd name="connsiteY5" fmla="*/ 692082 h 757106"/>
                    <a:gd name="connsiteX6" fmla="*/ 4918 w 349590"/>
                    <a:gd name="connsiteY6" fmla="*/ 619345 h 757106"/>
                    <a:gd name="connsiteX7" fmla="*/ 127953 w 349590"/>
                    <a:gd name="connsiteY7" fmla="*/ 71052 h 757106"/>
                    <a:gd name="connsiteX8" fmla="*/ 338119 w 349590"/>
                    <a:gd name="connsiteY8" fmla="*/ 58285 h 757106"/>
                    <a:gd name="connsiteX9" fmla="*/ 329139 w 349590"/>
                    <a:gd name="connsiteY9" fmla="*/ 234238 h 757106"/>
                    <a:gd name="connsiteX10" fmla="*/ 289282 w 349590"/>
                    <a:gd name="connsiteY10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192722 w 349590"/>
                    <a:gd name="connsiteY4" fmla="*/ 650171 h 757106"/>
                    <a:gd name="connsiteX5" fmla="*/ 219392 w 349590"/>
                    <a:gd name="connsiteY5" fmla="*/ 692082 h 757106"/>
                    <a:gd name="connsiteX6" fmla="*/ 4918 w 349590"/>
                    <a:gd name="connsiteY6" fmla="*/ 619345 h 757106"/>
                    <a:gd name="connsiteX7" fmla="*/ 127953 w 349590"/>
                    <a:gd name="connsiteY7" fmla="*/ 71052 h 757106"/>
                    <a:gd name="connsiteX8" fmla="*/ 338119 w 349590"/>
                    <a:gd name="connsiteY8" fmla="*/ 58285 h 757106"/>
                    <a:gd name="connsiteX9" fmla="*/ 329139 w 349590"/>
                    <a:gd name="connsiteY9" fmla="*/ 234238 h 757106"/>
                    <a:gd name="connsiteX10" fmla="*/ 289282 w 349590"/>
                    <a:gd name="connsiteY10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192722 w 349590"/>
                    <a:gd name="connsiteY4" fmla="*/ 650171 h 757106"/>
                    <a:gd name="connsiteX5" fmla="*/ 219392 w 349590"/>
                    <a:gd name="connsiteY5" fmla="*/ 692082 h 757106"/>
                    <a:gd name="connsiteX6" fmla="*/ 4918 w 349590"/>
                    <a:gd name="connsiteY6" fmla="*/ 619345 h 757106"/>
                    <a:gd name="connsiteX7" fmla="*/ 127953 w 349590"/>
                    <a:gd name="connsiteY7" fmla="*/ 71052 h 757106"/>
                    <a:gd name="connsiteX8" fmla="*/ 338119 w 349590"/>
                    <a:gd name="connsiteY8" fmla="*/ 58285 h 757106"/>
                    <a:gd name="connsiteX9" fmla="*/ 329139 w 349590"/>
                    <a:gd name="connsiteY9" fmla="*/ 234238 h 757106"/>
                    <a:gd name="connsiteX10" fmla="*/ 289282 w 349590"/>
                    <a:gd name="connsiteY10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192722 w 349590"/>
                    <a:gd name="connsiteY4" fmla="*/ 650171 h 757106"/>
                    <a:gd name="connsiteX5" fmla="*/ 219392 w 349590"/>
                    <a:gd name="connsiteY5" fmla="*/ 692082 h 757106"/>
                    <a:gd name="connsiteX6" fmla="*/ 4918 w 349590"/>
                    <a:gd name="connsiteY6" fmla="*/ 619345 h 757106"/>
                    <a:gd name="connsiteX7" fmla="*/ 127953 w 349590"/>
                    <a:gd name="connsiteY7" fmla="*/ 71052 h 757106"/>
                    <a:gd name="connsiteX8" fmla="*/ 338119 w 349590"/>
                    <a:gd name="connsiteY8" fmla="*/ 58285 h 757106"/>
                    <a:gd name="connsiteX9" fmla="*/ 329139 w 349590"/>
                    <a:gd name="connsiteY9" fmla="*/ 234238 h 757106"/>
                    <a:gd name="connsiteX10" fmla="*/ 289282 w 349590"/>
                    <a:gd name="connsiteY10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257492 w 349590"/>
                    <a:gd name="connsiteY4" fmla="*/ 354896 h 757106"/>
                    <a:gd name="connsiteX5" fmla="*/ 219392 w 349590"/>
                    <a:gd name="connsiteY5" fmla="*/ 692082 h 757106"/>
                    <a:gd name="connsiteX6" fmla="*/ 4918 w 349590"/>
                    <a:gd name="connsiteY6" fmla="*/ 619345 h 757106"/>
                    <a:gd name="connsiteX7" fmla="*/ 127953 w 349590"/>
                    <a:gd name="connsiteY7" fmla="*/ 71052 h 757106"/>
                    <a:gd name="connsiteX8" fmla="*/ 338119 w 349590"/>
                    <a:gd name="connsiteY8" fmla="*/ 58285 h 757106"/>
                    <a:gd name="connsiteX9" fmla="*/ 329139 w 349590"/>
                    <a:gd name="connsiteY9" fmla="*/ 234238 h 757106"/>
                    <a:gd name="connsiteX10" fmla="*/ 289282 w 349590"/>
                    <a:gd name="connsiteY10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171767 w 349590"/>
                    <a:gd name="connsiteY4" fmla="*/ 513011 h 757106"/>
                    <a:gd name="connsiteX5" fmla="*/ 257492 w 349590"/>
                    <a:gd name="connsiteY5" fmla="*/ 354896 h 757106"/>
                    <a:gd name="connsiteX6" fmla="*/ 219392 w 349590"/>
                    <a:gd name="connsiteY6" fmla="*/ 692082 h 757106"/>
                    <a:gd name="connsiteX7" fmla="*/ 4918 w 349590"/>
                    <a:gd name="connsiteY7" fmla="*/ 619345 h 757106"/>
                    <a:gd name="connsiteX8" fmla="*/ 127953 w 349590"/>
                    <a:gd name="connsiteY8" fmla="*/ 71052 h 757106"/>
                    <a:gd name="connsiteX9" fmla="*/ 338119 w 349590"/>
                    <a:gd name="connsiteY9" fmla="*/ 58285 h 757106"/>
                    <a:gd name="connsiteX10" fmla="*/ 329139 w 349590"/>
                    <a:gd name="connsiteY10" fmla="*/ 234238 h 757106"/>
                    <a:gd name="connsiteX11" fmla="*/ 289282 w 349590"/>
                    <a:gd name="connsiteY11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185102 w 349590"/>
                    <a:gd name="connsiteY4" fmla="*/ 667316 h 757106"/>
                    <a:gd name="connsiteX5" fmla="*/ 257492 w 349590"/>
                    <a:gd name="connsiteY5" fmla="*/ 354896 h 757106"/>
                    <a:gd name="connsiteX6" fmla="*/ 219392 w 349590"/>
                    <a:gd name="connsiteY6" fmla="*/ 692082 h 757106"/>
                    <a:gd name="connsiteX7" fmla="*/ 4918 w 349590"/>
                    <a:gd name="connsiteY7" fmla="*/ 619345 h 757106"/>
                    <a:gd name="connsiteX8" fmla="*/ 127953 w 349590"/>
                    <a:gd name="connsiteY8" fmla="*/ 71052 h 757106"/>
                    <a:gd name="connsiteX9" fmla="*/ 338119 w 349590"/>
                    <a:gd name="connsiteY9" fmla="*/ 58285 h 757106"/>
                    <a:gd name="connsiteX10" fmla="*/ 329139 w 349590"/>
                    <a:gd name="connsiteY10" fmla="*/ 234238 h 757106"/>
                    <a:gd name="connsiteX11" fmla="*/ 289282 w 349590"/>
                    <a:gd name="connsiteY11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185102 w 349590"/>
                    <a:gd name="connsiteY4" fmla="*/ 667316 h 757106"/>
                    <a:gd name="connsiteX5" fmla="*/ 257492 w 349590"/>
                    <a:gd name="connsiteY5" fmla="*/ 354896 h 757106"/>
                    <a:gd name="connsiteX6" fmla="*/ 219392 w 349590"/>
                    <a:gd name="connsiteY6" fmla="*/ 692082 h 757106"/>
                    <a:gd name="connsiteX7" fmla="*/ 4918 w 349590"/>
                    <a:gd name="connsiteY7" fmla="*/ 619345 h 757106"/>
                    <a:gd name="connsiteX8" fmla="*/ 127953 w 349590"/>
                    <a:gd name="connsiteY8" fmla="*/ 71052 h 757106"/>
                    <a:gd name="connsiteX9" fmla="*/ 338119 w 349590"/>
                    <a:gd name="connsiteY9" fmla="*/ 58285 h 757106"/>
                    <a:gd name="connsiteX10" fmla="*/ 329139 w 349590"/>
                    <a:gd name="connsiteY10" fmla="*/ 234238 h 757106"/>
                    <a:gd name="connsiteX11" fmla="*/ 289282 w 349590"/>
                    <a:gd name="connsiteY11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185102 w 349590"/>
                    <a:gd name="connsiteY4" fmla="*/ 667316 h 757106"/>
                    <a:gd name="connsiteX5" fmla="*/ 257492 w 349590"/>
                    <a:gd name="connsiteY5" fmla="*/ 354896 h 757106"/>
                    <a:gd name="connsiteX6" fmla="*/ 219392 w 349590"/>
                    <a:gd name="connsiteY6" fmla="*/ 692082 h 757106"/>
                    <a:gd name="connsiteX7" fmla="*/ 4918 w 349590"/>
                    <a:gd name="connsiteY7" fmla="*/ 619345 h 757106"/>
                    <a:gd name="connsiteX8" fmla="*/ 127953 w 349590"/>
                    <a:gd name="connsiteY8" fmla="*/ 71052 h 757106"/>
                    <a:gd name="connsiteX9" fmla="*/ 338119 w 349590"/>
                    <a:gd name="connsiteY9" fmla="*/ 58285 h 757106"/>
                    <a:gd name="connsiteX10" fmla="*/ 329139 w 349590"/>
                    <a:gd name="connsiteY10" fmla="*/ 234238 h 757106"/>
                    <a:gd name="connsiteX11" fmla="*/ 289282 w 349590"/>
                    <a:gd name="connsiteY11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185102 w 349590"/>
                    <a:gd name="connsiteY4" fmla="*/ 667316 h 757106"/>
                    <a:gd name="connsiteX5" fmla="*/ 257492 w 349590"/>
                    <a:gd name="connsiteY5" fmla="*/ 354896 h 757106"/>
                    <a:gd name="connsiteX6" fmla="*/ 219392 w 349590"/>
                    <a:gd name="connsiteY6" fmla="*/ 692082 h 757106"/>
                    <a:gd name="connsiteX7" fmla="*/ 4918 w 349590"/>
                    <a:gd name="connsiteY7" fmla="*/ 619345 h 757106"/>
                    <a:gd name="connsiteX8" fmla="*/ 127953 w 349590"/>
                    <a:gd name="connsiteY8" fmla="*/ 71052 h 757106"/>
                    <a:gd name="connsiteX9" fmla="*/ 338119 w 349590"/>
                    <a:gd name="connsiteY9" fmla="*/ 58285 h 757106"/>
                    <a:gd name="connsiteX10" fmla="*/ 329139 w 349590"/>
                    <a:gd name="connsiteY10" fmla="*/ 234238 h 757106"/>
                    <a:gd name="connsiteX11" fmla="*/ 289282 w 349590"/>
                    <a:gd name="connsiteY11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185102 w 349590"/>
                    <a:gd name="connsiteY4" fmla="*/ 667316 h 757106"/>
                    <a:gd name="connsiteX5" fmla="*/ 257492 w 349590"/>
                    <a:gd name="connsiteY5" fmla="*/ 354896 h 757106"/>
                    <a:gd name="connsiteX6" fmla="*/ 267017 w 349590"/>
                    <a:gd name="connsiteY6" fmla="*/ 438716 h 757106"/>
                    <a:gd name="connsiteX7" fmla="*/ 219392 w 349590"/>
                    <a:gd name="connsiteY7" fmla="*/ 692082 h 757106"/>
                    <a:gd name="connsiteX8" fmla="*/ 4918 w 349590"/>
                    <a:gd name="connsiteY8" fmla="*/ 619345 h 757106"/>
                    <a:gd name="connsiteX9" fmla="*/ 127953 w 349590"/>
                    <a:gd name="connsiteY9" fmla="*/ 71052 h 757106"/>
                    <a:gd name="connsiteX10" fmla="*/ 338119 w 349590"/>
                    <a:gd name="connsiteY10" fmla="*/ 58285 h 757106"/>
                    <a:gd name="connsiteX11" fmla="*/ 329139 w 349590"/>
                    <a:gd name="connsiteY11" fmla="*/ 234238 h 757106"/>
                    <a:gd name="connsiteX12" fmla="*/ 289282 w 349590"/>
                    <a:gd name="connsiteY12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185102 w 349590"/>
                    <a:gd name="connsiteY4" fmla="*/ 667316 h 757106"/>
                    <a:gd name="connsiteX5" fmla="*/ 257492 w 349590"/>
                    <a:gd name="connsiteY5" fmla="*/ 354896 h 757106"/>
                    <a:gd name="connsiteX6" fmla="*/ 303212 w 349590"/>
                    <a:gd name="connsiteY6" fmla="*/ 352991 h 757106"/>
                    <a:gd name="connsiteX7" fmla="*/ 219392 w 349590"/>
                    <a:gd name="connsiteY7" fmla="*/ 692082 h 757106"/>
                    <a:gd name="connsiteX8" fmla="*/ 4918 w 349590"/>
                    <a:gd name="connsiteY8" fmla="*/ 619345 h 757106"/>
                    <a:gd name="connsiteX9" fmla="*/ 127953 w 349590"/>
                    <a:gd name="connsiteY9" fmla="*/ 71052 h 757106"/>
                    <a:gd name="connsiteX10" fmla="*/ 338119 w 349590"/>
                    <a:gd name="connsiteY10" fmla="*/ 58285 h 757106"/>
                    <a:gd name="connsiteX11" fmla="*/ 329139 w 349590"/>
                    <a:gd name="connsiteY11" fmla="*/ 234238 h 757106"/>
                    <a:gd name="connsiteX12" fmla="*/ 289282 w 349590"/>
                    <a:gd name="connsiteY12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185102 w 349590"/>
                    <a:gd name="connsiteY4" fmla="*/ 667316 h 757106"/>
                    <a:gd name="connsiteX5" fmla="*/ 257492 w 349590"/>
                    <a:gd name="connsiteY5" fmla="*/ 354896 h 757106"/>
                    <a:gd name="connsiteX6" fmla="*/ 303212 w 349590"/>
                    <a:gd name="connsiteY6" fmla="*/ 352991 h 757106"/>
                    <a:gd name="connsiteX7" fmla="*/ 219392 w 349590"/>
                    <a:gd name="connsiteY7" fmla="*/ 692082 h 757106"/>
                    <a:gd name="connsiteX8" fmla="*/ 4918 w 349590"/>
                    <a:gd name="connsiteY8" fmla="*/ 619345 h 757106"/>
                    <a:gd name="connsiteX9" fmla="*/ 127953 w 349590"/>
                    <a:gd name="connsiteY9" fmla="*/ 71052 h 757106"/>
                    <a:gd name="connsiteX10" fmla="*/ 338119 w 349590"/>
                    <a:gd name="connsiteY10" fmla="*/ 58285 h 757106"/>
                    <a:gd name="connsiteX11" fmla="*/ 329139 w 349590"/>
                    <a:gd name="connsiteY11" fmla="*/ 234238 h 757106"/>
                    <a:gd name="connsiteX12" fmla="*/ 289282 w 349590"/>
                    <a:gd name="connsiteY12" fmla="*/ 232358 h 757106"/>
                    <a:gd name="connsiteX0" fmla="*/ 288698 w 349006"/>
                    <a:gd name="connsiteY0" fmla="*/ 232358 h 757106"/>
                    <a:gd name="connsiteX1" fmla="*/ 304532 w 349006"/>
                    <a:gd name="connsiteY1" fmla="*/ 92007 h 757106"/>
                    <a:gd name="connsiteX2" fmla="*/ 161658 w 349006"/>
                    <a:gd name="connsiteY2" fmla="*/ 99626 h 757106"/>
                    <a:gd name="connsiteX3" fmla="*/ 39738 w 349006"/>
                    <a:gd name="connsiteY3" fmla="*/ 625406 h 757106"/>
                    <a:gd name="connsiteX4" fmla="*/ 184518 w 349006"/>
                    <a:gd name="connsiteY4" fmla="*/ 667316 h 757106"/>
                    <a:gd name="connsiteX5" fmla="*/ 256908 w 349006"/>
                    <a:gd name="connsiteY5" fmla="*/ 354896 h 757106"/>
                    <a:gd name="connsiteX6" fmla="*/ 302628 w 349006"/>
                    <a:gd name="connsiteY6" fmla="*/ 352991 h 757106"/>
                    <a:gd name="connsiteX7" fmla="*/ 218808 w 349006"/>
                    <a:gd name="connsiteY7" fmla="*/ 692082 h 757106"/>
                    <a:gd name="connsiteX8" fmla="*/ 4334 w 349006"/>
                    <a:gd name="connsiteY8" fmla="*/ 619345 h 757106"/>
                    <a:gd name="connsiteX9" fmla="*/ 127369 w 349006"/>
                    <a:gd name="connsiteY9" fmla="*/ 71052 h 757106"/>
                    <a:gd name="connsiteX10" fmla="*/ 337535 w 349006"/>
                    <a:gd name="connsiteY10" fmla="*/ 58285 h 757106"/>
                    <a:gd name="connsiteX11" fmla="*/ 328555 w 349006"/>
                    <a:gd name="connsiteY11" fmla="*/ 234238 h 757106"/>
                    <a:gd name="connsiteX12" fmla="*/ 288698 w 349006"/>
                    <a:gd name="connsiteY12" fmla="*/ 232358 h 757106"/>
                    <a:gd name="connsiteX0" fmla="*/ 288698 w 349006"/>
                    <a:gd name="connsiteY0" fmla="*/ 232358 h 757106"/>
                    <a:gd name="connsiteX1" fmla="*/ 304532 w 349006"/>
                    <a:gd name="connsiteY1" fmla="*/ 92007 h 757106"/>
                    <a:gd name="connsiteX2" fmla="*/ 161658 w 349006"/>
                    <a:gd name="connsiteY2" fmla="*/ 99626 h 757106"/>
                    <a:gd name="connsiteX3" fmla="*/ 39738 w 349006"/>
                    <a:gd name="connsiteY3" fmla="*/ 625406 h 757106"/>
                    <a:gd name="connsiteX4" fmla="*/ 184518 w 349006"/>
                    <a:gd name="connsiteY4" fmla="*/ 667316 h 757106"/>
                    <a:gd name="connsiteX5" fmla="*/ 262623 w 349006"/>
                    <a:gd name="connsiteY5" fmla="*/ 360611 h 757106"/>
                    <a:gd name="connsiteX6" fmla="*/ 302628 w 349006"/>
                    <a:gd name="connsiteY6" fmla="*/ 352991 h 757106"/>
                    <a:gd name="connsiteX7" fmla="*/ 218808 w 349006"/>
                    <a:gd name="connsiteY7" fmla="*/ 692082 h 757106"/>
                    <a:gd name="connsiteX8" fmla="*/ 4334 w 349006"/>
                    <a:gd name="connsiteY8" fmla="*/ 619345 h 757106"/>
                    <a:gd name="connsiteX9" fmla="*/ 127369 w 349006"/>
                    <a:gd name="connsiteY9" fmla="*/ 71052 h 757106"/>
                    <a:gd name="connsiteX10" fmla="*/ 337535 w 349006"/>
                    <a:gd name="connsiteY10" fmla="*/ 58285 h 757106"/>
                    <a:gd name="connsiteX11" fmla="*/ 328555 w 349006"/>
                    <a:gd name="connsiteY11" fmla="*/ 234238 h 757106"/>
                    <a:gd name="connsiteX12" fmla="*/ 288698 w 349006"/>
                    <a:gd name="connsiteY12" fmla="*/ 232358 h 757106"/>
                    <a:gd name="connsiteX0" fmla="*/ 288698 w 349006"/>
                    <a:gd name="connsiteY0" fmla="*/ 232358 h 757106"/>
                    <a:gd name="connsiteX1" fmla="*/ 304532 w 349006"/>
                    <a:gd name="connsiteY1" fmla="*/ 92007 h 757106"/>
                    <a:gd name="connsiteX2" fmla="*/ 161658 w 349006"/>
                    <a:gd name="connsiteY2" fmla="*/ 99626 h 757106"/>
                    <a:gd name="connsiteX3" fmla="*/ 39738 w 349006"/>
                    <a:gd name="connsiteY3" fmla="*/ 625406 h 757106"/>
                    <a:gd name="connsiteX4" fmla="*/ 184518 w 349006"/>
                    <a:gd name="connsiteY4" fmla="*/ 667316 h 757106"/>
                    <a:gd name="connsiteX5" fmla="*/ 262623 w 349006"/>
                    <a:gd name="connsiteY5" fmla="*/ 360611 h 757106"/>
                    <a:gd name="connsiteX6" fmla="*/ 302628 w 349006"/>
                    <a:gd name="connsiteY6" fmla="*/ 352991 h 757106"/>
                    <a:gd name="connsiteX7" fmla="*/ 218808 w 349006"/>
                    <a:gd name="connsiteY7" fmla="*/ 692082 h 757106"/>
                    <a:gd name="connsiteX8" fmla="*/ 4334 w 349006"/>
                    <a:gd name="connsiteY8" fmla="*/ 619345 h 757106"/>
                    <a:gd name="connsiteX9" fmla="*/ 127369 w 349006"/>
                    <a:gd name="connsiteY9" fmla="*/ 71052 h 757106"/>
                    <a:gd name="connsiteX10" fmla="*/ 337535 w 349006"/>
                    <a:gd name="connsiteY10" fmla="*/ 58285 h 757106"/>
                    <a:gd name="connsiteX11" fmla="*/ 328555 w 349006"/>
                    <a:gd name="connsiteY11" fmla="*/ 234238 h 757106"/>
                    <a:gd name="connsiteX12" fmla="*/ 288698 w 349006"/>
                    <a:gd name="connsiteY12" fmla="*/ 232358 h 757106"/>
                    <a:gd name="connsiteX0" fmla="*/ 288698 w 349006"/>
                    <a:gd name="connsiteY0" fmla="*/ 232358 h 757106"/>
                    <a:gd name="connsiteX1" fmla="*/ 304532 w 349006"/>
                    <a:gd name="connsiteY1" fmla="*/ 92007 h 757106"/>
                    <a:gd name="connsiteX2" fmla="*/ 161658 w 349006"/>
                    <a:gd name="connsiteY2" fmla="*/ 99626 h 757106"/>
                    <a:gd name="connsiteX3" fmla="*/ 39738 w 349006"/>
                    <a:gd name="connsiteY3" fmla="*/ 625406 h 757106"/>
                    <a:gd name="connsiteX4" fmla="*/ 184518 w 349006"/>
                    <a:gd name="connsiteY4" fmla="*/ 667316 h 757106"/>
                    <a:gd name="connsiteX5" fmla="*/ 262623 w 349006"/>
                    <a:gd name="connsiteY5" fmla="*/ 360611 h 757106"/>
                    <a:gd name="connsiteX6" fmla="*/ 302628 w 349006"/>
                    <a:gd name="connsiteY6" fmla="*/ 352991 h 757106"/>
                    <a:gd name="connsiteX7" fmla="*/ 218808 w 349006"/>
                    <a:gd name="connsiteY7" fmla="*/ 692082 h 757106"/>
                    <a:gd name="connsiteX8" fmla="*/ 4334 w 349006"/>
                    <a:gd name="connsiteY8" fmla="*/ 619345 h 757106"/>
                    <a:gd name="connsiteX9" fmla="*/ 127369 w 349006"/>
                    <a:gd name="connsiteY9" fmla="*/ 71052 h 757106"/>
                    <a:gd name="connsiteX10" fmla="*/ 337535 w 349006"/>
                    <a:gd name="connsiteY10" fmla="*/ 58285 h 757106"/>
                    <a:gd name="connsiteX11" fmla="*/ 328555 w 349006"/>
                    <a:gd name="connsiteY11" fmla="*/ 234238 h 757106"/>
                    <a:gd name="connsiteX12" fmla="*/ 288698 w 349006"/>
                    <a:gd name="connsiteY12" fmla="*/ 232358 h 757106"/>
                    <a:gd name="connsiteX0" fmla="*/ 288698 w 349006"/>
                    <a:gd name="connsiteY0" fmla="*/ 232358 h 757106"/>
                    <a:gd name="connsiteX1" fmla="*/ 304532 w 349006"/>
                    <a:gd name="connsiteY1" fmla="*/ 92007 h 757106"/>
                    <a:gd name="connsiteX2" fmla="*/ 161658 w 349006"/>
                    <a:gd name="connsiteY2" fmla="*/ 99626 h 757106"/>
                    <a:gd name="connsiteX3" fmla="*/ 39738 w 349006"/>
                    <a:gd name="connsiteY3" fmla="*/ 625406 h 757106"/>
                    <a:gd name="connsiteX4" fmla="*/ 184518 w 349006"/>
                    <a:gd name="connsiteY4" fmla="*/ 667316 h 757106"/>
                    <a:gd name="connsiteX5" fmla="*/ 262623 w 349006"/>
                    <a:gd name="connsiteY5" fmla="*/ 360611 h 757106"/>
                    <a:gd name="connsiteX6" fmla="*/ 302628 w 349006"/>
                    <a:gd name="connsiteY6" fmla="*/ 352991 h 757106"/>
                    <a:gd name="connsiteX7" fmla="*/ 218808 w 349006"/>
                    <a:gd name="connsiteY7" fmla="*/ 692082 h 757106"/>
                    <a:gd name="connsiteX8" fmla="*/ 4334 w 349006"/>
                    <a:gd name="connsiteY8" fmla="*/ 619345 h 757106"/>
                    <a:gd name="connsiteX9" fmla="*/ 127369 w 349006"/>
                    <a:gd name="connsiteY9" fmla="*/ 71052 h 757106"/>
                    <a:gd name="connsiteX10" fmla="*/ 337535 w 349006"/>
                    <a:gd name="connsiteY10" fmla="*/ 58285 h 757106"/>
                    <a:gd name="connsiteX11" fmla="*/ 328555 w 349006"/>
                    <a:gd name="connsiteY11" fmla="*/ 234238 h 757106"/>
                    <a:gd name="connsiteX12" fmla="*/ 288698 w 349006"/>
                    <a:gd name="connsiteY12" fmla="*/ 232358 h 757106"/>
                    <a:gd name="connsiteX0" fmla="*/ 288698 w 349006"/>
                    <a:gd name="connsiteY0" fmla="*/ 232358 h 757106"/>
                    <a:gd name="connsiteX1" fmla="*/ 304532 w 349006"/>
                    <a:gd name="connsiteY1" fmla="*/ 92007 h 757106"/>
                    <a:gd name="connsiteX2" fmla="*/ 161658 w 349006"/>
                    <a:gd name="connsiteY2" fmla="*/ 99626 h 757106"/>
                    <a:gd name="connsiteX3" fmla="*/ 39738 w 349006"/>
                    <a:gd name="connsiteY3" fmla="*/ 625406 h 757106"/>
                    <a:gd name="connsiteX4" fmla="*/ 184518 w 349006"/>
                    <a:gd name="connsiteY4" fmla="*/ 667316 h 757106"/>
                    <a:gd name="connsiteX5" fmla="*/ 262623 w 349006"/>
                    <a:gd name="connsiteY5" fmla="*/ 360611 h 757106"/>
                    <a:gd name="connsiteX6" fmla="*/ 302628 w 349006"/>
                    <a:gd name="connsiteY6" fmla="*/ 352991 h 757106"/>
                    <a:gd name="connsiteX7" fmla="*/ 218808 w 349006"/>
                    <a:gd name="connsiteY7" fmla="*/ 692082 h 757106"/>
                    <a:gd name="connsiteX8" fmla="*/ 4334 w 349006"/>
                    <a:gd name="connsiteY8" fmla="*/ 619345 h 757106"/>
                    <a:gd name="connsiteX9" fmla="*/ 127369 w 349006"/>
                    <a:gd name="connsiteY9" fmla="*/ 71052 h 757106"/>
                    <a:gd name="connsiteX10" fmla="*/ 337535 w 349006"/>
                    <a:gd name="connsiteY10" fmla="*/ 58285 h 757106"/>
                    <a:gd name="connsiteX11" fmla="*/ 328555 w 349006"/>
                    <a:gd name="connsiteY11" fmla="*/ 234238 h 757106"/>
                    <a:gd name="connsiteX12" fmla="*/ 288698 w 349006"/>
                    <a:gd name="connsiteY12" fmla="*/ 232358 h 757106"/>
                    <a:gd name="connsiteX0" fmla="*/ 288698 w 349006"/>
                    <a:gd name="connsiteY0" fmla="*/ 232358 h 757106"/>
                    <a:gd name="connsiteX1" fmla="*/ 304532 w 349006"/>
                    <a:gd name="connsiteY1" fmla="*/ 92007 h 757106"/>
                    <a:gd name="connsiteX2" fmla="*/ 161658 w 349006"/>
                    <a:gd name="connsiteY2" fmla="*/ 99626 h 757106"/>
                    <a:gd name="connsiteX3" fmla="*/ 39738 w 349006"/>
                    <a:gd name="connsiteY3" fmla="*/ 625406 h 757106"/>
                    <a:gd name="connsiteX4" fmla="*/ 184518 w 349006"/>
                    <a:gd name="connsiteY4" fmla="*/ 667316 h 757106"/>
                    <a:gd name="connsiteX5" fmla="*/ 262623 w 349006"/>
                    <a:gd name="connsiteY5" fmla="*/ 360611 h 757106"/>
                    <a:gd name="connsiteX6" fmla="*/ 302628 w 349006"/>
                    <a:gd name="connsiteY6" fmla="*/ 352991 h 757106"/>
                    <a:gd name="connsiteX7" fmla="*/ 218808 w 349006"/>
                    <a:gd name="connsiteY7" fmla="*/ 692082 h 757106"/>
                    <a:gd name="connsiteX8" fmla="*/ 4334 w 349006"/>
                    <a:gd name="connsiteY8" fmla="*/ 619345 h 757106"/>
                    <a:gd name="connsiteX9" fmla="*/ 127369 w 349006"/>
                    <a:gd name="connsiteY9" fmla="*/ 71052 h 757106"/>
                    <a:gd name="connsiteX10" fmla="*/ 337535 w 349006"/>
                    <a:gd name="connsiteY10" fmla="*/ 58285 h 757106"/>
                    <a:gd name="connsiteX11" fmla="*/ 328555 w 349006"/>
                    <a:gd name="connsiteY11" fmla="*/ 234238 h 757106"/>
                    <a:gd name="connsiteX12" fmla="*/ 288698 w 349006"/>
                    <a:gd name="connsiteY12" fmla="*/ 232358 h 757106"/>
                    <a:gd name="connsiteX0" fmla="*/ 288698 w 349006"/>
                    <a:gd name="connsiteY0" fmla="*/ 232358 h 757106"/>
                    <a:gd name="connsiteX1" fmla="*/ 304532 w 349006"/>
                    <a:gd name="connsiteY1" fmla="*/ 92007 h 757106"/>
                    <a:gd name="connsiteX2" fmla="*/ 161658 w 349006"/>
                    <a:gd name="connsiteY2" fmla="*/ 99626 h 757106"/>
                    <a:gd name="connsiteX3" fmla="*/ 39738 w 349006"/>
                    <a:gd name="connsiteY3" fmla="*/ 625406 h 757106"/>
                    <a:gd name="connsiteX4" fmla="*/ 184518 w 349006"/>
                    <a:gd name="connsiteY4" fmla="*/ 667316 h 757106"/>
                    <a:gd name="connsiteX5" fmla="*/ 262623 w 349006"/>
                    <a:gd name="connsiteY5" fmla="*/ 360611 h 757106"/>
                    <a:gd name="connsiteX6" fmla="*/ 302628 w 349006"/>
                    <a:gd name="connsiteY6" fmla="*/ 352991 h 757106"/>
                    <a:gd name="connsiteX7" fmla="*/ 218808 w 349006"/>
                    <a:gd name="connsiteY7" fmla="*/ 692082 h 757106"/>
                    <a:gd name="connsiteX8" fmla="*/ 4334 w 349006"/>
                    <a:gd name="connsiteY8" fmla="*/ 619345 h 757106"/>
                    <a:gd name="connsiteX9" fmla="*/ 127369 w 349006"/>
                    <a:gd name="connsiteY9" fmla="*/ 71052 h 757106"/>
                    <a:gd name="connsiteX10" fmla="*/ 337535 w 349006"/>
                    <a:gd name="connsiteY10" fmla="*/ 58285 h 757106"/>
                    <a:gd name="connsiteX11" fmla="*/ 328555 w 349006"/>
                    <a:gd name="connsiteY11" fmla="*/ 234238 h 757106"/>
                    <a:gd name="connsiteX12" fmla="*/ 288698 w 349006"/>
                    <a:gd name="connsiteY12" fmla="*/ 232358 h 757106"/>
                    <a:gd name="connsiteX0" fmla="*/ 288698 w 349006"/>
                    <a:gd name="connsiteY0" fmla="*/ 232358 h 757106"/>
                    <a:gd name="connsiteX1" fmla="*/ 304532 w 349006"/>
                    <a:gd name="connsiteY1" fmla="*/ 92007 h 757106"/>
                    <a:gd name="connsiteX2" fmla="*/ 161658 w 349006"/>
                    <a:gd name="connsiteY2" fmla="*/ 99626 h 757106"/>
                    <a:gd name="connsiteX3" fmla="*/ 39738 w 349006"/>
                    <a:gd name="connsiteY3" fmla="*/ 625406 h 757106"/>
                    <a:gd name="connsiteX4" fmla="*/ 184518 w 349006"/>
                    <a:gd name="connsiteY4" fmla="*/ 667316 h 757106"/>
                    <a:gd name="connsiteX5" fmla="*/ 262623 w 349006"/>
                    <a:gd name="connsiteY5" fmla="*/ 360611 h 757106"/>
                    <a:gd name="connsiteX6" fmla="*/ 302628 w 349006"/>
                    <a:gd name="connsiteY6" fmla="*/ 352991 h 757106"/>
                    <a:gd name="connsiteX7" fmla="*/ 218808 w 349006"/>
                    <a:gd name="connsiteY7" fmla="*/ 692082 h 757106"/>
                    <a:gd name="connsiteX8" fmla="*/ 4334 w 349006"/>
                    <a:gd name="connsiteY8" fmla="*/ 619345 h 757106"/>
                    <a:gd name="connsiteX9" fmla="*/ 127369 w 349006"/>
                    <a:gd name="connsiteY9" fmla="*/ 71052 h 757106"/>
                    <a:gd name="connsiteX10" fmla="*/ 337535 w 349006"/>
                    <a:gd name="connsiteY10" fmla="*/ 58285 h 757106"/>
                    <a:gd name="connsiteX11" fmla="*/ 328555 w 349006"/>
                    <a:gd name="connsiteY11" fmla="*/ 234238 h 757106"/>
                    <a:gd name="connsiteX12" fmla="*/ 288698 w 349006"/>
                    <a:gd name="connsiteY12" fmla="*/ 232358 h 757106"/>
                    <a:gd name="connsiteX0" fmla="*/ 288698 w 349006"/>
                    <a:gd name="connsiteY0" fmla="*/ 232358 h 757106"/>
                    <a:gd name="connsiteX1" fmla="*/ 304532 w 349006"/>
                    <a:gd name="connsiteY1" fmla="*/ 92007 h 757106"/>
                    <a:gd name="connsiteX2" fmla="*/ 161658 w 349006"/>
                    <a:gd name="connsiteY2" fmla="*/ 99626 h 757106"/>
                    <a:gd name="connsiteX3" fmla="*/ 39738 w 349006"/>
                    <a:gd name="connsiteY3" fmla="*/ 625406 h 757106"/>
                    <a:gd name="connsiteX4" fmla="*/ 184518 w 349006"/>
                    <a:gd name="connsiteY4" fmla="*/ 667316 h 757106"/>
                    <a:gd name="connsiteX5" fmla="*/ 262623 w 349006"/>
                    <a:gd name="connsiteY5" fmla="*/ 360611 h 757106"/>
                    <a:gd name="connsiteX6" fmla="*/ 302628 w 349006"/>
                    <a:gd name="connsiteY6" fmla="*/ 352991 h 757106"/>
                    <a:gd name="connsiteX7" fmla="*/ 218808 w 349006"/>
                    <a:gd name="connsiteY7" fmla="*/ 692082 h 757106"/>
                    <a:gd name="connsiteX8" fmla="*/ 4334 w 349006"/>
                    <a:gd name="connsiteY8" fmla="*/ 619345 h 757106"/>
                    <a:gd name="connsiteX9" fmla="*/ 127369 w 349006"/>
                    <a:gd name="connsiteY9" fmla="*/ 71052 h 757106"/>
                    <a:gd name="connsiteX10" fmla="*/ 337535 w 349006"/>
                    <a:gd name="connsiteY10" fmla="*/ 58285 h 757106"/>
                    <a:gd name="connsiteX11" fmla="*/ 328555 w 349006"/>
                    <a:gd name="connsiteY11" fmla="*/ 234238 h 757106"/>
                    <a:gd name="connsiteX12" fmla="*/ 288698 w 349006"/>
                    <a:gd name="connsiteY12" fmla="*/ 232358 h 757106"/>
                    <a:gd name="connsiteX0" fmla="*/ 288698 w 349006"/>
                    <a:gd name="connsiteY0" fmla="*/ 240849 h 765597"/>
                    <a:gd name="connsiteX1" fmla="*/ 304532 w 349006"/>
                    <a:gd name="connsiteY1" fmla="*/ 100498 h 765597"/>
                    <a:gd name="connsiteX2" fmla="*/ 161658 w 349006"/>
                    <a:gd name="connsiteY2" fmla="*/ 108117 h 765597"/>
                    <a:gd name="connsiteX3" fmla="*/ 39738 w 349006"/>
                    <a:gd name="connsiteY3" fmla="*/ 633897 h 765597"/>
                    <a:gd name="connsiteX4" fmla="*/ 184518 w 349006"/>
                    <a:gd name="connsiteY4" fmla="*/ 675807 h 765597"/>
                    <a:gd name="connsiteX5" fmla="*/ 262623 w 349006"/>
                    <a:gd name="connsiteY5" fmla="*/ 369102 h 765597"/>
                    <a:gd name="connsiteX6" fmla="*/ 302628 w 349006"/>
                    <a:gd name="connsiteY6" fmla="*/ 361482 h 765597"/>
                    <a:gd name="connsiteX7" fmla="*/ 218808 w 349006"/>
                    <a:gd name="connsiteY7" fmla="*/ 700573 h 765597"/>
                    <a:gd name="connsiteX8" fmla="*/ 4334 w 349006"/>
                    <a:gd name="connsiteY8" fmla="*/ 627836 h 765597"/>
                    <a:gd name="connsiteX9" fmla="*/ 127369 w 349006"/>
                    <a:gd name="connsiteY9" fmla="*/ 79543 h 765597"/>
                    <a:gd name="connsiteX10" fmla="*/ 337535 w 349006"/>
                    <a:gd name="connsiteY10" fmla="*/ 66776 h 765597"/>
                    <a:gd name="connsiteX11" fmla="*/ 328555 w 349006"/>
                    <a:gd name="connsiteY11" fmla="*/ 242729 h 765597"/>
                    <a:gd name="connsiteX12" fmla="*/ 288698 w 349006"/>
                    <a:gd name="connsiteY12" fmla="*/ 240849 h 765597"/>
                    <a:gd name="connsiteX0" fmla="*/ 288698 w 349006"/>
                    <a:gd name="connsiteY0" fmla="*/ 229664 h 754412"/>
                    <a:gd name="connsiteX1" fmla="*/ 304532 w 349006"/>
                    <a:gd name="connsiteY1" fmla="*/ 89313 h 754412"/>
                    <a:gd name="connsiteX2" fmla="*/ 161658 w 349006"/>
                    <a:gd name="connsiteY2" fmla="*/ 96932 h 754412"/>
                    <a:gd name="connsiteX3" fmla="*/ 39738 w 349006"/>
                    <a:gd name="connsiteY3" fmla="*/ 622712 h 754412"/>
                    <a:gd name="connsiteX4" fmla="*/ 184518 w 349006"/>
                    <a:gd name="connsiteY4" fmla="*/ 664622 h 754412"/>
                    <a:gd name="connsiteX5" fmla="*/ 262623 w 349006"/>
                    <a:gd name="connsiteY5" fmla="*/ 357917 h 754412"/>
                    <a:gd name="connsiteX6" fmla="*/ 302628 w 349006"/>
                    <a:gd name="connsiteY6" fmla="*/ 350297 h 754412"/>
                    <a:gd name="connsiteX7" fmla="*/ 218808 w 349006"/>
                    <a:gd name="connsiteY7" fmla="*/ 689388 h 754412"/>
                    <a:gd name="connsiteX8" fmla="*/ 4334 w 349006"/>
                    <a:gd name="connsiteY8" fmla="*/ 616651 h 754412"/>
                    <a:gd name="connsiteX9" fmla="*/ 127369 w 349006"/>
                    <a:gd name="connsiteY9" fmla="*/ 68358 h 754412"/>
                    <a:gd name="connsiteX10" fmla="*/ 337535 w 349006"/>
                    <a:gd name="connsiteY10" fmla="*/ 55591 h 754412"/>
                    <a:gd name="connsiteX11" fmla="*/ 328555 w 349006"/>
                    <a:gd name="connsiteY11" fmla="*/ 231544 h 754412"/>
                    <a:gd name="connsiteX12" fmla="*/ 288698 w 349006"/>
                    <a:gd name="connsiteY12" fmla="*/ 229664 h 754412"/>
                    <a:gd name="connsiteX0" fmla="*/ 288698 w 349006"/>
                    <a:gd name="connsiteY0" fmla="*/ 233042 h 757790"/>
                    <a:gd name="connsiteX1" fmla="*/ 304532 w 349006"/>
                    <a:gd name="connsiteY1" fmla="*/ 92691 h 757790"/>
                    <a:gd name="connsiteX2" fmla="*/ 161658 w 349006"/>
                    <a:gd name="connsiteY2" fmla="*/ 100310 h 757790"/>
                    <a:gd name="connsiteX3" fmla="*/ 39738 w 349006"/>
                    <a:gd name="connsiteY3" fmla="*/ 626090 h 757790"/>
                    <a:gd name="connsiteX4" fmla="*/ 184518 w 349006"/>
                    <a:gd name="connsiteY4" fmla="*/ 668000 h 757790"/>
                    <a:gd name="connsiteX5" fmla="*/ 262623 w 349006"/>
                    <a:gd name="connsiteY5" fmla="*/ 361295 h 757790"/>
                    <a:gd name="connsiteX6" fmla="*/ 302628 w 349006"/>
                    <a:gd name="connsiteY6" fmla="*/ 353675 h 757790"/>
                    <a:gd name="connsiteX7" fmla="*/ 218808 w 349006"/>
                    <a:gd name="connsiteY7" fmla="*/ 692766 h 757790"/>
                    <a:gd name="connsiteX8" fmla="*/ 4334 w 349006"/>
                    <a:gd name="connsiteY8" fmla="*/ 620029 h 757790"/>
                    <a:gd name="connsiteX9" fmla="*/ 127369 w 349006"/>
                    <a:gd name="connsiteY9" fmla="*/ 71736 h 757790"/>
                    <a:gd name="connsiteX10" fmla="*/ 337535 w 349006"/>
                    <a:gd name="connsiteY10" fmla="*/ 58969 h 757790"/>
                    <a:gd name="connsiteX11" fmla="*/ 328555 w 349006"/>
                    <a:gd name="connsiteY11" fmla="*/ 234922 h 757790"/>
                    <a:gd name="connsiteX12" fmla="*/ 288698 w 349006"/>
                    <a:gd name="connsiteY12" fmla="*/ 233042 h 757790"/>
                    <a:gd name="connsiteX0" fmla="*/ 288698 w 349006"/>
                    <a:gd name="connsiteY0" fmla="*/ 233042 h 757790"/>
                    <a:gd name="connsiteX1" fmla="*/ 304532 w 349006"/>
                    <a:gd name="connsiteY1" fmla="*/ 92691 h 757790"/>
                    <a:gd name="connsiteX2" fmla="*/ 161658 w 349006"/>
                    <a:gd name="connsiteY2" fmla="*/ 100310 h 757790"/>
                    <a:gd name="connsiteX3" fmla="*/ 39738 w 349006"/>
                    <a:gd name="connsiteY3" fmla="*/ 626090 h 757790"/>
                    <a:gd name="connsiteX4" fmla="*/ 184518 w 349006"/>
                    <a:gd name="connsiteY4" fmla="*/ 668000 h 757790"/>
                    <a:gd name="connsiteX5" fmla="*/ 262623 w 349006"/>
                    <a:gd name="connsiteY5" fmla="*/ 361295 h 757790"/>
                    <a:gd name="connsiteX6" fmla="*/ 302628 w 349006"/>
                    <a:gd name="connsiteY6" fmla="*/ 353675 h 757790"/>
                    <a:gd name="connsiteX7" fmla="*/ 218808 w 349006"/>
                    <a:gd name="connsiteY7" fmla="*/ 692766 h 757790"/>
                    <a:gd name="connsiteX8" fmla="*/ 4334 w 349006"/>
                    <a:gd name="connsiteY8" fmla="*/ 620029 h 757790"/>
                    <a:gd name="connsiteX9" fmla="*/ 127369 w 349006"/>
                    <a:gd name="connsiteY9" fmla="*/ 71736 h 757790"/>
                    <a:gd name="connsiteX10" fmla="*/ 337535 w 349006"/>
                    <a:gd name="connsiteY10" fmla="*/ 58969 h 757790"/>
                    <a:gd name="connsiteX11" fmla="*/ 328555 w 349006"/>
                    <a:gd name="connsiteY11" fmla="*/ 234922 h 757790"/>
                    <a:gd name="connsiteX12" fmla="*/ 288698 w 349006"/>
                    <a:gd name="connsiteY12" fmla="*/ 233042 h 757790"/>
                    <a:gd name="connsiteX0" fmla="*/ 288698 w 349006"/>
                    <a:gd name="connsiteY0" fmla="*/ 233042 h 757790"/>
                    <a:gd name="connsiteX1" fmla="*/ 304532 w 349006"/>
                    <a:gd name="connsiteY1" fmla="*/ 92691 h 757790"/>
                    <a:gd name="connsiteX2" fmla="*/ 161658 w 349006"/>
                    <a:gd name="connsiteY2" fmla="*/ 100310 h 757790"/>
                    <a:gd name="connsiteX3" fmla="*/ 39738 w 349006"/>
                    <a:gd name="connsiteY3" fmla="*/ 626090 h 757790"/>
                    <a:gd name="connsiteX4" fmla="*/ 184518 w 349006"/>
                    <a:gd name="connsiteY4" fmla="*/ 668000 h 757790"/>
                    <a:gd name="connsiteX5" fmla="*/ 262623 w 349006"/>
                    <a:gd name="connsiteY5" fmla="*/ 361295 h 757790"/>
                    <a:gd name="connsiteX6" fmla="*/ 302628 w 349006"/>
                    <a:gd name="connsiteY6" fmla="*/ 353675 h 757790"/>
                    <a:gd name="connsiteX7" fmla="*/ 218808 w 349006"/>
                    <a:gd name="connsiteY7" fmla="*/ 692766 h 757790"/>
                    <a:gd name="connsiteX8" fmla="*/ 4334 w 349006"/>
                    <a:gd name="connsiteY8" fmla="*/ 620029 h 757790"/>
                    <a:gd name="connsiteX9" fmla="*/ 127369 w 349006"/>
                    <a:gd name="connsiteY9" fmla="*/ 71736 h 757790"/>
                    <a:gd name="connsiteX10" fmla="*/ 337535 w 349006"/>
                    <a:gd name="connsiteY10" fmla="*/ 58969 h 757790"/>
                    <a:gd name="connsiteX11" fmla="*/ 328555 w 349006"/>
                    <a:gd name="connsiteY11" fmla="*/ 234922 h 757790"/>
                    <a:gd name="connsiteX12" fmla="*/ 288698 w 349006"/>
                    <a:gd name="connsiteY12" fmla="*/ 233042 h 757790"/>
                    <a:gd name="connsiteX0" fmla="*/ 288698 w 349006"/>
                    <a:gd name="connsiteY0" fmla="*/ 233042 h 757790"/>
                    <a:gd name="connsiteX1" fmla="*/ 304532 w 349006"/>
                    <a:gd name="connsiteY1" fmla="*/ 92691 h 757790"/>
                    <a:gd name="connsiteX2" fmla="*/ 161658 w 349006"/>
                    <a:gd name="connsiteY2" fmla="*/ 100310 h 757790"/>
                    <a:gd name="connsiteX3" fmla="*/ 39738 w 349006"/>
                    <a:gd name="connsiteY3" fmla="*/ 626090 h 757790"/>
                    <a:gd name="connsiteX4" fmla="*/ 184518 w 349006"/>
                    <a:gd name="connsiteY4" fmla="*/ 668000 h 757790"/>
                    <a:gd name="connsiteX5" fmla="*/ 262623 w 349006"/>
                    <a:gd name="connsiteY5" fmla="*/ 361295 h 757790"/>
                    <a:gd name="connsiteX6" fmla="*/ 302628 w 349006"/>
                    <a:gd name="connsiteY6" fmla="*/ 353675 h 757790"/>
                    <a:gd name="connsiteX7" fmla="*/ 218808 w 349006"/>
                    <a:gd name="connsiteY7" fmla="*/ 692766 h 757790"/>
                    <a:gd name="connsiteX8" fmla="*/ 4334 w 349006"/>
                    <a:gd name="connsiteY8" fmla="*/ 620029 h 757790"/>
                    <a:gd name="connsiteX9" fmla="*/ 127369 w 349006"/>
                    <a:gd name="connsiteY9" fmla="*/ 71736 h 757790"/>
                    <a:gd name="connsiteX10" fmla="*/ 337535 w 349006"/>
                    <a:gd name="connsiteY10" fmla="*/ 58969 h 757790"/>
                    <a:gd name="connsiteX11" fmla="*/ 328555 w 349006"/>
                    <a:gd name="connsiteY11" fmla="*/ 234922 h 757790"/>
                    <a:gd name="connsiteX12" fmla="*/ 288698 w 349006"/>
                    <a:gd name="connsiteY12" fmla="*/ 233042 h 757790"/>
                    <a:gd name="connsiteX0" fmla="*/ 288698 w 349006"/>
                    <a:gd name="connsiteY0" fmla="*/ 233042 h 757790"/>
                    <a:gd name="connsiteX1" fmla="*/ 304532 w 349006"/>
                    <a:gd name="connsiteY1" fmla="*/ 92691 h 757790"/>
                    <a:gd name="connsiteX2" fmla="*/ 161658 w 349006"/>
                    <a:gd name="connsiteY2" fmla="*/ 100310 h 757790"/>
                    <a:gd name="connsiteX3" fmla="*/ 39738 w 349006"/>
                    <a:gd name="connsiteY3" fmla="*/ 626090 h 757790"/>
                    <a:gd name="connsiteX4" fmla="*/ 184518 w 349006"/>
                    <a:gd name="connsiteY4" fmla="*/ 668000 h 757790"/>
                    <a:gd name="connsiteX5" fmla="*/ 262623 w 349006"/>
                    <a:gd name="connsiteY5" fmla="*/ 361295 h 757790"/>
                    <a:gd name="connsiteX6" fmla="*/ 302628 w 349006"/>
                    <a:gd name="connsiteY6" fmla="*/ 353675 h 757790"/>
                    <a:gd name="connsiteX7" fmla="*/ 218808 w 349006"/>
                    <a:gd name="connsiteY7" fmla="*/ 692766 h 757790"/>
                    <a:gd name="connsiteX8" fmla="*/ 4334 w 349006"/>
                    <a:gd name="connsiteY8" fmla="*/ 620029 h 757790"/>
                    <a:gd name="connsiteX9" fmla="*/ 127369 w 349006"/>
                    <a:gd name="connsiteY9" fmla="*/ 71736 h 757790"/>
                    <a:gd name="connsiteX10" fmla="*/ 337535 w 349006"/>
                    <a:gd name="connsiteY10" fmla="*/ 58969 h 757790"/>
                    <a:gd name="connsiteX11" fmla="*/ 328555 w 349006"/>
                    <a:gd name="connsiteY11" fmla="*/ 234922 h 757790"/>
                    <a:gd name="connsiteX12" fmla="*/ 288698 w 349006"/>
                    <a:gd name="connsiteY12" fmla="*/ 233042 h 757790"/>
                    <a:gd name="connsiteX0" fmla="*/ 292420 w 352728"/>
                    <a:gd name="connsiteY0" fmla="*/ 233042 h 757314"/>
                    <a:gd name="connsiteX1" fmla="*/ 308254 w 352728"/>
                    <a:gd name="connsiteY1" fmla="*/ 92691 h 757314"/>
                    <a:gd name="connsiteX2" fmla="*/ 165380 w 352728"/>
                    <a:gd name="connsiteY2" fmla="*/ 100310 h 757314"/>
                    <a:gd name="connsiteX3" fmla="*/ 43460 w 352728"/>
                    <a:gd name="connsiteY3" fmla="*/ 626090 h 757314"/>
                    <a:gd name="connsiteX4" fmla="*/ 188240 w 352728"/>
                    <a:gd name="connsiteY4" fmla="*/ 668000 h 757314"/>
                    <a:gd name="connsiteX5" fmla="*/ 266345 w 352728"/>
                    <a:gd name="connsiteY5" fmla="*/ 361295 h 757314"/>
                    <a:gd name="connsiteX6" fmla="*/ 306350 w 352728"/>
                    <a:gd name="connsiteY6" fmla="*/ 353675 h 757314"/>
                    <a:gd name="connsiteX7" fmla="*/ 222530 w 352728"/>
                    <a:gd name="connsiteY7" fmla="*/ 692766 h 757314"/>
                    <a:gd name="connsiteX8" fmla="*/ 4246 w 352728"/>
                    <a:gd name="connsiteY8" fmla="*/ 618124 h 757314"/>
                    <a:gd name="connsiteX9" fmla="*/ 131091 w 352728"/>
                    <a:gd name="connsiteY9" fmla="*/ 71736 h 757314"/>
                    <a:gd name="connsiteX10" fmla="*/ 341257 w 352728"/>
                    <a:gd name="connsiteY10" fmla="*/ 58969 h 757314"/>
                    <a:gd name="connsiteX11" fmla="*/ 332277 w 352728"/>
                    <a:gd name="connsiteY11" fmla="*/ 234922 h 757314"/>
                    <a:gd name="connsiteX12" fmla="*/ 292420 w 352728"/>
                    <a:gd name="connsiteY12" fmla="*/ 233042 h 757314"/>
                    <a:gd name="connsiteX0" fmla="*/ 292420 w 352728"/>
                    <a:gd name="connsiteY0" fmla="*/ 233042 h 757314"/>
                    <a:gd name="connsiteX1" fmla="*/ 308254 w 352728"/>
                    <a:gd name="connsiteY1" fmla="*/ 92691 h 757314"/>
                    <a:gd name="connsiteX2" fmla="*/ 165380 w 352728"/>
                    <a:gd name="connsiteY2" fmla="*/ 100310 h 757314"/>
                    <a:gd name="connsiteX3" fmla="*/ 54890 w 352728"/>
                    <a:gd name="connsiteY3" fmla="*/ 626090 h 757314"/>
                    <a:gd name="connsiteX4" fmla="*/ 188240 w 352728"/>
                    <a:gd name="connsiteY4" fmla="*/ 668000 h 757314"/>
                    <a:gd name="connsiteX5" fmla="*/ 266345 w 352728"/>
                    <a:gd name="connsiteY5" fmla="*/ 361295 h 757314"/>
                    <a:gd name="connsiteX6" fmla="*/ 306350 w 352728"/>
                    <a:gd name="connsiteY6" fmla="*/ 353675 h 757314"/>
                    <a:gd name="connsiteX7" fmla="*/ 222530 w 352728"/>
                    <a:gd name="connsiteY7" fmla="*/ 692766 h 757314"/>
                    <a:gd name="connsiteX8" fmla="*/ 4246 w 352728"/>
                    <a:gd name="connsiteY8" fmla="*/ 618124 h 757314"/>
                    <a:gd name="connsiteX9" fmla="*/ 131091 w 352728"/>
                    <a:gd name="connsiteY9" fmla="*/ 71736 h 757314"/>
                    <a:gd name="connsiteX10" fmla="*/ 341257 w 352728"/>
                    <a:gd name="connsiteY10" fmla="*/ 58969 h 757314"/>
                    <a:gd name="connsiteX11" fmla="*/ 332277 w 352728"/>
                    <a:gd name="connsiteY11" fmla="*/ 234922 h 757314"/>
                    <a:gd name="connsiteX12" fmla="*/ 292420 w 352728"/>
                    <a:gd name="connsiteY12" fmla="*/ 233042 h 757314"/>
                    <a:gd name="connsiteX0" fmla="*/ 292420 w 352728"/>
                    <a:gd name="connsiteY0" fmla="*/ 233042 h 757314"/>
                    <a:gd name="connsiteX1" fmla="*/ 308254 w 352728"/>
                    <a:gd name="connsiteY1" fmla="*/ 92691 h 757314"/>
                    <a:gd name="connsiteX2" fmla="*/ 165380 w 352728"/>
                    <a:gd name="connsiteY2" fmla="*/ 100310 h 757314"/>
                    <a:gd name="connsiteX3" fmla="*/ 52985 w 352728"/>
                    <a:gd name="connsiteY3" fmla="*/ 631805 h 757314"/>
                    <a:gd name="connsiteX4" fmla="*/ 188240 w 352728"/>
                    <a:gd name="connsiteY4" fmla="*/ 668000 h 757314"/>
                    <a:gd name="connsiteX5" fmla="*/ 266345 w 352728"/>
                    <a:gd name="connsiteY5" fmla="*/ 361295 h 757314"/>
                    <a:gd name="connsiteX6" fmla="*/ 306350 w 352728"/>
                    <a:gd name="connsiteY6" fmla="*/ 353675 h 757314"/>
                    <a:gd name="connsiteX7" fmla="*/ 222530 w 352728"/>
                    <a:gd name="connsiteY7" fmla="*/ 692766 h 757314"/>
                    <a:gd name="connsiteX8" fmla="*/ 4246 w 352728"/>
                    <a:gd name="connsiteY8" fmla="*/ 618124 h 757314"/>
                    <a:gd name="connsiteX9" fmla="*/ 131091 w 352728"/>
                    <a:gd name="connsiteY9" fmla="*/ 71736 h 757314"/>
                    <a:gd name="connsiteX10" fmla="*/ 341257 w 352728"/>
                    <a:gd name="connsiteY10" fmla="*/ 58969 h 757314"/>
                    <a:gd name="connsiteX11" fmla="*/ 332277 w 352728"/>
                    <a:gd name="connsiteY11" fmla="*/ 234922 h 757314"/>
                    <a:gd name="connsiteX12" fmla="*/ 292420 w 352728"/>
                    <a:gd name="connsiteY12" fmla="*/ 233042 h 757314"/>
                    <a:gd name="connsiteX0" fmla="*/ 292420 w 352728"/>
                    <a:gd name="connsiteY0" fmla="*/ 233042 h 757314"/>
                    <a:gd name="connsiteX1" fmla="*/ 308254 w 352728"/>
                    <a:gd name="connsiteY1" fmla="*/ 92691 h 757314"/>
                    <a:gd name="connsiteX2" fmla="*/ 165380 w 352728"/>
                    <a:gd name="connsiteY2" fmla="*/ 100310 h 757314"/>
                    <a:gd name="connsiteX3" fmla="*/ 45365 w 352728"/>
                    <a:gd name="connsiteY3" fmla="*/ 629900 h 757314"/>
                    <a:gd name="connsiteX4" fmla="*/ 188240 w 352728"/>
                    <a:gd name="connsiteY4" fmla="*/ 668000 h 757314"/>
                    <a:gd name="connsiteX5" fmla="*/ 266345 w 352728"/>
                    <a:gd name="connsiteY5" fmla="*/ 361295 h 757314"/>
                    <a:gd name="connsiteX6" fmla="*/ 306350 w 352728"/>
                    <a:gd name="connsiteY6" fmla="*/ 353675 h 757314"/>
                    <a:gd name="connsiteX7" fmla="*/ 222530 w 352728"/>
                    <a:gd name="connsiteY7" fmla="*/ 692766 h 757314"/>
                    <a:gd name="connsiteX8" fmla="*/ 4246 w 352728"/>
                    <a:gd name="connsiteY8" fmla="*/ 618124 h 757314"/>
                    <a:gd name="connsiteX9" fmla="*/ 131091 w 352728"/>
                    <a:gd name="connsiteY9" fmla="*/ 71736 h 757314"/>
                    <a:gd name="connsiteX10" fmla="*/ 341257 w 352728"/>
                    <a:gd name="connsiteY10" fmla="*/ 58969 h 757314"/>
                    <a:gd name="connsiteX11" fmla="*/ 332277 w 352728"/>
                    <a:gd name="connsiteY11" fmla="*/ 234922 h 757314"/>
                    <a:gd name="connsiteX12" fmla="*/ 292420 w 352728"/>
                    <a:gd name="connsiteY12" fmla="*/ 233042 h 757314"/>
                    <a:gd name="connsiteX0" fmla="*/ 292420 w 352728"/>
                    <a:gd name="connsiteY0" fmla="*/ 233042 h 757314"/>
                    <a:gd name="connsiteX1" fmla="*/ 308254 w 352728"/>
                    <a:gd name="connsiteY1" fmla="*/ 92691 h 757314"/>
                    <a:gd name="connsiteX2" fmla="*/ 165380 w 352728"/>
                    <a:gd name="connsiteY2" fmla="*/ 100310 h 757314"/>
                    <a:gd name="connsiteX3" fmla="*/ 45365 w 352728"/>
                    <a:gd name="connsiteY3" fmla="*/ 629900 h 757314"/>
                    <a:gd name="connsiteX4" fmla="*/ 188240 w 352728"/>
                    <a:gd name="connsiteY4" fmla="*/ 668000 h 757314"/>
                    <a:gd name="connsiteX5" fmla="*/ 266345 w 352728"/>
                    <a:gd name="connsiteY5" fmla="*/ 361295 h 757314"/>
                    <a:gd name="connsiteX6" fmla="*/ 306350 w 352728"/>
                    <a:gd name="connsiteY6" fmla="*/ 353675 h 757314"/>
                    <a:gd name="connsiteX7" fmla="*/ 222530 w 352728"/>
                    <a:gd name="connsiteY7" fmla="*/ 692766 h 757314"/>
                    <a:gd name="connsiteX8" fmla="*/ 4246 w 352728"/>
                    <a:gd name="connsiteY8" fmla="*/ 618124 h 757314"/>
                    <a:gd name="connsiteX9" fmla="*/ 131091 w 352728"/>
                    <a:gd name="connsiteY9" fmla="*/ 71736 h 757314"/>
                    <a:gd name="connsiteX10" fmla="*/ 341257 w 352728"/>
                    <a:gd name="connsiteY10" fmla="*/ 58969 h 757314"/>
                    <a:gd name="connsiteX11" fmla="*/ 332277 w 352728"/>
                    <a:gd name="connsiteY11" fmla="*/ 234922 h 757314"/>
                    <a:gd name="connsiteX12" fmla="*/ 292420 w 352728"/>
                    <a:gd name="connsiteY12" fmla="*/ 233042 h 757314"/>
                    <a:gd name="connsiteX0" fmla="*/ 292420 w 352728"/>
                    <a:gd name="connsiteY0" fmla="*/ 233042 h 757314"/>
                    <a:gd name="connsiteX1" fmla="*/ 308254 w 352728"/>
                    <a:gd name="connsiteY1" fmla="*/ 92691 h 757314"/>
                    <a:gd name="connsiteX2" fmla="*/ 165380 w 352728"/>
                    <a:gd name="connsiteY2" fmla="*/ 100310 h 757314"/>
                    <a:gd name="connsiteX3" fmla="*/ 45365 w 352728"/>
                    <a:gd name="connsiteY3" fmla="*/ 629900 h 757314"/>
                    <a:gd name="connsiteX4" fmla="*/ 188240 w 352728"/>
                    <a:gd name="connsiteY4" fmla="*/ 668000 h 757314"/>
                    <a:gd name="connsiteX5" fmla="*/ 266345 w 352728"/>
                    <a:gd name="connsiteY5" fmla="*/ 361295 h 757314"/>
                    <a:gd name="connsiteX6" fmla="*/ 306350 w 352728"/>
                    <a:gd name="connsiteY6" fmla="*/ 353675 h 757314"/>
                    <a:gd name="connsiteX7" fmla="*/ 222530 w 352728"/>
                    <a:gd name="connsiteY7" fmla="*/ 692766 h 757314"/>
                    <a:gd name="connsiteX8" fmla="*/ 4246 w 352728"/>
                    <a:gd name="connsiteY8" fmla="*/ 618124 h 757314"/>
                    <a:gd name="connsiteX9" fmla="*/ 131091 w 352728"/>
                    <a:gd name="connsiteY9" fmla="*/ 71736 h 757314"/>
                    <a:gd name="connsiteX10" fmla="*/ 341257 w 352728"/>
                    <a:gd name="connsiteY10" fmla="*/ 58969 h 757314"/>
                    <a:gd name="connsiteX11" fmla="*/ 332277 w 352728"/>
                    <a:gd name="connsiteY11" fmla="*/ 234922 h 757314"/>
                    <a:gd name="connsiteX12" fmla="*/ 292420 w 352728"/>
                    <a:gd name="connsiteY12" fmla="*/ 233042 h 757314"/>
                    <a:gd name="connsiteX0" fmla="*/ 292420 w 353170"/>
                    <a:gd name="connsiteY0" fmla="*/ 233042 h 757314"/>
                    <a:gd name="connsiteX1" fmla="*/ 308254 w 353170"/>
                    <a:gd name="connsiteY1" fmla="*/ 92691 h 757314"/>
                    <a:gd name="connsiteX2" fmla="*/ 165380 w 353170"/>
                    <a:gd name="connsiteY2" fmla="*/ 100310 h 757314"/>
                    <a:gd name="connsiteX3" fmla="*/ 45365 w 353170"/>
                    <a:gd name="connsiteY3" fmla="*/ 629900 h 757314"/>
                    <a:gd name="connsiteX4" fmla="*/ 188240 w 353170"/>
                    <a:gd name="connsiteY4" fmla="*/ 668000 h 757314"/>
                    <a:gd name="connsiteX5" fmla="*/ 266345 w 353170"/>
                    <a:gd name="connsiteY5" fmla="*/ 361295 h 757314"/>
                    <a:gd name="connsiteX6" fmla="*/ 306350 w 353170"/>
                    <a:gd name="connsiteY6" fmla="*/ 353675 h 757314"/>
                    <a:gd name="connsiteX7" fmla="*/ 222530 w 353170"/>
                    <a:gd name="connsiteY7" fmla="*/ 692766 h 757314"/>
                    <a:gd name="connsiteX8" fmla="*/ 4246 w 353170"/>
                    <a:gd name="connsiteY8" fmla="*/ 618124 h 757314"/>
                    <a:gd name="connsiteX9" fmla="*/ 131091 w 353170"/>
                    <a:gd name="connsiteY9" fmla="*/ 71736 h 757314"/>
                    <a:gd name="connsiteX10" fmla="*/ 341257 w 353170"/>
                    <a:gd name="connsiteY10" fmla="*/ 58969 h 757314"/>
                    <a:gd name="connsiteX11" fmla="*/ 334182 w 353170"/>
                    <a:gd name="connsiteY11" fmla="*/ 240637 h 757314"/>
                    <a:gd name="connsiteX12" fmla="*/ 292420 w 353170"/>
                    <a:gd name="connsiteY12" fmla="*/ 233042 h 757314"/>
                    <a:gd name="connsiteX0" fmla="*/ 292420 w 352728"/>
                    <a:gd name="connsiteY0" fmla="*/ 233042 h 757314"/>
                    <a:gd name="connsiteX1" fmla="*/ 308254 w 352728"/>
                    <a:gd name="connsiteY1" fmla="*/ 92691 h 757314"/>
                    <a:gd name="connsiteX2" fmla="*/ 165380 w 352728"/>
                    <a:gd name="connsiteY2" fmla="*/ 100310 h 757314"/>
                    <a:gd name="connsiteX3" fmla="*/ 45365 w 352728"/>
                    <a:gd name="connsiteY3" fmla="*/ 629900 h 757314"/>
                    <a:gd name="connsiteX4" fmla="*/ 188240 w 352728"/>
                    <a:gd name="connsiteY4" fmla="*/ 668000 h 757314"/>
                    <a:gd name="connsiteX5" fmla="*/ 266345 w 352728"/>
                    <a:gd name="connsiteY5" fmla="*/ 361295 h 757314"/>
                    <a:gd name="connsiteX6" fmla="*/ 306350 w 352728"/>
                    <a:gd name="connsiteY6" fmla="*/ 353675 h 757314"/>
                    <a:gd name="connsiteX7" fmla="*/ 222530 w 352728"/>
                    <a:gd name="connsiteY7" fmla="*/ 692766 h 757314"/>
                    <a:gd name="connsiteX8" fmla="*/ 4246 w 352728"/>
                    <a:gd name="connsiteY8" fmla="*/ 618124 h 757314"/>
                    <a:gd name="connsiteX9" fmla="*/ 131091 w 352728"/>
                    <a:gd name="connsiteY9" fmla="*/ 71736 h 757314"/>
                    <a:gd name="connsiteX10" fmla="*/ 341257 w 352728"/>
                    <a:gd name="connsiteY10" fmla="*/ 58969 h 757314"/>
                    <a:gd name="connsiteX11" fmla="*/ 332277 w 352728"/>
                    <a:gd name="connsiteY11" fmla="*/ 246352 h 757314"/>
                    <a:gd name="connsiteX12" fmla="*/ 292420 w 352728"/>
                    <a:gd name="connsiteY12" fmla="*/ 233042 h 757314"/>
                    <a:gd name="connsiteX0" fmla="*/ 292420 w 352728"/>
                    <a:gd name="connsiteY0" fmla="*/ 235274 h 759546"/>
                    <a:gd name="connsiteX1" fmla="*/ 308254 w 352728"/>
                    <a:gd name="connsiteY1" fmla="*/ 94923 h 759546"/>
                    <a:gd name="connsiteX2" fmla="*/ 165380 w 352728"/>
                    <a:gd name="connsiteY2" fmla="*/ 102542 h 759546"/>
                    <a:gd name="connsiteX3" fmla="*/ 45365 w 352728"/>
                    <a:gd name="connsiteY3" fmla="*/ 632132 h 759546"/>
                    <a:gd name="connsiteX4" fmla="*/ 188240 w 352728"/>
                    <a:gd name="connsiteY4" fmla="*/ 670232 h 759546"/>
                    <a:gd name="connsiteX5" fmla="*/ 266345 w 352728"/>
                    <a:gd name="connsiteY5" fmla="*/ 363527 h 759546"/>
                    <a:gd name="connsiteX6" fmla="*/ 306350 w 352728"/>
                    <a:gd name="connsiteY6" fmla="*/ 355907 h 759546"/>
                    <a:gd name="connsiteX7" fmla="*/ 222530 w 352728"/>
                    <a:gd name="connsiteY7" fmla="*/ 694998 h 759546"/>
                    <a:gd name="connsiteX8" fmla="*/ 4246 w 352728"/>
                    <a:gd name="connsiteY8" fmla="*/ 620356 h 759546"/>
                    <a:gd name="connsiteX9" fmla="*/ 131091 w 352728"/>
                    <a:gd name="connsiteY9" fmla="*/ 73968 h 759546"/>
                    <a:gd name="connsiteX10" fmla="*/ 341257 w 352728"/>
                    <a:gd name="connsiteY10" fmla="*/ 61201 h 759546"/>
                    <a:gd name="connsiteX11" fmla="*/ 332277 w 352728"/>
                    <a:gd name="connsiteY11" fmla="*/ 248584 h 759546"/>
                    <a:gd name="connsiteX12" fmla="*/ 292420 w 352728"/>
                    <a:gd name="connsiteY12" fmla="*/ 235274 h 759546"/>
                    <a:gd name="connsiteX0" fmla="*/ 292420 w 352728"/>
                    <a:gd name="connsiteY0" fmla="*/ 235274 h 759546"/>
                    <a:gd name="connsiteX1" fmla="*/ 308254 w 352728"/>
                    <a:gd name="connsiteY1" fmla="*/ 94923 h 759546"/>
                    <a:gd name="connsiteX2" fmla="*/ 165380 w 352728"/>
                    <a:gd name="connsiteY2" fmla="*/ 102542 h 759546"/>
                    <a:gd name="connsiteX3" fmla="*/ 45365 w 352728"/>
                    <a:gd name="connsiteY3" fmla="*/ 632132 h 759546"/>
                    <a:gd name="connsiteX4" fmla="*/ 188240 w 352728"/>
                    <a:gd name="connsiteY4" fmla="*/ 670232 h 759546"/>
                    <a:gd name="connsiteX5" fmla="*/ 266345 w 352728"/>
                    <a:gd name="connsiteY5" fmla="*/ 363527 h 759546"/>
                    <a:gd name="connsiteX6" fmla="*/ 306350 w 352728"/>
                    <a:gd name="connsiteY6" fmla="*/ 355907 h 759546"/>
                    <a:gd name="connsiteX7" fmla="*/ 222530 w 352728"/>
                    <a:gd name="connsiteY7" fmla="*/ 694998 h 759546"/>
                    <a:gd name="connsiteX8" fmla="*/ 4246 w 352728"/>
                    <a:gd name="connsiteY8" fmla="*/ 620356 h 759546"/>
                    <a:gd name="connsiteX9" fmla="*/ 131091 w 352728"/>
                    <a:gd name="connsiteY9" fmla="*/ 73968 h 759546"/>
                    <a:gd name="connsiteX10" fmla="*/ 341257 w 352728"/>
                    <a:gd name="connsiteY10" fmla="*/ 61201 h 759546"/>
                    <a:gd name="connsiteX11" fmla="*/ 332277 w 352728"/>
                    <a:gd name="connsiteY11" fmla="*/ 248584 h 759546"/>
                    <a:gd name="connsiteX12" fmla="*/ 292420 w 352728"/>
                    <a:gd name="connsiteY12" fmla="*/ 235274 h 759546"/>
                    <a:gd name="connsiteX0" fmla="*/ 292420 w 352728"/>
                    <a:gd name="connsiteY0" fmla="*/ 235274 h 759546"/>
                    <a:gd name="connsiteX1" fmla="*/ 308254 w 352728"/>
                    <a:gd name="connsiteY1" fmla="*/ 94923 h 759546"/>
                    <a:gd name="connsiteX2" fmla="*/ 165380 w 352728"/>
                    <a:gd name="connsiteY2" fmla="*/ 102542 h 759546"/>
                    <a:gd name="connsiteX3" fmla="*/ 45365 w 352728"/>
                    <a:gd name="connsiteY3" fmla="*/ 632132 h 759546"/>
                    <a:gd name="connsiteX4" fmla="*/ 188240 w 352728"/>
                    <a:gd name="connsiteY4" fmla="*/ 670232 h 759546"/>
                    <a:gd name="connsiteX5" fmla="*/ 264440 w 352728"/>
                    <a:gd name="connsiteY5" fmla="*/ 361622 h 759546"/>
                    <a:gd name="connsiteX6" fmla="*/ 306350 w 352728"/>
                    <a:gd name="connsiteY6" fmla="*/ 355907 h 759546"/>
                    <a:gd name="connsiteX7" fmla="*/ 222530 w 352728"/>
                    <a:gd name="connsiteY7" fmla="*/ 694998 h 759546"/>
                    <a:gd name="connsiteX8" fmla="*/ 4246 w 352728"/>
                    <a:gd name="connsiteY8" fmla="*/ 620356 h 759546"/>
                    <a:gd name="connsiteX9" fmla="*/ 131091 w 352728"/>
                    <a:gd name="connsiteY9" fmla="*/ 73968 h 759546"/>
                    <a:gd name="connsiteX10" fmla="*/ 341257 w 352728"/>
                    <a:gd name="connsiteY10" fmla="*/ 61201 h 759546"/>
                    <a:gd name="connsiteX11" fmla="*/ 332277 w 352728"/>
                    <a:gd name="connsiteY11" fmla="*/ 248584 h 759546"/>
                    <a:gd name="connsiteX12" fmla="*/ 292420 w 352728"/>
                    <a:gd name="connsiteY12" fmla="*/ 235274 h 759546"/>
                    <a:gd name="connsiteX0" fmla="*/ 292420 w 352728"/>
                    <a:gd name="connsiteY0" fmla="*/ 235274 h 759546"/>
                    <a:gd name="connsiteX1" fmla="*/ 308254 w 352728"/>
                    <a:gd name="connsiteY1" fmla="*/ 94923 h 759546"/>
                    <a:gd name="connsiteX2" fmla="*/ 165380 w 352728"/>
                    <a:gd name="connsiteY2" fmla="*/ 102542 h 759546"/>
                    <a:gd name="connsiteX3" fmla="*/ 45365 w 352728"/>
                    <a:gd name="connsiteY3" fmla="*/ 632132 h 759546"/>
                    <a:gd name="connsiteX4" fmla="*/ 182525 w 352728"/>
                    <a:gd name="connsiteY4" fmla="*/ 670232 h 759546"/>
                    <a:gd name="connsiteX5" fmla="*/ 264440 w 352728"/>
                    <a:gd name="connsiteY5" fmla="*/ 361622 h 759546"/>
                    <a:gd name="connsiteX6" fmla="*/ 306350 w 352728"/>
                    <a:gd name="connsiteY6" fmla="*/ 355907 h 759546"/>
                    <a:gd name="connsiteX7" fmla="*/ 222530 w 352728"/>
                    <a:gd name="connsiteY7" fmla="*/ 694998 h 759546"/>
                    <a:gd name="connsiteX8" fmla="*/ 4246 w 352728"/>
                    <a:gd name="connsiteY8" fmla="*/ 620356 h 759546"/>
                    <a:gd name="connsiteX9" fmla="*/ 131091 w 352728"/>
                    <a:gd name="connsiteY9" fmla="*/ 73968 h 759546"/>
                    <a:gd name="connsiteX10" fmla="*/ 341257 w 352728"/>
                    <a:gd name="connsiteY10" fmla="*/ 61201 h 759546"/>
                    <a:gd name="connsiteX11" fmla="*/ 332277 w 352728"/>
                    <a:gd name="connsiteY11" fmla="*/ 248584 h 759546"/>
                    <a:gd name="connsiteX12" fmla="*/ 292420 w 352728"/>
                    <a:gd name="connsiteY12" fmla="*/ 235274 h 759546"/>
                    <a:gd name="connsiteX0" fmla="*/ 292420 w 352728"/>
                    <a:gd name="connsiteY0" fmla="*/ 235274 h 759546"/>
                    <a:gd name="connsiteX1" fmla="*/ 308254 w 352728"/>
                    <a:gd name="connsiteY1" fmla="*/ 94923 h 759546"/>
                    <a:gd name="connsiteX2" fmla="*/ 165380 w 352728"/>
                    <a:gd name="connsiteY2" fmla="*/ 102542 h 759546"/>
                    <a:gd name="connsiteX3" fmla="*/ 45365 w 352728"/>
                    <a:gd name="connsiteY3" fmla="*/ 632132 h 759546"/>
                    <a:gd name="connsiteX4" fmla="*/ 182525 w 352728"/>
                    <a:gd name="connsiteY4" fmla="*/ 670232 h 759546"/>
                    <a:gd name="connsiteX5" fmla="*/ 264440 w 352728"/>
                    <a:gd name="connsiteY5" fmla="*/ 361622 h 759546"/>
                    <a:gd name="connsiteX6" fmla="*/ 306350 w 352728"/>
                    <a:gd name="connsiteY6" fmla="*/ 355907 h 759546"/>
                    <a:gd name="connsiteX7" fmla="*/ 222530 w 352728"/>
                    <a:gd name="connsiteY7" fmla="*/ 694998 h 759546"/>
                    <a:gd name="connsiteX8" fmla="*/ 4246 w 352728"/>
                    <a:gd name="connsiteY8" fmla="*/ 620356 h 759546"/>
                    <a:gd name="connsiteX9" fmla="*/ 131091 w 352728"/>
                    <a:gd name="connsiteY9" fmla="*/ 73968 h 759546"/>
                    <a:gd name="connsiteX10" fmla="*/ 341257 w 352728"/>
                    <a:gd name="connsiteY10" fmla="*/ 61201 h 759546"/>
                    <a:gd name="connsiteX11" fmla="*/ 332277 w 352728"/>
                    <a:gd name="connsiteY11" fmla="*/ 248584 h 759546"/>
                    <a:gd name="connsiteX12" fmla="*/ 292420 w 352728"/>
                    <a:gd name="connsiteY12" fmla="*/ 235274 h 759546"/>
                    <a:gd name="connsiteX0" fmla="*/ 292420 w 352728"/>
                    <a:gd name="connsiteY0" fmla="*/ 235274 h 759546"/>
                    <a:gd name="connsiteX1" fmla="*/ 308254 w 352728"/>
                    <a:gd name="connsiteY1" fmla="*/ 94923 h 759546"/>
                    <a:gd name="connsiteX2" fmla="*/ 165380 w 352728"/>
                    <a:gd name="connsiteY2" fmla="*/ 102542 h 759546"/>
                    <a:gd name="connsiteX3" fmla="*/ 45365 w 352728"/>
                    <a:gd name="connsiteY3" fmla="*/ 632132 h 759546"/>
                    <a:gd name="connsiteX4" fmla="*/ 182525 w 352728"/>
                    <a:gd name="connsiteY4" fmla="*/ 670232 h 759546"/>
                    <a:gd name="connsiteX5" fmla="*/ 264440 w 352728"/>
                    <a:gd name="connsiteY5" fmla="*/ 361622 h 759546"/>
                    <a:gd name="connsiteX6" fmla="*/ 306350 w 352728"/>
                    <a:gd name="connsiteY6" fmla="*/ 355907 h 759546"/>
                    <a:gd name="connsiteX7" fmla="*/ 222530 w 352728"/>
                    <a:gd name="connsiteY7" fmla="*/ 694998 h 759546"/>
                    <a:gd name="connsiteX8" fmla="*/ 4246 w 352728"/>
                    <a:gd name="connsiteY8" fmla="*/ 620356 h 759546"/>
                    <a:gd name="connsiteX9" fmla="*/ 131091 w 352728"/>
                    <a:gd name="connsiteY9" fmla="*/ 73968 h 759546"/>
                    <a:gd name="connsiteX10" fmla="*/ 341257 w 352728"/>
                    <a:gd name="connsiteY10" fmla="*/ 61201 h 759546"/>
                    <a:gd name="connsiteX11" fmla="*/ 332277 w 352728"/>
                    <a:gd name="connsiteY11" fmla="*/ 248584 h 759546"/>
                    <a:gd name="connsiteX12" fmla="*/ 292420 w 352728"/>
                    <a:gd name="connsiteY12" fmla="*/ 235274 h 759546"/>
                    <a:gd name="connsiteX0" fmla="*/ 292420 w 352728"/>
                    <a:gd name="connsiteY0" fmla="*/ 235274 h 759546"/>
                    <a:gd name="connsiteX1" fmla="*/ 308254 w 352728"/>
                    <a:gd name="connsiteY1" fmla="*/ 94923 h 759546"/>
                    <a:gd name="connsiteX2" fmla="*/ 165380 w 352728"/>
                    <a:gd name="connsiteY2" fmla="*/ 102542 h 759546"/>
                    <a:gd name="connsiteX3" fmla="*/ 45365 w 352728"/>
                    <a:gd name="connsiteY3" fmla="*/ 632132 h 759546"/>
                    <a:gd name="connsiteX4" fmla="*/ 182525 w 352728"/>
                    <a:gd name="connsiteY4" fmla="*/ 670232 h 759546"/>
                    <a:gd name="connsiteX5" fmla="*/ 264440 w 352728"/>
                    <a:gd name="connsiteY5" fmla="*/ 361622 h 759546"/>
                    <a:gd name="connsiteX6" fmla="*/ 306350 w 352728"/>
                    <a:gd name="connsiteY6" fmla="*/ 355907 h 759546"/>
                    <a:gd name="connsiteX7" fmla="*/ 222530 w 352728"/>
                    <a:gd name="connsiteY7" fmla="*/ 694998 h 759546"/>
                    <a:gd name="connsiteX8" fmla="*/ 4246 w 352728"/>
                    <a:gd name="connsiteY8" fmla="*/ 620356 h 759546"/>
                    <a:gd name="connsiteX9" fmla="*/ 131091 w 352728"/>
                    <a:gd name="connsiteY9" fmla="*/ 73968 h 759546"/>
                    <a:gd name="connsiteX10" fmla="*/ 341257 w 352728"/>
                    <a:gd name="connsiteY10" fmla="*/ 61201 h 759546"/>
                    <a:gd name="connsiteX11" fmla="*/ 332277 w 352728"/>
                    <a:gd name="connsiteY11" fmla="*/ 248584 h 759546"/>
                    <a:gd name="connsiteX12" fmla="*/ 292420 w 352728"/>
                    <a:gd name="connsiteY12" fmla="*/ 235274 h 759546"/>
                    <a:gd name="connsiteX0" fmla="*/ 292420 w 352728"/>
                    <a:gd name="connsiteY0" fmla="*/ 235274 h 759546"/>
                    <a:gd name="connsiteX1" fmla="*/ 308254 w 352728"/>
                    <a:gd name="connsiteY1" fmla="*/ 94923 h 759546"/>
                    <a:gd name="connsiteX2" fmla="*/ 165380 w 352728"/>
                    <a:gd name="connsiteY2" fmla="*/ 102542 h 759546"/>
                    <a:gd name="connsiteX3" fmla="*/ 45365 w 352728"/>
                    <a:gd name="connsiteY3" fmla="*/ 632132 h 759546"/>
                    <a:gd name="connsiteX4" fmla="*/ 188240 w 352728"/>
                    <a:gd name="connsiteY4" fmla="*/ 668327 h 759546"/>
                    <a:gd name="connsiteX5" fmla="*/ 264440 w 352728"/>
                    <a:gd name="connsiteY5" fmla="*/ 361622 h 759546"/>
                    <a:gd name="connsiteX6" fmla="*/ 306350 w 352728"/>
                    <a:gd name="connsiteY6" fmla="*/ 355907 h 759546"/>
                    <a:gd name="connsiteX7" fmla="*/ 222530 w 352728"/>
                    <a:gd name="connsiteY7" fmla="*/ 694998 h 759546"/>
                    <a:gd name="connsiteX8" fmla="*/ 4246 w 352728"/>
                    <a:gd name="connsiteY8" fmla="*/ 620356 h 759546"/>
                    <a:gd name="connsiteX9" fmla="*/ 131091 w 352728"/>
                    <a:gd name="connsiteY9" fmla="*/ 73968 h 759546"/>
                    <a:gd name="connsiteX10" fmla="*/ 341257 w 352728"/>
                    <a:gd name="connsiteY10" fmla="*/ 61201 h 759546"/>
                    <a:gd name="connsiteX11" fmla="*/ 332277 w 352728"/>
                    <a:gd name="connsiteY11" fmla="*/ 248584 h 759546"/>
                    <a:gd name="connsiteX12" fmla="*/ 292420 w 352728"/>
                    <a:gd name="connsiteY12" fmla="*/ 235274 h 759546"/>
                    <a:gd name="connsiteX0" fmla="*/ 292420 w 352728"/>
                    <a:gd name="connsiteY0" fmla="*/ 235274 h 759546"/>
                    <a:gd name="connsiteX1" fmla="*/ 308254 w 352728"/>
                    <a:gd name="connsiteY1" fmla="*/ 94923 h 759546"/>
                    <a:gd name="connsiteX2" fmla="*/ 165380 w 352728"/>
                    <a:gd name="connsiteY2" fmla="*/ 102542 h 759546"/>
                    <a:gd name="connsiteX3" fmla="*/ 45365 w 352728"/>
                    <a:gd name="connsiteY3" fmla="*/ 632132 h 759546"/>
                    <a:gd name="connsiteX4" fmla="*/ 188240 w 352728"/>
                    <a:gd name="connsiteY4" fmla="*/ 668327 h 759546"/>
                    <a:gd name="connsiteX5" fmla="*/ 264440 w 352728"/>
                    <a:gd name="connsiteY5" fmla="*/ 361622 h 759546"/>
                    <a:gd name="connsiteX6" fmla="*/ 306350 w 352728"/>
                    <a:gd name="connsiteY6" fmla="*/ 355907 h 759546"/>
                    <a:gd name="connsiteX7" fmla="*/ 222530 w 352728"/>
                    <a:gd name="connsiteY7" fmla="*/ 694998 h 759546"/>
                    <a:gd name="connsiteX8" fmla="*/ 4246 w 352728"/>
                    <a:gd name="connsiteY8" fmla="*/ 620356 h 759546"/>
                    <a:gd name="connsiteX9" fmla="*/ 131091 w 352728"/>
                    <a:gd name="connsiteY9" fmla="*/ 73968 h 759546"/>
                    <a:gd name="connsiteX10" fmla="*/ 341257 w 352728"/>
                    <a:gd name="connsiteY10" fmla="*/ 61201 h 759546"/>
                    <a:gd name="connsiteX11" fmla="*/ 332277 w 352728"/>
                    <a:gd name="connsiteY11" fmla="*/ 248584 h 759546"/>
                    <a:gd name="connsiteX12" fmla="*/ 292420 w 352728"/>
                    <a:gd name="connsiteY12" fmla="*/ 235274 h 759546"/>
                    <a:gd name="connsiteX0" fmla="*/ 292420 w 352728"/>
                    <a:gd name="connsiteY0" fmla="*/ 235274 h 759546"/>
                    <a:gd name="connsiteX1" fmla="*/ 308254 w 352728"/>
                    <a:gd name="connsiteY1" fmla="*/ 94923 h 759546"/>
                    <a:gd name="connsiteX2" fmla="*/ 165380 w 352728"/>
                    <a:gd name="connsiteY2" fmla="*/ 102542 h 759546"/>
                    <a:gd name="connsiteX3" fmla="*/ 45365 w 352728"/>
                    <a:gd name="connsiteY3" fmla="*/ 632132 h 759546"/>
                    <a:gd name="connsiteX4" fmla="*/ 188240 w 352728"/>
                    <a:gd name="connsiteY4" fmla="*/ 668327 h 759546"/>
                    <a:gd name="connsiteX5" fmla="*/ 264440 w 352728"/>
                    <a:gd name="connsiteY5" fmla="*/ 361622 h 759546"/>
                    <a:gd name="connsiteX6" fmla="*/ 306350 w 352728"/>
                    <a:gd name="connsiteY6" fmla="*/ 355907 h 759546"/>
                    <a:gd name="connsiteX7" fmla="*/ 222530 w 352728"/>
                    <a:gd name="connsiteY7" fmla="*/ 694998 h 759546"/>
                    <a:gd name="connsiteX8" fmla="*/ 4246 w 352728"/>
                    <a:gd name="connsiteY8" fmla="*/ 620356 h 759546"/>
                    <a:gd name="connsiteX9" fmla="*/ 131091 w 352728"/>
                    <a:gd name="connsiteY9" fmla="*/ 73968 h 759546"/>
                    <a:gd name="connsiteX10" fmla="*/ 341257 w 352728"/>
                    <a:gd name="connsiteY10" fmla="*/ 61201 h 759546"/>
                    <a:gd name="connsiteX11" fmla="*/ 332277 w 352728"/>
                    <a:gd name="connsiteY11" fmla="*/ 248584 h 759546"/>
                    <a:gd name="connsiteX12" fmla="*/ 292420 w 352728"/>
                    <a:gd name="connsiteY12" fmla="*/ 235274 h 759546"/>
                    <a:gd name="connsiteX0" fmla="*/ 292420 w 352728"/>
                    <a:gd name="connsiteY0" fmla="*/ 237533 h 761805"/>
                    <a:gd name="connsiteX1" fmla="*/ 308254 w 352728"/>
                    <a:gd name="connsiteY1" fmla="*/ 97182 h 761805"/>
                    <a:gd name="connsiteX2" fmla="*/ 165380 w 352728"/>
                    <a:gd name="connsiteY2" fmla="*/ 104801 h 761805"/>
                    <a:gd name="connsiteX3" fmla="*/ 45365 w 352728"/>
                    <a:gd name="connsiteY3" fmla="*/ 634391 h 761805"/>
                    <a:gd name="connsiteX4" fmla="*/ 188240 w 352728"/>
                    <a:gd name="connsiteY4" fmla="*/ 670586 h 761805"/>
                    <a:gd name="connsiteX5" fmla="*/ 264440 w 352728"/>
                    <a:gd name="connsiteY5" fmla="*/ 363881 h 761805"/>
                    <a:gd name="connsiteX6" fmla="*/ 306350 w 352728"/>
                    <a:gd name="connsiteY6" fmla="*/ 358166 h 761805"/>
                    <a:gd name="connsiteX7" fmla="*/ 222530 w 352728"/>
                    <a:gd name="connsiteY7" fmla="*/ 697257 h 761805"/>
                    <a:gd name="connsiteX8" fmla="*/ 4246 w 352728"/>
                    <a:gd name="connsiteY8" fmla="*/ 622615 h 761805"/>
                    <a:gd name="connsiteX9" fmla="*/ 131091 w 352728"/>
                    <a:gd name="connsiteY9" fmla="*/ 76227 h 761805"/>
                    <a:gd name="connsiteX10" fmla="*/ 341257 w 352728"/>
                    <a:gd name="connsiteY10" fmla="*/ 63460 h 761805"/>
                    <a:gd name="connsiteX11" fmla="*/ 332277 w 352728"/>
                    <a:gd name="connsiteY11" fmla="*/ 250843 h 761805"/>
                    <a:gd name="connsiteX12" fmla="*/ 292420 w 352728"/>
                    <a:gd name="connsiteY12" fmla="*/ 237533 h 761805"/>
                    <a:gd name="connsiteX0" fmla="*/ 292420 w 352728"/>
                    <a:gd name="connsiteY0" fmla="*/ 237533 h 761805"/>
                    <a:gd name="connsiteX1" fmla="*/ 308254 w 352728"/>
                    <a:gd name="connsiteY1" fmla="*/ 97182 h 761805"/>
                    <a:gd name="connsiteX2" fmla="*/ 165380 w 352728"/>
                    <a:gd name="connsiteY2" fmla="*/ 104801 h 761805"/>
                    <a:gd name="connsiteX3" fmla="*/ 45365 w 352728"/>
                    <a:gd name="connsiteY3" fmla="*/ 634391 h 761805"/>
                    <a:gd name="connsiteX4" fmla="*/ 188240 w 352728"/>
                    <a:gd name="connsiteY4" fmla="*/ 670586 h 761805"/>
                    <a:gd name="connsiteX5" fmla="*/ 266345 w 352728"/>
                    <a:gd name="connsiteY5" fmla="*/ 375311 h 761805"/>
                    <a:gd name="connsiteX6" fmla="*/ 306350 w 352728"/>
                    <a:gd name="connsiteY6" fmla="*/ 358166 h 761805"/>
                    <a:gd name="connsiteX7" fmla="*/ 222530 w 352728"/>
                    <a:gd name="connsiteY7" fmla="*/ 697257 h 761805"/>
                    <a:gd name="connsiteX8" fmla="*/ 4246 w 352728"/>
                    <a:gd name="connsiteY8" fmla="*/ 622615 h 761805"/>
                    <a:gd name="connsiteX9" fmla="*/ 131091 w 352728"/>
                    <a:gd name="connsiteY9" fmla="*/ 76227 h 761805"/>
                    <a:gd name="connsiteX10" fmla="*/ 341257 w 352728"/>
                    <a:gd name="connsiteY10" fmla="*/ 63460 h 761805"/>
                    <a:gd name="connsiteX11" fmla="*/ 332277 w 352728"/>
                    <a:gd name="connsiteY11" fmla="*/ 250843 h 761805"/>
                    <a:gd name="connsiteX12" fmla="*/ 292420 w 352728"/>
                    <a:gd name="connsiteY12" fmla="*/ 237533 h 761805"/>
                    <a:gd name="connsiteX0" fmla="*/ 292420 w 352728"/>
                    <a:gd name="connsiteY0" fmla="*/ 237533 h 761805"/>
                    <a:gd name="connsiteX1" fmla="*/ 308254 w 352728"/>
                    <a:gd name="connsiteY1" fmla="*/ 97182 h 761805"/>
                    <a:gd name="connsiteX2" fmla="*/ 165380 w 352728"/>
                    <a:gd name="connsiteY2" fmla="*/ 104801 h 761805"/>
                    <a:gd name="connsiteX3" fmla="*/ 45365 w 352728"/>
                    <a:gd name="connsiteY3" fmla="*/ 634391 h 761805"/>
                    <a:gd name="connsiteX4" fmla="*/ 188240 w 352728"/>
                    <a:gd name="connsiteY4" fmla="*/ 670586 h 761805"/>
                    <a:gd name="connsiteX5" fmla="*/ 260630 w 352728"/>
                    <a:gd name="connsiteY5" fmla="*/ 375311 h 761805"/>
                    <a:gd name="connsiteX6" fmla="*/ 306350 w 352728"/>
                    <a:gd name="connsiteY6" fmla="*/ 358166 h 761805"/>
                    <a:gd name="connsiteX7" fmla="*/ 222530 w 352728"/>
                    <a:gd name="connsiteY7" fmla="*/ 697257 h 761805"/>
                    <a:gd name="connsiteX8" fmla="*/ 4246 w 352728"/>
                    <a:gd name="connsiteY8" fmla="*/ 622615 h 761805"/>
                    <a:gd name="connsiteX9" fmla="*/ 131091 w 352728"/>
                    <a:gd name="connsiteY9" fmla="*/ 76227 h 761805"/>
                    <a:gd name="connsiteX10" fmla="*/ 341257 w 352728"/>
                    <a:gd name="connsiteY10" fmla="*/ 63460 h 761805"/>
                    <a:gd name="connsiteX11" fmla="*/ 332277 w 352728"/>
                    <a:gd name="connsiteY11" fmla="*/ 250843 h 761805"/>
                    <a:gd name="connsiteX12" fmla="*/ 292420 w 352728"/>
                    <a:gd name="connsiteY12" fmla="*/ 237533 h 761805"/>
                    <a:gd name="connsiteX0" fmla="*/ 292420 w 352728"/>
                    <a:gd name="connsiteY0" fmla="*/ 237533 h 761805"/>
                    <a:gd name="connsiteX1" fmla="*/ 308254 w 352728"/>
                    <a:gd name="connsiteY1" fmla="*/ 97182 h 761805"/>
                    <a:gd name="connsiteX2" fmla="*/ 165380 w 352728"/>
                    <a:gd name="connsiteY2" fmla="*/ 104801 h 761805"/>
                    <a:gd name="connsiteX3" fmla="*/ 45365 w 352728"/>
                    <a:gd name="connsiteY3" fmla="*/ 634391 h 761805"/>
                    <a:gd name="connsiteX4" fmla="*/ 188240 w 352728"/>
                    <a:gd name="connsiteY4" fmla="*/ 670586 h 761805"/>
                    <a:gd name="connsiteX5" fmla="*/ 260630 w 352728"/>
                    <a:gd name="connsiteY5" fmla="*/ 375311 h 761805"/>
                    <a:gd name="connsiteX6" fmla="*/ 306350 w 352728"/>
                    <a:gd name="connsiteY6" fmla="*/ 358166 h 761805"/>
                    <a:gd name="connsiteX7" fmla="*/ 222530 w 352728"/>
                    <a:gd name="connsiteY7" fmla="*/ 697257 h 761805"/>
                    <a:gd name="connsiteX8" fmla="*/ 4246 w 352728"/>
                    <a:gd name="connsiteY8" fmla="*/ 622615 h 761805"/>
                    <a:gd name="connsiteX9" fmla="*/ 131091 w 352728"/>
                    <a:gd name="connsiteY9" fmla="*/ 76227 h 761805"/>
                    <a:gd name="connsiteX10" fmla="*/ 341257 w 352728"/>
                    <a:gd name="connsiteY10" fmla="*/ 63460 h 761805"/>
                    <a:gd name="connsiteX11" fmla="*/ 332277 w 352728"/>
                    <a:gd name="connsiteY11" fmla="*/ 250843 h 761805"/>
                    <a:gd name="connsiteX12" fmla="*/ 292420 w 352728"/>
                    <a:gd name="connsiteY12" fmla="*/ 237533 h 761805"/>
                    <a:gd name="connsiteX0" fmla="*/ 292420 w 352728"/>
                    <a:gd name="connsiteY0" fmla="*/ 237533 h 761805"/>
                    <a:gd name="connsiteX1" fmla="*/ 308254 w 352728"/>
                    <a:gd name="connsiteY1" fmla="*/ 97182 h 761805"/>
                    <a:gd name="connsiteX2" fmla="*/ 165380 w 352728"/>
                    <a:gd name="connsiteY2" fmla="*/ 104801 h 761805"/>
                    <a:gd name="connsiteX3" fmla="*/ 45365 w 352728"/>
                    <a:gd name="connsiteY3" fmla="*/ 634391 h 761805"/>
                    <a:gd name="connsiteX4" fmla="*/ 188240 w 352728"/>
                    <a:gd name="connsiteY4" fmla="*/ 670586 h 761805"/>
                    <a:gd name="connsiteX5" fmla="*/ 260630 w 352728"/>
                    <a:gd name="connsiteY5" fmla="*/ 375311 h 761805"/>
                    <a:gd name="connsiteX6" fmla="*/ 306350 w 352728"/>
                    <a:gd name="connsiteY6" fmla="*/ 358166 h 761805"/>
                    <a:gd name="connsiteX7" fmla="*/ 222530 w 352728"/>
                    <a:gd name="connsiteY7" fmla="*/ 697257 h 761805"/>
                    <a:gd name="connsiteX8" fmla="*/ 4246 w 352728"/>
                    <a:gd name="connsiteY8" fmla="*/ 622615 h 761805"/>
                    <a:gd name="connsiteX9" fmla="*/ 131091 w 352728"/>
                    <a:gd name="connsiteY9" fmla="*/ 76227 h 761805"/>
                    <a:gd name="connsiteX10" fmla="*/ 341257 w 352728"/>
                    <a:gd name="connsiteY10" fmla="*/ 63460 h 761805"/>
                    <a:gd name="connsiteX11" fmla="*/ 332277 w 352728"/>
                    <a:gd name="connsiteY11" fmla="*/ 250843 h 761805"/>
                    <a:gd name="connsiteX12" fmla="*/ 292420 w 352728"/>
                    <a:gd name="connsiteY12" fmla="*/ 237533 h 761805"/>
                    <a:gd name="connsiteX0" fmla="*/ 292420 w 352728"/>
                    <a:gd name="connsiteY0" fmla="*/ 237533 h 761805"/>
                    <a:gd name="connsiteX1" fmla="*/ 308254 w 352728"/>
                    <a:gd name="connsiteY1" fmla="*/ 97182 h 761805"/>
                    <a:gd name="connsiteX2" fmla="*/ 165380 w 352728"/>
                    <a:gd name="connsiteY2" fmla="*/ 104801 h 761805"/>
                    <a:gd name="connsiteX3" fmla="*/ 45365 w 352728"/>
                    <a:gd name="connsiteY3" fmla="*/ 634391 h 761805"/>
                    <a:gd name="connsiteX4" fmla="*/ 188240 w 352728"/>
                    <a:gd name="connsiteY4" fmla="*/ 670586 h 761805"/>
                    <a:gd name="connsiteX5" fmla="*/ 260630 w 352728"/>
                    <a:gd name="connsiteY5" fmla="*/ 375311 h 761805"/>
                    <a:gd name="connsiteX6" fmla="*/ 306350 w 352728"/>
                    <a:gd name="connsiteY6" fmla="*/ 358166 h 761805"/>
                    <a:gd name="connsiteX7" fmla="*/ 222530 w 352728"/>
                    <a:gd name="connsiteY7" fmla="*/ 697257 h 761805"/>
                    <a:gd name="connsiteX8" fmla="*/ 4246 w 352728"/>
                    <a:gd name="connsiteY8" fmla="*/ 622615 h 761805"/>
                    <a:gd name="connsiteX9" fmla="*/ 131091 w 352728"/>
                    <a:gd name="connsiteY9" fmla="*/ 76227 h 761805"/>
                    <a:gd name="connsiteX10" fmla="*/ 341257 w 352728"/>
                    <a:gd name="connsiteY10" fmla="*/ 63460 h 761805"/>
                    <a:gd name="connsiteX11" fmla="*/ 332277 w 352728"/>
                    <a:gd name="connsiteY11" fmla="*/ 250843 h 761805"/>
                    <a:gd name="connsiteX12" fmla="*/ 292420 w 352728"/>
                    <a:gd name="connsiteY12" fmla="*/ 237533 h 761805"/>
                    <a:gd name="connsiteX0" fmla="*/ 292420 w 352728"/>
                    <a:gd name="connsiteY0" fmla="*/ 237533 h 761805"/>
                    <a:gd name="connsiteX1" fmla="*/ 308254 w 352728"/>
                    <a:gd name="connsiteY1" fmla="*/ 97182 h 761805"/>
                    <a:gd name="connsiteX2" fmla="*/ 165380 w 352728"/>
                    <a:gd name="connsiteY2" fmla="*/ 104801 h 761805"/>
                    <a:gd name="connsiteX3" fmla="*/ 45365 w 352728"/>
                    <a:gd name="connsiteY3" fmla="*/ 634391 h 761805"/>
                    <a:gd name="connsiteX4" fmla="*/ 188240 w 352728"/>
                    <a:gd name="connsiteY4" fmla="*/ 670586 h 761805"/>
                    <a:gd name="connsiteX5" fmla="*/ 260630 w 352728"/>
                    <a:gd name="connsiteY5" fmla="*/ 375311 h 761805"/>
                    <a:gd name="connsiteX6" fmla="*/ 306350 w 352728"/>
                    <a:gd name="connsiteY6" fmla="*/ 358166 h 761805"/>
                    <a:gd name="connsiteX7" fmla="*/ 222530 w 352728"/>
                    <a:gd name="connsiteY7" fmla="*/ 697257 h 761805"/>
                    <a:gd name="connsiteX8" fmla="*/ 4246 w 352728"/>
                    <a:gd name="connsiteY8" fmla="*/ 622615 h 761805"/>
                    <a:gd name="connsiteX9" fmla="*/ 131091 w 352728"/>
                    <a:gd name="connsiteY9" fmla="*/ 76227 h 761805"/>
                    <a:gd name="connsiteX10" fmla="*/ 341257 w 352728"/>
                    <a:gd name="connsiteY10" fmla="*/ 63460 h 761805"/>
                    <a:gd name="connsiteX11" fmla="*/ 332277 w 352728"/>
                    <a:gd name="connsiteY11" fmla="*/ 250843 h 761805"/>
                    <a:gd name="connsiteX12" fmla="*/ 292420 w 352728"/>
                    <a:gd name="connsiteY12" fmla="*/ 237533 h 761805"/>
                    <a:gd name="connsiteX0" fmla="*/ 292420 w 352728"/>
                    <a:gd name="connsiteY0" fmla="*/ 237533 h 761805"/>
                    <a:gd name="connsiteX1" fmla="*/ 308254 w 352728"/>
                    <a:gd name="connsiteY1" fmla="*/ 97182 h 761805"/>
                    <a:gd name="connsiteX2" fmla="*/ 165380 w 352728"/>
                    <a:gd name="connsiteY2" fmla="*/ 104801 h 761805"/>
                    <a:gd name="connsiteX3" fmla="*/ 45365 w 352728"/>
                    <a:gd name="connsiteY3" fmla="*/ 634391 h 761805"/>
                    <a:gd name="connsiteX4" fmla="*/ 188240 w 352728"/>
                    <a:gd name="connsiteY4" fmla="*/ 670586 h 761805"/>
                    <a:gd name="connsiteX5" fmla="*/ 260630 w 352728"/>
                    <a:gd name="connsiteY5" fmla="*/ 375311 h 761805"/>
                    <a:gd name="connsiteX6" fmla="*/ 306350 w 352728"/>
                    <a:gd name="connsiteY6" fmla="*/ 358166 h 761805"/>
                    <a:gd name="connsiteX7" fmla="*/ 222530 w 352728"/>
                    <a:gd name="connsiteY7" fmla="*/ 697257 h 761805"/>
                    <a:gd name="connsiteX8" fmla="*/ 4246 w 352728"/>
                    <a:gd name="connsiteY8" fmla="*/ 622615 h 761805"/>
                    <a:gd name="connsiteX9" fmla="*/ 131091 w 352728"/>
                    <a:gd name="connsiteY9" fmla="*/ 76227 h 761805"/>
                    <a:gd name="connsiteX10" fmla="*/ 341257 w 352728"/>
                    <a:gd name="connsiteY10" fmla="*/ 63460 h 761805"/>
                    <a:gd name="connsiteX11" fmla="*/ 332277 w 352728"/>
                    <a:gd name="connsiteY11" fmla="*/ 250843 h 761805"/>
                    <a:gd name="connsiteX12" fmla="*/ 292420 w 352728"/>
                    <a:gd name="connsiteY12" fmla="*/ 237533 h 761805"/>
                    <a:gd name="connsiteX0" fmla="*/ 292420 w 352728"/>
                    <a:gd name="connsiteY0" fmla="*/ 237533 h 761805"/>
                    <a:gd name="connsiteX1" fmla="*/ 308254 w 352728"/>
                    <a:gd name="connsiteY1" fmla="*/ 97182 h 761805"/>
                    <a:gd name="connsiteX2" fmla="*/ 165380 w 352728"/>
                    <a:gd name="connsiteY2" fmla="*/ 104801 h 761805"/>
                    <a:gd name="connsiteX3" fmla="*/ 45365 w 352728"/>
                    <a:gd name="connsiteY3" fmla="*/ 634391 h 761805"/>
                    <a:gd name="connsiteX4" fmla="*/ 188240 w 352728"/>
                    <a:gd name="connsiteY4" fmla="*/ 670586 h 761805"/>
                    <a:gd name="connsiteX5" fmla="*/ 260630 w 352728"/>
                    <a:gd name="connsiteY5" fmla="*/ 375311 h 761805"/>
                    <a:gd name="connsiteX6" fmla="*/ 306350 w 352728"/>
                    <a:gd name="connsiteY6" fmla="*/ 358166 h 761805"/>
                    <a:gd name="connsiteX7" fmla="*/ 222530 w 352728"/>
                    <a:gd name="connsiteY7" fmla="*/ 697257 h 761805"/>
                    <a:gd name="connsiteX8" fmla="*/ 4246 w 352728"/>
                    <a:gd name="connsiteY8" fmla="*/ 622615 h 761805"/>
                    <a:gd name="connsiteX9" fmla="*/ 131091 w 352728"/>
                    <a:gd name="connsiteY9" fmla="*/ 76227 h 761805"/>
                    <a:gd name="connsiteX10" fmla="*/ 341257 w 352728"/>
                    <a:gd name="connsiteY10" fmla="*/ 63460 h 761805"/>
                    <a:gd name="connsiteX11" fmla="*/ 332277 w 352728"/>
                    <a:gd name="connsiteY11" fmla="*/ 250843 h 761805"/>
                    <a:gd name="connsiteX12" fmla="*/ 292420 w 352728"/>
                    <a:gd name="connsiteY12" fmla="*/ 237533 h 761805"/>
                    <a:gd name="connsiteX0" fmla="*/ 292420 w 352728"/>
                    <a:gd name="connsiteY0" fmla="*/ 237533 h 761805"/>
                    <a:gd name="connsiteX1" fmla="*/ 308254 w 352728"/>
                    <a:gd name="connsiteY1" fmla="*/ 97182 h 761805"/>
                    <a:gd name="connsiteX2" fmla="*/ 165380 w 352728"/>
                    <a:gd name="connsiteY2" fmla="*/ 104801 h 761805"/>
                    <a:gd name="connsiteX3" fmla="*/ 45365 w 352728"/>
                    <a:gd name="connsiteY3" fmla="*/ 634391 h 761805"/>
                    <a:gd name="connsiteX4" fmla="*/ 188240 w 352728"/>
                    <a:gd name="connsiteY4" fmla="*/ 670586 h 761805"/>
                    <a:gd name="connsiteX5" fmla="*/ 260630 w 352728"/>
                    <a:gd name="connsiteY5" fmla="*/ 375311 h 761805"/>
                    <a:gd name="connsiteX6" fmla="*/ 306350 w 352728"/>
                    <a:gd name="connsiteY6" fmla="*/ 358166 h 761805"/>
                    <a:gd name="connsiteX7" fmla="*/ 222530 w 352728"/>
                    <a:gd name="connsiteY7" fmla="*/ 697257 h 761805"/>
                    <a:gd name="connsiteX8" fmla="*/ 4246 w 352728"/>
                    <a:gd name="connsiteY8" fmla="*/ 622615 h 761805"/>
                    <a:gd name="connsiteX9" fmla="*/ 131091 w 352728"/>
                    <a:gd name="connsiteY9" fmla="*/ 76227 h 761805"/>
                    <a:gd name="connsiteX10" fmla="*/ 341257 w 352728"/>
                    <a:gd name="connsiteY10" fmla="*/ 63460 h 761805"/>
                    <a:gd name="connsiteX11" fmla="*/ 332277 w 352728"/>
                    <a:gd name="connsiteY11" fmla="*/ 250843 h 761805"/>
                    <a:gd name="connsiteX12" fmla="*/ 292420 w 352728"/>
                    <a:gd name="connsiteY12" fmla="*/ 237533 h 761805"/>
                    <a:gd name="connsiteX0" fmla="*/ 292420 w 352728"/>
                    <a:gd name="connsiteY0" fmla="*/ 237533 h 761805"/>
                    <a:gd name="connsiteX1" fmla="*/ 308254 w 352728"/>
                    <a:gd name="connsiteY1" fmla="*/ 97182 h 761805"/>
                    <a:gd name="connsiteX2" fmla="*/ 165380 w 352728"/>
                    <a:gd name="connsiteY2" fmla="*/ 104801 h 761805"/>
                    <a:gd name="connsiteX3" fmla="*/ 45365 w 352728"/>
                    <a:gd name="connsiteY3" fmla="*/ 634391 h 761805"/>
                    <a:gd name="connsiteX4" fmla="*/ 188240 w 352728"/>
                    <a:gd name="connsiteY4" fmla="*/ 670586 h 761805"/>
                    <a:gd name="connsiteX5" fmla="*/ 260630 w 352728"/>
                    <a:gd name="connsiteY5" fmla="*/ 375311 h 761805"/>
                    <a:gd name="connsiteX6" fmla="*/ 306350 w 352728"/>
                    <a:gd name="connsiteY6" fmla="*/ 358166 h 761805"/>
                    <a:gd name="connsiteX7" fmla="*/ 222530 w 352728"/>
                    <a:gd name="connsiteY7" fmla="*/ 697257 h 761805"/>
                    <a:gd name="connsiteX8" fmla="*/ 4246 w 352728"/>
                    <a:gd name="connsiteY8" fmla="*/ 622615 h 761805"/>
                    <a:gd name="connsiteX9" fmla="*/ 131091 w 352728"/>
                    <a:gd name="connsiteY9" fmla="*/ 76227 h 761805"/>
                    <a:gd name="connsiteX10" fmla="*/ 341257 w 352728"/>
                    <a:gd name="connsiteY10" fmla="*/ 63460 h 761805"/>
                    <a:gd name="connsiteX11" fmla="*/ 332277 w 352728"/>
                    <a:gd name="connsiteY11" fmla="*/ 250843 h 761805"/>
                    <a:gd name="connsiteX12" fmla="*/ 292420 w 352728"/>
                    <a:gd name="connsiteY12" fmla="*/ 237533 h 761805"/>
                    <a:gd name="connsiteX0" fmla="*/ 292420 w 352728"/>
                    <a:gd name="connsiteY0" fmla="*/ 237533 h 761805"/>
                    <a:gd name="connsiteX1" fmla="*/ 308254 w 352728"/>
                    <a:gd name="connsiteY1" fmla="*/ 97182 h 761805"/>
                    <a:gd name="connsiteX2" fmla="*/ 165380 w 352728"/>
                    <a:gd name="connsiteY2" fmla="*/ 104801 h 761805"/>
                    <a:gd name="connsiteX3" fmla="*/ 45365 w 352728"/>
                    <a:gd name="connsiteY3" fmla="*/ 632486 h 761805"/>
                    <a:gd name="connsiteX4" fmla="*/ 188240 w 352728"/>
                    <a:gd name="connsiteY4" fmla="*/ 670586 h 761805"/>
                    <a:gd name="connsiteX5" fmla="*/ 260630 w 352728"/>
                    <a:gd name="connsiteY5" fmla="*/ 375311 h 761805"/>
                    <a:gd name="connsiteX6" fmla="*/ 306350 w 352728"/>
                    <a:gd name="connsiteY6" fmla="*/ 358166 h 761805"/>
                    <a:gd name="connsiteX7" fmla="*/ 222530 w 352728"/>
                    <a:gd name="connsiteY7" fmla="*/ 697257 h 761805"/>
                    <a:gd name="connsiteX8" fmla="*/ 4246 w 352728"/>
                    <a:gd name="connsiteY8" fmla="*/ 622615 h 761805"/>
                    <a:gd name="connsiteX9" fmla="*/ 131091 w 352728"/>
                    <a:gd name="connsiteY9" fmla="*/ 76227 h 761805"/>
                    <a:gd name="connsiteX10" fmla="*/ 341257 w 352728"/>
                    <a:gd name="connsiteY10" fmla="*/ 63460 h 761805"/>
                    <a:gd name="connsiteX11" fmla="*/ 332277 w 352728"/>
                    <a:gd name="connsiteY11" fmla="*/ 250843 h 761805"/>
                    <a:gd name="connsiteX12" fmla="*/ 292420 w 352728"/>
                    <a:gd name="connsiteY12" fmla="*/ 237533 h 761805"/>
                    <a:gd name="connsiteX0" fmla="*/ 292420 w 352728"/>
                    <a:gd name="connsiteY0" fmla="*/ 234910 h 759182"/>
                    <a:gd name="connsiteX1" fmla="*/ 308254 w 352728"/>
                    <a:gd name="connsiteY1" fmla="*/ 94559 h 759182"/>
                    <a:gd name="connsiteX2" fmla="*/ 165380 w 352728"/>
                    <a:gd name="connsiteY2" fmla="*/ 102178 h 759182"/>
                    <a:gd name="connsiteX3" fmla="*/ 45365 w 352728"/>
                    <a:gd name="connsiteY3" fmla="*/ 629863 h 759182"/>
                    <a:gd name="connsiteX4" fmla="*/ 188240 w 352728"/>
                    <a:gd name="connsiteY4" fmla="*/ 667963 h 759182"/>
                    <a:gd name="connsiteX5" fmla="*/ 260630 w 352728"/>
                    <a:gd name="connsiteY5" fmla="*/ 372688 h 759182"/>
                    <a:gd name="connsiteX6" fmla="*/ 306350 w 352728"/>
                    <a:gd name="connsiteY6" fmla="*/ 355543 h 759182"/>
                    <a:gd name="connsiteX7" fmla="*/ 222530 w 352728"/>
                    <a:gd name="connsiteY7" fmla="*/ 694634 h 759182"/>
                    <a:gd name="connsiteX8" fmla="*/ 4246 w 352728"/>
                    <a:gd name="connsiteY8" fmla="*/ 619992 h 759182"/>
                    <a:gd name="connsiteX9" fmla="*/ 131091 w 352728"/>
                    <a:gd name="connsiteY9" fmla="*/ 73604 h 759182"/>
                    <a:gd name="connsiteX10" fmla="*/ 341257 w 352728"/>
                    <a:gd name="connsiteY10" fmla="*/ 60837 h 759182"/>
                    <a:gd name="connsiteX11" fmla="*/ 332277 w 352728"/>
                    <a:gd name="connsiteY11" fmla="*/ 248220 h 759182"/>
                    <a:gd name="connsiteX12" fmla="*/ 292420 w 352728"/>
                    <a:gd name="connsiteY12" fmla="*/ 234910 h 759182"/>
                    <a:gd name="connsiteX0" fmla="*/ 292420 w 352728"/>
                    <a:gd name="connsiteY0" fmla="*/ 231845 h 756117"/>
                    <a:gd name="connsiteX1" fmla="*/ 308254 w 352728"/>
                    <a:gd name="connsiteY1" fmla="*/ 91494 h 756117"/>
                    <a:gd name="connsiteX2" fmla="*/ 165380 w 352728"/>
                    <a:gd name="connsiteY2" fmla="*/ 99113 h 756117"/>
                    <a:gd name="connsiteX3" fmla="*/ 45365 w 352728"/>
                    <a:gd name="connsiteY3" fmla="*/ 626798 h 756117"/>
                    <a:gd name="connsiteX4" fmla="*/ 188240 w 352728"/>
                    <a:gd name="connsiteY4" fmla="*/ 664898 h 756117"/>
                    <a:gd name="connsiteX5" fmla="*/ 260630 w 352728"/>
                    <a:gd name="connsiteY5" fmla="*/ 369623 h 756117"/>
                    <a:gd name="connsiteX6" fmla="*/ 306350 w 352728"/>
                    <a:gd name="connsiteY6" fmla="*/ 352478 h 756117"/>
                    <a:gd name="connsiteX7" fmla="*/ 222530 w 352728"/>
                    <a:gd name="connsiteY7" fmla="*/ 691569 h 756117"/>
                    <a:gd name="connsiteX8" fmla="*/ 4246 w 352728"/>
                    <a:gd name="connsiteY8" fmla="*/ 616927 h 756117"/>
                    <a:gd name="connsiteX9" fmla="*/ 131091 w 352728"/>
                    <a:gd name="connsiteY9" fmla="*/ 70539 h 756117"/>
                    <a:gd name="connsiteX10" fmla="*/ 341257 w 352728"/>
                    <a:gd name="connsiteY10" fmla="*/ 57772 h 756117"/>
                    <a:gd name="connsiteX11" fmla="*/ 332277 w 352728"/>
                    <a:gd name="connsiteY11" fmla="*/ 245155 h 756117"/>
                    <a:gd name="connsiteX12" fmla="*/ 292420 w 352728"/>
                    <a:gd name="connsiteY12" fmla="*/ 231845 h 756117"/>
                    <a:gd name="connsiteX0" fmla="*/ 292420 w 352728"/>
                    <a:gd name="connsiteY0" fmla="*/ 231845 h 756117"/>
                    <a:gd name="connsiteX1" fmla="*/ 308254 w 352728"/>
                    <a:gd name="connsiteY1" fmla="*/ 91494 h 756117"/>
                    <a:gd name="connsiteX2" fmla="*/ 165380 w 352728"/>
                    <a:gd name="connsiteY2" fmla="*/ 99113 h 756117"/>
                    <a:gd name="connsiteX3" fmla="*/ 45365 w 352728"/>
                    <a:gd name="connsiteY3" fmla="*/ 626798 h 756117"/>
                    <a:gd name="connsiteX4" fmla="*/ 188240 w 352728"/>
                    <a:gd name="connsiteY4" fmla="*/ 664898 h 756117"/>
                    <a:gd name="connsiteX5" fmla="*/ 260630 w 352728"/>
                    <a:gd name="connsiteY5" fmla="*/ 369623 h 756117"/>
                    <a:gd name="connsiteX6" fmla="*/ 306350 w 352728"/>
                    <a:gd name="connsiteY6" fmla="*/ 352478 h 756117"/>
                    <a:gd name="connsiteX7" fmla="*/ 222530 w 352728"/>
                    <a:gd name="connsiteY7" fmla="*/ 691569 h 756117"/>
                    <a:gd name="connsiteX8" fmla="*/ 4246 w 352728"/>
                    <a:gd name="connsiteY8" fmla="*/ 616927 h 756117"/>
                    <a:gd name="connsiteX9" fmla="*/ 131091 w 352728"/>
                    <a:gd name="connsiteY9" fmla="*/ 70539 h 756117"/>
                    <a:gd name="connsiteX10" fmla="*/ 341257 w 352728"/>
                    <a:gd name="connsiteY10" fmla="*/ 57772 h 756117"/>
                    <a:gd name="connsiteX11" fmla="*/ 332277 w 352728"/>
                    <a:gd name="connsiteY11" fmla="*/ 245155 h 756117"/>
                    <a:gd name="connsiteX12" fmla="*/ 292420 w 352728"/>
                    <a:gd name="connsiteY12" fmla="*/ 231845 h 756117"/>
                    <a:gd name="connsiteX0" fmla="*/ 292420 w 352728"/>
                    <a:gd name="connsiteY0" fmla="*/ 231845 h 756117"/>
                    <a:gd name="connsiteX1" fmla="*/ 308254 w 352728"/>
                    <a:gd name="connsiteY1" fmla="*/ 91494 h 756117"/>
                    <a:gd name="connsiteX2" fmla="*/ 165380 w 352728"/>
                    <a:gd name="connsiteY2" fmla="*/ 99113 h 756117"/>
                    <a:gd name="connsiteX3" fmla="*/ 45365 w 352728"/>
                    <a:gd name="connsiteY3" fmla="*/ 626798 h 756117"/>
                    <a:gd name="connsiteX4" fmla="*/ 188240 w 352728"/>
                    <a:gd name="connsiteY4" fmla="*/ 664898 h 756117"/>
                    <a:gd name="connsiteX5" fmla="*/ 260630 w 352728"/>
                    <a:gd name="connsiteY5" fmla="*/ 369623 h 756117"/>
                    <a:gd name="connsiteX6" fmla="*/ 306350 w 352728"/>
                    <a:gd name="connsiteY6" fmla="*/ 352478 h 756117"/>
                    <a:gd name="connsiteX7" fmla="*/ 222530 w 352728"/>
                    <a:gd name="connsiteY7" fmla="*/ 691569 h 756117"/>
                    <a:gd name="connsiteX8" fmla="*/ 4246 w 352728"/>
                    <a:gd name="connsiteY8" fmla="*/ 616927 h 756117"/>
                    <a:gd name="connsiteX9" fmla="*/ 131091 w 352728"/>
                    <a:gd name="connsiteY9" fmla="*/ 70539 h 756117"/>
                    <a:gd name="connsiteX10" fmla="*/ 341257 w 352728"/>
                    <a:gd name="connsiteY10" fmla="*/ 57772 h 756117"/>
                    <a:gd name="connsiteX11" fmla="*/ 332277 w 352728"/>
                    <a:gd name="connsiteY11" fmla="*/ 245155 h 756117"/>
                    <a:gd name="connsiteX12" fmla="*/ 292420 w 352728"/>
                    <a:gd name="connsiteY12" fmla="*/ 231845 h 756117"/>
                    <a:gd name="connsiteX0" fmla="*/ 292420 w 353927"/>
                    <a:gd name="connsiteY0" fmla="*/ 231845 h 756117"/>
                    <a:gd name="connsiteX1" fmla="*/ 308254 w 353927"/>
                    <a:gd name="connsiteY1" fmla="*/ 91494 h 756117"/>
                    <a:gd name="connsiteX2" fmla="*/ 165380 w 353927"/>
                    <a:gd name="connsiteY2" fmla="*/ 99113 h 756117"/>
                    <a:gd name="connsiteX3" fmla="*/ 45365 w 353927"/>
                    <a:gd name="connsiteY3" fmla="*/ 626798 h 756117"/>
                    <a:gd name="connsiteX4" fmla="*/ 188240 w 353927"/>
                    <a:gd name="connsiteY4" fmla="*/ 664898 h 756117"/>
                    <a:gd name="connsiteX5" fmla="*/ 260630 w 353927"/>
                    <a:gd name="connsiteY5" fmla="*/ 369623 h 756117"/>
                    <a:gd name="connsiteX6" fmla="*/ 306350 w 353927"/>
                    <a:gd name="connsiteY6" fmla="*/ 352478 h 756117"/>
                    <a:gd name="connsiteX7" fmla="*/ 222530 w 353927"/>
                    <a:gd name="connsiteY7" fmla="*/ 691569 h 756117"/>
                    <a:gd name="connsiteX8" fmla="*/ 4246 w 353927"/>
                    <a:gd name="connsiteY8" fmla="*/ 616927 h 756117"/>
                    <a:gd name="connsiteX9" fmla="*/ 131091 w 353927"/>
                    <a:gd name="connsiteY9" fmla="*/ 70539 h 756117"/>
                    <a:gd name="connsiteX10" fmla="*/ 341257 w 353927"/>
                    <a:gd name="connsiteY10" fmla="*/ 57772 h 756117"/>
                    <a:gd name="connsiteX11" fmla="*/ 332277 w 353927"/>
                    <a:gd name="connsiteY11" fmla="*/ 245155 h 756117"/>
                    <a:gd name="connsiteX12" fmla="*/ 292420 w 353927"/>
                    <a:gd name="connsiteY12" fmla="*/ 231845 h 756117"/>
                    <a:gd name="connsiteX0" fmla="*/ 292420 w 353927"/>
                    <a:gd name="connsiteY0" fmla="*/ 231845 h 756117"/>
                    <a:gd name="connsiteX1" fmla="*/ 308254 w 353927"/>
                    <a:gd name="connsiteY1" fmla="*/ 91494 h 756117"/>
                    <a:gd name="connsiteX2" fmla="*/ 165380 w 353927"/>
                    <a:gd name="connsiteY2" fmla="*/ 99113 h 756117"/>
                    <a:gd name="connsiteX3" fmla="*/ 49175 w 353927"/>
                    <a:gd name="connsiteY3" fmla="*/ 624893 h 756117"/>
                    <a:gd name="connsiteX4" fmla="*/ 188240 w 353927"/>
                    <a:gd name="connsiteY4" fmla="*/ 664898 h 756117"/>
                    <a:gd name="connsiteX5" fmla="*/ 260630 w 353927"/>
                    <a:gd name="connsiteY5" fmla="*/ 369623 h 756117"/>
                    <a:gd name="connsiteX6" fmla="*/ 306350 w 353927"/>
                    <a:gd name="connsiteY6" fmla="*/ 352478 h 756117"/>
                    <a:gd name="connsiteX7" fmla="*/ 222530 w 353927"/>
                    <a:gd name="connsiteY7" fmla="*/ 691569 h 756117"/>
                    <a:gd name="connsiteX8" fmla="*/ 4246 w 353927"/>
                    <a:gd name="connsiteY8" fmla="*/ 616927 h 756117"/>
                    <a:gd name="connsiteX9" fmla="*/ 131091 w 353927"/>
                    <a:gd name="connsiteY9" fmla="*/ 70539 h 756117"/>
                    <a:gd name="connsiteX10" fmla="*/ 341257 w 353927"/>
                    <a:gd name="connsiteY10" fmla="*/ 57772 h 756117"/>
                    <a:gd name="connsiteX11" fmla="*/ 332277 w 353927"/>
                    <a:gd name="connsiteY11" fmla="*/ 245155 h 756117"/>
                    <a:gd name="connsiteX12" fmla="*/ 292420 w 353927"/>
                    <a:gd name="connsiteY12" fmla="*/ 231845 h 756117"/>
                    <a:gd name="connsiteX0" fmla="*/ 292420 w 353927"/>
                    <a:gd name="connsiteY0" fmla="*/ 231845 h 756117"/>
                    <a:gd name="connsiteX1" fmla="*/ 308254 w 353927"/>
                    <a:gd name="connsiteY1" fmla="*/ 91494 h 756117"/>
                    <a:gd name="connsiteX2" fmla="*/ 165380 w 353927"/>
                    <a:gd name="connsiteY2" fmla="*/ 99113 h 756117"/>
                    <a:gd name="connsiteX3" fmla="*/ 49175 w 353927"/>
                    <a:gd name="connsiteY3" fmla="*/ 624893 h 756117"/>
                    <a:gd name="connsiteX4" fmla="*/ 188240 w 353927"/>
                    <a:gd name="connsiteY4" fmla="*/ 664898 h 756117"/>
                    <a:gd name="connsiteX5" fmla="*/ 260630 w 353927"/>
                    <a:gd name="connsiteY5" fmla="*/ 369623 h 756117"/>
                    <a:gd name="connsiteX6" fmla="*/ 306350 w 353927"/>
                    <a:gd name="connsiteY6" fmla="*/ 352478 h 756117"/>
                    <a:gd name="connsiteX7" fmla="*/ 222530 w 353927"/>
                    <a:gd name="connsiteY7" fmla="*/ 691569 h 756117"/>
                    <a:gd name="connsiteX8" fmla="*/ 4246 w 353927"/>
                    <a:gd name="connsiteY8" fmla="*/ 616927 h 756117"/>
                    <a:gd name="connsiteX9" fmla="*/ 131091 w 353927"/>
                    <a:gd name="connsiteY9" fmla="*/ 70539 h 756117"/>
                    <a:gd name="connsiteX10" fmla="*/ 341257 w 353927"/>
                    <a:gd name="connsiteY10" fmla="*/ 57772 h 756117"/>
                    <a:gd name="connsiteX11" fmla="*/ 332277 w 353927"/>
                    <a:gd name="connsiteY11" fmla="*/ 245155 h 756117"/>
                    <a:gd name="connsiteX12" fmla="*/ 292420 w 353927"/>
                    <a:gd name="connsiteY12" fmla="*/ 231845 h 756117"/>
                    <a:gd name="connsiteX0" fmla="*/ 290167 w 351674"/>
                    <a:gd name="connsiteY0" fmla="*/ 231845 h 757356"/>
                    <a:gd name="connsiteX1" fmla="*/ 306001 w 351674"/>
                    <a:gd name="connsiteY1" fmla="*/ 91494 h 757356"/>
                    <a:gd name="connsiteX2" fmla="*/ 163127 w 351674"/>
                    <a:gd name="connsiteY2" fmla="*/ 99113 h 757356"/>
                    <a:gd name="connsiteX3" fmla="*/ 46922 w 351674"/>
                    <a:gd name="connsiteY3" fmla="*/ 624893 h 757356"/>
                    <a:gd name="connsiteX4" fmla="*/ 185987 w 351674"/>
                    <a:gd name="connsiteY4" fmla="*/ 664898 h 757356"/>
                    <a:gd name="connsiteX5" fmla="*/ 258377 w 351674"/>
                    <a:gd name="connsiteY5" fmla="*/ 369623 h 757356"/>
                    <a:gd name="connsiteX6" fmla="*/ 304097 w 351674"/>
                    <a:gd name="connsiteY6" fmla="*/ 352478 h 757356"/>
                    <a:gd name="connsiteX7" fmla="*/ 220277 w 351674"/>
                    <a:gd name="connsiteY7" fmla="*/ 691569 h 757356"/>
                    <a:gd name="connsiteX8" fmla="*/ 1993 w 351674"/>
                    <a:gd name="connsiteY8" fmla="*/ 616927 h 757356"/>
                    <a:gd name="connsiteX9" fmla="*/ 128838 w 351674"/>
                    <a:gd name="connsiteY9" fmla="*/ 70539 h 757356"/>
                    <a:gd name="connsiteX10" fmla="*/ 339004 w 351674"/>
                    <a:gd name="connsiteY10" fmla="*/ 57772 h 757356"/>
                    <a:gd name="connsiteX11" fmla="*/ 330024 w 351674"/>
                    <a:gd name="connsiteY11" fmla="*/ 245155 h 757356"/>
                    <a:gd name="connsiteX12" fmla="*/ 290167 w 351674"/>
                    <a:gd name="connsiteY12" fmla="*/ 231845 h 757356"/>
                    <a:gd name="connsiteX0" fmla="*/ 291602 w 353109"/>
                    <a:gd name="connsiteY0" fmla="*/ 231845 h 759930"/>
                    <a:gd name="connsiteX1" fmla="*/ 307436 w 353109"/>
                    <a:gd name="connsiteY1" fmla="*/ 91494 h 759930"/>
                    <a:gd name="connsiteX2" fmla="*/ 164562 w 353109"/>
                    <a:gd name="connsiteY2" fmla="*/ 99113 h 759930"/>
                    <a:gd name="connsiteX3" fmla="*/ 48357 w 353109"/>
                    <a:gd name="connsiteY3" fmla="*/ 624893 h 759930"/>
                    <a:gd name="connsiteX4" fmla="*/ 187422 w 353109"/>
                    <a:gd name="connsiteY4" fmla="*/ 664898 h 759930"/>
                    <a:gd name="connsiteX5" fmla="*/ 259812 w 353109"/>
                    <a:gd name="connsiteY5" fmla="*/ 369623 h 759930"/>
                    <a:gd name="connsiteX6" fmla="*/ 305532 w 353109"/>
                    <a:gd name="connsiteY6" fmla="*/ 352478 h 759930"/>
                    <a:gd name="connsiteX7" fmla="*/ 221712 w 353109"/>
                    <a:gd name="connsiteY7" fmla="*/ 691569 h 759930"/>
                    <a:gd name="connsiteX8" fmla="*/ 3428 w 353109"/>
                    <a:gd name="connsiteY8" fmla="*/ 616927 h 759930"/>
                    <a:gd name="connsiteX9" fmla="*/ 130273 w 353109"/>
                    <a:gd name="connsiteY9" fmla="*/ 70539 h 759930"/>
                    <a:gd name="connsiteX10" fmla="*/ 340439 w 353109"/>
                    <a:gd name="connsiteY10" fmla="*/ 57772 h 759930"/>
                    <a:gd name="connsiteX11" fmla="*/ 331459 w 353109"/>
                    <a:gd name="connsiteY11" fmla="*/ 245155 h 759930"/>
                    <a:gd name="connsiteX12" fmla="*/ 291602 w 353109"/>
                    <a:gd name="connsiteY12" fmla="*/ 231845 h 759930"/>
                    <a:gd name="connsiteX0" fmla="*/ 290850 w 352357"/>
                    <a:gd name="connsiteY0" fmla="*/ 231845 h 761266"/>
                    <a:gd name="connsiteX1" fmla="*/ 306684 w 352357"/>
                    <a:gd name="connsiteY1" fmla="*/ 91494 h 761266"/>
                    <a:gd name="connsiteX2" fmla="*/ 163810 w 352357"/>
                    <a:gd name="connsiteY2" fmla="*/ 99113 h 761266"/>
                    <a:gd name="connsiteX3" fmla="*/ 47605 w 352357"/>
                    <a:gd name="connsiteY3" fmla="*/ 624893 h 761266"/>
                    <a:gd name="connsiteX4" fmla="*/ 186670 w 352357"/>
                    <a:gd name="connsiteY4" fmla="*/ 664898 h 761266"/>
                    <a:gd name="connsiteX5" fmla="*/ 259060 w 352357"/>
                    <a:gd name="connsiteY5" fmla="*/ 369623 h 761266"/>
                    <a:gd name="connsiteX6" fmla="*/ 304780 w 352357"/>
                    <a:gd name="connsiteY6" fmla="*/ 352478 h 761266"/>
                    <a:gd name="connsiteX7" fmla="*/ 220960 w 352357"/>
                    <a:gd name="connsiteY7" fmla="*/ 691569 h 761266"/>
                    <a:gd name="connsiteX8" fmla="*/ 2676 w 352357"/>
                    <a:gd name="connsiteY8" fmla="*/ 616927 h 761266"/>
                    <a:gd name="connsiteX9" fmla="*/ 129521 w 352357"/>
                    <a:gd name="connsiteY9" fmla="*/ 70539 h 761266"/>
                    <a:gd name="connsiteX10" fmla="*/ 339687 w 352357"/>
                    <a:gd name="connsiteY10" fmla="*/ 57772 h 761266"/>
                    <a:gd name="connsiteX11" fmla="*/ 330707 w 352357"/>
                    <a:gd name="connsiteY11" fmla="*/ 245155 h 761266"/>
                    <a:gd name="connsiteX12" fmla="*/ 290850 w 352357"/>
                    <a:gd name="connsiteY12" fmla="*/ 231845 h 761266"/>
                    <a:gd name="connsiteX0" fmla="*/ 290850 w 352357"/>
                    <a:gd name="connsiteY0" fmla="*/ 231845 h 761266"/>
                    <a:gd name="connsiteX1" fmla="*/ 306684 w 352357"/>
                    <a:gd name="connsiteY1" fmla="*/ 91494 h 761266"/>
                    <a:gd name="connsiteX2" fmla="*/ 163810 w 352357"/>
                    <a:gd name="connsiteY2" fmla="*/ 99113 h 761266"/>
                    <a:gd name="connsiteX3" fmla="*/ 47605 w 352357"/>
                    <a:gd name="connsiteY3" fmla="*/ 624893 h 761266"/>
                    <a:gd name="connsiteX4" fmla="*/ 186670 w 352357"/>
                    <a:gd name="connsiteY4" fmla="*/ 664898 h 761266"/>
                    <a:gd name="connsiteX5" fmla="*/ 259060 w 352357"/>
                    <a:gd name="connsiteY5" fmla="*/ 369623 h 761266"/>
                    <a:gd name="connsiteX6" fmla="*/ 304780 w 352357"/>
                    <a:gd name="connsiteY6" fmla="*/ 352478 h 761266"/>
                    <a:gd name="connsiteX7" fmla="*/ 220960 w 352357"/>
                    <a:gd name="connsiteY7" fmla="*/ 691569 h 761266"/>
                    <a:gd name="connsiteX8" fmla="*/ 2676 w 352357"/>
                    <a:gd name="connsiteY8" fmla="*/ 616927 h 761266"/>
                    <a:gd name="connsiteX9" fmla="*/ 129521 w 352357"/>
                    <a:gd name="connsiteY9" fmla="*/ 70539 h 761266"/>
                    <a:gd name="connsiteX10" fmla="*/ 339687 w 352357"/>
                    <a:gd name="connsiteY10" fmla="*/ 57772 h 761266"/>
                    <a:gd name="connsiteX11" fmla="*/ 330707 w 352357"/>
                    <a:gd name="connsiteY11" fmla="*/ 241345 h 761266"/>
                    <a:gd name="connsiteX12" fmla="*/ 290850 w 352357"/>
                    <a:gd name="connsiteY12" fmla="*/ 231845 h 761266"/>
                    <a:gd name="connsiteX0" fmla="*/ 290850 w 351422"/>
                    <a:gd name="connsiteY0" fmla="*/ 231845 h 761266"/>
                    <a:gd name="connsiteX1" fmla="*/ 306684 w 351422"/>
                    <a:gd name="connsiteY1" fmla="*/ 91494 h 761266"/>
                    <a:gd name="connsiteX2" fmla="*/ 163810 w 351422"/>
                    <a:gd name="connsiteY2" fmla="*/ 99113 h 761266"/>
                    <a:gd name="connsiteX3" fmla="*/ 47605 w 351422"/>
                    <a:gd name="connsiteY3" fmla="*/ 624893 h 761266"/>
                    <a:gd name="connsiteX4" fmla="*/ 186670 w 351422"/>
                    <a:gd name="connsiteY4" fmla="*/ 664898 h 761266"/>
                    <a:gd name="connsiteX5" fmla="*/ 259060 w 351422"/>
                    <a:gd name="connsiteY5" fmla="*/ 369623 h 761266"/>
                    <a:gd name="connsiteX6" fmla="*/ 304780 w 351422"/>
                    <a:gd name="connsiteY6" fmla="*/ 352478 h 761266"/>
                    <a:gd name="connsiteX7" fmla="*/ 220960 w 351422"/>
                    <a:gd name="connsiteY7" fmla="*/ 691569 h 761266"/>
                    <a:gd name="connsiteX8" fmla="*/ 2676 w 351422"/>
                    <a:gd name="connsiteY8" fmla="*/ 616927 h 761266"/>
                    <a:gd name="connsiteX9" fmla="*/ 129521 w 351422"/>
                    <a:gd name="connsiteY9" fmla="*/ 70539 h 761266"/>
                    <a:gd name="connsiteX10" fmla="*/ 339687 w 351422"/>
                    <a:gd name="connsiteY10" fmla="*/ 57772 h 761266"/>
                    <a:gd name="connsiteX11" fmla="*/ 326897 w 351422"/>
                    <a:gd name="connsiteY11" fmla="*/ 241345 h 761266"/>
                    <a:gd name="connsiteX12" fmla="*/ 290850 w 351422"/>
                    <a:gd name="connsiteY12" fmla="*/ 231845 h 761266"/>
                    <a:gd name="connsiteX0" fmla="*/ 290850 w 351422"/>
                    <a:gd name="connsiteY0" fmla="*/ 231845 h 761266"/>
                    <a:gd name="connsiteX1" fmla="*/ 306684 w 351422"/>
                    <a:gd name="connsiteY1" fmla="*/ 91494 h 761266"/>
                    <a:gd name="connsiteX2" fmla="*/ 163810 w 351422"/>
                    <a:gd name="connsiteY2" fmla="*/ 99113 h 761266"/>
                    <a:gd name="connsiteX3" fmla="*/ 47605 w 351422"/>
                    <a:gd name="connsiteY3" fmla="*/ 624893 h 761266"/>
                    <a:gd name="connsiteX4" fmla="*/ 186670 w 351422"/>
                    <a:gd name="connsiteY4" fmla="*/ 664898 h 761266"/>
                    <a:gd name="connsiteX5" fmla="*/ 259060 w 351422"/>
                    <a:gd name="connsiteY5" fmla="*/ 369623 h 761266"/>
                    <a:gd name="connsiteX6" fmla="*/ 304780 w 351422"/>
                    <a:gd name="connsiteY6" fmla="*/ 352478 h 761266"/>
                    <a:gd name="connsiteX7" fmla="*/ 220960 w 351422"/>
                    <a:gd name="connsiteY7" fmla="*/ 691569 h 761266"/>
                    <a:gd name="connsiteX8" fmla="*/ 2676 w 351422"/>
                    <a:gd name="connsiteY8" fmla="*/ 616927 h 761266"/>
                    <a:gd name="connsiteX9" fmla="*/ 129521 w 351422"/>
                    <a:gd name="connsiteY9" fmla="*/ 70539 h 761266"/>
                    <a:gd name="connsiteX10" fmla="*/ 339687 w 351422"/>
                    <a:gd name="connsiteY10" fmla="*/ 57772 h 761266"/>
                    <a:gd name="connsiteX11" fmla="*/ 326897 w 351422"/>
                    <a:gd name="connsiteY11" fmla="*/ 241345 h 761266"/>
                    <a:gd name="connsiteX12" fmla="*/ 290850 w 351422"/>
                    <a:gd name="connsiteY12" fmla="*/ 231845 h 761266"/>
                    <a:gd name="connsiteX0" fmla="*/ 290850 w 351422"/>
                    <a:gd name="connsiteY0" fmla="*/ 231845 h 761266"/>
                    <a:gd name="connsiteX1" fmla="*/ 306684 w 351422"/>
                    <a:gd name="connsiteY1" fmla="*/ 91494 h 761266"/>
                    <a:gd name="connsiteX2" fmla="*/ 163810 w 351422"/>
                    <a:gd name="connsiteY2" fmla="*/ 99113 h 761266"/>
                    <a:gd name="connsiteX3" fmla="*/ 47605 w 351422"/>
                    <a:gd name="connsiteY3" fmla="*/ 624893 h 761266"/>
                    <a:gd name="connsiteX4" fmla="*/ 186670 w 351422"/>
                    <a:gd name="connsiteY4" fmla="*/ 664898 h 761266"/>
                    <a:gd name="connsiteX5" fmla="*/ 259060 w 351422"/>
                    <a:gd name="connsiteY5" fmla="*/ 369623 h 761266"/>
                    <a:gd name="connsiteX6" fmla="*/ 304780 w 351422"/>
                    <a:gd name="connsiteY6" fmla="*/ 352478 h 761266"/>
                    <a:gd name="connsiteX7" fmla="*/ 220960 w 351422"/>
                    <a:gd name="connsiteY7" fmla="*/ 691569 h 761266"/>
                    <a:gd name="connsiteX8" fmla="*/ 2676 w 351422"/>
                    <a:gd name="connsiteY8" fmla="*/ 616927 h 761266"/>
                    <a:gd name="connsiteX9" fmla="*/ 129521 w 351422"/>
                    <a:gd name="connsiteY9" fmla="*/ 70539 h 761266"/>
                    <a:gd name="connsiteX10" fmla="*/ 339687 w 351422"/>
                    <a:gd name="connsiteY10" fmla="*/ 57772 h 761266"/>
                    <a:gd name="connsiteX11" fmla="*/ 326897 w 351422"/>
                    <a:gd name="connsiteY11" fmla="*/ 241345 h 761266"/>
                    <a:gd name="connsiteX12" fmla="*/ 290850 w 351422"/>
                    <a:gd name="connsiteY12" fmla="*/ 231845 h 761266"/>
                    <a:gd name="connsiteX0" fmla="*/ 290850 w 351422"/>
                    <a:gd name="connsiteY0" fmla="*/ 231845 h 761266"/>
                    <a:gd name="connsiteX1" fmla="*/ 306684 w 351422"/>
                    <a:gd name="connsiteY1" fmla="*/ 91494 h 761266"/>
                    <a:gd name="connsiteX2" fmla="*/ 163810 w 351422"/>
                    <a:gd name="connsiteY2" fmla="*/ 99113 h 761266"/>
                    <a:gd name="connsiteX3" fmla="*/ 47605 w 351422"/>
                    <a:gd name="connsiteY3" fmla="*/ 624893 h 761266"/>
                    <a:gd name="connsiteX4" fmla="*/ 186670 w 351422"/>
                    <a:gd name="connsiteY4" fmla="*/ 664898 h 761266"/>
                    <a:gd name="connsiteX5" fmla="*/ 259060 w 351422"/>
                    <a:gd name="connsiteY5" fmla="*/ 369623 h 761266"/>
                    <a:gd name="connsiteX6" fmla="*/ 304780 w 351422"/>
                    <a:gd name="connsiteY6" fmla="*/ 352478 h 761266"/>
                    <a:gd name="connsiteX7" fmla="*/ 220960 w 351422"/>
                    <a:gd name="connsiteY7" fmla="*/ 691569 h 761266"/>
                    <a:gd name="connsiteX8" fmla="*/ 2676 w 351422"/>
                    <a:gd name="connsiteY8" fmla="*/ 616927 h 761266"/>
                    <a:gd name="connsiteX9" fmla="*/ 129521 w 351422"/>
                    <a:gd name="connsiteY9" fmla="*/ 70539 h 761266"/>
                    <a:gd name="connsiteX10" fmla="*/ 339687 w 351422"/>
                    <a:gd name="connsiteY10" fmla="*/ 57772 h 761266"/>
                    <a:gd name="connsiteX11" fmla="*/ 326897 w 351422"/>
                    <a:gd name="connsiteY11" fmla="*/ 241345 h 761266"/>
                    <a:gd name="connsiteX12" fmla="*/ 290850 w 351422"/>
                    <a:gd name="connsiteY12" fmla="*/ 231845 h 761266"/>
                    <a:gd name="connsiteX0" fmla="*/ 290850 w 351422"/>
                    <a:gd name="connsiteY0" fmla="*/ 231845 h 754503"/>
                    <a:gd name="connsiteX1" fmla="*/ 306684 w 351422"/>
                    <a:gd name="connsiteY1" fmla="*/ 91494 h 754503"/>
                    <a:gd name="connsiteX2" fmla="*/ 163810 w 351422"/>
                    <a:gd name="connsiteY2" fmla="*/ 99113 h 754503"/>
                    <a:gd name="connsiteX3" fmla="*/ 47605 w 351422"/>
                    <a:gd name="connsiteY3" fmla="*/ 624893 h 754503"/>
                    <a:gd name="connsiteX4" fmla="*/ 186670 w 351422"/>
                    <a:gd name="connsiteY4" fmla="*/ 664898 h 754503"/>
                    <a:gd name="connsiteX5" fmla="*/ 259060 w 351422"/>
                    <a:gd name="connsiteY5" fmla="*/ 369623 h 754503"/>
                    <a:gd name="connsiteX6" fmla="*/ 304780 w 351422"/>
                    <a:gd name="connsiteY6" fmla="*/ 352478 h 754503"/>
                    <a:gd name="connsiteX7" fmla="*/ 220960 w 351422"/>
                    <a:gd name="connsiteY7" fmla="*/ 691569 h 754503"/>
                    <a:gd name="connsiteX8" fmla="*/ 2676 w 351422"/>
                    <a:gd name="connsiteY8" fmla="*/ 616927 h 754503"/>
                    <a:gd name="connsiteX9" fmla="*/ 129521 w 351422"/>
                    <a:gd name="connsiteY9" fmla="*/ 70539 h 754503"/>
                    <a:gd name="connsiteX10" fmla="*/ 339687 w 351422"/>
                    <a:gd name="connsiteY10" fmla="*/ 57772 h 754503"/>
                    <a:gd name="connsiteX11" fmla="*/ 326897 w 351422"/>
                    <a:gd name="connsiteY11" fmla="*/ 241345 h 754503"/>
                    <a:gd name="connsiteX12" fmla="*/ 290850 w 351422"/>
                    <a:gd name="connsiteY12" fmla="*/ 231845 h 754503"/>
                    <a:gd name="connsiteX0" fmla="*/ 290850 w 351422"/>
                    <a:gd name="connsiteY0" fmla="*/ 231845 h 754503"/>
                    <a:gd name="connsiteX1" fmla="*/ 306684 w 351422"/>
                    <a:gd name="connsiteY1" fmla="*/ 91494 h 754503"/>
                    <a:gd name="connsiteX2" fmla="*/ 163810 w 351422"/>
                    <a:gd name="connsiteY2" fmla="*/ 99113 h 754503"/>
                    <a:gd name="connsiteX3" fmla="*/ 45700 w 351422"/>
                    <a:gd name="connsiteY3" fmla="*/ 621083 h 754503"/>
                    <a:gd name="connsiteX4" fmla="*/ 186670 w 351422"/>
                    <a:gd name="connsiteY4" fmla="*/ 664898 h 754503"/>
                    <a:gd name="connsiteX5" fmla="*/ 259060 w 351422"/>
                    <a:gd name="connsiteY5" fmla="*/ 369623 h 754503"/>
                    <a:gd name="connsiteX6" fmla="*/ 304780 w 351422"/>
                    <a:gd name="connsiteY6" fmla="*/ 352478 h 754503"/>
                    <a:gd name="connsiteX7" fmla="*/ 220960 w 351422"/>
                    <a:gd name="connsiteY7" fmla="*/ 691569 h 754503"/>
                    <a:gd name="connsiteX8" fmla="*/ 2676 w 351422"/>
                    <a:gd name="connsiteY8" fmla="*/ 616927 h 754503"/>
                    <a:gd name="connsiteX9" fmla="*/ 129521 w 351422"/>
                    <a:gd name="connsiteY9" fmla="*/ 70539 h 754503"/>
                    <a:gd name="connsiteX10" fmla="*/ 339687 w 351422"/>
                    <a:gd name="connsiteY10" fmla="*/ 57772 h 754503"/>
                    <a:gd name="connsiteX11" fmla="*/ 326897 w 351422"/>
                    <a:gd name="connsiteY11" fmla="*/ 241345 h 754503"/>
                    <a:gd name="connsiteX12" fmla="*/ 290850 w 351422"/>
                    <a:gd name="connsiteY12" fmla="*/ 231845 h 754503"/>
                    <a:gd name="connsiteX0" fmla="*/ 290850 w 351422"/>
                    <a:gd name="connsiteY0" fmla="*/ 231845 h 754503"/>
                    <a:gd name="connsiteX1" fmla="*/ 306684 w 351422"/>
                    <a:gd name="connsiteY1" fmla="*/ 91494 h 754503"/>
                    <a:gd name="connsiteX2" fmla="*/ 163810 w 351422"/>
                    <a:gd name="connsiteY2" fmla="*/ 99113 h 754503"/>
                    <a:gd name="connsiteX3" fmla="*/ 45700 w 351422"/>
                    <a:gd name="connsiteY3" fmla="*/ 621083 h 754503"/>
                    <a:gd name="connsiteX4" fmla="*/ 186670 w 351422"/>
                    <a:gd name="connsiteY4" fmla="*/ 664898 h 754503"/>
                    <a:gd name="connsiteX5" fmla="*/ 259060 w 351422"/>
                    <a:gd name="connsiteY5" fmla="*/ 369623 h 754503"/>
                    <a:gd name="connsiteX6" fmla="*/ 304780 w 351422"/>
                    <a:gd name="connsiteY6" fmla="*/ 352478 h 754503"/>
                    <a:gd name="connsiteX7" fmla="*/ 220960 w 351422"/>
                    <a:gd name="connsiteY7" fmla="*/ 691569 h 754503"/>
                    <a:gd name="connsiteX8" fmla="*/ 2676 w 351422"/>
                    <a:gd name="connsiteY8" fmla="*/ 616927 h 754503"/>
                    <a:gd name="connsiteX9" fmla="*/ 129521 w 351422"/>
                    <a:gd name="connsiteY9" fmla="*/ 70539 h 754503"/>
                    <a:gd name="connsiteX10" fmla="*/ 339687 w 351422"/>
                    <a:gd name="connsiteY10" fmla="*/ 57772 h 754503"/>
                    <a:gd name="connsiteX11" fmla="*/ 326897 w 351422"/>
                    <a:gd name="connsiteY11" fmla="*/ 241345 h 754503"/>
                    <a:gd name="connsiteX12" fmla="*/ 290850 w 351422"/>
                    <a:gd name="connsiteY12" fmla="*/ 231845 h 754503"/>
                    <a:gd name="connsiteX0" fmla="*/ 290339 w 350911"/>
                    <a:gd name="connsiteY0" fmla="*/ 231845 h 738452"/>
                    <a:gd name="connsiteX1" fmla="*/ 306173 w 350911"/>
                    <a:gd name="connsiteY1" fmla="*/ 91494 h 738452"/>
                    <a:gd name="connsiteX2" fmla="*/ 163299 w 350911"/>
                    <a:gd name="connsiteY2" fmla="*/ 99113 h 738452"/>
                    <a:gd name="connsiteX3" fmla="*/ 45189 w 350911"/>
                    <a:gd name="connsiteY3" fmla="*/ 621083 h 738452"/>
                    <a:gd name="connsiteX4" fmla="*/ 186159 w 350911"/>
                    <a:gd name="connsiteY4" fmla="*/ 664898 h 738452"/>
                    <a:gd name="connsiteX5" fmla="*/ 258549 w 350911"/>
                    <a:gd name="connsiteY5" fmla="*/ 369623 h 738452"/>
                    <a:gd name="connsiteX6" fmla="*/ 304269 w 350911"/>
                    <a:gd name="connsiteY6" fmla="*/ 352478 h 738452"/>
                    <a:gd name="connsiteX7" fmla="*/ 220449 w 350911"/>
                    <a:gd name="connsiteY7" fmla="*/ 691569 h 738452"/>
                    <a:gd name="connsiteX8" fmla="*/ 2165 w 350911"/>
                    <a:gd name="connsiteY8" fmla="*/ 616927 h 738452"/>
                    <a:gd name="connsiteX9" fmla="*/ 129010 w 350911"/>
                    <a:gd name="connsiteY9" fmla="*/ 70539 h 738452"/>
                    <a:gd name="connsiteX10" fmla="*/ 339176 w 350911"/>
                    <a:gd name="connsiteY10" fmla="*/ 57772 h 738452"/>
                    <a:gd name="connsiteX11" fmla="*/ 326386 w 350911"/>
                    <a:gd name="connsiteY11" fmla="*/ 241345 h 738452"/>
                    <a:gd name="connsiteX12" fmla="*/ 290339 w 350911"/>
                    <a:gd name="connsiteY12" fmla="*/ 231845 h 738452"/>
                    <a:gd name="connsiteX0" fmla="*/ 289517 w 350089"/>
                    <a:gd name="connsiteY0" fmla="*/ 231845 h 749295"/>
                    <a:gd name="connsiteX1" fmla="*/ 305351 w 350089"/>
                    <a:gd name="connsiteY1" fmla="*/ 91494 h 749295"/>
                    <a:gd name="connsiteX2" fmla="*/ 162477 w 350089"/>
                    <a:gd name="connsiteY2" fmla="*/ 99113 h 749295"/>
                    <a:gd name="connsiteX3" fmla="*/ 44367 w 350089"/>
                    <a:gd name="connsiteY3" fmla="*/ 621083 h 749295"/>
                    <a:gd name="connsiteX4" fmla="*/ 185337 w 350089"/>
                    <a:gd name="connsiteY4" fmla="*/ 664898 h 749295"/>
                    <a:gd name="connsiteX5" fmla="*/ 257727 w 350089"/>
                    <a:gd name="connsiteY5" fmla="*/ 369623 h 749295"/>
                    <a:gd name="connsiteX6" fmla="*/ 303447 w 350089"/>
                    <a:gd name="connsiteY6" fmla="*/ 352478 h 749295"/>
                    <a:gd name="connsiteX7" fmla="*/ 219627 w 350089"/>
                    <a:gd name="connsiteY7" fmla="*/ 691569 h 749295"/>
                    <a:gd name="connsiteX8" fmla="*/ 1343 w 350089"/>
                    <a:gd name="connsiteY8" fmla="*/ 616927 h 749295"/>
                    <a:gd name="connsiteX9" fmla="*/ 128188 w 350089"/>
                    <a:gd name="connsiteY9" fmla="*/ 70539 h 749295"/>
                    <a:gd name="connsiteX10" fmla="*/ 338354 w 350089"/>
                    <a:gd name="connsiteY10" fmla="*/ 57772 h 749295"/>
                    <a:gd name="connsiteX11" fmla="*/ 325564 w 350089"/>
                    <a:gd name="connsiteY11" fmla="*/ 241345 h 749295"/>
                    <a:gd name="connsiteX12" fmla="*/ 289517 w 350089"/>
                    <a:gd name="connsiteY12" fmla="*/ 231845 h 749295"/>
                    <a:gd name="connsiteX0" fmla="*/ 289517 w 350089"/>
                    <a:gd name="connsiteY0" fmla="*/ 231845 h 751017"/>
                    <a:gd name="connsiteX1" fmla="*/ 305351 w 350089"/>
                    <a:gd name="connsiteY1" fmla="*/ 91494 h 751017"/>
                    <a:gd name="connsiteX2" fmla="*/ 162477 w 350089"/>
                    <a:gd name="connsiteY2" fmla="*/ 99113 h 751017"/>
                    <a:gd name="connsiteX3" fmla="*/ 44367 w 350089"/>
                    <a:gd name="connsiteY3" fmla="*/ 621083 h 751017"/>
                    <a:gd name="connsiteX4" fmla="*/ 185337 w 350089"/>
                    <a:gd name="connsiteY4" fmla="*/ 664898 h 751017"/>
                    <a:gd name="connsiteX5" fmla="*/ 257727 w 350089"/>
                    <a:gd name="connsiteY5" fmla="*/ 369623 h 751017"/>
                    <a:gd name="connsiteX6" fmla="*/ 303447 w 350089"/>
                    <a:gd name="connsiteY6" fmla="*/ 352478 h 751017"/>
                    <a:gd name="connsiteX7" fmla="*/ 219627 w 350089"/>
                    <a:gd name="connsiteY7" fmla="*/ 691569 h 751017"/>
                    <a:gd name="connsiteX8" fmla="*/ 1343 w 350089"/>
                    <a:gd name="connsiteY8" fmla="*/ 616927 h 751017"/>
                    <a:gd name="connsiteX9" fmla="*/ 128188 w 350089"/>
                    <a:gd name="connsiteY9" fmla="*/ 70539 h 751017"/>
                    <a:gd name="connsiteX10" fmla="*/ 338354 w 350089"/>
                    <a:gd name="connsiteY10" fmla="*/ 57772 h 751017"/>
                    <a:gd name="connsiteX11" fmla="*/ 325564 w 350089"/>
                    <a:gd name="connsiteY11" fmla="*/ 241345 h 751017"/>
                    <a:gd name="connsiteX12" fmla="*/ 289517 w 350089"/>
                    <a:gd name="connsiteY12" fmla="*/ 231845 h 751017"/>
                    <a:gd name="connsiteX0" fmla="*/ 289517 w 350089"/>
                    <a:gd name="connsiteY0" fmla="*/ 231845 h 751017"/>
                    <a:gd name="connsiteX1" fmla="*/ 305351 w 350089"/>
                    <a:gd name="connsiteY1" fmla="*/ 91494 h 751017"/>
                    <a:gd name="connsiteX2" fmla="*/ 162477 w 350089"/>
                    <a:gd name="connsiteY2" fmla="*/ 99113 h 751017"/>
                    <a:gd name="connsiteX3" fmla="*/ 44367 w 350089"/>
                    <a:gd name="connsiteY3" fmla="*/ 621083 h 751017"/>
                    <a:gd name="connsiteX4" fmla="*/ 185337 w 350089"/>
                    <a:gd name="connsiteY4" fmla="*/ 664898 h 751017"/>
                    <a:gd name="connsiteX5" fmla="*/ 259632 w 350089"/>
                    <a:gd name="connsiteY5" fmla="*/ 348668 h 751017"/>
                    <a:gd name="connsiteX6" fmla="*/ 303447 w 350089"/>
                    <a:gd name="connsiteY6" fmla="*/ 352478 h 751017"/>
                    <a:gd name="connsiteX7" fmla="*/ 219627 w 350089"/>
                    <a:gd name="connsiteY7" fmla="*/ 691569 h 751017"/>
                    <a:gd name="connsiteX8" fmla="*/ 1343 w 350089"/>
                    <a:gd name="connsiteY8" fmla="*/ 616927 h 751017"/>
                    <a:gd name="connsiteX9" fmla="*/ 128188 w 350089"/>
                    <a:gd name="connsiteY9" fmla="*/ 70539 h 751017"/>
                    <a:gd name="connsiteX10" fmla="*/ 338354 w 350089"/>
                    <a:gd name="connsiteY10" fmla="*/ 57772 h 751017"/>
                    <a:gd name="connsiteX11" fmla="*/ 325564 w 350089"/>
                    <a:gd name="connsiteY11" fmla="*/ 241345 h 751017"/>
                    <a:gd name="connsiteX12" fmla="*/ 289517 w 350089"/>
                    <a:gd name="connsiteY12" fmla="*/ 231845 h 751017"/>
                    <a:gd name="connsiteX0" fmla="*/ 289517 w 350089"/>
                    <a:gd name="connsiteY0" fmla="*/ 231845 h 751017"/>
                    <a:gd name="connsiteX1" fmla="*/ 305351 w 350089"/>
                    <a:gd name="connsiteY1" fmla="*/ 91494 h 751017"/>
                    <a:gd name="connsiteX2" fmla="*/ 162477 w 350089"/>
                    <a:gd name="connsiteY2" fmla="*/ 99113 h 751017"/>
                    <a:gd name="connsiteX3" fmla="*/ 44367 w 350089"/>
                    <a:gd name="connsiteY3" fmla="*/ 621083 h 751017"/>
                    <a:gd name="connsiteX4" fmla="*/ 185337 w 350089"/>
                    <a:gd name="connsiteY4" fmla="*/ 664898 h 751017"/>
                    <a:gd name="connsiteX5" fmla="*/ 259632 w 350089"/>
                    <a:gd name="connsiteY5" fmla="*/ 348668 h 751017"/>
                    <a:gd name="connsiteX6" fmla="*/ 303447 w 350089"/>
                    <a:gd name="connsiteY6" fmla="*/ 352478 h 751017"/>
                    <a:gd name="connsiteX7" fmla="*/ 219627 w 350089"/>
                    <a:gd name="connsiteY7" fmla="*/ 691569 h 751017"/>
                    <a:gd name="connsiteX8" fmla="*/ 1343 w 350089"/>
                    <a:gd name="connsiteY8" fmla="*/ 616927 h 751017"/>
                    <a:gd name="connsiteX9" fmla="*/ 128188 w 350089"/>
                    <a:gd name="connsiteY9" fmla="*/ 70539 h 751017"/>
                    <a:gd name="connsiteX10" fmla="*/ 338354 w 350089"/>
                    <a:gd name="connsiteY10" fmla="*/ 57772 h 751017"/>
                    <a:gd name="connsiteX11" fmla="*/ 325564 w 350089"/>
                    <a:gd name="connsiteY11" fmla="*/ 241345 h 751017"/>
                    <a:gd name="connsiteX12" fmla="*/ 289517 w 350089"/>
                    <a:gd name="connsiteY12" fmla="*/ 231845 h 751017"/>
                    <a:gd name="connsiteX0" fmla="*/ 289517 w 350089"/>
                    <a:gd name="connsiteY0" fmla="*/ 231845 h 751017"/>
                    <a:gd name="connsiteX1" fmla="*/ 305351 w 350089"/>
                    <a:gd name="connsiteY1" fmla="*/ 91494 h 751017"/>
                    <a:gd name="connsiteX2" fmla="*/ 162477 w 350089"/>
                    <a:gd name="connsiteY2" fmla="*/ 99113 h 751017"/>
                    <a:gd name="connsiteX3" fmla="*/ 44367 w 350089"/>
                    <a:gd name="connsiteY3" fmla="*/ 621083 h 751017"/>
                    <a:gd name="connsiteX4" fmla="*/ 185337 w 350089"/>
                    <a:gd name="connsiteY4" fmla="*/ 664898 h 751017"/>
                    <a:gd name="connsiteX5" fmla="*/ 259632 w 350089"/>
                    <a:gd name="connsiteY5" fmla="*/ 348668 h 751017"/>
                    <a:gd name="connsiteX6" fmla="*/ 303447 w 350089"/>
                    <a:gd name="connsiteY6" fmla="*/ 352478 h 751017"/>
                    <a:gd name="connsiteX7" fmla="*/ 219627 w 350089"/>
                    <a:gd name="connsiteY7" fmla="*/ 691569 h 751017"/>
                    <a:gd name="connsiteX8" fmla="*/ 1343 w 350089"/>
                    <a:gd name="connsiteY8" fmla="*/ 616927 h 751017"/>
                    <a:gd name="connsiteX9" fmla="*/ 128188 w 350089"/>
                    <a:gd name="connsiteY9" fmla="*/ 70539 h 751017"/>
                    <a:gd name="connsiteX10" fmla="*/ 338354 w 350089"/>
                    <a:gd name="connsiteY10" fmla="*/ 57772 h 751017"/>
                    <a:gd name="connsiteX11" fmla="*/ 325564 w 350089"/>
                    <a:gd name="connsiteY11" fmla="*/ 241345 h 751017"/>
                    <a:gd name="connsiteX12" fmla="*/ 289517 w 350089"/>
                    <a:gd name="connsiteY12" fmla="*/ 231845 h 751017"/>
                    <a:gd name="connsiteX0" fmla="*/ 289517 w 350089"/>
                    <a:gd name="connsiteY0" fmla="*/ 231845 h 751017"/>
                    <a:gd name="connsiteX1" fmla="*/ 305351 w 350089"/>
                    <a:gd name="connsiteY1" fmla="*/ 91494 h 751017"/>
                    <a:gd name="connsiteX2" fmla="*/ 162477 w 350089"/>
                    <a:gd name="connsiteY2" fmla="*/ 99113 h 751017"/>
                    <a:gd name="connsiteX3" fmla="*/ 44367 w 350089"/>
                    <a:gd name="connsiteY3" fmla="*/ 621083 h 751017"/>
                    <a:gd name="connsiteX4" fmla="*/ 185337 w 350089"/>
                    <a:gd name="connsiteY4" fmla="*/ 664898 h 751017"/>
                    <a:gd name="connsiteX5" fmla="*/ 249945 w 350089"/>
                    <a:gd name="connsiteY5" fmla="*/ 395163 h 751017"/>
                    <a:gd name="connsiteX6" fmla="*/ 303447 w 350089"/>
                    <a:gd name="connsiteY6" fmla="*/ 352478 h 751017"/>
                    <a:gd name="connsiteX7" fmla="*/ 219627 w 350089"/>
                    <a:gd name="connsiteY7" fmla="*/ 691569 h 751017"/>
                    <a:gd name="connsiteX8" fmla="*/ 1343 w 350089"/>
                    <a:gd name="connsiteY8" fmla="*/ 616927 h 751017"/>
                    <a:gd name="connsiteX9" fmla="*/ 128188 w 350089"/>
                    <a:gd name="connsiteY9" fmla="*/ 70539 h 751017"/>
                    <a:gd name="connsiteX10" fmla="*/ 338354 w 350089"/>
                    <a:gd name="connsiteY10" fmla="*/ 57772 h 751017"/>
                    <a:gd name="connsiteX11" fmla="*/ 325564 w 350089"/>
                    <a:gd name="connsiteY11" fmla="*/ 241345 h 751017"/>
                    <a:gd name="connsiteX12" fmla="*/ 289517 w 350089"/>
                    <a:gd name="connsiteY12" fmla="*/ 231845 h 751017"/>
                    <a:gd name="connsiteX0" fmla="*/ 289517 w 350089"/>
                    <a:gd name="connsiteY0" fmla="*/ 231845 h 751017"/>
                    <a:gd name="connsiteX1" fmla="*/ 305351 w 350089"/>
                    <a:gd name="connsiteY1" fmla="*/ 91494 h 751017"/>
                    <a:gd name="connsiteX2" fmla="*/ 162477 w 350089"/>
                    <a:gd name="connsiteY2" fmla="*/ 99113 h 751017"/>
                    <a:gd name="connsiteX3" fmla="*/ 44367 w 350089"/>
                    <a:gd name="connsiteY3" fmla="*/ 621083 h 751017"/>
                    <a:gd name="connsiteX4" fmla="*/ 185337 w 350089"/>
                    <a:gd name="connsiteY4" fmla="*/ 664898 h 751017"/>
                    <a:gd name="connsiteX5" fmla="*/ 249945 w 350089"/>
                    <a:gd name="connsiteY5" fmla="*/ 395163 h 751017"/>
                    <a:gd name="connsiteX6" fmla="*/ 295698 w 350089"/>
                    <a:gd name="connsiteY6" fmla="*/ 397035 h 751017"/>
                    <a:gd name="connsiteX7" fmla="*/ 219627 w 350089"/>
                    <a:gd name="connsiteY7" fmla="*/ 691569 h 751017"/>
                    <a:gd name="connsiteX8" fmla="*/ 1343 w 350089"/>
                    <a:gd name="connsiteY8" fmla="*/ 616927 h 751017"/>
                    <a:gd name="connsiteX9" fmla="*/ 128188 w 350089"/>
                    <a:gd name="connsiteY9" fmla="*/ 70539 h 751017"/>
                    <a:gd name="connsiteX10" fmla="*/ 338354 w 350089"/>
                    <a:gd name="connsiteY10" fmla="*/ 57772 h 751017"/>
                    <a:gd name="connsiteX11" fmla="*/ 325564 w 350089"/>
                    <a:gd name="connsiteY11" fmla="*/ 241345 h 751017"/>
                    <a:gd name="connsiteX12" fmla="*/ 289517 w 350089"/>
                    <a:gd name="connsiteY12" fmla="*/ 231845 h 751017"/>
                    <a:gd name="connsiteX0" fmla="*/ 289517 w 350089"/>
                    <a:gd name="connsiteY0" fmla="*/ 231845 h 751017"/>
                    <a:gd name="connsiteX1" fmla="*/ 305351 w 350089"/>
                    <a:gd name="connsiteY1" fmla="*/ 91494 h 751017"/>
                    <a:gd name="connsiteX2" fmla="*/ 162477 w 350089"/>
                    <a:gd name="connsiteY2" fmla="*/ 99113 h 751017"/>
                    <a:gd name="connsiteX3" fmla="*/ 44367 w 350089"/>
                    <a:gd name="connsiteY3" fmla="*/ 621083 h 751017"/>
                    <a:gd name="connsiteX4" fmla="*/ 185337 w 350089"/>
                    <a:gd name="connsiteY4" fmla="*/ 664898 h 751017"/>
                    <a:gd name="connsiteX5" fmla="*/ 249945 w 350089"/>
                    <a:gd name="connsiteY5" fmla="*/ 395163 h 751017"/>
                    <a:gd name="connsiteX6" fmla="*/ 295698 w 350089"/>
                    <a:gd name="connsiteY6" fmla="*/ 397035 h 751017"/>
                    <a:gd name="connsiteX7" fmla="*/ 219627 w 350089"/>
                    <a:gd name="connsiteY7" fmla="*/ 691569 h 751017"/>
                    <a:gd name="connsiteX8" fmla="*/ 1343 w 350089"/>
                    <a:gd name="connsiteY8" fmla="*/ 616927 h 751017"/>
                    <a:gd name="connsiteX9" fmla="*/ 128188 w 350089"/>
                    <a:gd name="connsiteY9" fmla="*/ 70539 h 751017"/>
                    <a:gd name="connsiteX10" fmla="*/ 338354 w 350089"/>
                    <a:gd name="connsiteY10" fmla="*/ 57772 h 751017"/>
                    <a:gd name="connsiteX11" fmla="*/ 325564 w 350089"/>
                    <a:gd name="connsiteY11" fmla="*/ 241345 h 751017"/>
                    <a:gd name="connsiteX12" fmla="*/ 289517 w 350089"/>
                    <a:gd name="connsiteY12" fmla="*/ 231845 h 751017"/>
                    <a:gd name="connsiteX0" fmla="*/ 289517 w 350089"/>
                    <a:gd name="connsiteY0" fmla="*/ 231845 h 751017"/>
                    <a:gd name="connsiteX1" fmla="*/ 305351 w 350089"/>
                    <a:gd name="connsiteY1" fmla="*/ 91494 h 751017"/>
                    <a:gd name="connsiteX2" fmla="*/ 162477 w 350089"/>
                    <a:gd name="connsiteY2" fmla="*/ 99113 h 751017"/>
                    <a:gd name="connsiteX3" fmla="*/ 44367 w 350089"/>
                    <a:gd name="connsiteY3" fmla="*/ 621083 h 751017"/>
                    <a:gd name="connsiteX4" fmla="*/ 185337 w 350089"/>
                    <a:gd name="connsiteY4" fmla="*/ 664898 h 751017"/>
                    <a:gd name="connsiteX5" fmla="*/ 249945 w 350089"/>
                    <a:gd name="connsiteY5" fmla="*/ 395163 h 751017"/>
                    <a:gd name="connsiteX6" fmla="*/ 295698 w 350089"/>
                    <a:gd name="connsiteY6" fmla="*/ 397035 h 751017"/>
                    <a:gd name="connsiteX7" fmla="*/ 219627 w 350089"/>
                    <a:gd name="connsiteY7" fmla="*/ 691569 h 751017"/>
                    <a:gd name="connsiteX8" fmla="*/ 1343 w 350089"/>
                    <a:gd name="connsiteY8" fmla="*/ 616927 h 751017"/>
                    <a:gd name="connsiteX9" fmla="*/ 128188 w 350089"/>
                    <a:gd name="connsiteY9" fmla="*/ 70539 h 751017"/>
                    <a:gd name="connsiteX10" fmla="*/ 338354 w 350089"/>
                    <a:gd name="connsiteY10" fmla="*/ 57772 h 751017"/>
                    <a:gd name="connsiteX11" fmla="*/ 325564 w 350089"/>
                    <a:gd name="connsiteY11" fmla="*/ 241345 h 751017"/>
                    <a:gd name="connsiteX12" fmla="*/ 289517 w 350089"/>
                    <a:gd name="connsiteY12" fmla="*/ 231845 h 751017"/>
                    <a:gd name="connsiteX0" fmla="*/ 289517 w 350089"/>
                    <a:gd name="connsiteY0" fmla="*/ 231845 h 751017"/>
                    <a:gd name="connsiteX1" fmla="*/ 305351 w 350089"/>
                    <a:gd name="connsiteY1" fmla="*/ 91494 h 751017"/>
                    <a:gd name="connsiteX2" fmla="*/ 162477 w 350089"/>
                    <a:gd name="connsiteY2" fmla="*/ 99113 h 751017"/>
                    <a:gd name="connsiteX3" fmla="*/ 44367 w 350089"/>
                    <a:gd name="connsiteY3" fmla="*/ 621083 h 751017"/>
                    <a:gd name="connsiteX4" fmla="*/ 185337 w 350089"/>
                    <a:gd name="connsiteY4" fmla="*/ 664898 h 751017"/>
                    <a:gd name="connsiteX5" fmla="*/ 249945 w 350089"/>
                    <a:gd name="connsiteY5" fmla="*/ 395163 h 751017"/>
                    <a:gd name="connsiteX6" fmla="*/ 295698 w 350089"/>
                    <a:gd name="connsiteY6" fmla="*/ 397035 h 751017"/>
                    <a:gd name="connsiteX7" fmla="*/ 219627 w 350089"/>
                    <a:gd name="connsiteY7" fmla="*/ 691569 h 751017"/>
                    <a:gd name="connsiteX8" fmla="*/ 1343 w 350089"/>
                    <a:gd name="connsiteY8" fmla="*/ 616927 h 751017"/>
                    <a:gd name="connsiteX9" fmla="*/ 128188 w 350089"/>
                    <a:gd name="connsiteY9" fmla="*/ 70539 h 751017"/>
                    <a:gd name="connsiteX10" fmla="*/ 338354 w 350089"/>
                    <a:gd name="connsiteY10" fmla="*/ 57772 h 751017"/>
                    <a:gd name="connsiteX11" fmla="*/ 325564 w 350089"/>
                    <a:gd name="connsiteY11" fmla="*/ 241345 h 751017"/>
                    <a:gd name="connsiteX12" fmla="*/ 289517 w 350089"/>
                    <a:gd name="connsiteY12" fmla="*/ 231845 h 751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50089" h="751017">
                      <a:moveTo>
                        <a:pt x="289517" y="231845"/>
                      </a:moveTo>
                      <a:cubicBezTo>
                        <a:pt x="291863" y="210680"/>
                        <a:pt x="317502" y="128914"/>
                        <a:pt x="305351" y="91494"/>
                      </a:cubicBezTo>
                      <a:cubicBezTo>
                        <a:pt x="303863" y="41432"/>
                        <a:pt x="188194" y="10531"/>
                        <a:pt x="162477" y="99113"/>
                      </a:cubicBezTo>
                      <a:cubicBezTo>
                        <a:pt x="146285" y="160708"/>
                        <a:pt x="63417" y="524245"/>
                        <a:pt x="44367" y="621083"/>
                      </a:cubicBezTo>
                      <a:cubicBezTo>
                        <a:pt x="24999" y="718555"/>
                        <a:pt x="158667" y="738558"/>
                        <a:pt x="185337" y="664898"/>
                      </a:cubicBezTo>
                      <a:cubicBezTo>
                        <a:pt x="202482" y="591238"/>
                        <a:pt x="230578" y="487238"/>
                        <a:pt x="249945" y="395163"/>
                      </a:cubicBezTo>
                      <a:cubicBezTo>
                        <a:pt x="261757" y="361035"/>
                        <a:pt x="290424" y="367959"/>
                        <a:pt x="295698" y="397035"/>
                      </a:cubicBezTo>
                      <a:cubicBezTo>
                        <a:pt x="279823" y="462758"/>
                        <a:pt x="244260" y="627174"/>
                        <a:pt x="219627" y="691569"/>
                      </a:cubicBezTo>
                      <a:cubicBezTo>
                        <a:pt x="171499" y="783269"/>
                        <a:pt x="-17707" y="776630"/>
                        <a:pt x="1343" y="616927"/>
                      </a:cubicBezTo>
                      <a:cubicBezTo>
                        <a:pt x="14678" y="546760"/>
                        <a:pt x="85990" y="211674"/>
                        <a:pt x="128188" y="70539"/>
                      </a:cubicBezTo>
                      <a:cubicBezTo>
                        <a:pt x="164672" y="-15351"/>
                        <a:pt x="287996" y="-26576"/>
                        <a:pt x="338354" y="57772"/>
                      </a:cubicBezTo>
                      <a:cubicBezTo>
                        <a:pt x="365841" y="118963"/>
                        <a:pt x="338082" y="189679"/>
                        <a:pt x="325564" y="241345"/>
                      </a:cubicBezTo>
                      <a:lnTo>
                        <a:pt x="289517" y="231845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lumMod val="50000"/>
                        <a:lumOff val="50000"/>
                      </a:srgbClr>
                    </a:gs>
                    <a:gs pos="52000">
                      <a:srgbClr val="000000">
                        <a:lumMod val="60000"/>
                        <a:lumOff val="40000"/>
                      </a:srgbClr>
                    </a:gs>
                    <a:gs pos="100000">
                      <a:sysClr val="windowText" lastClr="000000">
                        <a:lumMod val="50000"/>
                        <a:lumOff val="50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>
                  <a:innerShdw blurRad="114300">
                    <a:prstClr val="black"/>
                  </a:innerShdw>
                </a:effectLst>
                <a:scene3d>
                  <a:camera prst="orthographicFront"/>
                  <a:lightRig rig="threePt" dir="t"/>
                </a:scene3d>
                <a:sp3d>
                  <a:bevelT w="63500" h="25400"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grpSp>
            <p:nvGrpSpPr>
              <p:cNvPr id="55" name="Group 54"/>
              <p:cNvGrpSpPr/>
              <p:nvPr/>
            </p:nvGrpSpPr>
            <p:grpSpPr>
              <a:xfrm>
                <a:off x="511417" y="4165544"/>
                <a:ext cx="1695791" cy="2349017"/>
                <a:chOff x="6870804" y="2493281"/>
                <a:chExt cx="1695791" cy="2349017"/>
              </a:xfrm>
            </p:grpSpPr>
            <p:sp>
              <p:nvSpPr>
                <p:cNvPr id="56" name="TextBox 55"/>
                <p:cNvSpPr txBox="1"/>
                <p:nvPr/>
              </p:nvSpPr>
              <p:spPr>
                <a:xfrm>
                  <a:off x="6885713" y="2887917"/>
                  <a:ext cx="1667436" cy="195438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171450" marR="0" lvl="0" indent="-17145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Char char="•"/>
                    <a:tabLst/>
                    <a:defRPr/>
                  </a:pPr>
                  <a:r>
                    <a:rPr kumimoji="0" lang="en-US" sz="11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Download this awesome diagram. Capture your audience’s attention. </a:t>
                  </a:r>
                </a:p>
                <a:p>
                  <a:pPr marL="171450" marR="0" lvl="0" indent="-17145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Char char="•"/>
                    <a:tabLst/>
                    <a:defRPr/>
                  </a:pPr>
                  <a:r>
                    <a:rPr kumimoji="0" lang="en-US" sz="11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All images are 100% editable in PowerPoint.</a:t>
                  </a:r>
                </a:p>
                <a:p>
                  <a:pPr marL="171450" marR="0" lvl="0" indent="-17145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Char char="•"/>
                    <a:tabLst/>
                    <a:defRPr/>
                  </a:pPr>
                  <a:r>
                    <a:rPr kumimoji="0" lang="en-US" sz="11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Download this awesome diagram. Capture your audience’s attention. </a:t>
                  </a:r>
                </a:p>
              </p:txBody>
            </p:sp>
            <p:sp>
              <p:nvSpPr>
                <p:cNvPr id="57" name="Rectangle 56"/>
                <p:cNvSpPr/>
                <p:nvPr/>
              </p:nvSpPr>
              <p:spPr>
                <a:xfrm>
                  <a:off x="6870804" y="2493281"/>
                  <a:ext cx="1695791" cy="33855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6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gency FB" panose="020B0503020202020204" pitchFamily="34" charset="0"/>
                    </a:rPr>
                    <a:t>Type your name here</a:t>
                  </a:r>
                  <a:endPara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gency FB" panose="020B0503020202020204" pitchFamily="34" charset="0"/>
                  </a:endParaRPr>
                </a:p>
              </p:txBody>
            </p:sp>
            <p:cxnSp>
              <p:nvCxnSpPr>
                <p:cNvPr id="58" name="Straight Connector 57"/>
                <p:cNvCxnSpPr/>
                <p:nvPr/>
              </p:nvCxnSpPr>
              <p:spPr>
                <a:xfrm>
                  <a:off x="6912607" y="2851837"/>
                  <a:ext cx="1586753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00B0F0"/>
                  </a:solidFill>
                  <a:prstDash val="solid"/>
                  <a:miter lim="800000"/>
                </a:ln>
                <a:effectLst/>
              </p:spPr>
            </p:cxnSp>
          </p:grpSp>
        </p:grpSp>
        <p:grpSp>
          <p:nvGrpSpPr>
            <p:cNvPr id="12" name="Group 11"/>
            <p:cNvGrpSpPr/>
            <p:nvPr/>
          </p:nvGrpSpPr>
          <p:grpSpPr>
            <a:xfrm>
              <a:off x="2445462" y="1470706"/>
              <a:ext cx="1763050" cy="4265719"/>
              <a:chOff x="2445462" y="1379266"/>
              <a:chExt cx="1763050" cy="4265719"/>
            </a:xfrm>
          </p:grpSpPr>
          <p:grpSp>
            <p:nvGrpSpPr>
              <p:cNvPr id="41" name="Group 40"/>
              <p:cNvGrpSpPr/>
              <p:nvPr/>
            </p:nvGrpSpPr>
            <p:grpSpPr>
              <a:xfrm>
                <a:off x="2445462" y="1379266"/>
                <a:ext cx="1763050" cy="1784941"/>
                <a:chOff x="458746" y="2372315"/>
                <a:chExt cx="1763050" cy="1784941"/>
              </a:xfrm>
            </p:grpSpPr>
            <p:grpSp>
              <p:nvGrpSpPr>
                <p:cNvPr id="46" name="Group 45"/>
                <p:cNvGrpSpPr/>
                <p:nvPr/>
              </p:nvGrpSpPr>
              <p:grpSpPr>
                <a:xfrm>
                  <a:off x="458746" y="2432929"/>
                  <a:ext cx="1763050" cy="1724327"/>
                  <a:chOff x="458746" y="2432929"/>
                  <a:chExt cx="1763050" cy="1724327"/>
                </a:xfrm>
              </p:grpSpPr>
              <p:sp>
                <p:nvSpPr>
                  <p:cNvPr id="48" name="Freeform 47"/>
                  <p:cNvSpPr/>
                  <p:nvPr/>
                </p:nvSpPr>
                <p:spPr>
                  <a:xfrm>
                    <a:off x="458746" y="2432929"/>
                    <a:ext cx="1763050" cy="1724327"/>
                  </a:xfrm>
                  <a:custGeom>
                    <a:avLst/>
                    <a:gdLst>
                      <a:gd name="connsiteX0" fmla="*/ 227827 w 1763050"/>
                      <a:gd name="connsiteY0" fmla="*/ 0 h 1724327"/>
                      <a:gd name="connsiteX1" fmla="*/ 416745 w 1763050"/>
                      <a:gd name="connsiteY1" fmla="*/ 100447 h 1724327"/>
                      <a:gd name="connsiteX2" fmla="*/ 432189 w 1763050"/>
                      <a:gd name="connsiteY2" fmla="*/ 128900 h 1724327"/>
                      <a:gd name="connsiteX3" fmla="*/ 476337 w 1763050"/>
                      <a:gd name="connsiteY3" fmla="*/ 106711 h 1724327"/>
                      <a:gd name="connsiteX4" fmla="*/ 1572527 w 1763050"/>
                      <a:gd name="connsiteY4" fmla="*/ 109977 h 1724327"/>
                      <a:gd name="connsiteX5" fmla="*/ 1763028 w 1763050"/>
                      <a:gd name="connsiteY5" fmla="*/ 267819 h 1724327"/>
                      <a:gd name="connsiteX6" fmla="*/ 1694448 w 1763050"/>
                      <a:gd name="connsiteY6" fmla="*/ 1544712 h 1724327"/>
                      <a:gd name="connsiteX7" fmla="*/ 1440811 w 1763050"/>
                      <a:gd name="connsiteY7" fmla="*/ 1724327 h 1724327"/>
                      <a:gd name="connsiteX8" fmla="*/ 182423 w 1763050"/>
                      <a:gd name="connsiteY8" fmla="*/ 1672076 h 1724327"/>
                      <a:gd name="connsiteX9" fmla="*/ 20225 w 1763050"/>
                      <a:gd name="connsiteY9" fmla="*/ 1368365 h 1724327"/>
                      <a:gd name="connsiteX10" fmla="*/ 100779 w 1763050"/>
                      <a:gd name="connsiteY10" fmla="*/ 486621 h 1724327"/>
                      <a:gd name="connsiteX11" fmla="*/ 132795 w 1763050"/>
                      <a:gd name="connsiteY11" fmla="*/ 434303 h 1724327"/>
                      <a:gd name="connsiteX12" fmla="*/ 100447 w 1763050"/>
                      <a:gd name="connsiteY12" fmla="*/ 416745 h 1724327"/>
                      <a:gd name="connsiteX13" fmla="*/ 0 w 1763050"/>
                      <a:gd name="connsiteY13" fmla="*/ 227827 h 1724327"/>
                      <a:gd name="connsiteX14" fmla="*/ 227827 w 1763050"/>
                      <a:gd name="connsiteY14" fmla="*/ 0 h 1724327"/>
                      <a:gd name="connsiteX0" fmla="*/ 227827 w 1763050"/>
                      <a:gd name="connsiteY0" fmla="*/ 0 h 1724327"/>
                      <a:gd name="connsiteX1" fmla="*/ 416745 w 1763050"/>
                      <a:gd name="connsiteY1" fmla="*/ 100447 h 1724327"/>
                      <a:gd name="connsiteX2" fmla="*/ 476337 w 1763050"/>
                      <a:gd name="connsiteY2" fmla="*/ 106711 h 1724327"/>
                      <a:gd name="connsiteX3" fmla="*/ 1572527 w 1763050"/>
                      <a:gd name="connsiteY3" fmla="*/ 109977 h 1724327"/>
                      <a:gd name="connsiteX4" fmla="*/ 1763028 w 1763050"/>
                      <a:gd name="connsiteY4" fmla="*/ 267819 h 1724327"/>
                      <a:gd name="connsiteX5" fmla="*/ 1694448 w 1763050"/>
                      <a:gd name="connsiteY5" fmla="*/ 1544712 h 1724327"/>
                      <a:gd name="connsiteX6" fmla="*/ 1440811 w 1763050"/>
                      <a:gd name="connsiteY6" fmla="*/ 1724327 h 1724327"/>
                      <a:gd name="connsiteX7" fmla="*/ 182423 w 1763050"/>
                      <a:gd name="connsiteY7" fmla="*/ 1672076 h 1724327"/>
                      <a:gd name="connsiteX8" fmla="*/ 20225 w 1763050"/>
                      <a:gd name="connsiteY8" fmla="*/ 1368365 h 1724327"/>
                      <a:gd name="connsiteX9" fmla="*/ 100779 w 1763050"/>
                      <a:gd name="connsiteY9" fmla="*/ 486621 h 1724327"/>
                      <a:gd name="connsiteX10" fmla="*/ 132795 w 1763050"/>
                      <a:gd name="connsiteY10" fmla="*/ 434303 h 1724327"/>
                      <a:gd name="connsiteX11" fmla="*/ 100447 w 1763050"/>
                      <a:gd name="connsiteY11" fmla="*/ 416745 h 1724327"/>
                      <a:gd name="connsiteX12" fmla="*/ 0 w 1763050"/>
                      <a:gd name="connsiteY12" fmla="*/ 227827 h 1724327"/>
                      <a:gd name="connsiteX13" fmla="*/ 227827 w 1763050"/>
                      <a:gd name="connsiteY13" fmla="*/ 0 h 1724327"/>
                      <a:gd name="connsiteX0" fmla="*/ 227827 w 1763050"/>
                      <a:gd name="connsiteY0" fmla="*/ 0 h 1724327"/>
                      <a:gd name="connsiteX1" fmla="*/ 414567 w 1763050"/>
                      <a:gd name="connsiteY1" fmla="*/ 85207 h 1724327"/>
                      <a:gd name="connsiteX2" fmla="*/ 476337 w 1763050"/>
                      <a:gd name="connsiteY2" fmla="*/ 106711 h 1724327"/>
                      <a:gd name="connsiteX3" fmla="*/ 1572527 w 1763050"/>
                      <a:gd name="connsiteY3" fmla="*/ 109977 h 1724327"/>
                      <a:gd name="connsiteX4" fmla="*/ 1763028 w 1763050"/>
                      <a:gd name="connsiteY4" fmla="*/ 267819 h 1724327"/>
                      <a:gd name="connsiteX5" fmla="*/ 1694448 w 1763050"/>
                      <a:gd name="connsiteY5" fmla="*/ 1544712 h 1724327"/>
                      <a:gd name="connsiteX6" fmla="*/ 1440811 w 1763050"/>
                      <a:gd name="connsiteY6" fmla="*/ 1724327 h 1724327"/>
                      <a:gd name="connsiteX7" fmla="*/ 182423 w 1763050"/>
                      <a:gd name="connsiteY7" fmla="*/ 1672076 h 1724327"/>
                      <a:gd name="connsiteX8" fmla="*/ 20225 w 1763050"/>
                      <a:gd name="connsiteY8" fmla="*/ 1368365 h 1724327"/>
                      <a:gd name="connsiteX9" fmla="*/ 100779 w 1763050"/>
                      <a:gd name="connsiteY9" fmla="*/ 486621 h 1724327"/>
                      <a:gd name="connsiteX10" fmla="*/ 132795 w 1763050"/>
                      <a:gd name="connsiteY10" fmla="*/ 434303 h 1724327"/>
                      <a:gd name="connsiteX11" fmla="*/ 100447 w 1763050"/>
                      <a:gd name="connsiteY11" fmla="*/ 416745 h 1724327"/>
                      <a:gd name="connsiteX12" fmla="*/ 0 w 1763050"/>
                      <a:gd name="connsiteY12" fmla="*/ 227827 h 1724327"/>
                      <a:gd name="connsiteX13" fmla="*/ 227827 w 1763050"/>
                      <a:gd name="connsiteY13" fmla="*/ 0 h 1724327"/>
                      <a:gd name="connsiteX0" fmla="*/ 227827 w 1763050"/>
                      <a:gd name="connsiteY0" fmla="*/ 0 h 1724327"/>
                      <a:gd name="connsiteX1" fmla="*/ 414567 w 1763050"/>
                      <a:gd name="connsiteY1" fmla="*/ 85207 h 1724327"/>
                      <a:gd name="connsiteX2" fmla="*/ 476337 w 1763050"/>
                      <a:gd name="connsiteY2" fmla="*/ 106711 h 1724327"/>
                      <a:gd name="connsiteX3" fmla="*/ 1572527 w 1763050"/>
                      <a:gd name="connsiteY3" fmla="*/ 109977 h 1724327"/>
                      <a:gd name="connsiteX4" fmla="*/ 1763028 w 1763050"/>
                      <a:gd name="connsiteY4" fmla="*/ 267819 h 1724327"/>
                      <a:gd name="connsiteX5" fmla="*/ 1694448 w 1763050"/>
                      <a:gd name="connsiteY5" fmla="*/ 1544712 h 1724327"/>
                      <a:gd name="connsiteX6" fmla="*/ 1440811 w 1763050"/>
                      <a:gd name="connsiteY6" fmla="*/ 1724327 h 1724327"/>
                      <a:gd name="connsiteX7" fmla="*/ 182423 w 1763050"/>
                      <a:gd name="connsiteY7" fmla="*/ 1672076 h 1724327"/>
                      <a:gd name="connsiteX8" fmla="*/ 20225 w 1763050"/>
                      <a:gd name="connsiteY8" fmla="*/ 1368365 h 1724327"/>
                      <a:gd name="connsiteX9" fmla="*/ 100779 w 1763050"/>
                      <a:gd name="connsiteY9" fmla="*/ 486621 h 1724327"/>
                      <a:gd name="connsiteX10" fmla="*/ 100447 w 1763050"/>
                      <a:gd name="connsiteY10" fmla="*/ 416745 h 1724327"/>
                      <a:gd name="connsiteX11" fmla="*/ 0 w 1763050"/>
                      <a:gd name="connsiteY11" fmla="*/ 227827 h 1724327"/>
                      <a:gd name="connsiteX12" fmla="*/ 227827 w 1763050"/>
                      <a:gd name="connsiteY12" fmla="*/ 0 h 1724327"/>
                      <a:gd name="connsiteX0" fmla="*/ 227827 w 1763050"/>
                      <a:gd name="connsiteY0" fmla="*/ 0 h 1724327"/>
                      <a:gd name="connsiteX1" fmla="*/ 414567 w 1763050"/>
                      <a:gd name="connsiteY1" fmla="*/ 85207 h 1724327"/>
                      <a:gd name="connsiteX2" fmla="*/ 476337 w 1763050"/>
                      <a:gd name="connsiteY2" fmla="*/ 106711 h 1724327"/>
                      <a:gd name="connsiteX3" fmla="*/ 1572527 w 1763050"/>
                      <a:gd name="connsiteY3" fmla="*/ 109977 h 1724327"/>
                      <a:gd name="connsiteX4" fmla="*/ 1763028 w 1763050"/>
                      <a:gd name="connsiteY4" fmla="*/ 267819 h 1724327"/>
                      <a:gd name="connsiteX5" fmla="*/ 1694448 w 1763050"/>
                      <a:gd name="connsiteY5" fmla="*/ 1544712 h 1724327"/>
                      <a:gd name="connsiteX6" fmla="*/ 1440811 w 1763050"/>
                      <a:gd name="connsiteY6" fmla="*/ 1724327 h 1724327"/>
                      <a:gd name="connsiteX7" fmla="*/ 182423 w 1763050"/>
                      <a:gd name="connsiteY7" fmla="*/ 1672076 h 1724327"/>
                      <a:gd name="connsiteX8" fmla="*/ 20225 w 1763050"/>
                      <a:gd name="connsiteY8" fmla="*/ 1368365 h 1724327"/>
                      <a:gd name="connsiteX9" fmla="*/ 100779 w 1763050"/>
                      <a:gd name="connsiteY9" fmla="*/ 486621 h 1724327"/>
                      <a:gd name="connsiteX10" fmla="*/ 96093 w 1763050"/>
                      <a:gd name="connsiteY10" fmla="*/ 418922 h 1724327"/>
                      <a:gd name="connsiteX11" fmla="*/ 0 w 1763050"/>
                      <a:gd name="connsiteY11" fmla="*/ 227827 h 1724327"/>
                      <a:gd name="connsiteX12" fmla="*/ 227827 w 1763050"/>
                      <a:gd name="connsiteY12" fmla="*/ 0 h 1724327"/>
                      <a:gd name="connsiteX0" fmla="*/ 227827 w 1763050"/>
                      <a:gd name="connsiteY0" fmla="*/ 0 h 1724327"/>
                      <a:gd name="connsiteX1" fmla="*/ 414567 w 1763050"/>
                      <a:gd name="connsiteY1" fmla="*/ 85207 h 1724327"/>
                      <a:gd name="connsiteX2" fmla="*/ 476337 w 1763050"/>
                      <a:gd name="connsiteY2" fmla="*/ 106711 h 1724327"/>
                      <a:gd name="connsiteX3" fmla="*/ 1572527 w 1763050"/>
                      <a:gd name="connsiteY3" fmla="*/ 109977 h 1724327"/>
                      <a:gd name="connsiteX4" fmla="*/ 1763028 w 1763050"/>
                      <a:gd name="connsiteY4" fmla="*/ 267819 h 1724327"/>
                      <a:gd name="connsiteX5" fmla="*/ 1694448 w 1763050"/>
                      <a:gd name="connsiteY5" fmla="*/ 1544712 h 1724327"/>
                      <a:gd name="connsiteX6" fmla="*/ 1440811 w 1763050"/>
                      <a:gd name="connsiteY6" fmla="*/ 1724327 h 1724327"/>
                      <a:gd name="connsiteX7" fmla="*/ 182423 w 1763050"/>
                      <a:gd name="connsiteY7" fmla="*/ 1672076 h 1724327"/>
                      <a:gd name="connsiteX8" fmla="*/ 20225 w 1763050"/>
                      <a:gd name="connsiteY8" fmla="*/ 1368365 h 1724327"/>
                      <a:gd name="connsiteX9" fmla="*/ 100779 w 1763050"/>
                      <a:gd name="connsiteY9" fmla="*/ 486621 h 1724327"/>
                      <a:gd name="connsiteX10" fmla="*/ 96093 w 1763050"/>
                      <a:gd name="connsiteY10" fmla="*/ 418922 h 1724327"/>
                      <a:gd name="connsiteX11" fmla="*/ 0 w 1763050"/>
                      <a:gd name="connsiteY11" fmla="*/ 227827 h 1724327"/>
                      <a:gd name="connsiteX12" fmla="*/ 227827 w 1763050"/>
                      <a:gd name="connsiteY12" fmla="*/ 0 h 1724327"/>
                      <a:gd name="connsiteX0" fmla="*/ 227827 w 1763050"/>
                      <a:gd name="connsiteY0" fmla="*/ 0 h 1724327"/>
                      <a:gd name="connsiteX1" fmla="*/ 414567 w 1763050"/>
                      <a:gd name="connsiteY1" fmla="*/ 85207 h 1724327"/>
                      <a:gd name="connsiteX2" fmla="*/ 476337 w 1763050"/>
                      <a:gd name="connsiteY2" fmla="*/ 106711 h 1724327"/>
                      <a:gd name="connsiteX3" fmla="*/ 1572527 w 1763050"/>
                      <a:gd name="connsiteY3" fmla="*/ 109977 h 1724327"/>
                      <a:gd name="connsiteX4" fmla="*/ 1763028 w 1763050"/>
                      <a:gd name="connsiteY4" fmla="*/ 267819 h 1724327"/>
                      <a:gd name="connsiteX5" fmla="*/ 1694448 w 1763050"/>
                      <a:gd name="connsiteY5" fmla="*/ 1544712 h 1724327"/>
                      <a:gd name="connsiteX6" fmla="*/ 1440811 w 1763050"/>
                      <a:gd name="connsiteY6" fmla="*/ 1724327 h 1724327"/>
                      <a:gd name="connsiteX7" fmla="*/ 182423 w 1763050"/>
                      <a:gd name="connsiteY7" fmla="*/ 1672076 h 1724327"/>
                      <a:gd name="connsiteX8" fmla="*/ 20225 w 1763050"/>
                      <a:gd name="connsiteY8" fmla="*/ 1368365 h 1724327"/>
                      <a:gd name="connsiteX9" fmla="*/ 100779 w 1763050"/>
                      <a:gd name="connsiteY9" fmla="*/ 486621 h 1724327"/>
                      <a:gd name="connsiteX10" fmla="*/ 96093 w 1763050"/>
                      <a:gd name="connsiteY10" fmla="*/ 418922 h 1724327"/>
                      <a:gd name="connsiteX11" fmla="*/ 0 w 1763050"/>
                      <a:gd name="connsiteY11" fmla="*/ 227827 h 1724327"/>
                      <a:gd name="connsiteX12" fmla="*/ 227827 w 1763050"/>
                      <a:gd name="connsiteY12" fmla="*/ 0 h 1724327"/>
                      <a:gd name="connsiteX0" fmla="*/ 227827 w 1763050"/>
                      <a:gd name="connsiteY0" fmla="*/ 0 h 1724327"/>
                      <a:gd name="connsiteX1" fmla="*/ 414567 w 1763050"/>
                      <a:gd name="connsiteY1" fmla="*/ 85207 h 1724327"/>
                      <a:gd name="connsiteX2" fmla="*/ 476337 w 1763050"/>
                      <a:gd name="connsiteY2" fmla="*/ 106711 h 1724327"/>
                      <a:gd name="connsiteX3" fmla="*/ 1572527 w 1763050"/>
                      <a:gd name="connsiteY3" fmla="*/ 109977 h 1724327"/>
                      <a:gd name="connsiteX4" fmla="*/ 1763028 w 1763050"/>
                      <a:gd name="connsiteY4" fmla="*/ 267819 h 1724327"/>
                      <a:gd name="connsiteX5" fmla="*/ 1694448 w 1763050"/>
                      <a:gd name="connsiteY5" fmla="*/ 1544712 h 1724327"/>
                      <a:gd name="connsiteX6" fmla="*/ 1440811 w 1763050"/>
                      <a:gd name="connsiteY6" fmla="*/ 1724327 h 1724327"/>
                      <a:gd name="connsiteX7" fmla="*/ 182423 w 1763050"/>
                      <a:gd name="connsiteY7" fmla="*/ 1672076 h 1724327"/>
                      <a:gd name="connsiteX8" fmla="*/ 20225 w 1763050"/>
                      <a:gd name="connsiteY8" fmla="*/ 1368365 h 1724327"/>
                      <a:gd name="connsiteX9" fmla="*/ 100779 w 1763050"/>
                      <a:gd name="connsiteY9" fmla="*/ 486621 h 1724327"/>
                      <a:gd name="connsiteX10" fmla="*/ 96093 w 1763050"/>
                      <a:gd name="connsiteY10" fmla="*/ 418922 h 1724327"/>
                      <a:gd name="connsiteX11" fmla="*/ 0 w 1763050"/>
                      <a:gd name="connsiteY11" fmla="*/ 227827 h 1724327"/>
                      <a:gd name="connsiteX12" fmla="*/ 227827 w 1763050"/>
                      <a:gd name="connsiteY12" fmla="*/ 0 h 1724327"/>
                      <a:gd name="connsiteX0" fmla="*/ 227827 w 1763050"/>
                      <a:gd name="connsiteY0" fmla="*/ 2491 h 1726818"/>
                      <a:gd name="connsiteX1" fmla="*/ 476337 w 1763050"/>
                      <a:gd name="connsiteY1" fmla="*/ 109202 h 1726818"/>
                      <a:gd name="connsiteX2" fmla="*/ 1572527 w 1763050"/>
                      <a:gd name="connsiteY2" fmla="*/ 112468 h 1726818"/>
                      <a:gd name="connsiteX3" fmla="*/ 1763028 w 1763050"/>
                      <a:gd name="connsiteY3" fmla="*/ 270310 h 1726818"/>
                      <a:gd name="connsiteX4" fmla="*/ 1694448 w 1763050"/>
                      <a:gd name="connsiteY4" fmla="*/ 1547203 h 1726818"/>
                      <a:gd name="connsiteX5" fmla="*/ 1440811 w 1763050"/>
                      <a:gd name="connsiteY5" fmla="*/ 1726818 h 1726818"/>
                      <a:gd name="connsiteX6" fmla="*/ 182423 w 1763050"/>
                      <a:gd name="connsiteY6" fmla="*/ 1674567 h 1726818"/>
                      <a:gd name="connsiteX7" fmla="*/ 20225 w 1763050"/>
                      <a:gd name="connsiteY7" fmla="*/ 1370856 h 1726818"/>
                      <a:gd name="connsiteX8" fmla="*/ 100779 w 1763050"/>
                      <a:gd name="connsiteY8" fmla="*/ 489112 h 1726818"/>
                      <a:gd name="connsiteX9" fmla="*/ 96093 w 1763050"/>
                      <a:gd name="connsiteY9" fmla="*/ 421413 h 1726818"/>
                      <a:gd name="connsiteX10" fmla="*/ 0 w 1763050"/>
                      <a:gd name="connsiteY10" fmla="*/ 230318 h 1726818"/>
                      <a:gd name="connsiteX11" fmla="*/ 227827 w 1763050"/>
                      <a:gd name="connsiteY11" fmla="*/ 2491 h 1726818"/>
                      <a:gd name="connsiteX0" fmla="*/ 227827 w 1763050"/>
                      <a:gd name="connsiteY0" fmla="*/ 372 h 1724699"/>
                      <a:gd name="connsiteX1" fmla="*/ 476337 w 1763050"/>
                      <a:gd name="connsiteY1" fmla="*/ 107083 h 1724699"/>
                      <a:gd name="connsiteX2" fmla="*/ 1572527 w 1763050"/>
                      <a:gd name="connsiteY2" fmla="*/ 110349 h 1724699"/>
                      <a:gd name="connsiteX3" fmla="*/ 1763028 w 1763050"/>
                      <a:gd name="connsiteY3" fmla="*/ 268191 h 1724699"/>
                      <a:gd name="connsiteX4" fmla="*/ 1694448 w 1763050"/>
                      <a:gd name="connsiteY4" fmla="*/ 1545084 h 1724699"/>
                      <a:gd name="connsiteX5" fmla="*/ 1440811 w 1763050"/>
                      <a:gd name="connsiteY5" fmla="*/ 1724699 h 1724699"/>
                      <a:gd name="connsiteX6" fmla="*/ 182423 w 1763050"/>
                      <a:gd name="connsiteY6" fmla="*/ 1672448 h 1724699"/>
                      <a:gd name="connsiteX7" fmla="*/ 20225 w 1763050"/>
                      <a:gd name="connsiteY7" fmla="*/ 1368737 h 1724699"/>
                      <a:gd name="connsiteX8" fmla="*/ 100779 w 1763050"/>
                      <a:gd name="connsiteY8" fmla="*/ 486993 h 1724699"/>
                      <a:gd name="connsiteX9" fmla="*/ 96093 w 1763050"/>
                      <a:gd name="connsiteY9" fmla="*/ 419294 h 1724699"/>
                      <a:gd name="connsiteX10" fmla="*/ 0 w 1763050"/>
                      <a:gd name="connsiteY10" fmla="*/ 228199 h 1724699"/>
                      <a:gd name="connsiteX11" fmla="*/ 227827 w 1763050"/>
                      <a:gd name="connsiteY11" fmla="*/ 372 h 1724699"/>
                      <a:gd name="connsiteX0" fmla="*/ 227827 w 1763050"/>
                      <a:gd name="connsiteY0" fmla="*/ 249 h 1724576"/>
                      <a:gd name="connsiteX1" fmla="*/ 476337 w 1763050"/>
                      <a:gd name="connsiteY1" fmla="*/ 106960 h 1724576"/>
                      <a:gd name="connsiteX2" fmla="*/ 1572527 w 1763050"/>
                      <a:gd name="connsiteY2" fmla="*/ 110226 h 1724576"/>
                      <a:gd name="connsiteX3" fmla="*/ 1763028 w 1763050"/>
                      <a:gd name="connsiteY3" fmla="*/ 268068 h 1724576"/>
                      <a:gd name="connsiteX4" fmla="*/ 1694448 w 1763050"/>
                      <a:gd name="connsiteY4" fmla="*/ 1544961 h 1724576"/>
                      <a:gd name="connsiteX5" fmla="*/ 1440811 w 1763050"/>
                      <a:gd name="connsiteY5" fmla="*/ 1724576 h 1724576"/>
                      <a:gd name="connsiteX6" fmla="*/ 182423 w 1763050"/>
                      <a:gd name="connsiteY6" fmla="*/ 1672325 h 1724576"/>
                      <a:gd name="connsiteX7" fmla="*/ 20225 w 1763050"/>
                      <a:gd name="connsiteY7" fmla="*/ 1368614 h 1724576"/>
                      <a:gd name="connsiteX8" fmla="*/ 100779 w 1763050"/>
                      <a:gd name="connsiteY8" fmla="*/ 486870 h 1724576"/>
                      <a:gd name="connsiteX9" fmla="*/ 96093 w 1763050"/>
                      <a:gd name="connsiteY9" fmla="*/ 419171 h 1724576"/>
                      <a:gd name="connsiteX10" fmla="*/ 0 w 1763050"/>
                      <a:gd name="connsiteY10" fmla="*/ 228076 h 1724576"/>
                      <a:gd name="connsiteX11" fmla="*/ 227827 w 1763050"/>
                      <a:gd name="connsiteY11" fmla="*/ 249 h 1724576"/>
                      <a:gd name="connsiteX0" fmla="*/ 227827 w 1763050"/>
                      <a:gd name="connsiteY0" fmla="*/ 0 h 1724327"/>
                      <a:gd name="connsiteX1" fmla="*/ 476337 w 1763050"/>
                      <a:gd name="connsiteY1" fmla="*/ 106711 h 1724327"/>
                      <a:gd name="connsiteX2" fmla="*/ 1572527 w 1763050"/>
                      <a:gd name="connsiteY2" fmla="*/ 109977 h 1724327"/>
                      <a:gd name="connsiteX3" fmla="*/ 1763028 w 1763050"/>
                      <a:gd name="connsiteY3" fmla="*/ 267819 h 1724327"/>
                      <a:gd name="connsiteX4" fmla="*/ 1694448 w 1763050"/>
                      <a:gd name="connsiteY4" fmla="*/ 1544712 h 1724327"/>
                      <a:gd name="connsiteX5" fmla="*/ 1440811 w 1763050"/>
                      <a:gd name="connsiteY5" fmla="*/ 1724327 h 1724327"/>
                      <a:gd name="connsiteX6" fmla="*/ 182423 w 1763050"/>
                      <a:gd name="connsiteY6" fmla="*/ 1672076 h 1724327"/>
                      <a:gd name="connsiteX7" fmla="*/ 20225 w 1763050"/>
                      <a:gd name="connsiteY7" fmla="*/ 1368365 h 1724327"/>
                      <a:gd name="connsiteX8" fmla="*/ 100779 w 1763050"/>
                      <a:gd name="connsiteY8" fmla="*/ 486621 h 1724327"/>
                      <a:gd name="connsiteX9" fmla="*/ 96093 w 1763050"/>
                      <a:gd name="connsiteY9" fmla="*/ 418922 h 1724327"/>
                      <a:gd name="connsiteX10" fmla="*/ 0 w 1763050"/>
                      <a:gd name="connsiteY10" fmla="*/ 227827 h 1724327"/>
                      <a:gd name="connsiteX11" fmla="*/ 227827 w 1763050"/>
                      <a:gd name="connsiteY11" fmla="*/ 0 h 1724327"/>
                      <a:gd name="connsiteX0" fmla="*/ 227827 w 1763050"/>
                      <a:gd name="connsiteY0" fmla="*/ 0 h 1724327"/>
                      <a:gd name="connsiteX1" fmla="*/ 476337 w 1763050"/>
                      <a:gd name="connsiteY1" fmla="*/ 106711 h 1724327"/>
                      <a:gd name="connsiteX2" fmla="*/ 1572527 w 1763050"/>
                      <a:gd name="connsiteY2" fmla="*/ 109977 h 1724327"/>
                      <a:gd name="connsiteX3" fmla="*/ 1763028 w 1763050"/>
                      <a:gd name="connsiteY3" fmla="*/ 267819 h 1724327"/>
                      <a:gd name="connsiteX4" fmla="*/ 1694448 w 1763050"/>
                      <a:gd name="connsiteY4" fmla="*/ 1544712 h 1724327"/>
                      <a:gd name="connsiteX5" fmla="*/ 1440811 w 1763050"/>
                      <a:gd name="connsiteY5" fmla="*/ 1724327 h 1724327"/>
                      <a:gd name="connsiteX6" fmla="*/ 182423 w 1763050"/>
                      <a:gd name="connsiteY6" fmla="*/ 1672076 h 1724327"/>
                      <a:gd name="connsiteX7" fmla="*/ 20225 w 1763050"/>
                      <a:gd name="connsiteY7" fmla="*/ 1368365 h 1724327"/>
                      <a:gd name="connsiteX8" fmla="*/ 100779 w 1763050"/>
                      <a:gd name="connsiteY8" fmla="*/ 486621 h 1724327"/>
                      <a:gd name="connsiteX9" fmla="*/ 96093 w 1763050"/>
                      <a:gd name="connsiteY9" fmla="*/ 418922 h 1724327"/>
                      <a:gd name="connsiteX10" fmla="*/ 0 w 1763050"/>
                      <a:gd name="connsiteY10" fmla="*/ 227827 h 1724327"/>
                      <a:gd name="connsiteX11" fmla="*/ 227827 w 1763050"/>
                      <a:gd name="connsiteY11" fmla="*/ 0 h 1724327"/>
                      <a:gd name="connsiteX0" fmla="*/ 227827 w 1763050"/>
                      <a:gd name="connsiteY0" fmla="*/ 0 h 1724327"/>
                      <a:gd name="connsiteX1" fmla="*/ 476337 w 1763050"/>
                      <a:gd name="connsiteY1" fmla="*/ 106711 h 1724327"/>
                      <a:gd name="connsiteX2" fmla="*/ 1572527 w 1763050"/>
                      <a:gd name="connsiteY2" fmla="*/ 109977 h 1724327"/>
                      <a:gd name="connsiteX3" fmla="*/ 1763028 w 1763050"/>
                      <a:gd name="connsiteY3" fmla="*/ 267819 h 1724327"/>
                      <a:gd name="connsiteX4" fmla="*/ 1694448 w 1763050"/>
                      <a:gd name="connsiteY4" fmla="*/ 1544712 h 1724327"/>
                      <a:gd name="connsiteX5" fmla="*/ 1440811 w 1763050"/>
                      <a:gd name="connsiteY5" fmla="*/ 1724327 h 1724327"/>
                      <a:gd name="connsiteX6" fmla="*/ 182423 w 1763050"/>
                      <a:gd name="connsiteY6" fmla="*/ 1672076 h 1724327"/>
                      <a:gd name="connsiteX7" fmla="*/ 20225 w 1763050"/>
                      <a:gd name="connsiteY7" fmla="*/ 1368365 h 1724327"/>
                      <a:gd name="connsiteX8" fmla="*/ 100779 w 1763050"/>
                      <a:gd name="connsiteY8" fmla="*/ 486621 h 1724327"/>
                      <a:gd name="connsiteX9" fmla="*/ 96093 w 1763050"/>
                      <a:gd name="connsiteY9" fmla="*/ 418922 h 1724327"/>
                      <a:gd name="connsiteX10" fmla="*/ 0 w 1763050"/>
                      <a:gd name="connsiteY10" fmla="*/ 227827 h 1724327"/>
                      <a:gd name="connsiteX11" fmla="*/ 227827 w 1763050"/>
                      <a:gd name="connsiteY11" fmla="*/ 0 h 1724327"/>
                      <a:gd name="connsiteX0" fmla="*/ 227827 w 1763050"/>
                      <a:gd name="connsiteY0" fmla="*/ 0 h 1724327"/>
                      <a:gd name="connsiteX1" fmla="*/ 476337 w 1763050"/>
                      <a:gd name="connsiteY1" fmla="*/ 106711 h 1724327"/>
                      <a:gd name="connsiteX2" fmla="*/ 1572527 w 1763050"/>
                      <a:gd name="connsiteY2" fmla="*/ 109977 h 1724327"/>
                      <a:gd name="connsiteX3" fmla="*/ 1763028 w 1763050"/>
                      <a:gd name="connsiteY3" fmla="*/ 267819 h 1724327"/>
                      <a:gd name="connsiteX4" fmla="*/ 1694448 w 1763050"/>
                      <a:gd name="connsiteY4" fmla="*/ 1544712 h 1724327"/>
                      <a:gd name="connsiteX5" fmla="*/ 1440811 w 1763050"/>
                      <a:gd name="connsiteY5" fmla="*/ 1724327 h 1724327"/>
                      <a:gd name="connsiteX6" fmla="*/ 182423 w 1763050"/>
                      <a:gd name="connsiteY6" fmla="*/ 1672076 h 1724327"/>
                      <a:gd name="connsiteX7" fmla="*/ 20225 w 1763050"/>
                      <a:gd name="connsiteY7" fmla="*/ 1368365 h 1724327"/>
                      <a:gd name="connsiteX8" fmla="*/ 100779 w 1763050"/>
                      <a:gd name="connsiteY8" fmla="*/ 486621 h 1724327"/>
                      <a:gd name="connsiteX9" fmla="*/ 96093 w 1763050"/>
                      <a:gd name="connsiteY9" fmla="*/ 418922 h 1724327"/>
                      <a:gd name="connsiteX10" fmla="*/ 0 w 1763050"/>
                      <a:gd name="connsiteY10" fmla="*/ 227827 h 1724327"/>
                      <a:gd name="connsiteX11" fmla="*/ 227827 w 1763050"/>
                      <a:gd name="connsiteY11" fmla="*/ 0 h 17243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763050" h="1724327">
                        <a:moveTo>
                          <a:pt x="227827" y="0"/>
                        </a:moveTo>
                        <a:cubicBezTo>
                          <a:pt x="422830" y="11345"/>
                          <a:pt x="380971" y="101519"/>
                          <a:pt x="476337" y="106711"/>
                        </a:cubicBezTo>
                        <a:lnTo>
                          <a:pt x="1572527" y="109977"/>
                        </a:lnTo>
                        <a:cubicBezTo>
                          <a:pt x="1726015" y="115420"/>
                          <a:pt x="1764117" y="190530"/>
                          <a:pt x="1763028" y="267819"/>
                        </a:cubicBezTo>
                        <a:lnTo>
                          <a:pt x="1694448" y="1544712"/>
                        </a:lnTo>
                        <a:cubicBezTo>
                          <a:pt x="1661429" y="1761337"/>
                          <a:pt x="1534792" y="1714530"/>
                          <a:pt x="1440811" y="1724327"/>
                        </a:cubicBezTo>
                        <a:lnTo>
                          <a:pt x="182423" y="1672076"/>
                        </a:lnTo>
                        <a:cubicBezTo>
                          <a:pt x="145774" y="1670987"/>
                          <a:pt x="-23231" y="1617584"/>
                          <a:pt x="20225" y="1368365"/>
                        </a:cubicBezTo>
                        <a:lnTo>
                          <a:pt x="100779" y="486621"/>
                        </a:lnTo>
                        <a:cubicBezTo>
                          <a:pt x="100668" y="463329"/>
                          <a:pt x="102736" y="442214"/>
                          <a:pt x="96093" y="418922"/>
                        </a:cubicBezTo>
                        <a:cubicBezTo>
                          <a:pt x="24606" y="380157"/>
                          <a:pt x="0" y="306468"/>
                          <a:pt x="0" y="227827"/>
                        </a:cubicBezTo>
                        <a:cubicBezTo>
                          <a:pt x="0" y="102002"/>
                          <a:pt x="102002" y="0"/>
                          <a:pt x="227827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70C0">
                          <a:lumMod val="75000"/>
                        </a:srgbClr>
                      </a:gs>
                      <a:gs pos="5000">
                        <a:srgbClr val="00B0F0"/>
                      </a:gs>
                    </a:gsLst>
                    <a:lin ang="54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>
                    <a:outerShdw blurRad="50800" dist="25400" dir="2700000" sx="101000" sy="101000" algn="tl" rotWithShape="0">
                      <a:prstClr val="black">
                        <a:alpha val="25000"/>
                      </a:prstClr>
                    </a:outerShd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49" name="Rounded Rectangle 48"/>
                  <p:cNvSpPr/>
                  <p:nvPr/>
                </p:nvSpPr>
                <p:spPr>
                  <a:xfrm>
                    <a:off x="601038" y="2583950"/>
                    <a:ext cx="1500027" cy="1464068"/>
                  </a:xfrm>
                  <a:prstGeom prst="roundRect">
                    <a:avLst>
                      <a:gd name="adj" fmla="val 8596"/>
                    </a:avLst>
                  </a:prstGeom>
                  <a:blipFill dpi="0" rotWithShape="1">
                    <a:blip r:embed="rId4"/>
                    <a:srcRect/>
                    <a:stretch>
                      <a:fillRect l="-13000" t="-6000" r="-1000" b="-1000"/>
                    </a:stretch>
                  </a:blipFill>
                  <a:ln w="12700" cap="flat" cmpd="sng" algn="ctr">
                    <a:noFill/>
                    <a:prstDash val="solid"/>
                    <a:miter lim="800000"/>
                  </a:ln>
                  <a:effectLst>
                    <a:innerShdw blurRad="88900">
                      <a:srgbClr val="00B0F0"/>
                    </a:innerShd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grpSp>
                <p:nvGrpSpPr>
                  <p:cNvPr id="50" name="Group 49"/>
                  <p:cNvGrpSpPr/>
                  <p:nvPr/>
                </p:nvGrpSpPr>
                <p:grpSpPr>
                  <a:xfrm>
                    <a:off x="483268" y="2453640"/>
                    <a:ext cx="411480" cy="411480"/>
                    <a:chOff x="483268" y="2453640"/>
                    <a:chExt cx="411480" cy="411480"/>
                  </a:xfrm>
                </p:grpSpPr>
                <p:sp>
                  <p:nvSpPr>
                    <p:cNvPr id="51" name="Oval 50"/>
                    <p:cNvSpPr/>
                    <p:nvPr/>
                  </p:nvSpPr>
                  <p:spPr>
                    <a:xfrm>
                      <a:off x="483268" y="2453640"/>
                      <a:ext cx="411480" cy="411480"/>
                    </a:xfrm>
                    <a:prstGeom prst="ellipse">
                      <a:avLst/>
                    </a:prstGeom>
                    <a:solidFill>
                      <a:srgbClr val="00B0F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>
                      <a:innerShdw blurRad="76200" dist="12700" dir="13200000">
                        <a:prstClr val="black">
                          <a:alpha val="44000"/>
                        </a:prstClr>
                      </a:innerShdw>
                    </a:effec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</a:endParaRPr>
                    </a:p>
                  </p:txBody>
                </p:sp>
                <p:sp>
                  <p:nvSpPr>
                    <p:cNvPr id="52" name="Oval 51"/>
                    <p:cNvSpPr/>
                    <p:nvPr/>
                  </p:nvSpPr>
                  <p:spPr>
                    <a:xfrm>
                      <a:off x="526553" y="2500735"/>
                      <a:ext cx="320040" cy="320040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>
                      <a:outerShdw blurRad="50800" dist="12700" dir="2700000" algn="tl" rotWithShape="0">
                        <a:prstClr val="black">
                          <a:alpha val="40000"/>
                        </a:prstClr>
                      </a:outerShdw>
                    </a:effec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</a:endParaRPr>
                    </a:p>
                  </p:txBody>
                </p:sp>
                <p:sp>
                  <p:nvSpPr>
                    <p:cNvPr id="53" name="TextBox 52"/>
                    <p:cNvSpPr txBox="1"/>
                    <p:nvPr/>
                  </p:nvSpPr>
                  <p:spPr>
                    <a:xfrm>
                      <a:off x="519893" y="2483254"/>
                      <a:ext cx="324168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dobe Kaiti Std R" panose="02020400000000000000" pitchFamily="18" charset="-128"/>
                          <a:ea typeface="Adobe Kaiti Std R" panose="02020400000000000000" pitchFamily="18" charset="-128"/>
                        </a:rPr>
                        <a:t>2</a:t>
                      </a:r>
                    </a:p>
                  </p:txBody>
                </p:sp>
              </p:grpSp>
            </p:grpSp>
            <p:sp>
              <p:nvSpPr>
                <p:cNvPr id="47" name="Rectangle 30"/>
                <p:cNvSpPr/>
                <p:nvPr/>
              </p:nvSpPr>
              <p:spPr>
                <a:xfrm rot="585119">
                  <a:off x="571417" y="2372315"/>
                  <a:ext cx="117122" cy="251252"/>
                </a:xfrm>
                <a:custGeom>
                  <a:avLst/>
                  <a:gdLst>
                    <a:gd name="connsiteX0" fmla="*/ 0 w 228006"/>
                    <a:gd name="connsiteY0" fmla="*/ 0 h 161504"/>
                    <a:gd name="connsiteX1" fmla="*/ 228006 w 228006"/>
                    <a:gd name="connsiteY1" fmla="*/ 0 h 161504"/>
                    <a:gd name="connsiteX2" fmla="*/ 228006 w 228006"/>
                    <a:gd name="connsiteY2" fmla="*/ 161504 h 161504"/>
                    <a:gd name="connsiteX3" fmla="*/ 0 w 228006"/>
                    <a:gd name="connsiteY3" fmla="*/ 161504 h 161504"/>
                    <a:gd name="connsiteX4" fmla="*/ 0 w 228006"/>
                    <a:gd name="connsiteY4" fmla="*/ 0 h 161504"/>
                    <a:gd name="connsiteX0" fmla="*/ 0 w 391886"/>
                    <a:gd name="connsiteY0" fmla="*/ 201880 h 201880"/>
                    <a:gd name="connsiteX1" fmla="*/ 391886 w 391886"/>
                    <a:gd name="connsiteY1" fmla="*/ 0 h 201880"/>
                    <a:gd name="connsiteX2" fmla="*/ 391886 w 391886"/>
                    <a:gd name="connsiteY2" fmla="*/ 161504 h 201880"/>
                    <a:gd name="connsiteX3" fmla="*/ 163880 w 391886"/>
                    <a:gd name="connsiteY3" fmla="*/ 161504 h 201880"/>
                    <a:gd name="connsiteX4" fmla="*/ 0 w 391886"/>
                    <a:gd name="connsiteY4" fmla="*/ 201880 h 201880"/>
                    <a:gd name="connsiteX0" fmla="*/ 0 w 391886"/>
                    <a:gd name="connsiteY0" fmla="*/ 201880 h 211380"/>
                    <a:gd name="connsiteX1" fmla="*/ 391886 w 391886"/>
                    <a:gd name="connsiteY1" fmla="*/ 0 h 211380"/>
                    <a:gd name="connsiteX2" fmla="*/ 391886 w 391886"/>
                    <a:gd name="connsiteY2" fmla="*/ 161504 h 211380"/>
                    <a:gd name="connsiteX3" fmla="*/ 57002 w 391886"/>
                    <a:gd name="connsiteY3" fmla="*/ 211380 h 211380"/>
                    <a:gd name="connsiteX4" fmla="*/ 0 w 391886"/>
                    <a:gd name="connsiteY4" fmla="*/ 201880 h 211380"/>
                    <a:gd name="connsiteX0" fmla="*/ 0 w 391886"/>
                    <a:gd name="connsiteY0" fmla="*/ 104503 h 114003"/>
                    <a:gd name="connsiteX1" fmla="*/ 16626 w 391886"/>
                    <a:gd name="connsiteY1" fmla="*/ 0 h 114003"/>
                    <a:gd name="connsiteX2" fmla="*/ 391886 w 391886"/>
                    <a:gd name="connsiteY2" fmla="*/ 64127 h 114003"/>
                    <a:gd name="connsiteX3" fmla="*/ 57002 w 391886"/>
                    <a:gd name="connsiteY3" fmla="*/ 114003 h 114003"/>
                    <a:gd name="connsiteX4" fmla="*/ 0 w 391886"/>
                    <a:gd name="connsiteY4" fmla="*/ 104503 h 114003"/>
                    <a:gd name="connsiteX0" fmla="*/ 0 w 83127"/>
                    <a:gd name="connsiteY0" fmla="*/ 104503 h 114003"/>
                    <a:gd name="connsiteX1" fmla="*/ 16626 w 83127"/>
                    <a:gd name="connsiteY1" fmla="*/ 0 h 114003"/>
                    <a:gd name="connsiteX2" fmla="*/ 83127 w 83127"/>
                    <a:gd name="connsiteY2" fmla="*/ 14250 h 114003"/>
                    <a:gd name="connsiteX3" fmla="*/ 57002 w 83127"/>
                    <a:gd name="connsiteY3" fmla="*/ 114003 h 114003"/>
                    <a:gd name="connsiteX4" fmla="*/ 0 w 83127"/>
                    <a:gd name="connsiteY4" fmla="*/ 104503 h 114003"/>
                    <a:gd name="connsiteX0" fmla="*/ 23379 w 106506"/>
                    <a:gd name="connsiteY0" fmla="*/ 171178 h 180678"/>
                    <a:gd name="connsiteX1" fmla="*/ 0 w 106506"/>
                    <a:gd name="connsiteY1" fmla="*/ 0 h 180678"/>
                    <a:gd name="connsiteX2" fmla="*/ 106506 w 106506"/>
                    <a:gd name="connsiteY2" fmla="*/ 80925 h 180678"/>
                    <a:gd name="connsiteX3" fmla="*/ 80381 w 106506"/>
                    <a:gd name="connsiteY3" fmla="*/ 180678 h 180678"/>
                    <a:gd name="connsiteX4" fmla="*/ 23379 w 106506"/>
                    <a:gd name="connsiteY4" fmla="*/ 171178 h 180678"/>
                    <a:gd name="connsiteX0" fmla="*/ 23379 w 106506"/>
                    <a:gd name="connsiteY0" fmla="*/ 171178 h 180678"/>
                    <a:gd name="connsiteX1" fmla="*/ 0 w 106506"/>
                    <a:gd name="connsiteY1" fmla="*/ 0 h 180678"/>
                    <a:gd name="connsiteX2" fmla="*/ 106506 w 106506"/>
                    <a:gd name="connsiteY2" fmla="*/ 80925 h 180678"/>
                    <a:gd name="connsiteX3" fmla="*/ 80381 w 106506"/>
                    <a:gd name="connsiteY3" fmla="*/ 180678 h 180678"/>
                    <a:gd name="connsiteX4" fmla="*/ 23379 w 106506"/>
                    <a:gd name="connsiteY4" fmla="*/ 171178 h 180678"/>
                    <a:gd name="connsiteX0" fmla="*/ 23379 w 106506"/>
                    <a:gd name="connsiteY0" fmla="*/ 171178 h 180678"/>
                    <a:gd name="connsiteX1" fmla="*/ 0 w 106506"/>
                    <a:gd name="connsiteY1" fmla="*/ 0 h 180678"/>
                    <a:gd name="connsiteX2" fmla="*/ 106506 w 106506"/>
                    <a:gd name="connsiteY2" fmla="*/ 80925 h 180678"/>
                    <a:gd name="connsiteX3" fmla="*/ 80381 w 106506"/>
                    <a:gd name="connsiteY3" fmla="*/ 180678 h 180678"/>
                    <a:gd name="connsiteX4" fmla="*/ 23379 w 106506"/>
                    <a:gd name="connsiteY4" fmla="*/ 171178 h 180678"/>
                    <a:gd name="connsiteX0" fmla="*/ 23379 w 106506"/>
                    <a:gd name="connsiteY0" fmla="*/ 171178 h 180678"/>
                    <a:gd name="connsiteX1" fmla="*/ 0 w 106506"/>
                    <a:gd name="connsiteY1" fmla="*/ 0 h 180678"/>
                    <a:gd name="connsiteX2" fmla="*/ 106506 w 106506"/>
                    <a:gd name="connsiteY2" fmla="*/ 80925 h 180678"/>
                    <a:gd name="connsiteX3" fmla="*/ 80381 w 106506"/>
                    <a:gd name="connsiteY3" fmla="*/ 180678 h 180678"/>
                    <a:gd name="connsiteX4" fmla="*/ 23379 w 106506"/>
                    <a:gd name="connsiteY4" fmla="*/ 171178 h 180678"/>
                    <a:gd name="connsiteX0" fmla="*/ 23379 w 106506"/>
                    <a:gd name="connsiteY0" fmla="*/ 190136 h 199636"/>
                    <a:gd name="connsiteX1" fmla="*/ 0 w 106506"/>
                    <a:gd name="connsiteY1" fmla="*/ 18958 h 199636"/>
                    <a:gd name="connsiteX2" fmla="*/ 106506 w 106506"/>
                    <a:gd name="connsiteY2" fmla="*/ 99883 h 199636"/>
                    <a:gd name="connsiteX3" fmla="*/ 80381 w 106506"/>
                    <a:gd name="connsiteY3" fmla="*/ 199636 h 199636"/>
                    <a:gd name="connsiteX4" fmla="*/ 23379 w 106506"/>
                    <a:gd name="connsiteY4" fmla="*/ 190136 h 199636"/>
                    <a:gd name="connsiteX0" fmla="*/ 23379 w 87456"/>
                    <a:gd name="connsiteY0" fmla="*/ 192550 h 202050"/>
                    <a:gd name="connsiteX1" fmla="*/ 0 w 87456"/>
                    <a:gd name="connsiteY1" fmla="*/ 21372 h 202050"/>
                    <a:gd name="connsiteX2" fmla="*/ 87456 w 87456"/>
                    <a:gd name="connsiteY2" fmla="*/ 83247 h 202050"/>
                    <a:gd name="connsiteX3" fmla="*/ 80381 w 87456"/>
                    <a:gd name="connsiteY3" fmla="*/ 202050 h 202050"/>
                    <a:gd name="connsiteX4" fmla="*/ 23379 w 87456"/>
                    <a:gd name="connsiteY4" fmla="*/ 192550 h 202050"/>
                    <a:gd name="connsiteX0" fmla="*/ 23379 w 87456"/>
                    <a:gd name="connsiteY0" fmla="*/ 192550 h 203955"/>
                    <a:gd name="connsiteX1" fmla="*/ 0 w 87456"/>
                    <a:gd name="connsiteY1" fmla="*/ 21372 h 203955"/>
                    <a:gd name="connsiteX2" fmla="*/ 87456 w 87456"/>
                    <a:gd name="connsiteY2" fmla="*/ 83247 h 203955"/>
                    <a:gd name="connsiteX3" fmla="*/ 67046 w 87456"/>
                    <a:gd name="connsiteY3" fmla="*/ 203955 h 203955"/>
                    <a:gd name="connsiteX4" fmla="*/ 23379 w 87456"/>
                    <a:gd name="connsiteY4" fmla="*/ 192550 h 203955"/>
                    <a:gd name="connsiteX0" fmla="*/ 21474 w 87456"/>
                    <a:gd name="connsiteY0" fmla="*/ 205885 h 205885"/>
                    <a:gd name="connsiteX1" fmla="*/ 0 w 87456"/>
                    <a:gd name="connsiteY1" fmla="*/ 21372 h 205885"/>
                    <a:gd name="connsiteX2" fmla="*/ 87456 w 87456"/>
                    <a:gd name="connsiteY2" fmla="*/ 83247 h 205885"/>
                    <a:gd name="connsiteX3" fmla="*/ 67046 w 87456"/>
                    <a:gd name="connsiteY3" fmla="*/ 203955 h 205885"/>
                    <a:gd name="connsiteX4" fmla="*/ 21474 w 87456"/>
                    <a:gd name="connsiteY4" fmla="*/ 205885 h 205885"/>
                    <a:gd name="connsiteX0" fmla="*/ 21474 w 108411"/>
                    <a:gd name="connsiteY0" fmla="*/ 208287 h 208287"/>
                    <a:gd name="connsiteX1" fmla="*/ 0 w 108411"/>
                    <a:gd name="connsiteY1" fmla="*/ 23774 h 208287"/>
                    <a:gd name="connsiteX2" fmla="*/ 108411 w 108411"/>
                    <a:gd name="connsiteY2" fmla="*/ 70409 h 208287"/>
                    <a:gd name="connsiteX3" fmla="*/ 67046 w 108411"/>
                    <a:gd name="connsiteY3" fmla="*/ 206357 h 208287"/>
                    <a:gd name="connsiteX4" fmla="*/ 21474 w 108411"/>
                    <a:gd name="connsiteY4" fmla="*/ 208287 h 208287"/>
                    <a:gd name="connsiteX0" fmla="*/ 21474 w 108411"/>
                    <a:gd name="connsiteY0" fmla="*/ 208287 h 208287"/>
                    <a:gd name="connsiteX1" fmla="*/ 0 w 108411"/>
                    <a:gd name="connsiteY1" fmla="*/ 23774 h 208287"/>
                    <a:gd name="connsiteX2" fmla="*/ 108411 w 108411"/>
                    <a:gd name="connsiteY2" fmla="*/ 70409 h 208287"/>
                    <a:gd name="connsiteX3" fmla="*/ 67046 w 108411"/>
                    <a:gd name="connsiteY3" fmla="*/ 206357 h 208287"/>
                    <a:gd name="connsiteX4" fmla="*/ 21474 w 108411"/>
                    <a:gd name="connsiteY4" fmla="*/ 208287 h 208287"/>
                    <a:gd name="connsiteX0" fmla="*/ 21474 w 108411"/>
                    <a:gd name="connsiteY0" fmla="*/ 208287 h 208287"/>
                    <a:gd name="connsiteX1" fmla="*/ 0 w 108411"/>
                    <a:gd name="connsiteY1" fmla="*/ 23774 h 208287"/>
                    <a:gd name="connsiteX2" fmla="*/ 108411 w 108411"/>
                    <a:gd name="connsiteY2" fmla="*/ 70409 h 208287"/>
                    <a:gd name="connsiteX3" fmla="*/ 67046 w 108411"/>
                    <a:gd name="connsiteY3" fmla="*/ 206357 h 208287"/>
                    <a:gd name="connsiteX4" fmla="*/ 21474 w 108411"/>
                    <a:gd name="connsiteY4" fmla="*/ 208287 h 208287"/>
                    <a:gd name="connsiteX0" fmla="*/ 21474 w 70311"/>
                    <a:gd name="connsiteY0" fmla="*/ 216665 h 216665"/>
                    <a:gd name="connsiteX1" fmla="*/ 0 w 70311"/>
                    <a:gd name="connsiteY1" fmla="*/ 32152 h 216665"/>
                    <a:gd name="connsiteX2" fmla="*/ 70311 w 70311"/>
                    <a:gd name="connsiteY2" fmla="*/ 42592 h 216665"/>
                    <a:gd name="connsiteX3" fmla="*/ 67046 w 70311"/>
                    <a:gd name="connsiteY3" fmla="*/ 214735 h 216665"/>
                    <a:gd name="connsiteX4" fmla="*/ 21474 w 70311"/>
                    <a:gd name="connsiteY4" fmla="*/ 216665 h 216665"/>
                    <a:gd name="connsiteX0" fmla="*/ 21474 w 81953"/>
                    <a:gd name="connsiteY0" fmla="*/ 216665 h 216665"/>
                    <a:gd name="connsiteX1" fmla="*/ 0 w 81953"/>
                    <a:gd name="connsiteY1" fmla="*/ 32152 h 216665"/>
                    <a:gd name="connsiteX2" fmla="*/ 70311 w 81953"/>
                    <a:gd name="connsiteY2" fmla="*/ 42592 h 216665"/>
                    <a:gd name="connsiteX3" fmla="*/ 67046 w 81953"/>
                    <a:gd name="connsiteY3" fmla="*/ 214735 h 216665"/>
                    <a:gd name="connsiteX4" fmla="*/ 21474 w 81953"/>
                    <a:gd name="connsiteY4" fmla="*/ 216665 h 216665"/>
                    <a:gd name="connsiteX0" fmla="*/ 21474 w 80747"/>
                    <a:gd name="connsiteY0" fmla="*/ 216665 h 218545"/>
                    <a:gd name="connsiteX1" fmla="*/ 0 w 80747"/>
                    <a:gd name="connsiteY1" fmla="*/ 32152 h 218545"/>
                    <a:gd name="connsiteX2" fmla="*/ 70311 w 80747"/>
                    <a:gd name="connsiteY2" fmla="*/ 42592 h 218545"/>
                    <a:gd name="connsiteX3" fmla="*/ 61331 w 80747"/>
                    <a:gd name="connsiteY3" fmla="*/ 218545 h 218545"/>
                    <a:gd name="connsiteX4" fmla="*/ 21474 w 80747"/>
                    <a:gd name="connsiteY4" fmla="*/ 216665 h 218545"/>
                    <a:gd name="connsiteX0" fmla="*/ 21474 w 80747"/>
                    <a:gd name="connsiteY0" fmla="*/ 216665 h 218545"/>
                    <a:gd name="connsiteX1" fmla="*/ 0 w 80747"/>
                    <a:gd name="connsiteY1" fmla="*/ 32152 h 218545"/>
                    <a:gd name="connsiteX2" fmla="*/ 70311 w 80747"/>
                    <a:gd name="connsiteY2" fmla="*/ 42592 h 218545"/>
                    <a:gd name="connsiteX3" fmla="*/ 61331 w 80747"/>
                    <a:gd name="connsiteY3" fmla="*/ 218545 h 218545"/>
                    <a:gd name="connsiteX4" fmla="*/ 21474 w 80747"/>
                    <a:gd name="connsiteY4" fmla="*/ 216665 h 218545"/>
                    <a:gd name="connsiteX0" fmla="*/ 21474 w 81782"/>
                    <a:gd name="connsiteY0" fmla="*/ 216665 h 218545"/>
                    <a:gd name="connsiteX1" fmla="*/ 0 w 81782"/>
                    <a:gd name="connsiteY1" fmla="*/ 32152 h 218545"/>
                    <a:gd name="connsiteX2" fmla="*/ 70311 w 81782"/>
                    <a:gd name="connsiteY2" fmla="*/ 42592 h 218545"/>
                    <a:gd name="connsiteX3" fmla="*/ 61331 w 81782"/>
                    <a:gd name="connsiteY3" fmla="*/ 218545 h 218545"/>
                    <a:gd name="connsiteX4" fmla="*/ 21474 w 81782"/>
                    <a:gd name="connsiteY4" fmla="*/ 216665 h 218545"/>
                    <a:gd name="connsiteX0" fmla="*/ 130059 w 190367"/>
                    <a:gd name="connsiteY0" fmla="*/ 194073 h 195953"/>
                    <a:gd name="connsiteX1" fmla="*/ 0 w 190367"/>
                    <a:gd name="connsiteY1" fmla="*/ 49565 h 195953"/>
                    <a:gd name="connsiteX2" fmla="*/ 178896 w 190367"/>
                    <a:gd name="connsiteY2" fmla="*/ 20000 h 195953"/>
                    <a:gd name="connsiteX3" fmla="*/ 169916 w 190367"/>
                    <a:gd name="connsiteY3" fmla="*/ 195953 h 195953"/>
                    <a:gd name="connsiteX4" fmla="*/ 130059 w 190367"/>
                    <a:gd name="connsiteY4" fmla="*/ 194073 h 195953"/>
                    <a:gd name="connsiteX0" fmla="*/ 130059 w 190367"/>
                    <a:gd name="connsiteY0" fmla="*/ 194073 h 195953"/>
                    <a:gd name="connsiteX1" fmla="*/ 0 w 190367"/>
                    <a:gd name="connsiteY1" fmla="*/ 49565 h 195953"/>
                    <a:gd name="connsiteX2" fmla="*/ 178896 w 190367"/>
                    <a:gd name="connsiteY2" fmla="*/ 20000 h 195953"/>
                    <a:gd name="connsiteX3" fmla="*/ 169916 w 190367"/>
                    <a:gd name="connsiteY3" fmla="*/ 195953 h 195953"/>
                    <a:gd name="connsiteX4" fmla="*/ 130059 w 190367"/>
                    <a:gd name="connsiteY4" fmla="*/ 194073 h 195953"/>
                    <a:gd name="connsiteX0" fmla="*/ 133767 w 194075"/>
                    <a:gd name="connsiteY0" fmla="*/ 222094 h 223974"/>
                    <a:gd name="connsiteX1" fmla="*/ 3708 w 194075"/>
                    <a:gd name="connsiteY1" fmla="*/ 77586 h 223974"/>
                    <a:gd name="connsiteX2" fmla="*/ 182604 w 194075"/>
                    <a:gd name="connsiteY2" fmla="*/ 48021 h 223974"/>
                    <a:gd name="connsiteX3" fmla="*/ 173624 w 194075"/>
                    <a:gd name="connsiteY3" fmla="*/ 223974 h 223974"/>
                    <a:gd name="connsiteX4" fmla="*/ 133767 w 194075"/>
                    <a:gd name="connsiteY4" fmla="*/ 222094 h 223974"/>
                    <a:gd name="connsiteX0" fmla="*/ 133509 w 193817"/>
                    <a:gd name="connsiteY0" fmla="*/ 235087 h 236967"/>
                    <a:gd name="connsiteX1" fmla="*/ 3450 w 193817"/>
                    <a:gd name="connsiteY1" fmla="*/ 90579 h 236967"/>
                    <a:gd name="connsiteX2" fmla="*/ 182346 w 193817"/>
                    <a:gd name="connsiteY2" fmla="*/ 61014 h 236967"/>
                    <a:gd name="connsiteX3" fmla="*/ 173366 w 193817"/>
                    <a:gd name="connsiteY3" fmla="*/ 236967 h 236967"/>
                    <a:gd name="connsiteX4" fmla="*/ 133509 w 193817"/>
                    <a:gd name="connsiteY4" fmla="*/ 235087 h 236967"/>
                    <a:gd name="connsiteX0" fmla="*/ 131324 w 191632"/>
                    <a:gd name="connsiteY0" fmla="*/ 228596 h 230476"/>
                    <a:gd name="connsiteX1" fmla="*/ 1265 w 191632"/>
                    <a:gd name="connsiteY1" fmla="*/ 84088 h 230476"/>
                    <a:gd name="connsiteX2" fmla="*/ 180161 w 191632"/>
                    <a:gd name="connsiteY2" fmla="*/ 54523 h 230476"/>
                    <a:gd name="connsiteX3" fmla="*/ 171181 w 191632"/>
                    <a:gd name="connsiteY3" fmla="*/ 230476 h 230476"/>
                    <a:gd name="connsiteX4" fmla="*/ 131324 w 191632"/>
                    <a:gd name="connsiteY4" fmla="*/ 228596 h 230476"/>
                    <a:gd name="connsiteX0" fmla="*/ 131324 w 191632"/>
                    <a:gd name="connsiteY0" fmla="*/ 228596 h 230476"/>
                    <a:gd name="connsiteX1" fmla="*/ 116678 w 191632"/>
                    <a:gd name="connsiteY1" fmla="*/ 126345 h 230476"/>
                    <a:gd name="connsiteX2" fmla="*/ 1265 w 191632"/>
                    <a:gd name="connsiteY2" fmla="*/ 84088 h 230476"/>
                    <a:gd name="connsiteX3" fmla="*/ 180161 w 191632"/>
                    <a:gd name="connsiteY3" fmla="*/ 54523 h 230476"/>
                    <a:gd name="connsiteX4" fmla="*/ 171181 w 191632"/>
                    <a:gd name="connsiteY4" fmla="*/ 230476 h 230476"/>
                    <a:gd name="connsiteX5" fmla="*/ 131324 w 191632"/>
                    <a:gd name="connsiteY5" fmla="*/ 228596 h 230476"/>
                    <a:gd name="connsiteX0" fmla="*/ 131324 w 191632"/>
                    <a:gd name="connsiteY0" fmla="*/ 228596 h 230476"/>
                    <a:gd name="connsiteX1" fmla="*/ 147158 w 191632"/>
                    <a:gd name="connsiteY1" fmla="*/ 88245 h 230476"/>
                    <a:gd name="connsiteX2" fmla="*/ 1265 w 191632"/>
                    <a:gd name="connsiteY2" fmla="*/ 84088 h 230476"/>
                    <a:gd name="connsiteX3" fmla="*/ 180161 w 191632"/>
                    <a:gd name="connsiteY3" fmla="*/ 54523 h 230476"/>
                    <a:gd name="connsiteX4" fmla="*/ 171181 w 191632"/>
                    <a:gd name="connsiteY4" fmla="*/ 230476 h 230476"/>
                    <a:gd name="connsiteX5" fmla="*/ 131324 w 191632"/>
                    <a:gd name="connsiteY5" fmla="*/ 228596 h 230476"/>
                    <a:gd name="connsiteX0" fmla="*/ 131324 w 191632"/>
                    <a:gd name="connsiteY0" fmla="*/ 228596 h 230476"/>
                    <a:gd name="connsiteX1" fmla="*/ 147158 w 191632"/>
                    <a:gd name="connsiteY1" fmla="*/ 88245 h 230476"/>
                    <a:gd name="connsiteX2" fmla="*/ 1265 w 191632"/>
                    <a:gd name="connsiteY2" fmla="*/ 84088 h 230476"/>
                    <a:gd name="connsiteX3" fmla="*/ 180161 w 191632"/>
                    <a:gd name="connsiteY3" fmla="*/ 54523 h 230476"/>
                    <a:gd name="connsiteX4" fmla="*/ 171181 w 191632"/>
                    <a:gd name="connsiteY4" fmla="*/ 230476 h 230476"/>
                    <a:gd name="connsiteX5" fmla="*/ 131324 w 191632"/>
                    <a:gd name="connsiteY5" fmla="*/ 228596 h 230476"/>
                    <a:gd name="connsiteX0" fmla="*/ 131324 w 191632"/>
                    <a:gd name="connsiteY0" fmla="*/ 228596 h 230476"/>
                    <a:gd name="connsiteX1" fmla="*/ 147158 w 191632"/>
                    <a:gd name="connsiteY1" fmla="*/ 88245 h 230476"/>
                    <a:gd name="connsiteX2" fmla="*/ 1265 w 191632"/>
                    <a:gd name="connsiteY2" fmla="*/ 84088 h 230476"/>
                    <a:gd name="connsiteX3" fmla="*/ 180161 w 191632"/>
                    <a:gd name="connsiteY3" fmla="*/ 54523 h 230476"/>
                    <a:gd name="connsiteX4" fmla="*/ 171181 w 191632"/>
                    <a:gd name="connsiteY4" fmla="*/ 230476 h 230476"/>
                    <a:gd name="connsiteX5" fmla="*/ 131324 w 191632"/>
                    <a:gd name="connsiteY5" fmla="*/ 228596 h 230476"/>
                    <a:gd name="connsiteX0" fmla="*/ 256548 w 316856"/>
                    <a:gd name="connsiteY0" fmla="*/ 179783 h 570580"/>
                    <a:gd name="connsiteX1" fmla="*/ 272382 w 316856"/>
                    <a:gd name="connsiteY1" fmla="*/ 39432 h 570580"/>
                    <a:gd name="connsiteX2" fmla="*/ 759 w 316856"/>
                    <a:gd name="connsiteY2" fmla="*/ 570580 h 570580"/>
                    <a:gd name="connsiteX3" fmla="*/ 305385 w 316856"/>
                    <a:gd name="connsiteY3" fmla="*/ 5710 h 570580"/>
                    <a:gd name="connsiteX4" fmla="*/ 296405 w 316856"/>
                    <a:gd name="connsiteY4" fmla="*/ 181663 h 570580"/>
                    <a:gd name="connsiteX5" fmla="*/ 256548 w 316856"/>
                    <a:gd name="connsiteY5" fmla="*/ 179783 h 570580"/>
                    <a:gd name="connsiteX0" fmla="*/ 256548 w 316856"/>
                    <a:gd name="connsiteY0" fmla="*/ 179783 h 570580"/>
                    <a:gd name="connsiteX1" fmla="*/ 272382 w 316856"/>
                    <a:gd name="connsiteY1" fmla="*/ 39432 h 570580"/>
                    <a:gd name="connsiteX2" fmla="*/ 759 w 316856"/>
                    <a:gd name="connsiteY2" fmla="*/ 570580 h 570580"/>
                    <a:gd name="connsiteX3" fmla="*/ 305385 w 316856"/>
                    <a:gd name="connsiteY3" fmla="*/ 5710 h 570580"/>
                    <a:gd name="connsiteX4" fmla="*/ 296405 w 316856"/>
                    <a:gd name="connsiteY4" fmla="*/ 181663 h 570580"/>
                    <a:gd name="connsiteX5" fmla="*/ 256548 w 316856"/>
                    <a:gd name="connsiteY5" fmla="*/ 179783 h 570580"/>
                    <a:gd name="connsiteX0" fmla="*/ 263533 w 323841"/>
                    <a:gd name="connsiteY0" fmla="*/ 181471 h 572268"/>
                    <a:gd name="connsiteX1" fmla="*/ 279367 w 323841"/>
                    <a:gd name="connsiteY1" fmla="*/ 41120 h 572268"/>
                    <a:gd name="connsiteX2" fmla="*/ 7744 w 323841"/>
                    <a:gd name="connsiteY2" fmla="*/ 572268 h 572268"/>
                    <a:gd name="connsiteX3" fmla="*/ 312370 w 323841"/>
                    <a:gd name="connsiteY3" fmla="*/ 7398 h 572268"/>
                    <a:gd name="connsiteX4" fmla="*/ 303390 w 323841"/>
                    <a:gd name="connsiteY4" fmla="*/ 183351 h 572268"/>
                    <a:gd name="connsiteX5" fmla="*/ 263533 w 323841"/>
                    <a:gd name="connsiteY5" fmla="*/ 181471 h 572268"/>
                    <a:gd name="connsiteX0" fmla="*/ 291582 w 351890"/>
                    <a:gd name="connsiteY0" fmla="*/ 181536 h 568523"/>
                    <a:gd name="connsiteX1" fmla="*/ 307416 w 351890"/>
                    <a:gd name="connsiteY1" fmla="*/ 41185 h 568523"/>
                    <a:gd name="connsiteX2" fmla="*/ 7218 w 351890"/>
                    <a:gd name="connsiteY2" fmla="*/ 568523 h 568523"/>
                    <a:gd name="connsiteX3" fmla="*/ 340419 w 351890"/>
                    <a:gd name="connsiteY3" fmla="*/ 7463 h 568523"/>
                    <a:gd name="connsiteX4" fmla="*/ 331439 w 351890"/>
                    <a:gd name="connsiteY4" fmla="*/ 183416 h 568523"/>
                    <a:gd name="connsiteX5" fmla="*/ 291582 w 351890"/>
                    <a:gd name="connsiteY5" fmla="*/ 181536 h 568523"/>
                    <a:gd name="connsiteX0" fmla="*/ 297225 w 357533"/>
                    <a:gd name="connsiteY0" fmla="*/ 181536 h 592123"/>
                    <a:gd name="connsiteX1" fmla="*/ 313059 w 357533"/>
                    <a:gd name="connsiteY1" fmla="*/ 41185 h 592123"/>
                    <a:gd name="connsiteX2" fmla="*/ 92080 w 357533"/>
                    <a:gd name="connsiteY2" fmla="*/ 443140 h 592123"/>
                    <a:gd name="connsiteX3" fmla="*/ 12861 w 357533"/>
                    <a:gd name="connsiteY3" fmla="*/ 568523 h 592123"/>
                    <a:gd name="connsiteX4" fmla="*/ 346062 w 357533"/>
                    <a:gd name="connsiteY4" fmla="*/ 7463 h 592123"/>
                    <a:gd name="connsiteX5" fmla="*/ 337082 w 357533"/>
                    <a:gd name="connsiteY5" fmla="*/ 183416 h 592123"/>
                    <a:gd name="connsiteX6" fmla="*/ 297225 w 357533"/>
                    <a:gd name="connsiteY6" fmla="*/ 181536 h 592123"/>
                    <a:gd name="connsiteX0" fmla="*/ 302787 w 363095"/>
                    <a:gd name="connsiteY0" fmla="*/ 181536 h 617160"/>
                    <a:gd name="connsiteX1" fmla="*/ 318621 w 363095"/>
                    <a:gd name="connsiteY1" fmla="*/ 41185 h 617160"/>
                    <a:gd name="connsiteX2" fmla="*/ 63352 w 363095"/>
                    <a:gd name="connsiteY2" fmla="*/ 544105 h 617160"/>
                    <a:gd name="connsiteX3" fmla="*/ 18423 w 363095"/>
                    <a:gd name="connsiteY3" fmla="*/ 568523 h 617160"/>
                    <a:gd name="connsiteX4" fmla="*/ 351624 w 363095"/>
                    <a:gd name="connsiteY4" fmla="*/ 7463 h 617160"/>
                    <a:gd name="connsiteX5" fmla="*/ 342644 w 363095"/>
                    <a:gd name="connsiteY5" fmla="*/ 183416 h 617160"/>
                    <a:gd name="connsiteX6" fmla="*/ 302787 w 363095"/>
                    <a:gd name="connsiteY6" fmla="*/ 181536 h 617160"/>
                    <a:gd name="connsiteX0" fmla="*/ 302787 w 363095"/>
                    <a:gd name="connsiteY0" fmla="*/ 182503 h 618127"/>
                    <a:gd name="connsiteX1" fmla="*/ 318621 w 363095"/>
                    <a:gd name="connsiteY1" fmla="*/ 42152 h 618127"/>
                    <a:gd name="connsiteX2" fmla="*/ 63352 w 363095"/>
                    <a:gd name="connsiteY2" fmla="*/ 545072 h 618127"/>
                    <a:gd name="connsiteX3" fmla="*/ 18423 w 363095"/>
                    <a:gd name="connsiteY3" fmla="*/ 569490 h 618127"/>
                    <a:gd name="connsiteX4" fmla="*/ 351624 w 363095"/>
                    <a:gd name="connsiteY4" fmla="*/ 8430 h 618127"/>
                    <a:gd name="connsiteX5" fmla="*/ 342644 w 363095"/>
                    <a:gd name="connsiteY5" fmla="*/ 184383 h 618127"/>
                    <a:gd name="connsiteX6" fmla="*/ 302787 w 363095"/>
                    <a:gd name="connsiteY6" fmla="*/ 182503 h 618127"/>
                    <a:gd name="connsiteX0" fmla="*/ 292540 w 352848"/>
                    <a:gd name="connsiteY0" fmla="*/ 174135 h 605672"/>
                    <a:gd name="connsiteX1" fmla="*/ 308374 w 352848"/>
                    <a:gd name="connsiteY1" fmla="*/ 33784 h 605672"/>
                    <a:gd name="connsiteX2" fmla="*/ 53105 w 352848"/>
                    <a:gd name="connsiteY2" fmla="*/ 536704 h 605672"/>
                    <a:gd name="connsiteX3" fmla="*/ 8176 w 352848"/>
                    <a:gd name="connsiteY3" fmla="*/ 561122 h 605672"/>
                    <a:gd name="connsiteX4" fmla="*/ 167406 w 352848"/>
                    <a:gd name="connsiteY4" fmla="*/ 161419 h 605672"/>
                    <a:gd name="connsiteX5" fmla="*/ 341377 w 352848"/>
                    <a:gd name="connsiteY5" fmla="*/ 62 h 605672"/>
                    <a:gd name="connsiteX6" fmla="*/ 332397 w 352848"/>
                    <a:gd name="connsiteY6" fmla="*/ 176015 h 605672"/>
                    <a:gd name="connsiteX7" fmla="*/ 292540 w 352848"/>
                    <a:gd name="connsiteY7" fmla="*/ 174135 h 605672"/>
                    <a:gd name="connsiteX0" fmla="*/ 292540 w 352848"/>
                    <a:gd name="connsiteY0" fmla="*/ 185617 h 617154"/>
                    <a:gd name="connsiteX1" fmla="*/ 308374 w 352848"/>
                    <a:gd name="connsiteY1" fmla="*/ 45266 h 617154"/>
                    <a:gd name="connsiteX2" fmla="*/ 53105 w 352848"/>
                    <a:gd name="connsiteY2" fmla="*/ 548186 h 617154"/>
                    <a:gd name="connsiteX3" fmla="*/ 8176 w 352848"/>
                    <a:gd name="connsiteY3" fmla="*/ 572604 h 617154"/>
                    <a:gd name="connsiteX4" fmla="*/ 123591 w 352848"/>
                    <a:gd name="connsiteY4" fmla="*/ 60506 h 617154"/>
                    <a:gd name="connsiteX5" fmla="*/ 341377 w 352848"/>
                    <a:gd name="connsiteY5" fmla="*/ 11544 h 617154"/>
                    <a:gd name="connsiteX6" fmla="*/ 332397 w 352848"/>
                    <a:gd name="connsiteY6" fmla="*/ 187497 h 617154"/>
                    <a:gd name="connsiteX7" fmla="*/ 292540 w 352848"/>
                    <a:gd name="connsiteY7" fmla="*/ 185617 h 617154"/>
                    <a:gd name="connsiteX0" fmla="*/ 292540 w 352848"/>
                    <a:gd name="connsiteY0" fmla="*/ 205779 h 637316"/>
                    <a:gd name="connsiteX1" fmla="*/ 308374 w 352848"/>
                    <a:gd name="connsiteY1" fmla="*/ 65428 h 637316"/>
                    <a:gd name="connsiteX2" fmla="*/ 53105 w 352848"/>
                    <a:gd name="connsiteY2" fmla="*/ 568348 h 637316"/>
                    <a:gd name="connsiteX3" fmla="*/ 8176 w 352848"/>
                    <a:gd name="connsiteY3" fmla="*/ 592766 h 637316"/>
                    <a:gd name="connsiteX4" fmla="*/ 135021 w 352848"/>
                    <a:gd name="connsiteY4" fmla="*/ 46378 h 637316"/>
                    <a:gd name="connsiteX5" fmla="*/ 341377 w 352848"/>
                    <a:gd name="connsiteY5" fmla="*/ 31706 h 637316"/>
                    <a:gd name="connsiteX6" fmla="*/ 332397 w 352848"/>
                    <a:gd name="connsiteY6" fmla="*/ 207659 h 637316"/>
                    <a:gd name="connsiteX7" fmla="*/ 292540 w 352848"/>
                    <a:gd name="connsiteY7" fmla="*/ 205779 h 637316"/>
                    <a:gd name="connsiteX0" fmla="*/ 292540 w 352848"/>
                    <a:gd name="connsiteY0" fmla="*/ 205779 h 637316"/>
                    <a:gd name="connsiteX1" fmla="*/ 308374 w 352848"/>
                    <a:gd name="connsiteY1" fmla="*/ 65428 h 637316"/>
                    <a:gd name="connsiteX2" fmla="*/ 53105 w 352848"/>
                    <a:gd name="connsiteY2" fmla="*/ 568348 h 637316"/>
                    <a:gd name="connsiteX3" fmla="*/ 8176 w 352848"/>
                    <a:gd name="connsiteY3" fmla="*/ 592766 h 637316"/>
                    <a:gd name="connsiteX4" fmla="*/ 135021 w 352848"/>
                    <a:gd name="connsiteY4" fmla="*/ 46378 h 637316"/>
                    <a:gd name="connsiteX5" fmla="*/ 341377 w 352848"/>
                    <a:gd name="connsiteY5" fmla="*/ 31706 h 637316"/>
                    <a:gd name="connsiteX6" fmla="*/ 332397 w 352848"/>
                    <a:gd name="connsiteY6" fmla="*/ 207659 h 637316"/>
                    <a:gd name="connsiteX7" fmla="*/ 292540 w 352848"/>
                    <a:gd name="connsiteY7" fmla="*/ 205779 h 637316"/>
                    <a:gd name="connsiteX0" fmla="*/ 292540 w 352848"/>
                    <a:gd name="connsiteY0" fmla="*/ 232149 h 663686"/>
                    <a:gd name="connsiteX1" fmla="*/ 308374 w 352848"/>
                    <a:gd name="connsiteY1" fmla="*/ 91798 h 663686"/>
                    <a:gd name="connsiteX2" fmla="*/ 53105 w 352848"/>
                    <a:gd name="connsiteY2" fmla="*/ 594718 h 663686"/>
                    <a:gd name="connsiteX3" fmla="*/ 8176 w 352848"/>
                    <a:gd name="connsiteY3" fmla="*/ 619136 h 663686"/>
                    <a:gd name="connsiteX4" fmla="*/ 135021 w 352848"/>
                    <a:gd name="connsiteY4" fmla="*/ 72748 h 663686"/>
                    <a:gd name="connsiteX5" fmla="*/ 341377 w 352848"/>
                    <a:gd name="connsiteY5" fmla="*/ 58076 h 663686"/>
                    <a:gd name="connsiteX6" fmla="*/ 332397 w 352848"/>
                    <a:gd name="connsiteY6" fmla="*/ 234029 h 663686"/>
                    <a:gd name="connsiteX7" fmla="*/ 292540 w 352848"/>
                    <a:gd name="connsiteY7" fmla="*/ 232149 h 663686"/>
                    <a:gd name="connsiteX0" fmla="*/ 292540 w 352848"/>
                    <a:gd name="connsiteY0" fmla="*/ 233042 h 664579"/>
                    <a:gd name="connsiteX1" fmla="*/ 308374 w 352848"/>
                    <a:gd name="connsiteY1" fmla="*/ 92691 h 664579"/>
                    <a:gd name="connsiteX2" fmla="*/ 53105 w 352848"/>
                    <a:gd name="connsiteY2" fmla="*/ 595611 h 664579"/>
                    <a:gd name="connsiteX3" fmla="*/ 8176 w 352848"/>
                    <a:gd name="connsiteY3" fmla="*/ 620029 h 664579"/>
                    <a:gd name="connsiteX4" fmla="*/ 131211 w 352848"/>
                    <a:gd name="connsiteY4" fmla="*/ 71736 h 664579"/>
                    <a:gd name="connsiteX5" fmla="*/ 341377 w 352848"/>
                    <a:gd name="connsiteY5" fmla="*/ 58969 h 664579"/>
                    <a:gd name="connsiteX6" fmla="*/ 332397 w 352848"/>
                    <a:gd name="connsiteY6" fmla="*/ 234922 h 664579"/>
                    <a:gd name="connsiteX7" fmla="*/ 292540 w 352848"/>
                    <a:gd name="connsiteY7" fmla="*/ 233042 h 664579"/>
                    <a:gd name="connsiteX0" fmla="*/ 292540 w 352848"/>
                    <a:gd name="connsiteY0" fmla="*/ 232358 h 663895"/>
                    <a:gd name="connsiteX1" fmla="*/ 308374 w 352848"/>
                    <a:gd name="connsiteY1" fmla="*/ 92007 h 663895"/>
                    <a:gd name="connsiteX2" fmla="*/ 53105 w 352848"/>
                    <a:gd name="connsiteY2" fmla="*/ 594927 h 663895"/>
                    <a:gd name="connsiteX3" fmla="*/ 8176 w 352848"/>
                    <a:gd name="connsiteY3" fmla="*/ 619345 h 663895"/>
                    <a:gd name="connsiteX4" fmla="*/ 131211 w 352848"/>
                    <a:gd name="connsiteY4" fmla="*/ 71052 h 663895"/>
                    <a:gd name="connsiteX5" fmla="*/ 341377 w 352848"/>
                    <a:gd name="connsiteY5" fmla="*/ 58285 h 663895"/>
                    <a:gd name="connsiteX6" fmla="*/ 332397 w 352848"/>
                    <a:gd name="connsiteY6" fmla="*/ 234238 h 663895"/>
                    <a:gd name="connsiteX7" fmla="*/ 292540 w 352848"/>
                    <a:gd name="connsiteY7" fmla="*/ 232358 h 663895"/>
                    <a:gd name="connsiteX0" fmla="*/ 285909 w 346217"/>
                    <a:gd name="connsiteY0" fmla="*/ 232358 h 695538"/>
                    <a:gd name="connsiteX1" fmla="*/ 301743 w 346217"/>
                    <a:gd name="connsiteY1" fmla="*/ 92007 h 695538"/>
                    <a:gd name="connsiteX2" fmla="*/ 195064 w 346217"/>
                    <a:gd name="connsiteY2" fmla="*/ 650172 h 695538"/>
                    <a:gd name="connsiteX3" fmla="*/ 1545 w 346217"/>
                    <a:gd name="connsiteY3" fmla="*/ 619345 h 695538"/>
                    <a:gd name="connsiteX4" fmla="*/ 124580 w 346217"/>
                    <a:gd name="connsiteY4" fmla="*/ 71052 h 695538"/>
                    <a:gd name="connsiteX5" fmla="*/ 334746 w 346217"/>
                    <a:gd name="connsiteY5" fmla="*/ 58285 h 695538"/>
                    <a:gd name="connsiteX6" fmla="*/ 325766 w 346217"/>
                    <a:gd name="connsiteY6" fmla="*/ 234238 h 695538"/>
                    <a:gd name="connsiteX7" fmla="*/ 285909 w 346217"/>
                    <a:gd name="connsiteY7" fmla="*/ 232358 h 695538"/>
                    <a:gd name="connsiteX0" fmla="*/ 285745 w 346053"/>
                    <a:gd name="connsiteY0" fmla="*/ 232358 h 727039"/>
                    <a:gd name="connsiteX1" fmla="*/ 301579 w 346053"/>
                    <a:gd name="connsiteY1" fmla="*/ 92007 h 727039"/>
                    <a:gd name="connsiteX2" fmla="*/ 215855 w 346053"/>
                    <a:gd name="connsiteY2" fmla="*/ 692082 h 727039"/>
                    <a:gd name="connsiteX3" fmla="*/ 1381 w 346053"/>
                    <a:gd name="connsiteY3" fmla="*/ 619345 h 727039"/>
                    <a:gd name="connsiteX4" fmla="*/ 124416 w 346053"/>
                    <a:gd name="connsiteY4" fmla="*/ 71052 h 727039"/>
                    <a:gd name="connsiteX5" fmla="*/ 334582 w 346053"/>
                    <a:gd name="connsiteY5" fmla="*/ 58285 h 727039"/>
                    <a:gd name="connsiteX6" fmla="*/ 325602 w 346053"/>
                    <a:gd name="connsiteY6" fmla="*/ 234238 h 727039"/>
                    <a:gd name="connsiteX7" fmla="*/ 285745 w 346053"/>
                    <a:gd name="connsiteY7" fmla="*/ 232358 h 727039"/>
                    <a:gd name="connsiteX0" fmla="*/ 286362 w 346670"/>
                    <a:gd name="connsiteY0" fmla="*/ 232358 h 751314"/>
                    <a:gd name="connsiteX1" fmla="*/ 302196 w 346670"/>
                    <a:gd name="connsiteY1" fmla="*/ 92007 h 751314"/>
                    <a:gd name="connsiteX2" fmla="*/ 216472 w 346670"/>
                    <a:gd name="connsiteY2" fmla="*/ 692082 h 751314"/>
                    <a:gd name="connsiteX3" fmla="*/ 1998 w 346670"/>
                    <a:gd name="connsiteY3" fmla="*/ 619345 h 751314"/>
                    <a:gd name="connsiteX4" fmla="*/ 125033 w 346670"/>
                    <a:gd name="connsiteY4" fmla="*/ 71052 h 751314"/>
                    <a:gd name="connsiteX5" fmla="*/ 335199 w 346670"/>
                    <a:gd name="connsiteY5" fmla="*/ 58285 h 751314"/>
                    <a:gd name="connsiteX6" fmla="*/ 326219 w 346670"/>
                    <a:gd name="connsiteY6" fmla="*/ 234238 h 751314"/>
                    <a:gd name="connsiteX7" fmla="*/ 286362 w 346670"/>
                    <a:gd name="connsiteY7" fmla="*/ 232358 h 751314"/>
                    <a:gd name="connsiteX0" fmla="*/ 289763 w 350071"/>
                    <a:gd name="connsiteY0" fmla="*/ 232358 h 756288"/>
                    <a:gd name="connsiteX1" fmla="*/ 305597 w 350071"/>
                    <a:gd name="connsiteY1" fmla="*/ 92007 h 756288"/>
                    <a:gd name="connsiteX2" fmla="*/ 219873 w 350071"/>
                    <a:gd name="connsiteY2" fmla="*/ 692082 h 756288"/>
                    <a:gd name="connsiteX3" fmla="*/ 5399 w 350071"/>
                    <a:gd name="connsiteY3" fmla="*/ 619345 h 756288"/>
                    <a:gd name="connsiteX4" fmla="*/ 128434 w 350071"/>
                    <a:gd name="connsiteY4" fmla="*/ 71052 h 756288"/>
                    <a:gd name="connsiteX5" fmla="*/ 338600 w 350071"/>
                    <a:gd name="connsiteY5" fmla="*/ 58285 h 756288"/>
                    <a:gd name="connsiteX6" fmla="*/ 329620 w 350071"/>
                    <a:gd name="connsiteY6" fmla="*/ 234238 h 756288"/>
                    <a:gd name="connsiteX7" fmla="*/ 289763 w 350071"/>
                    <a:gd name="connsiteY7" fmla="*/ 232358 h 756288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219392 w 349590"/>
                    <a:gd name="connsiteY2" fmla="*/ 692082 h 757106"/>
                    <a:gd name="connsiteX3" fmla="*/ 4918 w 349590"/>
                    <a:gd name="connsiteY3" fmla="*/ 619345 h 757106"/>
                    <a:gd name="connsiteX4" fmla="*/ 127953 w 349590"/>
                    <a:gd name="connsiteY4" fmla="*/ 71052 h 757106"/>
                    <a:gd name="connsiteX5" fmla="*/ 338119 w 349590"/>
                    <a:gd name="connsiteY5" fmla="*/ 58285 h 757106"/>
                    <a:gd name="connsiteX6" fmla="*/ 329139 w 349590"/>
                    <a:gd name="connsiteY6" fmla="*/ 234238 h 757106"/>
                    <a:gd name="connsiteX7" fmla="*/ 289282 w 349590"/>
                    <a:gd name="connsiteY7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268922 w 349590"/>
                    <a:gd name="connsiteY2" fmla="*/ 343466 h 757106"/>
                    <a:gd name="connsiteX3" fmla="*/ 219392 w 349590"/>
                    <a:gd name="connsiteY3" fmla="*/ 692082 h 757106"/>
                    <a:gd name="connsiteX4" fmla="*/ 4918 w 349590"/>
                    <a:gd name="connsiteY4" fmla="*/ 619345 h 757106"/>
                    <a:gd name="connsiteX5" fmla="*/ 127953 w 349590"/>
                    <a:gd name="connsiteY5" fmla="*/ 71052 h 757106"/>
                    <a:gd name="connsiteX6" fmla="*/ 338119 w 349590"/>
                    <a:gd name="connsiteY6" fmla="*/ 58285 h 757106"/>
                    <a:gd name="connsiteX7" fmla="*/ 329139 w 349590"/>
                    <a:gd name="connsiteY7" fmla="*/ 234238 h 757106"/>
                    <a:gd name="connsiteX8" fmla="*/ 289282 w 349590"/>
                    <a:gd name="connsiteY8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219392 w 349590"/>
                    <a:gd name="connsiteY3" fmla="*/ 692082 h 757106"/>
                    <a:gd name="connsiteX4" fmla="*/ 4918 w 349590"/>
                    <a:gd name="connsiteY4" fmla="*/ 619345 h 757106"/>
                    <a:gd name="connsiteX5" fmla="*/ 127953 w 349590"/>
                    <a:gd name="connsiteY5" fmla="*/ 71052 h 757106"/>
                    <a:gd name="connsiteX6" fmla="*/ 338119 w 349590"/>
                    <a:gd name="connsiteY6" fmla="*/ 58285 h 757106"/>
                    <a:gd name="connsiteX7" fmla="*/ 329139 w 349590"/>
                    <a:gd name="connsiteY7" fmla="*/ 234238 h 757106"/>
                    <a:gd name="connsiteX8" fmla="*/ 289282 w 349590"/>
                    <a:gd name="connsiteY8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219392 w 349590"/>
                    <a:gd name="connsiteY3" fmla="*/ 692082 h 757106"/>
                    <a:gd name="connsiteX4" fmla="*/ 4918 w 349590"/>
                    <a:gd name="connsiteY4" fmla="*/ 619345 h 757106"/>
                    <a:gd name="connsiteX5" fmla="*/ 127953 w 349590"/>
                    <a:gd name="connsiteY5" fmla="*/ 71052 h 757106"/>
                    <a:gd name="connsiteX6" fmla="*/ 338119 w 349590"/>
                    <a:gd name="connsiteY6" fmla="*/ 58285 h 757106"/>
                    <a:gd name="connsiteX7" fmla="*/ 329139 w 349590"/>
                    <a:gd name="connsiteY7" fmla="*/ 234238 h 757106"/>
                    <a:gd name="connsiteX8" fmla="*/ 289282 w 349590"/>
                    <a:gd name="connsiteY8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219392 w 349590"/>
                    <a:gd name="connsiteY3" fmla="*/ 692082 h 757106"/>
                    <a:gd name="connsiteX4" fmla="*/ 4918 w 349590"/>
                    <a:gd name="connsiteY4" fmla="*/ 619345 h 757106"/>
                    <a:gd name="connsiteX5" fmla="*/ 127953 w 349590"/>
                    <a:gd name="connsiteY5" fmla="*/ 71052 h 757106"/>
                    <a:gd name="connsiteX6" fmla="*/ 338119 w 349590"/>
                    <a:gd name="connsiteY6" fmla="*/ 58285 h 757106"/>
                    <a:gd name="connsiteX7" fmla="*/ 329139 w 349590"/>
                    <a:gd name="connsiteY7" fmla="*/ 234238 h 757106"/>
                    <a:gd name="connsiteX8" fmla="*/ 289282 w 349590"/>
                    <a:gd name="connsiteY8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207962 w 349590"/>
                    <a:gd name="connsiteY3" fmla="*/ 461576 h 757106"/>
                    <a:gd name="connsiteX4" fmla="*/ 219392 w 349590"/>
                    <a:gd name="connsiteY4" fmla="*/ 692082 h 757106"/>
                    <a:gd name="connsiteX5" fmla="*/ 4918 w 349590"/>
                    <a:gd name="connsiteY5" fmla="*/ 619345 h 757106"/>
                    <a:gd name="connsiteX6" fmla="*/ 127953 w 349590"/>
                    <a:gd name="connsiteY6" fmla="*/ 71052 h 757106"/>
                    <a:gd name="connsiteX7" fmla="*/ 338119 w 349590"/>
                    <a:gd name="connsiteY7" fmla="*/ 58285 h 757106"/>
                    <a:gd name="connsiteX8" fmla="*/ 329139 w 349590"/>
                    <a:gd name="connsiteY8" fmla="*/ 234238 h 757106"/>
                    <a:gd name="connsiteX9" fmla="*/ 289282 w 349590"/>
                    <a:gd name="connsiteY9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219392 w 349590"/>
                    <a:gd name="connsiteY4" fmla="*/ 692082 h 757106"/>
                    <a:gd name="connsiteX5" fmla="*/ 4918 w 349590"/>
                    <a:gd name="connsiteY5" fmla="*/ 619345 h 757106"/>
                    <a:gd name="connsiteX6" fmla="*/ 127953 w 349590"/>
                    <a:gd name="connsiteY6" fmla="*/ 71052 h 757106"/>
                    <a:gd name="connsiteX7" fmla="*/ 338119 w 349590"/>
                    <a:gd name="connsiteY7" fmla="*/ 58285 h 757106"/>
                    <a:gd name="connsiteX8" fmla="*/ 329139 w 349590"/>
                    <a:gd name="connsiteY8" fmla="*/ 234238 h 757106"/>
                    <a:gd name="connsiteX9" fmla="*/ 289282 w 349590"/>
                    <a:gd name="connsiteY9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219392 w 349590"/>
                    <a:gd name="connsiteY4" fmla="*/ 692082 h 757106"/>
                    <a:gd name="connsiteX5" fmla="*/ 4918 w 349590"/>
                    <a:gd name="connsiteY5" fmla="*/ 619345 h 757106"/>
                    <a:gd name="connsiteX6" fmla="*/ 127953 w 349590"/>
                    <a:gd name="connsiteY6" fmla="*/ 71052 h 757106"/>
                    <a:gd name="connsiteX7" fmla="*/ 338119 w 349590"/>
                    <a:gd name="connsiteY7" fmla="*/ 58285 h 757106"/>
                    <a:gd name="connsiteX8" fmla="*/ 329139 w 349590"/>
                    <a:gd name="connsiteY8" fmla="*/ 234238 h 757106"/>
                    <a:gd name="connsiteX9" fmla="*/ 289282 w 349590"/>
                    <a:gd name="connsiteY9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219392 w 349590"/>
                    <a:gd name="connsiteY4" fmla="*/ 692082 h 757106"/>
                    <a:gd name="connsiteX5" fmla="*/ 4918 w 349590"/>
                    <a:gd name="connsiteY5" fmla="*/ 619345 h 757106"/>
                    <a:gd name="connsiteX6" fmla="*/ 127953 w 349590"/>
                    <a:gd name="connsiteY6" fmla="*/ 71052 h 757106"/>
                    <a:gd name="connsiteX7" fmla="*/ 338119 w 349590"/>
                    <a:gd name="connsiteY7" fmla="*/ 58285 h 757106"/>
                    <a:gd name="connsiteX8" fmla="*/ 329139 w 349590"/>
                    <a:gd name="connsiteY8" fmla="*/ 234238 h 757106"/>
                    <a:gd name="connsiteX9" fmla="*/ 289282 w 349590"/>
                    <a:gd name="connsiteY9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167957 w 349590"/>
                    <a:gd name="connsiteY4" fmla="*/ 699701 h 757106"/>
                    <a:gd name="connsiteX5" fmla="*/ 219392 w 349590"/>
                    <a:gd name="connsiteY5" fmla="*/ 692082 h 757106"/>
                    <a:gd name="connsiteX6" fmla="*/ 4918 w 349590"/>
                    <a:gd name="connsiteY6" fmla="*/ 619345 h 757106"/>
                    <a:gd name="connsiteX7" fmla="*/ 127953 w 349590"/>
                    <a:gd name="connsiteY7" fmla="*/ 71052 h 757106"/>
                    <a:gd name="connsiteX8" fmla="*/ 338119 w 349590"/>
                    <a:gd name="connsiteY8" fmla="*/ 58285 h 757106"/>
                    <a:gd name="connsiteX9" fmla="*/ 329139 w 349590"/>
                    <a:gd name="connsiteY9" fmla="*/ 234238 h 757106"/>
                    <a:gd name="connsiteX10" fmla="*/ 289282 w 349590"/>
                    <a:gd name="connsiteY10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227012 w 349590"/>
                    <a:gd name="connsiteY4" fmla="*/ 518726 h 757106"/>
                    <a:gd name="connsiteX5" fmla="*/ 219392 w 349590"/>
                    <a:gd name="connsiteY5" fmla="*/ 692082 h 757106"/>
                    <a:gd name="connsiteX6" fmla="*/ 4918 w 349590"/>
                    <a:gd name="connsiteY6" fmla="*/ 619345 h 757106"/>
                    <a:gd name="connsiteX7" fmla="*/ 127953 w 349590"/>
                    <a:gd name="connsiteY7" fmla="*/ 71052 h 757106"/>
                    <a:gd name="connsiteX8" fmla="*/ 338119 w 349590"/>
                    <a:gd name="connsiteY8" fmla="*/ 58285 h 757106"/>
                    <a:gd name="connsiteX9" fmla="*/ 329139 w 349590"/>
                    <a:gd name="connsiteY9" fmla="*/ 234238 h 757106"/>
                    <a:gd name="connsiteX10" fmla="*/ 289282 w 349590"/>
                    <a:gd name="connsiteY10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192722 w 349590"/>
                    <a:gd name="connsiteY4" fmla="*/ 650171 h 757106"/>
                    <a:gd name="connsiteX5" fmla="*/ 219392 w 349590"/>
                    <a:gd name="connsiteY5" fmla="*/ 692082 h 757106"/>
                    <a:gd name="connsiteX6" fmla="*/ 4918 w 349590"/>
                    <a:gd name="connsiteY6" fmla="*/ 619345 h 757106"/>
                    <a:gd name="connsiteX7" fmla="*/ 127953 w 349590"/>
                    <a:gd name="connsiteY7" fmla="*/ 71052 h 757106"/>
                    <a:gd name="connsiteX8" fmla="*/ 338119 w 349590"/>
                    <a:gd name="connsiteY8" fmla="*/ 58285 h 757106"/>
                    <a:gd name="connsiteX9" fmla="*/ 329139 w 349590"/>
                    <a:gd name="connsiteY9" fmla="*/ 234238 h 757106"/>
                    <a:gd name="connsiteX10" fmla="*/ 289282 w 349590"/>
                    <a:gd name="connsiteY10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192722 w 349590"/>
                    <a:gd name="connsiteY4" fmla="*/ 650171 h 757106"/>
                    <a:gd name="connsiteX5" fmla="*/ 219392 w 349590"/>
                    <a:gd name="connsiteY5" fmla="*/ 692082 h 757106"/>
                    <a:gd name="connsiteX6" fmla="*/ 4918 w 349590"/>
                    <a:gd name="connsiteY6" fmla="*/ 619345 h 757106"/>
                    <a:gd name="connsiteX7" fmla="*/ 127953 w 349590"/>
                    <a:gd name="connsiteY7" fmla="*/ 71052 h 757106"/>
                    <a:gd name="connsiteX8" fmla="*/ 338119 w 349590"/>
                    <a:gd name="connsiteY8" fmla="*/ 58285 h 757106"/>
                    <a:gd name="connsiteX9" fmla="*/ 329139 w 349590"/>
                    <a:gd name="connsiteY9" fmla="*/ 234238 h 757106"/>
                    <a:gd name="connsiteX10" fmla="*/ 289282 w 349590"/>
                    <a:gd name="connsiteY10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192722 w 349590"/>
                    <a:gd name="connsiteY4" fmla="*/ 650171 h 757106"/>
                    <a:gd name="connsiteX5" fmla="*/ 219392 w 349590"/>
                    <a:gd name="connsiteY5" fmla="*/ 692082 h 757106"/>
                    <a:gd name="connsiteX6" fmla="*/ 4918 w 349590"/>
                    <a:gd name="connsiteY6" fmla="*/ 619345 h 757106"/>
                    <a:gd name="connsiteX7" fmla="*/ 127953 w 349590"/>
                    <a:gd name="connsiteY7" fmla="*/ 71052 h 757106"/>
                    <a:gd name="connsiteX8" fmla="*/ 338119 w 349590"/>
                    <a:gd name="connsiteY8" fmla="*/ 58285 h 757106"/>
                    <a:gd name="connsiteX9" fmla="*/ 329139 w 349590"/>
                    <a:gd name="connsiteY9" fmla="*/ 234238 h 757106"/>
                    <a:gd name="connsiteX10" fmla="*/ 289282 w 349590"/>
                    <a:gd name="connsiteY10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257492 w 349590"/>
                    <a:gd name="connsiteY4" fmla="*/ 354896 h 757106"/>
                    <a:gd name="connsiteX5" fmla="*/ 219392 w 349590"/>
                    <a:gd name="connsiteY5" fmla="*/ 692082 h 757106"/>
                    <a:gd name="connsiteX6" fmla="*/ 4918 w 349590"/>
                    <a:gd name="connsiteY6" fmla="*/ 619345 h 757106"/>
                    <a:gd name="connsiteX7" fmla="*/ 127953 w 349590"/>
                    <a:gd name="connsiteY7" fmla="*/ 71052 h 757106"/>
                    <a:gd name="connsiteX8" fmla="*/ 338119 w 349590"/>
                    <a:gd name="connsiteY8" fmla="*/ 58285 h 757106"/>
                    <a:gd name="connsiteX9" fmla="*/ 329139 w 349590"/>
                    <a:gd name="connsiteY9" fmla="*/ 234238 h 757106"/>
                    <a:gd name="connsiteX10" fmla="*/ 289282 w 349590"/>
                    <a:gd name="connsiteY10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171767 w 349590"/>
                    <a:gd name="connsiteY4" fmla="*/ 513011 h 757106"/>
                    <a:gd name="connsiteX5" fmla="*/ 257492 w 349590"/>
                    <a:gd name="connsiteY5" fmla="*/ 354896 h 757106"/>
                    <a:gd name="connsiteX6" fmla="*/ 219392 w 349590"/>
                    <a:gd name="connsiteY6" fmla="*/ 692082 h 757106"/>
                    <a:gd name="connsiteX7" fmla="*/ 4918 w 349590"/>
                    <a:gd name="connsiteY7" fmla="*/ 619345 h 757106"/>
                    <a:gd name="connsiteX8" fmla="*/ 127953 w 349590"/>
                    <a:gd name="connsiteY8" fmla="*/ 71052 h 757106"/>
                    <a:gd name="connsiteX9" fmla="*/ 338119 w 349590"/>
                    <a:gd name="connsiteY9" fmla="*/ 58285 h 757106"/>
                    <a:gd name="connsiteX10" fmla="*/ 329139 w 349590"/>
                    <a:gd name="connsiteY10" fmla="*/ 234238 h 757106"/>
                    <a:gd name="connsiteX11" fmla="*/ 289282 w 349590"/>
                    <a:gd name="connsiteY11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185102 w 349590"/>
                    <a:gd name="connsiteY4" fmla="*/ 667316 h 757106"/>
                    <a:gd name="connsiteX5" fmla="*/ 257492 w 349590"/>
                    <a:gd name="connsiteY5" fmla="*/ 354896 h 757106"/>
                    <a:gd name="connsiteX6" fmla="*/ 219392 w 349590"/>
                    <a:gd name="connsiteY6" fmla="*/ 692082 h 757106"/>
                    <a:gd name="connsiteX7" fmla="*/ 4918 w 349590"/>
                    <a:gd name="connsiteY7" fmla="*/ 619345 h 757106"/>
                    <a:gd name="connsiteX8" fmla="*/ 127953 w 349590"/>
                    <a:gd name="connsiteY8" fmla="*/ 71052 h 757106"/>
                    <a:gd name="connsiteX9" fmla="*/ 338119 w 349590"/>
                    <a:gd name="connsiteY9" fmla="*/ 58285 h 757106"/>
                    <a:gd name="connsiteX10" fmla="*/ 329139 w 349590"/>
                    <a:gd name="connsiteY10" fmla="*/ 234238 h 757106"/>
                    <a:gd name="connsiteX11" fmla="*/ 289282 w 349590"/>
                    <a:gd name="connsiteY11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185102 w 349590"/>
                    <a:gd name="connsiteY4" fmla="*/ 667316 h 757106"/>
                    <a:gd name="connsiteX5" fmla="*/ 257492 w 349590"/>
                    <a:gd name="connsiteY5" fmla="*/ 354896 h 757106"/>
                    <a:gd name="connsiteX6" fmla="*/ 219392 w 349590"/>
                    <a:gd name="connsiteY6" fmla="*/ 692082 h 757106"/>
                    <a:gd name="connsiteX7" fmla="*/ 4918 w 349590"/>
                    <a:gd name="connsiteY7" fmla="*/ 619345 h 757106"/>
                    <a:gd name="connsiteX8" fmla="*/ 127953 w 349590"/>
                    <a:gd name="connsiteY8" fmla="*/ 71052 h 757106"/>
                    <a:gd name="connsiteX9" fmla="*/ 338119 w 349590"/>
                    <a:gd name="connsiteY9" fmla="*/ 58285 h 757106"/>
                    <a:gd name="connsiteX10" fmla="*/ 329139 w 349590"/>
                    <a:gd name="connsiteY10" fmla="*/ 234238 h 757106"/>
                    <a:gd name="connsiteX11" fmla="*/ 289282 w 349590"/>
                    <a:gd name="connsiteY11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185102 w 349590"/>
                    <a:gd name="connsiteY4" fmla="*/ 667316 h 757106"/>
                    <a:gd name="connsiteX5" fmla="*/ 257492 w 349590"/>
                    <a:gd name="connsiteY5" fmla="*/ 354896 h 757106"/>
                    <a:gd name="connsiteX6" fmla="*/ 219392 w 349590"/>
                    <a:gd name="connsiteY6" fmla="*/ 692082 h 757106"/>
                    <a:gd name="connsiteX7" fmla="*/ 4918 w 349590"/>
                    <a:gd name="connsiteY7" fmla="*/ 619345 h 757106"/>
                    <a:gd name="connsiteX8" fmla="*/ 127953 w 349590"/>
                    <a:gd name="connsiteY8" fmla="*/ 71052 h 757106"/>
                    <a:gd name="connsiteX9" fmla="*/ 338119 w 349590"/>
                    <a:gd name="connsiteY9" fmla="*/ 58285 h 757106"/>
                    <a:gd name="connsiteX10" fmla="*/ 329139 w 349590"/>
                    <a:gd name="connsiteY10" fmla="*/ 234238 h 757106"/>
                    <a:gd name="connsiteX11" fmla="*/ 289282 w 349590"/>
                    <a:gd name="connsiteY11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185102 w 349590"/>
                    <a:gd name="connsiteY4" fmla="*/ 667316 h 757106"/>
                    <a:gd name="connsiteX5" fmla="*/ 257492 w 349590"/>
                    <a:gd name="connsiteY5" fmla="*/ 354896 h 757106"/>
                    <a:gd name="connsiteX6" fmla="*/ 219392 w 349590"/>
                    <a:gd name="connsiteY6" fmla="*/ 692082 h 757106"/>
                    <a:gd name="connsiteX7" fmla="*/ 4918 w 349590"/>
                    <a:gd name="connsiteY7" fmla="*/ 619345 h 757106"/>
                    <a:gd name="connsiteX8" fmla="*/ 127953 w 349590"/>
                    <a:gd name="connsiteY8" fmla="*/ 71052 h 757106"/>
                    <a:gd name="connsiteX9" fmla="*/ 338119 w 349590"/>
                    <a:gd name="connsiteY9" fmla="*/ 58285 h 757106"/>
                    <a:gd name="connsiteX10" fmla="*/ 329139 w 349590"/>
                    <a:gd name="connsiteY10" fmla="*/ 234238 h 757106"/>
                    <a:gd name="connsiteX11" fmla="*/ 289282 w 349590"/>
                    <a:gd name="connsiteY11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185102 w 349590"/>
                    <a:gd name="connsiteY4" fmla="*/ 667316 h 757106"/>
                    <a:gd name="connsiteX5" fmla="*/ 257492 w 349590"/>
                    <a:gd name="connsiteY5" fmla="*/ 354896 h 757106"/>
                    <a:gd name="connsiteX6" fmla="*/ 267017 w 349590"/>
                    <a:gd name="connsiteY6" fmla="*/ 438716 h 757106"/>
                    <a:gd name="connsiteX7" fmla="*/ 219392 w 349590"/>
                    <a:gd name="connsiteY7" fmla="*/ 692082 h 757106"/>
                    <a:gd name="connsiteX8" fmla="*/ 4918 w 349590"/>
                    <a:gd name="connsiteY8" fmla="*/ 619345 h 757106"/>
                    <a:gd name="connsiteX9" fmla="*/ 127953 w 349590"/>
                    <a:gd name="connsiteY9" fmla="*/ 71052 h 757106"/>
                    <a:gd name="connsiteX10" fmla="*/ 338119 w 349590"/>
                    <a:gd name="connsiteY10" fmla="*/ 58285 h 757106"/>
                    <a:gd name="connsiteX11" fmla="*/ 329139 w 349590"/>
                    <a:gd name="connsiteY11" fmla="*/ 234238 h 757106"/>
                    <a:gd name="connsiteX12" fmla="*/ 289282 w 349590"/>
                    <a:gd name="connsiteY12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185102 w 349590"/>
                    <a:gd name="connsiteY4" fmla="*/ 667316 h 757106"/>
                    <a:gd name="connsiteX5" fmla="*/ 257492 w 349590"/>
                    <a:gd name="connsiteY5" fmla="*/ 354896 h 757106"/>
                    <a:gd name="connsiteX6" fmla="*/ 303212 w 349590"/>
                    <a:gd name="connsiteY6" fmla="*/ 352991 h 757106"/>
                    <a:gd name="connsiteX7" fmla="*/ 219392 w 349590"/>
                    <a:gd name="connsiteY7" fmla="*/ 692082 h 757106"/>
                    <a:gd name="connsiteX8" fmla="*/ 4918 w 349590"/>
                    <a:gd name="connsiteY8" fmla="*/ 619345 h 757106"/>
                    <a:gd name="connsiteX9" fmla="*/ 127953 w 349590"/>
                    <a:gd name="connsiteY9" fmla="*/ 71052 h 757106"/>
                    <a:gd name="connsiteX10" fmla="*/ 338119 w 349590"/>
                    <a:gd name="connsiteY10" fmla="*/ 58285 h 757106"/>
                    <a:gd name="connsiteX11" fmla="*/ 329139 w 349590"/>
                    <a:gd name="connsiteY11" fmla="*/ 234238 h 757106"/>
                    <a:gd name="connsiteX12" fmla="*/ 289282 w 349590"/>
                    <a:gd name="connsiteY12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185102 w 349590"/>
                    <a:gd name="connsiteY4" fmla="*/ 667316 h 757106"/>
                    <a:gd name="connsiteX5" fmla="*/ 257492 w 349590"/>
                    <a:gd name="connsiteY5" fmla="*/ 354896 h 757106"/>
                    <a:gd name="connsiteX6" fmla="*/ 303212 w 349590"/>
                    <a:gd name="connsiteY6" fmla="*/ 352991 h 757106"/>
                    <a:gd name="connsiteX7" fmla="*/ 219392 w 349590"/>
                    <a:gd name="connsiteY7" fmla="*/ 692082 h 757106"/>
                    <a:gd name="connsiteX8" fmla="*/ 4918 w 349590"/>
                    <a:gd name="connsiteY8" fmla="*/ 619345 h 757106"/>
                    <a:gd name="connsiteX9" fmla="*/ 127953 w 349590"/>
                    <a:gd name="connsiteY9" fmla="*/ 71052 h 757106"/>
                    <a:gd name="connsiteX10" fmla="*/ 338119 w 349590"/>
                    <a:gd name="connsiteY10" fmla="*/ 58285 h 757106"/>
                    <a:gd name="connsiteX11" fmla="*/ 329139 w 349590"/>
                    <a:gd name="connsiteY11" fmla="*/ 234238 h 757106"/>
                    <a:gd name="connsiteX12" fmla="*/ 289282 w 349590"/>
                    <a:gd name="connsiteY12" fmla="*/ 232358 h 757106"/>
                    <a:gd name="connsiteX0" fmla="*/ 288698 w 349006"/>
                    <a:gd name="connsiteY0" fmla="*/ 232358 h 757106"/>
                    <a:gd name="connsiteX1" fmla="*/ 304532 w 349006"/>
                    <a:gd name="connsiteY1" fmla="*/ 92007 h 757106"/>
                    <a:gd name="connsiteX2" fmla="*/ 161658 w 349006"/>
                    <a:gd name="connsiteY2" fmla="*/ 99626 h 757106"/>
                    <a:gd name="connsiteX3" fmla="*/ 39738 w 349006"/>
                    <a:gd name="connsiteY3" fmla="*/ 625406 h 757106"/>
                    <a:gd name="connsiteX4" fmla="*/ 184518 w 349006"/>
                    <a:gd name="connsiteY4" fmla="*/ 667316 h 757106"/>
                    <a:gd name="connsiteX5" fmla="*/ 256908 w 349006"/>
                    <a:gd name="connsiteY5" fmla="*/ 354896 h 757106"/>
                    <a:gd name="connsiteX6" fmla="*/ 302628 w 349006"/>
                    <a:gd name="connsiteY6" fmla="*/ 352991 h 757106"/>
                    <a:gd name="connsiteX7" fmla="*/ 218808 w 349006"/>
                    <a:gd name="connsiteY7" fmla="*/ 692082 h 757106"/>
                    <a:gd name="connsiteX8" fmla="*/ 4334 w 349006"/>
                    <a:gd name="connsiteY8" fmla="*/ 619345 h 757106"/>
                    <a:gd name="connsiteX9" fmla="*/ 127369 w 349006"/>
                    <a:gd name="connsiteY9" fmla="*/ 71052 h 757106"/>
                    <a:gd name="connsiteX10" fmla="*/ 337535 w 349006"/>
                    <a:gd name="connsiteY10" fmla="*/ 58285 h 757106"/>
                    <a:gd name="connsiteX11" fmla="*/ 328555 w 349006"/>
                    <a:gd name="connsiteY11" fmla="*/ 234238 h 757106"/>
                    <a:gd name="connsiteX12" fmla="*/ 288698 w 349006"/>
                    <a:gd name="connsiteY12" fmla="*/ 232358 h 757106"/>
                    <a:gd name="connsiteX0" fmla="*/ 288698 w 349006"/>
                    <a:gd name="connsiteY0" fmla="*/ 232358 h 757106"/>
                    <a:gd name="connsiteX1" fmla="*/ 304532 w 349006"/>
                    <a:gd name="connsiteY1" fmla="*/ 92007 h 757106"/>
                    <a:gd name="connsiteX2" fmla="*/ 161658 w 349006"/>
                    <a:gd name="connsiteY2" fmla="*/ 99626 h 757106"/>
                    <a:gd name="connsiteX3" fmla="*/ 39738 w 349006"/>
                    <a:gd name="connsiteY3" fmla="*/ 625406 h 757106"/>
                    <a:gd name="connsiteX4" fmla="*/ 184518 w 349006"/>
                    <a:gd name="connsiteY4" fmla="*/ 667316 h 757106"/>
                    <a:gd name="connsiteX5" fmla="*/ 262623 w 349006"/>
                    <a:gd name="connsiteY5" fmla="*/ 360611 h 757106"/>
                    <a:gd name="connsiteX6" fmla="*/ 302628 w 349006"/>
                    <a:gd name="connsiteY6" fmla="*/ 352991 h 757106"/>
                    <a:gd name="connsiteX7" fmla="*/ 218808 w 349006"/>
                    <a:gd name="connsiteY7" fmla="*/ 692082 h 757106"/>
                    <a:gd name="connsiteX8" fmla="*/ 4334 w 349006"/>
                    <a:gd name="connsiteY8" fmla="*/ 619345 h 757106"/>
                    <a:gd name="connsiteX9" fmla="*/ 127369 w 349006"/>
                    <a:gd name="connsiteY9" fmla="*/ 71052 h 757106"/>
                    <a:gd name="connsiteX10" fmla="*/ 337535 w 349006"/>
                    <a:gd name="connsiteY10" fmla="*/ 58285 h 757106"/>
                    <a:gd name="connsiteX11" fmla="*/ 328555 w 349006"/>
                    <a:gd name="connsiteY11" fmla="*/ 234238 h 757106"/>
                    <a:gd name="connsiteX12" fmla="*/ 288698 w 349006"/>
                    <a:gd name="connsiteY12" fmla="*/ 232358 h 757106"/>
                    <a:gd name="connsiteX0" fmla="*/ 288698 w 349006"/>
                    <a:gd name="connsiteY0" fmla="*/ 232358 h 757106"/>
                    <a:gd name="connsiteX1" fmla="*/ 304532 w 349006"/>
                    <a:gd name="connsiteY1" fmla="*/ 92007 h 757106"/>
                    <a:gd name="connsiteX2" fmla="*/ 161658 w 349006"/>
                    <a:gd name="connsiteY2" fmla="*/ 99626 h 757106"/>
                    <a:gd name="connsiteX3" fmla="*/ 39738 w 349006"/>
                    <a:gd name="connsiteY3" fmla="*/ 625406 h 757106"/>
                    <a:gd name="connsiteX4" fmla="*/ 184518 w 349006"/>
                    <a:gd name="connsiteY4" fmla="*/ 667316 h 757106"/>
                    <a:gd name="connsiteX5" fmla="*/ 262623 w 349006"/>
                    <a:gd name="connsiteY5" fmla="*/ 360611 h 757106"/>
                    <a:gd name="connsiteX6" fmla="*/ 302628 w 349006"/>
                    <a:gd name="connsiteY6" fmla="*/ 352991 h 757106"/>
                    <a:gd name="connsiteX7" fmla="*/ 218808 w 349006"/>
                    <a:gd name="connsiteY7" fmla="*/ 692082 h 757106"/>
                    <a:gd name="connsiteX8" fmla="*/ 4334 w 349006"/>
                    <a:gd name="connsiteY8" fmla="*/ 619345 h 757106"/>
                    <a:gd name="connsiteX9" fmla="*/ 127369 w 349006"/>
                    <a:gd name="connsiteY9" fmla="*/ 71052 h 757106"/>
                    <a:gd name="connsiteX10" fmla="*/ 337535 w 349006"/>
                    <a:gd name="connsiteY10" fmla="*/ 58285 h 757106"/>
                    <a:gd name="connsiteX11" fmla="*/ 328555 w 349006"/>
                    <a:gd name="connsiteY11" fmla="*/ 234238 h 757106"/>
                    <a:gd name="connsiteX12" fmla="*/ 288698 w 349006"/>
                    <a:gd name="connsiteY12" fmla="*/ 232358 h 757106"/>
                    <a:gd name="connsiteX0" fmla="*/ 288698 w 349006"/>
                    <a:gd name="connsiteY0" fmla="*/ 232358 h 757106"/>
                    <a:gd name="connsiteX1" fmla="*/ 304532 w 349006"/>
                    <a:gd name="connsiteY1" fmla="*/ 92007 h 757106"/>
                    <a:gd name="connsiteX2" fmla="*/ 161658 w 349006"/>
                    <a:gd name="connsiteY2" fmla="*/ 99626 h 757106"/>
                    <a:gd name="connsiteX3" fmla="*/ 39738 w 349006"/>
                    <a:gd name="connsiteY3" fmla="*/ 625406 h 757106"/>
                    <a:gd name="connsiteX4" fmla="*/ 184518 w 349006"/>
                    <a:gd name="connsiteY4" fmla="*/ 667316 h 757106"/>
                    <a:gd name="connsiteX5" fmla="*/ 262623 w 349006"/>
                    <a:gd name="connsiteY5" fmla="*/ 360611 h 757106"/>
                    <a:gd name="connsiteX6" fmla="*/ 302628 w 349006"/>
                    <a:gd name="connsiteY6" fmla="*/ 352991 h 757106"/>
                    <a:gd name="connsiteX7" fmla="*/ 218808 w 349006"/>
                    <a:gd name="connsiteY7" fmla="*/ 692082 h 757106"/>
                    <a:gd name="connsiteX8" fmla="*/ 4334 w 349006"/>
                    <a:gd name="connsiteY8" fmla="*/ 619345 h 757106"/>
                    <a:gd name="connsiteX9" fmla="*/ 127369 w 349006"/>
                    <a:gd name="connsiteY9" fmla="*/ 71052 h 757106"/>
                    <a:gd name="connsiteX10" fmla="*/ 337535 w 349006"/>
                    <a:gd name="connsiteY10" fmla="*/ 58285 h 757106"/>
                    <a:gd name="connsiteX11" fmla="*/ 328555 w 349006"/>
                    <a:gd name="connsiteY11" fmla="*/ 234238 h 757106"/>
                    <a:gd name="connsiteX12" fmla="*/ 288698 w 349006"/>
                    <a:gd name="connsiteY12" fmla="*/ 232358 h 757106"/>
                    <a:gd name="connsiteX0" fmla="*/ 288698 w 349006"/>
                    <a:gd name="connsiteY0" fmla="*/ 232358 h 757106"/>
                    <a:gd name="connsiteX1" fmla="*/ 304532 w 349006"/>
                    <a:gd name="connsiteY1" fmla="*/ 92007 h 757106"/>
                    <a:gd name="connsiteX2" fmla="*/ 161658 w 349006"/>
                    <a:gd name="connsiteY2" fmla="*/ 99626 h 757106"/>
                    <a:gd name="connsiteX3" fmla="*/ 39738 w 349006"/>
                    <a:gd name="connsiteY3" fmla="*/ 625406 h 757106"/>
                    <a:gd name="connsiteX4" fmla="*/ 184518 w 349006"/>
                    <a:gd name="connsiteY4" fmla="*/ 667316 h 757106"/>
                    <a:gd name="connsiteX5" fmla="*/ 262623 w 349006"/>
                    <a:gd name="connsiteY5" fmla="*/ 360611 h 757106"/>
                    <a:gd name="connsiteX6" fmla="*/ 302628 w 349006"/>
                    <a:gd name="connsiteY6" fmla="*/ 352991 h 757106"/>
                    <a:gd name="connsiteX7" fmla="*/ 218808 w 349006"/>
                    <a:gd name="connsiteY7" fmla="*/ 692082 h 757106"/>
                    <a:gd name="connsiteX8" fmla="*/ 4334 w 349006"/>
                    <a:gd name="connsiteY8" fmla="*/ 619345 h 757106"/>
                    <a:gd name="connsiteX9" fmla="*/ 127369 w 349006"/>
                    <a:gd name="connsiteY9" fmla="*/ 71052 h 757106"/>
                    <a:gd name="connsiteX10" fmla="*/ 337535 w 349006"/>
                    <a:gd name="connsiteY10" fmla="*/ 58285 h 757106"/>
                    <a:gd name="connsiteX11" fmla="*/ 328555 w 349006"/>
                    <a:gd name="connsiteY11" fmla="*/ 234238 h 757106"/>
                    <a:gd name="connsiteX12" fmla="*/ 288698 w 349006"/>
                    <a:gd name="connsiteY12" fmla="*/ 232358 h 757106"/>
                    <a:gd name="connsiteX0" fmla="*/ 288698 w 349006"/>
                    <a:gd name="connsiteY0" fmla="*/ 232358 h 757106"/>
                    <a:gd name="connsiteX1" fmla="*/ 304532 w 349006"/>
                    <a:gd name="connsiteY1" fmla="*/ 92007 h 757106"/>
                    <a:gd name="connsiteX2" fmla="*/ 161658 w 349006"/>
                    <a:gd name="connsiteY2" fmla="*/ 99626 h 757106"/>
                    <a:gd name="connsiteX3" fmla="*/ 39738 w 349006"/>
                    <a:gd name="connsiteY3" fmla="*/ 625406 h 757106"/>
                    <a:gd name="connsiteX4" fmla="*/ 184518 w 349006"/>
                    <a:gd name="connsiteY4" fmla="*/ 667316 h 757106"/>
                    <a:gd name="connsiteX5" fmla="*/ 262623 w 349006"/>
                    <a:gd name="connsiteY5" fmla="*/ 360611 h 757106"/>
                    <a:gd name="connsiteX6" fmla="*/ 302628 w 349006"/>
                    <a:gd name="connsiteY6" fmla="*/ 352991 h 757106"/>
                    <a:gd name="connsiteX7" fmla="*/ 218808 w 349006"/>
                    <a:gd name="connsiteY7" fmla="*/ 692082 h 757106"/>
                    <a:gd name="connsiteX8" fmla="*/ 4334 w 349006"/>
                    <a:gd name="connsiteY8" fmla="*/ 619345 h 757106"/>
                    <a:gd name="connsiteX9" fmla="*/ 127369 w 349006"/>
                    <a:gd name="connsiteY9" fmla="*/ 71052 h 757106"/>
                    <a:gd name="connsiteX10" fmla="*/ 337535 w 349006"/>
                    <a:gd name="connsiteY10" fmla="*/ 58285 h 757106"/>
                    <a:gd name="connsiteX11" fmla="*/ 328555 w 349006"/>
                    <a:gd name="connsiteY11" fmla="*/ 234238 h 757106"/>
                    <a:gd name="connsiteX12" fmla="*/ 288698 w 349006"/>
                    <a:gd name="connsiteY12" fmla="*/ 232358 h 757106"/>
                    <a:gd name="connsiteX0" fmla="*/ 288698 w 349006"/>
                    <a:gd name="connsiteY0" fmla="*/ 232358 h 757106"/>
                    <a:gd name="connsiteX1" fmla="*/ 304532 w 349006"/>
                    <a:gd name="connsiteY1" fmla="*/ 92007 h 757106"/>
                    <a:gd name="connsiteX2" fmla="*/ 161658 w 349006"/>
                    <a:gd name="connsiteY2" fmla="*/ 99626 h 757106"/>
                    <a:gd name="connsiteX3" fmla="*/ 39738 w 349006"/>
                    <a:gd name="connsiteY3" fmla="*/ 625406 h 757106"/>
                    <a:gd name="connsiteX4" fmla="*/ 184518 w 349006"/>
                    <a:gd name="connsiteY4" fmla="*/ 667316 h 757106"/>
                    <a:gd name="connsiteX5" fmla="*/ 262623 w 349006"/>
                    <a:gd name="connsiteY5" fmla="*/ 360611 h 757106"/>
                    <a:gd name="connsiteX6" fmla="*/ 302628 w 349006"/>
                    <a:gd name="connsiteY6" fmla="*/ 352991 h 757106"/>
                    <a:gd name="connsiteX7" fmla="*/ 218808 w 349006"/>
                    <a:gd name="connsiteY7" fmla="*/ 692082 h 757106"/>
                    <a:gd name="connsiteX8" fmla="*/ 4334 w 349006"/>
                    <a:gd name="connsiteY8" fmla="*/ 619345 h 757106"/>
                    <a:gd name="connsiteX9" fmla="*/ 127369 w 349006"/>
                    <a:gd name="connsiteY9" fmla="*/ 71052 h 757106"/>
                    <a:gd name="connsiteX10" fmla="*/ 337535 w 349006"/>
                    <a:gd name="connsiteY10" fmla="*/ 58285 h 757106"/>
                    <a:gd name="connsiteX11" fmla="*/ 328555 w 349006"/>
                    <a:gd name="connsiteY11" fmla="*/ 234238 h 757106"/>
                    <a:gd name="connsiteX12" fmla="*/ 288698 w 349006"/>
                    <a:gd name="connsiteY12" fmla="*/ 232358 h 757106"/>
                    <a:gd name="connsiteX0" fmla="*/ 288698 w 349006"/>
                    <a:gd name="connsiteY0" fmla="*/ 232358 h 757106"/>
                    <a:gd name="connsiteX1" fmla="*/ 304532 w 349006"/>
                    <a:gd name="connsiteY1" fmla="*/ 92007 h 757106"/>
                    <a:gd name="connsiteX2" fmla="*/ 161658 w 349006"/>
                    <a:gd name="connsiteY2" fmla="*/ 99626 h 757106"/>
                    <a:gd name="connsiteX3" fmla="*/ 39738 w 349006"/>
                    <a:gd name="connsiteY3" fmla="*/ 625406 h 757106"/>
                    <a:gd name="connsiteX4" fmla="*/ 184518 w 349006"/>
                    <a:gd name="connsiteY4" fmla="*/ 667316 h 757106"/>
                    <a:gd name="connsiteX5" fmla="*/ 262623 w 349006"/>
                    <a:gd name="connsiteY5" fmla="*/ 360611 h 757106"/>
                    <a:gd name="connsiteX6" fmla="*/ 302628 w 349006"/>
                    <a:gd name="connsiteY6" fmla="*/ 352991 h 757106"/>
                    <a:gd name="connsiteX7" fmla="*/ 218808 w 349006"/>
                    <a:gd name="connsiteY7" fmla="*/ 692082 h 757106"/>
                    <a:gd name="connsiteX8" fmla="*/ 4334 w 349006"/>
                    <a:gd name="connsiteY8" fmla="*/ 619345 h 757106"/>
                    <a:gd name="connsiteX9" fmla="*/ 127369 w 349006"/>
                    <a:gd name="connsiteY9" fmla="*/ 71052 h 757106"/>
                    <a:gd name="connsiteX10" fmla="*/ 337535 w 349006"/>
                    <a:gd name="connsiteY10" fmla="*/ 58285 h 757106"/>
                    <a:gd name="connsiteX11" fmla="*/ 328555 w 349006"/>
                    <a:gd name="connsiteY11" fmla="*/ 234238 h 757106"/>
                    <a:gd name="connsiteX12" fmla="*/ 288698 w 349006"/>
                    <a:gd name="connsiteY12" fmla="*/ 232358 h 757106"/>
                    <a:gd name="connsiteX0" fmla="*/ 288698 w 349006"/>
                    <a:gd name="connsiteY0" fmla="*/ 232358 h 757106"/>
                    <a:gd name="connsiteX1" fmla="*/ 304532 w 349006"/>
                    <a:gd name="connsiteY1" fmla="*/ 92007 h 757106"/>
                    <a:gd name="connsiteX2" fmla="*/ 161658 w 349006"/>
                    <a:gd name="connsiteY2" fmla="*/ 99626 h 757106"/>
                    <a:gd name="connsiteX3" fmla="*/ 39738 w 349006"/>
                    <a:gd name="connsiteY3" fmla="*/ 625406 h 757106"/>
                    <a:gd name="connsiteX4" fmla="*/ 184518 w 349006"/>
                    <a:gd name="connsiteY4" fmla="*/ 667316 h 757106"/>
                    <a:gd name="connsiteX5" fmla="*/ 262623 w 349006"/>
                    <a:gd name="connsiteY5" fmla="*/ 360611 h 757106"/>
                    <a:gd name="connsiteX6" fmla="*/ 302628 w 349006"/>
                    <a:gd name="connsiteY6" fmla="*/ 352991 h 757106"/>
                    <a:gd name="connsiteX7" fmla="*/ 218808 w 349006"/>
                    <a:gd name="connsiteY7" fmla="*/ 692082 h 757106"/>
                    <a:gd name="connsiteX8" fmla="*/ 4334 w 349006"/>
                    <a:gd name="connsiteY8" fmla="*/ 619345 h 757106"/>
                    <a:gd name="connsiteX9" fmla="*/ 127369 w 349006"/>
                    <a:gd name="connsiteY9" fmla="*/ 71052 h 757106"/>
                    <a:gd name="connsiteX10" fmla="*/ 337535 w 349006"/>
                    <a:gd name="connsiteY10" fmla="*/ 58285 h 757106"/>
                    <a:gd name="connsiteX11" fmla="*/ 328555 w 349006"/>
                    <a:gd name="connsiteY11" fmla="*/ 234238 h 757106"/>
                    <a:gd name="connsiteX12" fmla="*/ 288698 w 349006"/>
                    <a:gd name="connsiteY12" fmla="*/ 232358 h 757106"/>
                    <a:gd name="connsiteX0" fmla="*/ 288698 w 349006"/>
                    <a:gd name="connsiteY0" fmla="*/ 232358 h 757106"/>
                    <a:gd name="connsiteX1" fmla="*/ 304532 w 349006"/>
                    <a:gd name="connsiteY1" fmla="*/ 92007 h 757106"/>
                    <a:gd name="connsiteX2" fmla="*/ 161658 w 349006"/>
                    <a:gd name="connsiteY2" fmla="*/ 99626 h 757106"/>
                    <a:gd name="connsiteX3" fmla="*/ 39738 w 349006"/>
                    <a:gd name="connsiteY3" fmla="*/ 625406 h 757106"/>
                    <a:gd name="connsiteX4" fmla="*/ 184518 w 349006"/>
                    <a:gd name="connsiteY4" fmla="*/ 667316 h 757106"/>
                    <a:gd name="connsiteX5" fmla="*/ 262623 w 349006"/>
                    <a:gd name="connsiteY5" fmla="*/ 360611 h 757106"/>
                    <a:gd name="connsiteX6" fmla="*/ 302628 w 349006"/>
                    <a:gd name="connsiteY6" fmla="*/ 352991 h 757106"/>
                    <a:gd name="connsiteX7" fmla="*/ 218808 w 349006"/>
                    <a:gd name="connsiteY7" fmla="*/ 692082 h 757106"/>
                    <a:gd name="connsiteX8" fmla="*/ 4334 w 349006"/>
                    <a:gd name="connsiteY8" fmla="*/ 619345 h 757106"/>
                    <a:gd name="connsiteX9" fmla="*/ 127369 w 349006"/>
                    <a:gd name="connsiteY9" fmla="*/ 71052 h 757106"/>
                    <a:gd name="connsiteX10" fmla="*/ 337535 w 349006"/>
                    <a:gd name="connsiteY10" fmla="*/ 58285 h 757106"/>
                    <a:gd name="connsiteX11" fmla="*/ 328555 w 349006"/>
                    <a:gd name="connsiteY11" fmla="*/ 234238 h 757106"/>
                    <a:gd name="connsiteX12" fmla="*/ 288698 w 349006"/>
                    <a:gd name="connsiteY12" fmla="*/ 232358 h 757106"/>
                    <a:gd name="connsiteX0" fmla="*/ 288698 w 349006"/>
                    <a:gd name="connsiteY0" fmla="*/ 240849 h 765597"/>
                    <a:gd name="connsiteX1" fmla="*/ 304532 w 349006"/>
                    <a:gd name="connsiteY1" fmla="*/ 100498 h 765597"/>
                    <a:gd name="connsiteX2" fmla="*/ 161658 w 349006"/>
                    <a:gd name="connsiteY2" fmla="*/ 108117 h 765597"/>
                    <a:gd name="connsiteX3" fmla="*/ 39738 w 349006"/>
                    <a:gd name="connsiteY3" fmla="*/ 633897 h 765597"/>
                    <a:gd name="connsiteX4" fmla="*/ 184518 w 349006"/>
                    <a:gd name="connsiteY4" fmla="*/ 675807 h 765597"/>
                    <a:gd name="connsiteX5" fmla="*/ 262623 w 349006"/>
                    <a:gd name="connsiteY5" fmla="*/ 369102 h 765597"/>
                    <a:gd name="connsiteX6" fmla="*/ 302628 w 349006"/>
                    <a:gd name="connsiteY6" fmla="*/ 361482 h 765597"/>
                    <a:gd name="connsiteX7" fmla="*/ 218808 w 349006"/>
                    <a:gd name="connsiteY7" fmla="*/ 700573 h 765597"/>
                    <a:gd name="connsiteX8" fmla="*/ 4334 w 349006"/>
                    <a:gd name="connsiteY8" fmla="*/ 627836 h 765597"/>
                    <a:gd name="connsiteX9" fmla="*/ 127369 w 349006"/>
                    <a:gd name="connsiteY9" fmla="*/ 79543 h 765597"/>
                    <a:gd name="connsiteX10" fmla="*/ 337535 w 349006"/>
                    <a:gd name="connsiteY10" fmla="*/ 66776 h 765597"/>
                    <a:gd name="connsiteX11" fmla="*/ 328555 w 349006"/>
                    <a:gd name="connsiteY11" fmla="*/ 242729 h 765597"/>
                    <a:gd name="connsiteX12" fmla="*/ 288698 w 349006"/>
                    <a:gd name="connsiteY12" fmla="*/ 240849 h 765597"/>
                    <a:gd name="connsiteX0" fmla="*/ 288698 w 349006"/>
                    <a:gd name="connsiteY0" fmla="*/ 229664 h 754412"/>
                    <a:gd name="connsiteX1" fmla="*/ 304532 w 349006"/>
                    <a:gd name="connsiteY1" fmla="*/ 89313 h 754412"/>
                    <a:gd name="connsiteX2" fmla="*/ 161658 w 349006"/>
                    <a:gd name="connsiteY2" fmla="*/ 96932 h 754412"/>
                    <a:gd name="connsiteX3" fmla="*/ 39738 w 349006"/>
                    <a:gd name="connsiteY3" fmla="*/ 622712 h 754412"/>
                    <a:gd name="connsiteX4" fmla="*/ 184518 w 349006"/>
                    <a:gd name="connsiteY4" fmla="*/ 664622 h 754412"/>
                    <a:gd name="connsiteX5" fmla="*/ 262623 w 349006"/>
                    <a:gd name="connsiteY5" fmla="*/ 357917 h 754412"/>
                    <a:gd name="connsiteX6" fmla="*/ 302628 w 349006"/>
                    <a:gd name="connsiteY6" fmla="*/ 350297 h 754412"/>
                    <a:gd name="connsiteX7" fmla="*/ 218808 w 349006"/>
                    <a:gd name="connsiteY7" fmla="*/ 689388 h 754412"/>
                    <a:gd name="connsiteX8" fmla="*/ 4334 w 349006"/>
                    <a:gd name="connsiteY8" fmla="*/ 616651 h 754412"/>
                    <a:gd name="connsiteX9" fmla="*/ 127369 w 349006"/>
                    <a:gd name="connsiteY9" fmla="*/ 68358 h 754412"/>
                    <a:gd name="connsiteX10" fmla="*/ 337535 w 349006"/>
                    <a:gd name="connsiteY10" fmla="*/ 55591 h 754412"/>
                    <a:gd name="connsiteX11" fmla="*/ 328555 w 349006"/>
                    <a:gd name="connsiteY11" fmla="*/ 231544 h 754412"/>
                    <a:gd name="connsiteX12" fmla="*/ 288698 w 349006"/>
                    <a:gd name="connsiteY12" fmla="*/ 229664 h 754412"/>
                    <a:gd name="connsiteX0" fmla="*/ 288698 w 349006"/>
                    <a:gd name="connsiteY0" fmla="*/ 233042 h 757790"/>
                    <a:gd name="connsiteX1" fmla="*/ 304532 w 349006"/>
                    <a:gd name="connsiteY1" fmla="*/ 92691 h 757790"/>
                    <a:gd name="connsiteX2" fmla="*/ 161658 w 349006"/>
                    <a:gd name="connsiteY2" fmla="*/ 100310 h 757790"/>
                    <a:gd name="connsiteX3" fmla="*/ 39738 w 349006"/>
                    <a:gd name="connsiteY3" fmla="*/ 626090 h 757790"/>
                    <a:gd name="connsiteX4" fmla="*/ 184518 w 349006"/>
                    <a:gd name="connsiteY4" fmla="*/ 668000 h 757790"/>
                    <a:gd name="connsiteX5" fmla="*/ 262623 w 349006"/>
                    <a:gd name="connsiteY5" fmla="*/ 361295 h 757790"/>
                    <a:gd name="connsiteX6" fmla="*/ 302628 w 349006"/>
                    <a:gd name="connsiteY6" fmla="*/ 353675 h 757790"/>
                    <a:gd name="connsiteX7" fmla="*/ 218808 w 349006"/>
                    <a:gd name="connsiteY7" fmla="*/ 692766 h 757790"/>
                    <a:gd name="connsiteX8" fmla="*/ 4334 w 349006"/>
                    <a:gd name="connsiteY8" fmla="*/ 620029 h 757790"/>
                    <a:gd name="connsiteX9" fmla="*/ 127369 w 349006"/>
                    <a:gd name="connsiteY9" fmla="*/ 71736 h 757790"/>
                    <a:gd name="connsiteX10" fmla="*/ 337535 w 349006"/>
                    <a:gd name="connsiteY10" fmla="*/ 58969 h 757790"/>
                    <a:gd name="connsiteX11" fmla="*/ 328555 w 349006"/>
                    <a:gd name="connsiteY11" fmla="*/ 234922 h 757790"/>
                    <a:gd name="connsiteX12" fmla="*/ 288698 w 349006"/>
                    <a:gd name="connsiteY12" fmla="*/ 233042 h 757790"/>
                    <a:gd name="connsiteX0" fmla="*/ 288698 w 349006"/>
                    <a:gd name="connsiteY0" fmla="*/ 233042 h 757790"/>
                    <a:gd name="connsiteX1" fmla="*/ 304532 w 349006"/>
                    <a:gd name="connsiteY1" fmla="*/ 92691 h 757790"/>
                    <a:gd name="connsiteX2" fmla="*/ 161658 w 349006"/>
                    <a:gd name="connsiteY2" fmla="*/ 100310 h 757790"/>
                    <a:gd name="connsiteX3" fmla="*/ 39738 w 349006"/>
                    <a:gd name="connsiteY3" fmla="*/ 626090 h 757790"/>
                    <a:gd name="connsiteX4" fmla="*/ 184518 w 349006"/>
                    <a:gd name="connsiteY4" fmla="*/ 668000 h 757790"/>
                    <a:gd name="connsiteX5" fmla="*/ 262623 w 349006"/>
                    <a:gd name="connsiteY5" fmla="*/ 361295 h 757790"/>
                    <a:gd name="connsiteX6" fmla="*/ 302628 w 349006"/>
                    <a:gd name="connsiteY6" fmla="*/ 353675 h 757790"/>
                    <a:gd name="connsiteX7" fmla="*/ 218808 w 349006"/>
                    <a:gd name="connsiteY7" fmla="*/ 692766 h 757790"/>
                    <a:gd name="connsiteX8" fmla="*/ 4334 w 349006"/>
                    <a:gd name="connsiteY8" fmla="*/ 620029 h 757790"/>
                    <a:gd name="connsiteX9" fmla="*/ 127369 w 349006"/>
                    <a:gd name="connsiteY9" fmla="*/ 71736 h 757790"/>
                    <a:gd name="connsiteX10" fmla="*/ 337535 w 349006"/>
                    <a:gd name="connsiteY10" fmla="*/ 58969 h 757790"/>
                    <a:gd name="connsiteX11" fmla="*/ 328555 w 349006"/>
                    <a:gd name="connsiteY11" fmla="*/ 234922 h 757790"/>
                    <a:gd name="connsiteX12" fmla="*/ 288698 w 349006"/>
                    <a:gd name="connsiteY12" fmla="*/ 233042 h 757790"/>
                    <a:gd name="connsiteX0" fmla="*/ 288698 w 349006"/>
                    <a:gd name="connsiteY0" fmla="*/ 233042 h 757790"/>
                    <a:gd name="connsiteX1" fmla="*/ 304532 w 349006"/>
                    <a:gd name="connsiteY1" fmla="*/ 92691 h 757790"/>
                    <a:gd name="connsiteX2" fmla="*/ 161658 w 349006"/>
                    <a:gd name="connsiteY2" fmla="*/ 100310 h 757790"/>
                    <a:gd name="connsiteX3" fmla="*/ 39738 w 349006"/>
                    <a:gd name="connsiteY3" fmla="*/ 626090 h 757790"/>
                    <a:gd name="connsiteX4" fmla="*/ 184518 w 349006"/>
                    <a:gd name="connsiteY4" fmla="*/ 668000 h 757790"/>
                    <a:gd name="connsiteX5" fmla="*/ 262623 w 349006"/>
                    <a:gd name="connsiteY5" fmla="*/ 361295 h 757790"/>
                    <a:gd name="connsiteX6" fmla="*/ 302628 w 349006"/>
                    <a:gd name="connsiteY6" fmla="*/ 353675 h 757790"/>
                    <a:gd name="connsiteX7" fmla="*/ 218808 w 349006"/>
                    <a:gd name="connsiteY7" fmla="*/ 692766 h 757790"/>
                    <a:gd name="connsiteX8" fmla="*/ 4334 w 349006"/>
                    <a:gd name="connsiteY8" fmla="*/ 620029 h 757790"/>
                    <a:gd name="connsiteX9" fmla="*/ 127369 w 349006"/>
                    <a:gd name="connsiteY9" fmla="*/ 71736 h 757790"/>
                    <a:gd name="connsiteX10" fmla="*/ 337535 w 349006"/>
                    <a:gd name="connsiteY10" fmla="*/ 58969 h 757790"/>
                    <a:gd name="connsiteX11" fmla="*/ 328555 w 349006"/>
                    <a:gd name="connsiteY11" fmla="*/ 234922 h 757790"/>
                    <a:gd name="connsiteX12" fmla="*/ 288698 w 349006"/>
                    <a:gd name="connsiteY12" fmla="*/ 233042 h 757790"/>
                    <a:gd name="connsiteX0" fmla="*/ 288698 w 349006"/>
                    <a:gd name="connsiteY0" fmla="*/ 233042 h 757790"/>
                    <a:gd name="connsiteX1" fmla="*/ 304532 w 349006"/>
                    <a:gd name="connsiteY1" fmla="*/ 92691 h 757790"/>
                    <a:gd name="connsiteX2" fmla="*/ 161658 w 349006"/>
                    <a:gd name="connsiteY2" fmla="*/ 100310 h 757790"/>
                    <a:gd name="connsiteX3" fmla="*/ 39738 w 349006"/>
                    <a:gd name="connsiteY3" fmla="*/ 626090 h 757790"/>
                    <a:gd name="connsiteX4" fmla="*/ 184518 w 349006"/>
                    <a:gd name="connsiteY4" fmla="*/ 668000 h 757790"/>
                    <a:gd name="connsiteX5" fmla="*/ 262623 w 349006"/>
                    <a:gd name="connsiteY5" fmla="*/ 361295 h 757790"/>
                    <a:gd name="connsiteX6" fmla="*/ 302628 w 349006"/>
                    <a:gd name="connsiteY6" fmla="*/ 353675 h 757790"/>
                    <a:gd name="connsiteX7" fmla="*/ 218808 w 349006"/>
                    <a:gd name="connsiteY7" fmla="*/ 692766 h 757790"/>
                    <a:gd name="connsiteX8" fmla="*/ 4334 w 349006"/>
                    <a:gd name="connsiteY8" fmla="*/ 620029 h 757790"/>
                    <a:gd name="connsiteX9" fmla="*/ 127369 w 349006"/>
                    <a:gd name="connsiteY9" fmla="*/ 71736 h 757790"/>
                    <a:gd name="connsiteX10" fmla="*/ 337535 w 349006"/>
                    <a:gd name="connsiteY10" fmla="*/ 58969 h 757790"/>
                    <a:gd name="connsiteX11" fmla="*/ 328555 w 349006"/>
                    <a:gd name="connsiteY11" fmla="*/ 234922 h 757790"/>
                    <a:gd name="connsiteX12" fmla="*/ 288698 w 349006"/>
                    <a:gd name="connsiteY12" fmla="*/ 233042 h 757790"/>
                    <a:gd name="connsiteX0" fmla="*/ 288698 w 349006"/>
                    <a:gd name="connsiteY0" fmla="*/ 233042 h 757790"/>
                    <a:gd name="connsiteX1" fmla="*/ 304532 w 349006"/>
                    <a:gd name="connsiteY1" fmla="*/ 92691 h 757790"/>
                    <a:gd name="connsiteX2" fmla="*/ 161658 w 349006"/>
                    <a:gd name="connsiteY2" fmla="*/ 100310 h 757790"/>
                    <a:gd name="connsiteX3" fmla="*/ 39738 w 349006"/>
                    <a:gd name="connsiteY3" fmla="*/ 626090 h 757790"/>
                    <a:gd name="connsiteX4" fmla="*/ 184518 w 349006"/>
                    <a:gd name="connsiteY4" fmla="*/ 668000 h 757790"/>
                    <a:gd name="connsiteX5" fmla="*/ 262623 w 349006"/>
                    <a:gd name="connsiteY5" fmla="*/ 361295 h 757790"/>
                    <a:gd name="connsiteX6" fmla="*/ 302628 w 349006"/>
                    <a:gd name="connsiteY6" fmla="*/ 353675 h 757790"/>
                    <a:gd name="connsiteX7" fmla="*/ 218808 w 349006"/>
                    <a:gd name="connsiteY7" fmla="*/ 692766 h 757790"/>
                    <a:gd name="connsiteX8" fmla="*/ 4334 w 349006"/>
                    <a:gd name="connsiteY8" fmla="*/ 620029 h 757790"/>
                    <a:gd name="connsiteX9" fmla="*/ 127369 w 349006"/>
                    <a:gd name="connsiteY9" fmla="*/ 71736 h 757790"/>
                    <a:gd name="connsiteX10" fmla="*/ 337535 w 349006"/>
                    <a:gd name="connsiteY10" fmla="*/ 58969 h 757790"/>
                    <a:gd name="connsiteX11" fmla="*/ 328555 w 349006"/>
                    <a:gd name="connsiteY11" fmla="*/ 234922 h 757790"/>
                    <a:gd name="connsiteX12" fmla="*/ 288698 w 349006"/>
                    <a:gd name="connsiteY12" fmla="*/ 233042 h 757790"/>
                    <a:gd name="connsiteX0" fmla="*/ 292420 w 352728"/>
                    <a:gd name="connsiteY0" fmla="*/ 233042 h 757314"/>
                    <a:gd name="connsiteX1" fmla="*/ 308254 w 352728"/>
                    <a:gd name="connsiteY1" fmla="*/ 92691 h 757314"/>
                    <a:gd name="connsiteX2" fmla="*/ 165380 w 352728"/>
                    <a:gd name="connsiteY2" fmla="*/ 100310 h 757314"/>
                    <a:gd name="connsiteX3" fmla="*/ 43460 w 352728"/>
                    <a:gd name="connsiteY3" fmla="*/ 626090 h 757314"/>
                    <a:gd name="connsiteX4" fmla="*/ 188240 w 352728"/>
                    <a:gd name="connsiteY4" fmla="*/ 668000 h 757314"/>
                    <a:gd name="connsiteX5" fmla="*/ 266345 w 352728"/>
                    <a:gd name="connsiteY5" fmla="*/ 361295 h 757314"/>
                    <a:gd name="connsiteX6" fmla="*/ 306350 w 352728"/>
                    <a:gd name="connsiteY6" fmla="*/ 353675 h 757314"/>
                    <a:gd name="connsiteX7" fmla="*/ 222530 w 352728"/>
                    <a:gd name="connsiteY7" fmla="*/ 692766 h 757314"/>
                    <a:gd name="connsiteX8" fmla="*/ 4246 w 352728"/>
                    <a:gd name="connsiteY8" fmla="*/ 618124 h 757314"/>
                    <a:gd name="connsiteX9" fmla="*/ 131091 w 352728"/>
                    <a:gd name="connsiteY9" fmla="*/ 71736 h 757314"/>
                    <a:gd name="connsiteX10" fmla="*/ 341257 w 352728"/>
                    <a:gd name="connsiteY10" fmla="*/ 58969 h 757314"/>
                    <a:gd name="connsiteX11" fmla="*/ 332277 w 352728"/>
                    <a:gd name="connsiteY11" fmla="*/ 234922 h 757314"/>
                    <a:gd name="connsiteX12" fmla="*/ 292420 w 352728"/>
                    <a:gd name="connsiteY12" fmla="*/ 233042 h 757314"/>
                    <a:gd name="connsiteX0" fmla="*/ 292420 w 352728"/>
                    <a:gd name="connsiteY0" fmla="*/ 233042 h 757314"/>
                    <a:gd name="connsiteX1" fmla="*/ 308254 w 352728"/>
                    <a:gd name="connsiteY1" fmla="*/ 92691 h 757314"/>
                    <a:gd name="connsiteX2" fmla="*/ 165380 w 352728"/>
                    <a:gd name="connsiteY2" fmla="*/ 100310 h 757314"/>
                    <a:gd name="connsiteX3" fmla="*/ 54890 w 352728"/>
                    <a:gd name="connsiteY3" fmla="*/ 626090 h 757314"/>
                    <a:gd name="connsiteX4" fmla="*/ 188240 w 352728"/>
                    <a:gd name="connsiteY4" fmla="*/ 668000 h 757314"/>
                    <a:gd name="connsiteX5" fmla="*/ 266345 w 352728"/>
                    <a:gd name="connsiteY5" fmla="*/ 361295 h 757314"/>
                    <a:gd name="connsiteX6" fmla="*/ 306350 w 352728"/>
                    <a:gd name="connsiteY6" fmla="*/ 353675 h 757314"/>
                    <a:gd name="connsiteX7" fmla="*/ 222530 w 352728"/>
                    <a:gd name="connsiteY7" fmla="*/ 692766 h 757314"/>
                    <a:gd name="connsiteX8" fmla="*/ 4246 w 352728"/>
                    <a:gd name="connsiteY8" fmla="*/ 618124 h 757314"/>
                    <a:gd name="connsiteX9" fmla="*/ 131091 w 352728"/>
                    <a:gd name="connsiteY9" fmla="*/ 71736 h 757314"/>
                    <a:gd name="connsiteX10" fmla="*/ 341257 w 352728"/>
                    <a:gd name="connsiteY10" fmla="*/ 58969 h 757314"/>
                    <a:gd name="connsiteX11" fmla="*/ 332277 w 352728"/>
                    <a:gd name="connsiteY11" fmla="*/ 234922 h 757314"/>
                    <a:gd name="connsiteX12" fmla="*/ 292420 w 352728"/>
                    <a:gd name="connsiteY12" fmla="*/ 233042 h 757314"/>
                    <a:gd name="connsiteX0" fmla="*/ 292420 w 352728"/>
                    <a:gd name="connsiteY0" fmla="*/ 233042 h 757314"/>
                    <a:gd name="connsiteX1" fmla="*/ 308254 w 352728"/>
                    <a:gd name="connsiteY1" fmla="*/ 92691 h 757314"/>
                    <a:gd name="connsiteX2" fmla="*/ 165380 w 352728"/>
                    <a:gd name="connsiteY2" fmla="*/ 100310 h 757314"/>
                    <a:gd name="connsiteX3" fmla="*/ 52985 w 352728"/>
                    <a:gd name="connsiteY3" fmla="*/ 631805 h 757314"/>
                    <a:gd name="connsiteX4" fmla="*/ 188240 w 352728"/>
                    <a:gd name="connsiteY4" fmla="*/ 668000 h 757314"/>
                    <a:gd name="connsiteX5" fmla="*/ 266345 w 352728"/>
                    <a:gd name="connsiteY5" fmla="*/ 361295 h 757314"/>
                    <a:gd name="connsiteX6" fmla="*/ 306350 w 352728"/>
                    <a:gd name="connsiteY6" fmla="*/ 353675 h 757314"/>
                    <a:gd name="connsiteX7" fmla="*/ 222530 w 352728"/>
                    <a:gd name="connsiteY7" fmla="*/ 692766 h 757314"/>
                    <a:gd name="connsiteX8" fmla="*/ 4246 w 352728"/>
                    <a:gd name="connsiteY8" fmla="*/ 618124 h 757314"/>
                    <a:gd name="connsiteX9" fmla="*/ 131091 w 352728"/>
                    <a:gd name="connsiteY9" fmla="*/ 71736 h 757314"/>
                    <a:gd name="connsiteX10" fmla="*/ 341257 w 352728"/>
                    <a:gd name="connsiteY10" fmla="*/ 58969 h 757314"/>
                    <a:gd name="connsiteX11" fmla="*/ 332277 w 352728"/>
                    <a:gd name="connsiteY11" fmla="*/ 234922 h 757314"/>
                    <a:gd name="connsiteX12" fmla="*/ 292420 w 352728"/>
                    <a:gd name="connsiteY12" fmla="*/ 233042 h 757314"/>
                    <a:gd name="connsiteX0" fmla="*/ 292420 w 352728"/>
                    <a:gd name="connsiteY0" fmla="*/ 233042 h 757314"/>
                    <a:gd name="connsiteX1" fmla="*/ 308254 w 352728"/>
                    <a:gd name="connsiteY1" fmla="*/ 92691 h 757314"/>
                    <a:gd name="connsiteX2" fmla="*/ 165380 w 352728"/>
                    <a:gd name="connsiteY2" fmla="*/ 100310 h 757314"/>
                    <a:gd name="connsiteX3" fmla="*/ 45365 w 352728"/>
                    <a:gd name="connsiteY3" fmla="*/ 629900 h 757314"/>
                    <a:gd name="connsiteX4" fmla="*/ 188240 w 352728"/>
                    <a:gd name="connsiteY4" fmla="*/ 668000 h 757314"/>
                    <a:gd name="connsiteX5" fmla="*/ 266345 w 352728"/>
                    <a:gd name="connsiteY5" fmla="*/ 361295 h 757314"/>
                    <a:gd name="connsiteX6" fmla="*/ 306350 w 352728"/>
                    <a:gd name="connsiteY6" fmla="*/ 353675 h 757314"/>
                    <a:gd name="connsiteX7" fmla="*/ 222530 w 352728"/>
                    <a:gd name="connsiteY7" fmla="*/ 692766 h 757314"/>
                    <a:gd name="connsiteX8" fmla="*/ 4246 w 352728"/>
                    <a:gd name="connsiteY8" fmla="*/ 618124 h 757314"/>
                    <a:gd name="connsiteX9" fmla="*/ 131091 w 352728"/>
                    <a:gd name="connsiteY9" fmla="*/ 71736 h 757314"/>
                    <a:gd name="connsiteX10" fmla="*/ 341257 w 352728"/>
                    <a:gd name="connsiteY10" fmla="*/ 58969 h 757314"/>
                    <a:gd name="connsiteX11" fmla="*/ 332277 w 352728"/>
                    <a:gd name="connsiteY11" fmla="*/ 234922 h 757314"/>
                    <a:gd name="connsiteX12" fmla="*/ 292420 w 352728"/>
                    <a:gd name="connsiteY12" fmla="*/ 233042 h 757314"/>
                    <a:gd name="connsiteX0" fmla="*/ 292420 w 352728"/>
                    <a:gd name="connsiteY0" fmla="*/ 233042 h 757314"/>
                    <a:gd name="connsiteX1" fmla="*/ 308254 w 352728"/>
                    <a:gd name="connsiteY1" fmla="*/ 92691 h 757314"/>
                    <a:gd name="connsiteX2" fmla="*/ 165380 w 352728"/>
                    <a:gd name="connsiteY2" fmla="*/ 100310 h 757314"/>
                    <a:gd name="connsiteX3" fmla="*/ 45365 w 352728"/>
                    <a:gd name="connsiteY3" fmla="*/ 629900 h 757314"/>
                    <a:gd name="connsiteX4" fmla="*/ 188240 w 352728"/>
                    <a:gd name="connsiteY4" fmla="*/ 668000 h 757314"/>
                    <a:gd name="connsiteX5" fmla="*/ 266345 w 352728"/>
                    <a:gd name="connsiteY5" fmla="*/ 361295 h 757314"/>
                    <a:gd name="connsiteX6" fmla="*/ 306350 w 352728"/>
                    <a:gd name="connsiteY6" fmla="*/ 353675 h 757314"/>
                    <a:gd name="connsiteX7" fmla="*/ 222530 w 352728"/>
                    <a:gd name="connsiteY7" fmla="*/ 692766 h 757314"/>
                    <a:gd name="connsiteX8" fmla="*/ 4246 w 352728"/>
                    <a:gd name="connsiteY8" fmla="*/ 618124 h 757314"/>
                    <a:gd name="connsiteX9" fmla="*/ 131091 w 352728"/>
                    <a:gd name="connsiteY9" fmla="*/ 71736 h 757314"/>
                    <a:gd name="connsiteX10" fmla="*/ 341257 w 352728"/>
                    <a:gd name="connsiteY10" fmla="*/ 58969 h 757314"/>
                    <a:gd name="connsiteX11" fmla="*/ 332277 w 352728"/>
                    <a:gd name="connsiteY11" fmla="*/ 234922 h 757314"/>
                    <a:gd name="connsiteX12" fmla="*/ 292420 w 352728"/>
                    <a:gd name="connsiteY12" fmla="*/ 233042 h 757314"/>
                    <a:gd name="connsiteX0" fmla="*/ 292420 w 352728"/>
                    <a:gd name="connsiteY0" fmla="*/ 233042 h 757314"/>
                    <a:gd name="connsiteX1" fmla="*/ 308254 w 352728"/>
                    <a:gd name="connsiteY1" fmla="*/ 92691 h 757314"/>
                    <a:gd name="connsiteX2" fmla="*/ 165380 w 352728"/>
                    <a:gd name="connsiteY2" fmla="*/ 100310 h 757314"/>
                    <a:gd name="connsiteX3" fmla="*/ 45365 w 352728"/>
                    <a:gd name="connsiteY3" fmla="*/ 629900 h 757314"/>
                    <a:gd name="connsiteX4" fmla="*/ 188240 w 352728"/>
                    <a:gd name="connsiteY4" fmla="*/ 668000 h 757314"/>
                    <a:gd name="connsiteX5" fmla="*/ 266345 w 352728"/>
                    <a:gd name="connsiteY5" fmla="*/ 361295 h 757314"/>
                    <a:gd name="connsiteX6" fmla="*/ 306350 w 352728"/>
                    <a:gd name="connsiteY6" fmla="*/ 353675 h 757314"/>
                    <a:gd name="connsiteX7" fmla="*/ 222530 w 352728"/>
                    <a:gd name="connsiteY7" fmla="*/ 692766 h 757314"/>
                    <a:gd name="connsiteX8" fmla="*/ 4246 w 352728"/>
                    <a:gd name="connsiteY8" fmla="*/ 618124 h 757314"/>
                    <a:gd name="connsiteX9" fmla="*/ 131091 w 352728"/>
                    <a:gd name="connsiteY9" fmla="*/ 71736 h 757314"/>
                    <a:gd name="connsiteX10" fmla="*/ 341257 w 352728"/>
                    <a:gd name="connsiteY10" fmla="*/ 58969 h 757314"/>
                    <a:gd name="connsiteX11" fmla="*/ 332277 w 352728"/>
                    <a:gd name="connsiteY11" fmla="*/ 234922 h 757314"/>
                    <a:gd name="connsiteX12" fmla="*/ 292420 w 352728"/>
                    <a:gd name="connsiteY12" fmla="*/ 233042 h 757314"/>
                    <a:gd name="connsiteX0" fmla="*/ 292420 w 353170"/>
                    <a:gd name="connsiteY0" fmla="*/ 233042 h 757314"/>
                    <a:gd name="connsiteX1" fmla="*/ 308254 w 353170"/>
                    <a:gd name="connsiteY1" fmla="*/ 92691 h 757314"/>
                    <a:gd name="connsiteX2" fmla="*/ 165380 w 353170"/>
                    <a:gd name="connsiteY2" fmla="*/ 100310 h 757314"/>
                    <a:gd name="connsiteX3" fmla="*/ 45365 w 353170"/>
                    <a:gd name="connsiteY3" fmla="*/ 629900 h 757314"/>
                    <a:gd name="connsiteX4" fmla="*/ 188240 w 353170"/>
                    <a:gd name="connsiteY4" fmla="*/ 668000 h 757314"/>
                    <a:gd name="connsiteX5" fmla="*/ 266345 w 353170"/>
                    <a:gd name="connsiteY5" fmla="*/ 361295 h 757314"/>
                    <a:gd name="connsiteX6" fmla="*/ 306350 w 353170"/>
                    <a:gd name="connsiteY6" fmla="*/ 353675 h 757314"/>
                    <a:gd name="connsiteX7" fmla="*/ 222530 w 353170"/>
                    <a:gd name="connsiteY7" fmla="*/ 692766 h 757314"/>
                    <a:gd name="connsiteX8" fmla="*/ 4246 w 353170"/>
                    <a:gd name="connsiteY8" fmla="*/ 618124 h 757314"/>
                    <a:gd name="connsiteX9" fmla="*/ 131091 w 353170"/>
                    <a:gd name="connsiteY9" fmla="*/ 71736 h 757314"/>
                    <a:gd name="connsiteX10" fmla="*/ 341257 w 353170"/>
                    <a:gd name="connsiteY10" fmla="*/ 58969 h 757314"/>
                    <a:gd name="connsiteX11" fmla="*/ 334182 w 353170"/>
                    <a:gd name="connsiteY11" fmla="*/ 240637 h 757314"/>
                    <a:gd name="connsiteX12" fmla="*/ 292420 w 353170"/>
                    <a:gd name="connsiteY12" fmla="*/ 233042 h 757314"/>
                    <a:gd name="connsiteX0" fmla="*/ 292420 w 352728"/>
                    <a:gd name="connsiteY0" fmla="*/ 233042 h 757314"/>
                    <a:gd name="connsiteX1" fmla="*/ 308254 w 352728"/>
                    <a:gd name="connsiteY1" fmla="*/ 92691 h 757314"/>
                    <a:gd name="connsiteX2" fmla="*/ 165380 w 352728"/>
                    <a:gd name="connsiteY2" fmla="*/ 100310 h 757314"/>
                    <a:gd name="connsiteX3" fmla="*/ 45365 w 352728"/>
                    <a:gd name="connsiteY3" fmla="*/ 629900 h 757314"/>
                    <a:gd name="connsiteX4" fmla="*/ 188240 w 352728"/>
                    <a:gd name="connsiteY4" fmla="*/ 668000 h 757314"/>
                    <a:gd name="connsiteX5" fmla="*/ 266345 w 352728"/>
                    <a:gd name="connsiteY5" fmla="*/ 361295 h 757314"/>
                    <a:gd name="connsiteX6" fmla="*/ 306350 w 352728"/>
                    <a:gd name="connsiteY6" fmla="*/ 353675 h 757314"/>
                    <a:gd name="connsiteX7" fmla="*/ 222530 w 352728"/>
                    <a:gd name="connsiteY7" fmla="*/ 692766 h 757314"/>
                    <a:gd name="connsiteX8" fmla="*/ 4246 w 352728"/>
                    <a:gd name="connsiteY8" fmla="*/ 618124 h 757314"/>
                    <a:gd name="connsiteX9" fmla="*/ 131091 w 352728"/>
                    <a:gd name="connsiteY9" fmla="*/ 71736 h 757314"/>
                    <a:gd name="connsiteX10" fmla="*/ 341257 w 352728"/>
                    <a:gd name="connsiteY10" fmla="*/ 58969 h 757314"/>
                    <a:gd name="connsiteX11" fmla="*/ 332277 w 352728"/>
                    <a:gd name="connsiteY11" fmla="*/ 246352 h 757314"/>
                    <a:gd name="connsiteX12" fmla="*/ 292420 w 352728"/>
                    <a:gd name="connsiteY12" fmla="*/ 233042 h 757314"/>
                    <a:gd name="connsiteX0" fmla="*/ 292420 w 352728"/>
                    <a:gd name="connsiteY0" fmla="*/ 235274 h 759546"/>
                    <a:gd name="connsiteX1" fmla="*/ 308254 w 352728"/>
                    <a:gd name="connsiteY1" fmla="*/ 94923 h 759546"/>
                    <a:gd name="connsiteX2" fmla="*/ 165380 w 352728"/>
                    <a:gd name="connsiteY2" fmla="*/ 102542 h 759546"/>
                    <a:gd name="connsiteX3" fmla="*/ 45365 w 352728"/>
                    <a:gd name="connsiteY3" fmla="*/ 632132 h 759546"/>
                    <a:gd name="connsiteX4" fmla="*/ 188240 w 352728"/>
                    <a:gd name="connsiteY4" fmla="*/ 670232 h 759546"/>
                    <a:gd name="connsiteX5" fmla="*/ 266345 w 352728"/>
                    <a:gd name="connsiteY5" fmla="*/ 363527 h 759546"/>
                    <a:gd name="connsiteX6" fmla="*/ 306350 w 352728"/>
                    <a:gd name="connsiteY6" fmla="*/ 355907 h 759546"/>
                    <a:gd name="connsiteX7" fmla="*/ 222530 w 352728"/>
                    <a:gd name="connsiteY7" fmla="*/ 694998 h 759546"/>
                    <a:gd name="connsiteX8" fmla="*/ 4246 w 352728"/>
                    <a:gd name="connsiteY8" fmla="*/ 620356 h 759546"/>
                    <a:gd name="connsiteX9" fmla="*/ 131091 w 352728"/>
                    <a:gd name="connsiteY9" fmla="*/ 73968 h 759546"/>
                    <a:gd name="connsiteX10" fmla="*/ 341257 w 352728"/>
                    <a:gd name="connsiteY10" fmla="*/ 61201 h 759546"/>
                    <a:gd name="connsiteX11" fmla="*/ 332277 w 352728"/>
                    <a:gd name="connsiteY11" fmla="*/ 248584 h 759546"/>
                    <a:gd name="connsiteX12" fmla="*/ 292420 w 352728"/>
                    <a:gd name="connsiteY12" fmla="*/ 235274 h 759546"/>
                    <a:gd name="connsiteX0" fmla="*/ 292420 w 352728"/>
                    <a:gd name="connsiteY0" fmla="*/ 235274 h 759546"/>
                    <a:gd name="connsiteX1" fmla="*/ 308254 w 352728"/>
                    <a:gd name="connsiteY1" fmla="*/ 94923 h 759546"/>
                    <a:gd name="connsiteX2" fmla="*/ 165380 w 352728"/>
                    <a:gd name="connsiteY2" fmla="*/ 102542 h 759546"/>
                    <a:gd name="connsiteX3" fmla="*/ 45365 w 352728"/>
                    <a:gd name="connsiteY3" fmla="*/ 632132 h 759546"/>
                    <a:gd name="connsiteX4" fmla="*/ 188240 w 352728"/>
                    <a:gd name="connsiteY4" fmla="*/ 670232 h 759546"/>
                    <a:gd name="connsiteX5" fmla="*/ 266345 w 352728"/>
                    <a:gd name="connsiteY5" fmla="*/ 363527 h 759546"/>
                    <a:gd name="connsiteX6" fmla="*/ 306350 w 352728"/>
                    <a:gd name="connsiteY6" fmla="*/ 355907 h 759546"/>
                    <a:gd name="connsiteX7" fmla="*/ 222530 w 352728"/>
                    <a:gd name="connsiteY7" fmla="*/ 694998 h 759546"/>
                    <a:gd name="connsiteX8" fmla="*/ 4246 w 352728"/>
                    <a:gd name="connsiteY8" fmla="*/ 620356 h 759546"/>
                    <a:gd name="connsiteX9" fmla="*/ 131091 w 352728"/>
                    <a:gd name="connsiteY9" fmla="*/ 73968 h 759546"/>
                    <a:gd name="connsiteX10" fmla="*/ 341257 w 352728"/>
                    <a:gd name="connsiteY10" fmla="*/ 61201 h 759546"/>
                    <a:gd name="connsiteX11" fmla="*/ 332277 w 352728"/>
                    <a:gd name="connsiteY11" fmla="*/ 248584 h 759546"/>
                    <a:gd name="connsiteX12" fmla="*/ 292420 w 352728"/>
                    <a:gd name="connsiteY12" fmla="*/ 235274 h 759546"/>
                    <a:gd name="connsiteX0" fmla="*/ 292420 w 352728"/>
                    <a:gd name="connsiteY0" fmla="*/ 235274 h 759546"/>
                    <a:gd name="connsiteX1" fmla="*/ 308254 w 352728"/>
                    <a:gd name="connsiteY1" fmla="*/ 94923 h 759546"/>
                    <a:gd name="connsiteX2" fmla="*/ 165380 w 352728"/>
                    <a:gd name="connsiteY2" fmla="*/ 102542 h 759546"/>
                    <a:gd name="connsiteX3" fmla="*/ 45365 w 352728"/>
                    <a:gd name="connsiteY3" fmla="*/ 632132 h 759546"/>
                    <a:gd name="connsiteX4" fmla="*/ 188240 w 352728"/>
                    <a:gd name="connsiteY4" fmla="*/ 670232 h 759546"/>
                    <a:gd name="connsiteX5" fmla="*/ 264440 w 352728"/>
                    <a:gd name="connsiteY5" fmla="*/ 361622 h 759546"/>
                    <a:gd name="connsiteX6" fmla="*/ 306350 w 352728"/>
                    <a:gd name="connsiteY6" fmla="*/ 355907 h 759546"/>
                    <a:gd name="connsiteX7" fmla="*/ 222530 w 352728"/>
                    <a:gd name="connsiteY7" fmla="*/ 694998 h 759546"/>
                    <a:gd name="connsiteX8" fmla="*/ 4246 w 352728"/>
                    <a:gd name="connsiteY8" fmla="*/ 620356 h 759546"/>
                    <a:gd name="connsiteX9" fmla="*/ 131091 w 352728"/>
                    <a:gd name="connsiteY9" fmla="*/ 73968 h 759546"/>
                    <a:gd name="connsiteX10" fmla="*/ 341257 w 352728"/>
                    <a:gd name="connsiteY10" fmla="*/ 61201 h 759546"/>
                    <a:gd name="connsiteX11" fmla="*/ 332277 w 352728"/>
                    <a:gd name="connsiteY11" fmla="*/ 248584 h 759546"/>
                    <a:gd name="connsiteX12" fmla="*/ 292420 w 352728"/>
                    <a:gd name="connsiteY12" fmla="*/ 235274 h 759546"/>
                    <a:gd name="connsiteX0" fmla="*/ 292420 w 352728"/>
                    <a:gd name="connsiteY0" fmla="*/ 235274 h 759546"/>
                    <a:gd name="connsiteX1" fmla="*/ 308254 w 352728"/>
                    <a:gd name="connsiteY1" fmla="*/ 94923 h 759546"/>
                    <a:gd name="connsiteX2" fmla="*/ 165380 w 352728"/>
                    <a:gd name="connsiteY2" fmla="*/ 102542 h 759546"/>
                    <a:gd name="connsiteX3" fmla="*/ 45365 w 352728"/>
                    <a:gd name="connsiteY3" fmla="*/ 632132 h 759546"/>
                    <a:gd name="connsiteX4" fmla="*/ 182525 w 352728"/>
                    <a:gd name="connsiteY4" fmla="*/ 670232 h 759546"/>
                    <a:gd name="connsiteX5" fmla="*/ 264440 w 352728"/>
                    <a:gd name="connsiteY5" fmla="*/ 361622 h 759546"/>
                    <a:gd name="connsiteX6" fmla="*/ 306350 w 352728"/>
                    <a:gd name="connsiteY6" fmla="*/ 355907 h 759546"/>
                    <a:gd name="connsiteX7" fmla="*/ 222530 w 352728"/>
                    <a:gd name="connsiteY7" fmla="*/ 694998 h 759546"/>
                    <a:gd name="connsiteX8" fmla="*/ 4246 w 352728"/>
                    <a:gd name="connsiteY8" fmla="*/ 620356 h 759546"/>
                    <a:gd name="connsiteX9" fmla="*/ 131091 w 352728"/>
                    <a:gd name="connsiteY9" fmla="*/ 73968 h 759546"/>
                    <a:gd name="connsiteX10" fmla="*/ 341257 w 352728"/>
                    <a:gd name="connsiteY10" fmla="*/ 61201 h 759546"/>
                    <a:gd name="connsiteX11" fmla="*/ 332277 w 352728"/>
                    <a:gd name="connsiteY11" fmla="*/ 248584 h 759546"/>
                    <a:gd name="connsiteX12" fmla="*/ 292420 w 352728"/>
                    <a:gd name="connsiteY12" fmla="*/ 235274 h 759546"/>
                    <a:gd name="connsiteX0" fmla="*/ 292420 w 352728"/>
                    <a:gd name="connsiteY0" fmla="*/ 235274 h 759546"/>
                    <a:gd name="connsiteX1" fmla="*/ 308254 w 352728"/>
                    <a:gd name="connsiteY1" fmla="*/ 94923 h 759546"/>
                    <a:gd name="connsiteX2" fmla="*/ 165380 w 352728"/>
                    <a:gd name="connsiteY2" fmla="*/ 102542 h 759546"/>
                    <a:gd name="connsiteX3" fmla="*/ 45365 w 352728"/>
                    <a:gd name="connsiteY3" fmla="*/ 632132 h 759546"/>
                    <a:gd name="connsiteX4" fmla="*/ 182525 w 352728"/>
                    <a:gd name="connsiteY4" fmla="*/ 670232 h 759546"/>
                    <a:gd name="connsiteX5" fmla="*/ 264440 w 352728"/>
                    <a:gd name="connsiteY5" fmla="*/ 361622 h 759546"/>
                    <a:gd name="connsiteX6" fmla="*/ 306350 w 352728"/>
                    <a:gd name="connsiteY6" fmla="*/ 355907 h 759546"/>
                    <a:gd name="connsiteX7" fmla="*/ 222530 w 352728"/>
                    <a:gd name="connsiteY7" fmla="*/ 694998 h 759546"/>
                    <a:gd name="connsiteX8" fmla="*/ 4246 w 352728"/>
                    <a:gd name="connsiteY8" fmla="*/ 620356 h 759546"/>
                    <a:gd name="connsiteX9" fmla="*/ 131091 w 352728"/>
                    <a:gd name="connsiteY9" fmla="*/ 73968 h 759546"/>
                    <a:gd name="connsiteX10" fmla="*/ 341257 w 352728"/>
                    <a:gd name="connsiteY10" fmla="*/ 61201 h 759546"/>
                    <a:gd name="connsiteX11" fmla="*/ 332277 w 352728"/>
                    <a:gd name="connsiteY11" fmla="*/ 248584 h 759546"/>
                    <a:gd name="connsiteX12" fmla="*/ 292420 w 352728"/>
                    <a:gd name="connsiteY12" fmla="*/ 235274 h 759546"/>
                    <a:gd name="connsiteX0" fmla="*/ 292420 w 352728"/>
                    <a:gd name="connsiteY0" fmla="*/ 235274 h 759546"/>
                    <a:gd name="connsiteX1" fmla="*/ 308254 w 352728"/>
                    <a:gd name="connsiteY1" fmla="*/ 94923 h 759546"/>
                    <a:gd name="connsiteX2" fmla="*/ 165380 w 352728"/>
                    <a:gd name="connsiteY2" fmla="*/ 102542 h 759546"/>
                    <a:gd name="connsiteX3" fmla="*/ 45365 w 352728"/>
                    <a:gd name="connsiteY3" fmla="*/ 632132 h 759546"/>
                    <a:gd name="connsiteX4" fmla="*/ 182525 w 352728"/>
                    <a:gd name="connsiteY4" fmla="*/ 670232 h 759546"/>
                    <a:gd name="connsiteX5" fmla="*/ 264440 w 352728"/>
                    <a:gd name="connsiteY5" fmla="*/ 361622 h 759546"/>
                    <a:gd name="connsiteX6" fmla="*/ 306350 w 352728"/>
                    <a:gd name="connsiteY6" fmla="*/ 355907 h 759546"/>
                    <a:gd name="connsiteX7" fmla="*/ 222530 w 352728"/>
                    <a:gd name="connsiteY7" fmla="*/ 694998 h 759546"/>
                    <a:gd name="connsiteX8" fmla="*/ 4246 w 352728"/>
                    <a:gd name="connsiteY8" fmla="*/ 620356 h 759546"/>
                    <a:gd name="connsiteX9" fmla="*/ 131091 w 352728"/>
                    <a:gd name="connsiteY9" fmla="*/ 73968 h 759546"/>
                    <a:gd name="connsiteX10" fmla="*/ 341257 w 352728"/>
                    <a:gd name="connsiteY10" fmla="*/ 61201 h 759546"/>
                    <a:gd name="connsiteX11" fmla="*/ 332277 w 352728"/>
                    <a:gd name="connsiteY11" fmla="*/ 248584 h 759546"/>
                    <a:gd name="connsiteX12" fmla="*/ 292420 w 352728"/>
                    <a:gd name="connsiteY12" fmla="*/ 235274 h 759546"/>
                    <a:gd name="connsiteX0" fmla="*/ 292420 w 352728"/>
                    <a:gd name="connsiteY0" fmla="*/ 235274 h 759546"/>
                    <a:gd name="connsiteX1" fmla="*/ 308254 w 352728"/>
                    <a:gd name="connsiteY1" fmla="*/ 94923 h 759546"/>
                    <a:gd name="connsiteX2" fmla="*/ 165380 w 352728"/>
                    <a:gd name="connsiteY2" fmla="*/ 102542 h 759546"/>
                    <a:gd name="connsiteX3" fmla="*/ 45365 w 352728"/>
                    <a:gd name="connsiteY3" fmla="*/ 632132 h 759546"/>
                    <a:gd name="connsiteX4" fmla="*/ 182525 w 352728"/>
                    <a:gd name="connsiteY4" fmla="*/ 670232 h 759546"/>
                    <a:gd name="connsiteX5" fmla="*/ 264440 w 352728"/>
                    <a:gd name="connsiteY5" fmla="*/ 361622 h 759546"/>
                    <a:gd name="connsiteX6" fmla="*/ 306350 w 352728"/>
                    <a:gd name="connsiteY6" fmla="*/ 355907 h 759546"/>
                    <a:gd name="connsiteX7" fmla="*/ 222530 w 352728"/>
                    <a:gd name="connsiteY7" fmla="*/ 694998 h 759546"/>
                    <a:gd name="connsiteX8" fmla="*/ 4246 w 352728"/>
                    <a:gd name="connsiteY8" fmla="*/ 620356 h 759546"/>
                    <a:gd name="connsiteX9" fmla="*/ 131091 w 352728"/>
                    <a:gd name="connsiteY9" fmla="*/ 73968 h 759546"/>
                    <a:gd name="connsiteX10" fmla="*/ 341257 w 352728"/>
                    <a:gd name="connsiteY10" fmla="*/ 61201 h 759546"/>
                    <a:gd name="connsiteX11" fmla="*/ 332277 w 352728"/>
                    <a:gd name="connsiteY11" fmla="*/ 248584 h 759546"/>
                    <a:gd name="connsiteX12" fmla="*/ 292420 w 352728"/>
                    <a:gd name="connsiteY12" fmla="*/ 235274 h 759546"/>
                    <a:gd name="connsiteX0" fmla="*/ 292420 w 352728"/>
                    <a:gd name="connsiteY0" fmla="*/ 235274 h 759546"/>
                    <a:gd name="connsiteX1" fmla="*/ 308254 w 352728"/>
                    <a:gd name="connsiteY1" fmla="*/ 94923 h 759546"/>
                    <a:gd name="connsiteX2" fmla="*/ 165380 w 352728"/>
                    <a:gd name="connsiteY2" fmla="*/ 102542 h 759546"/>
                    <a:gd name="connsiteX3" fmla="*/ 45365 w 352728"/>
                    <a:gd name="connsiteY3" fmla="*/ 632132 h 759546"/>
                    <a:gd name="connsiteX4" fmla="*/ 188240 w 352728"/>
                    <a:gd name="connsiteY4" fmla="*/ 668327 h 759546"/>
                    <a:gd name="connsiteX5" fmla="*/ 264440 w 352728"/>
                    <a:gd name="connsiteY5" fmla="*/ 361622 h 759546"/>
                    <a:gd name="connsiteX6" fmla="*/ 306350 w 352728"/>
                    <a:gd name="connsiteY6" fmla="*/ 355907 h 759546"/>
                    <a:gd name="connsiteX7" fmla="*/ 222530 w 352728"/>
                    <a:gd name="connsiteY7" fmla="*/ 694998 h 759546"/>
                    <a:gd name="connsiteX8" fmla="*/ 4246 w 352728"/>
                    <a:gd name="connsiteY8" fmla="*/ 620356 h 759546"/>
                    <a:gd name="connsiteX9" fmla="*/ 131091 w 352728"/>
                    <a:gd name="connsiteY9" fmla="*/ 73968 h 759546"/>
                    <a:gd name="connsiteX10" fmla="*/ 341257 w 352728"/>
                    <a:gd name="connsiteY10" fmla="*/ 61201 h 759546"/>
                    <a:gd name="connsiteX11" fmla="*/ 332277 w 352728"/>
                    <a:gd name="connsiteY11" fmla="*/ 248584 h 759546"/>
                    <a:gd name="connsiteX12" fmla="*/ 292420 w 352728"/>
                    <a:gd name="connsiteY12" fmla="*/ 235274 h 759546"/>
                    <a:gd name="connsiteX0" fmla="*/ 292420 w 352728"/>
                    <a:gd name="connsiteY0" fmla="*/ 235274 h 759546"/>
                    <a:gd name="connsiteX1" fmla="*/ 308254 w 352728"/>
                    <a:gd name="connsiteY1" fmla="*/ 94923 h 759546"/>
                    <a:gd name="connsiteX2" fmla="*/ 165380 w 352728"/>
                    <a:gd name="connsiteY2" fmla="*/ 102542 h 759546"/>
                    <a:gd name="connsiteX3" fmla="*/ 45365 w 352728"/>
                    <a:gd name="connsiteY3" fmla="*/ 632132 h 759546"/>
                    <a:gd name="connsiteX4" fmla="*/ 188240 w 352728"/>
                    <a:gd name="connsiteY4" fmla="*/ 668327 h 759546"/>
                    <a:gd name="connsiteX5" fmla="*/ 264440 w 352728"/>
                    <a:gd name="connsiteY5" fmla="*/ 361622 h 759546"/>
                    <a:gd name="connsiteX6" fmla="*/ 306350 w 352728"/>
                    <a:gd name="connsiteY6" fmla="*/ 355907 h 759546"/>
                    <a:gd name="connsiteX7" fmla="*/ 222530 w 352728"/>
                    <a:gd name="connsiteY7" fmla="*/ 694998 h 759546"/>
                    <a:gd name="connsiteX8" fmla="*/ 4246 w 352728"/>
                    <a:gd name="connsiteY8" fmla="*/ 620356 h 759546"/>
                    <a:gd name="connsiteX9" fmla="*/ 131091 w 352728"/>
                    <a:gd name="connsiteY9" fmla="*/ 73968 h 759546"/>
                    <a:gd name="connsiteX10" fmla="*/ 341257 w 352728"/>
                    <a:gd name="connsiteY10" fmla="*/ 61201 h 759546"/>
                    <a:gd name="connsiteX11" fmla="*/ 332277 w 352728"/>
                    <a:gd name="connsiteY11" fmla="*/ 248584 h 759546"/>
                    <a:gd name="connsiteX12" fmla="*/ 292420 w 352728"/>
                    <a:gd name="connsiteY12" fmla="*/ 235274 h 759546"/>
                    <a:gd name="connsiteX0" fmla="*/ 292420 w 352728"/>
                    <a:gd name="connsiteY0" fmla="*/ 235274 h 759546"/>
                    <a:gd name="connsiteX1" fmla="*/ 308254 w 352728"/>
                    <a:gd name="connsiteY1" fmla="*/ 94923 h 759546"/>
                    <a:gd name="connsiteX2" fmla="*/ 165380 w 352728"/>
                    <a:gd name="connsiteY2" fmla="*/ 102542 h 759546"/>
                    <a:gd name="connsiteX3" fmla="*/ 45365 w 352728"/>
                    <a:gd name="connsiteY3" fmla="*/ 632132 h 759546"/>
                    <a:gd name="connsiteX4" fmla="*/ 188240 w 352728"/>
                    <a:gd name="connsiteY4" fmla="*/ 668327 h 759546"/>
                    <a:gd name="connsiteX5" fmla="*/ 264440 w 352728"/>
                    <a:gd name="connsiteY5" fmla="*/ 361622 h 759546"/>
                    <a:gd name="connsiteX6" fmla="*/ 306350 w 352728"/>
                    <a:gd name="connsiteY6" fmla="*/ 355907 h 759546"/>
                    <a:gd name="connsiteX7" fmla="*/ 222530 w 352728"/>
                    <a:gd name="connsiteY7" fmla="*/ 694998 h 759546"/>
                    <a:gd name="connsiteX8" fmla="*/ 4246 w 352728"/>
                    <a:gd name="connsiteY8" fmla="*/ 620356 h 759546"/>
                    <a:gd name="connsiteX9" fmla="*/ 131091 w 352728"/>
                    <a:gd name="connsiteY9" fmla="*/ 73968 h 759546"/>
                    <a:gd name="connsiteX10" fmla="*/ 341257 w 352728"/>
                    <a:gd name="connsiteY10" fmla="*/ 61201 h 759546"/>
                    <a:gd name="connsiteX11" fmla="*/ 332277 w 352728"/>
                    <a:gd name="connsiteY11" fmla="*/ 248584 h 759546"/>
                    <a:gd name="connsiteX12" fmla="*/ 292420 w 352728"/>
                    <a:gd name="connsiteY12" fmla="*/ 235274 h 759546"/>
                    <a:gd name="connsiteX0" fmla="*/ 292420 w 352728"/>
                    <a:gd name="connsiteY0" fmla="*/ 237533 h 761805"/>
                    <a:gd name="connsiteX1" fmla="*/ 308254 w 352728"/>
                    <a:gd name="connsiteY1" fmla="*/ 97182 h 761805"/>
                    <a:gd name="connsiteX2" fmla="*/ 165380 w 352728"/>
                    <a:gd name="connsiteY2" fmla="*/ 104801 h 761805"/>
                    <a:gd name="connsiteX3" fmla="*/ 45365 w 352728"/>
                    <a:gd name="connsiteY3" fmla="*/ 634391 h 761805"/>
                    <a:gd name="connsiteX4" fmla="*/ 188240 w 352728"/>
                    <a:gd name="connsiteY4" fmla="*/ 670586 h 761805"/>
                    <a:gd name="connsiteX5" fmla="*/ 264440 w 352728"/>
                    <a:gd name="connsiteY5" fmla="*/ 363881 h 761805"/>
                    <a:gd name="connsiteX6" fmla="*/ 306350 w 352728"/>
                    <a:gd name="connsiteY6" fmla="*/ 358166 h 761805"/>
                    <a:gd name="connsiteX7" fmla="*/ 222530 w 352728"/>
                    <a:gd name="connsiteY7" fmla="*/ 697257 h 761805"/>
                    <a:gd name="connsiteX8" fmla="*/ 4246 w 352728"/>
                    <a:gd name="connsiteY8" fmla="*/ 622615 h 761805"/>
                    <a:gd name="connsiteX9" fmla="*/ 131091 w 352728"/>
                    <a:gd name="connsiteY9" fmla="*/ 76227 h 761805"/>
                    <a:gd name="connsiteX10" fmla="*/ 341257 w 352728"/>
                    <a:gd name="connsiteY10" fmla="*/ 63460 h 761805"/>
                    <a:gd name="connsiteX11" fmla="*/ 332277 w 352728"/>
                    <a:gd name="connsiteY11" fmla="*/ 250843 h 761805"/>
                    <a:gd name="connsiteX12" fmla="*/ 292420 w 352728"/>
                    <a:gd name="connsiteY12" fmla="*/ 237533 h 761805"/>
                    <a:gd name="connsiteX0" fmla="*/ 292420 w 352728"/>
                    <a:gd name="connsiteY0" fmla="*/ 237533 h 761805"/>
                    <a:gd name="connsiteX1" fmla="*/ 308254 w 352728"/>
                    <a:gd name="connsiteY1" fmla="*/ 97182 h 761805"/>
                    <a:gd name="connsiteX2" fmla="*/ 165380 w 352728"/>
                    <a:gd name="connsiteY2" fmla="*/ 104801 h 761805"/>
                    <a:gd name="connsiteX3" fmla="*/ 45365 w 352728"/>
                    <a:gd name="connsiteY3" fmla="*/ 634391 h 761805"/>
                    <a:gd name="connsiteX4" fmla="*/ 188240 w 352728"/>
                    <a:gd name="connsiteY4" fmla="*/ 670586 h 761805"/>
                    <a:gd name="connsiteX5" fmla="*/ 266345 w 352728"/>
                    <a:gd name="connsiteY5" fmla="*/ 375311 h 761805"/>
                    <a:gd name="connsiteX6" fmla="*/ 306350 w 352728"/>
                    <a:gd name="connsiteY6" fmla="*/ 358166 h 761805"/>
                    <a:gd name="connsiteX7" fmla="*/ 222530 w 352728"/>
                    <a:gd name="connsiteY7" fmla="*/ 697257 h 761805"/>
                    <a:gd name="connsiteX8" fmla="*/ 4246 w 352728"/>
                    <a:gd name="connsiteY8" fmla="*/ 622615 h 761805"/>
                    <a:gd name="connsiteX9" fmla="*/ 131091 w 352728"/>
                    <a:gd name="connsiteY9" fmla="*/ 76227 h 761805"/>
                    <a:gd name="connsiteX10" fmla="*/ 341257 w 352728"/>
                    <a:gd name="connsiteY10" fmla="*/ 63460 h 761805"/>
                    <a:gd name="connsiteX11" fmla="*/ 332277 w 352728"/>
                    <a:gd name="connsiteY11" fmla="*/ 250843 h 761805"/>
                    <a:gd name="connsiteX12" fmla="*/ 292420 w 352728"/>
                    <a:gd name="connsiteY12" fmla="*/ 237533 h 761805"/>
                    <a:gd name="connsiteX0" fmla="*/ 292420 w 352728"/>
                    <a:gd name="connsiteY0" fmla="*/ 237533 h 761805"/>
                    <a:gd name="connsiteX1" fmla="*/ 308254 w 352728"/>
                    <a:gd name="connsiteY1" fmla="*/ 97182 h 761805"/>
                    <a:gd name="connsiteX2" fmla="*/ 165380 w 352728"/>
                    <a:gd name="connsiteY2" fmla="*/ 104801 h 761805"/>
                    <a:gd name="connsiteX3" fmla="*/ 45365 w 352728"/>
                    <a:gd name="connsiteY3" fmla="*/ 634391 h 761805"/>
                    <a:gd name="connsiteX4" fmla="*/ 188240 w 352728"/>
                    <a:gd name="connsiteY4" fmla="*/ 670586 h 761805"/>
                    <a:gd name="connsiteX5" fmla="*/ 260630 w 352728"/>
                    <a:gd name="connsiteY5" fmla="*/ 375311 h 761805"/>
                    <a:gd name="connsiteX6" fmla="*/ 306350 w 352728"/>
                    <a:gd name="connsiteY6" fmla="*/ 358166 h 761805"/>
                    <a:gd name="connsiteX7" fmla="*/ 222530 w 352728"/>
                    <a:gd name="connsiteY7" fmla="*/ 697257 h 761805"/>
                    <a:gd name="connsiteX8" fmla="*/ 4246 w 352728"/>
                    <a:gd name="connsiteY8" fmla="*/ 622615 h 761805"/>
                    <a:gd name="connsiteX9" fmla="*/ 131091 w 352728"/>
                    <a:gd name="connsiteY9" fmla="*/ 76227 h 761805"/>
                    <a:gd name="connsiteX10" fmla="*/ 341257 w 352728"/>
                    <a:gd name="connsiteY10" fmla="*/ 63460 h 761805"/>
                    <a:gd name="connsiteX11" fmla="*/ 332277 w 352728"/>
                    <a:gd name="connsiteY11" fmla="*/ 250843 h 761805"/>
                    <a:gd name="connsiteX12" fmla="*/ 292420 w 352728"/>
                    <a:gd name="connsiteY12" fmla="*/ 237533 h 761805"/>
                    <a:gd name="connsiteX0" fmla="*/ 292420 w 352728"/>
                    <a:gd name="connsiteY0" fmla="*/ 237533 h 761805"/>
                    <a:gd name="connsiteX1" fmla="*/ 308254 w 352728"/>
                    <a:gd name="connsiteY1" fmla="*/ 97182 h 761805"/>
                    <a:gd name="connsiteX2" fmla="*/ 165380 w 352728"/>
                    <a:gd name="connsiteY2" fmla="*/ 104801 h 761805"/>
                    <a:gd name="connsiteX3" fmla="*/ 45365 w 352728"/>
                    <a:gd name="connsiteY3" fmla="*/ 634391 h 761805"/>
                    <a:gd name="connsiteX4" fmla="*/ 188240 w 352728"/>
                    <a:gd name="connsiteY4" fmla="*/ 670586 h 761805"/>
                    <a:gd name="connsiteX5" fmla="*/ 260630 w 352728"/>
                    <a:gd name="connsiteY5" fmla="*/ 375311 h 761805"/>
                    <a:gd name="connsiteX6" fmla="*/ 306350 w 352728"/>
                    <a:gd name="connsiteY6" fmla="*/ 358166 h 761805"/>
                    <a:gd name="connsiteX7" fmla="*/ 222530 w 352728"/>
                    <a:gd name="connsiteY7" fmla="*/ 697257 h 761805"/>
                    <a:gd name="connsiteX8" fmla="*/ 4246 w 352728"/>
                    <a:gd name="connsiteY8" fmla="*/ 622615 h 761805"/>
                    <a:gd name="connsiteX9" fmla="*/ 131091 w 352728"/>
                    <a:gd name="connsiteY9" fmla="*/ 76227 h 761805"/>
                    <a:gd name="connsiteX10" fmla="*/ 341257 w 352728"/>
                    <a:gd name="connsiteY10" fmla="*/ 63460 h 761805"/>
                    <a:gd name="connsiteX11" fmla="*/ 332277 w 352728"/>
                    <a:gd name="connsiteY11" fmla="*/ 250843 h 761805"/>
                    <a:gd name="connsiteX12" fmla="*/ 292420 w 352728"/>
                    <a:gd name="connsiteY12" fmla="*/ 237533 h 761805"/>
                    <a:gd name="connsiteX0" fmla="*/ 292420 w 352728"/>
                    <a:gd name="connsiteY0" fmla="*/ 237533 h 761805"/>
                    <a:gd name="connsiteX1" fmla="*/ 308254 w 352728"/>
                    <a:gd name="connsiteY1" fmla="*/ 97182 h 761805"/>
                    <a:gd name="connsiteX2" fmla="*/ 165380 w 352728"/>
                    <a:gd name="connsiteY2" fmla="*/ 104801 h 761805"/>
                    <a:gd name="connsiteX3" fmla="*/ 45365 w 352728"/>
                    <a:gd name="connsiteY3" fmla="*/ 634391 h 761805"/>
                    <a:gd name="connsiteX4" fmla="*/ 188240 w 352728"/>
                    <a:gd name="connsiteY4" fmla="*/ 670586 h 761805"/>
                    <a:gd name="connsiteX5" fmla="*/ 260630 w 352728"/>
                    <a:gd name="connsiteY5" fmla="*/ 375311 h 761805"/>
                    <a:gd name="connsiteX6" fmla="*/ 306350 w 352728"/>
                    <a:gd name="connsiteY6" fmla="*/ 358166 h 761805"/>
                    <a:gd name="connsiteX7" fmla="*/ 222530 w 352728"/>
                    <a:gd name="connsiteY7" fmla="*/ 697257 h 761805"/>
                    <a:gd name="connsiteX8" fmla="*/ 4246 w 352728"/>
                    <a:gd name="connsiteY8" fmla="*/ 622615 h 761805"/>
                    <a:gd name="connsiteX9" fmla="*/ 131091 w 352728"/>
                    <a:gd name="connsiteY9" fmla="*/ 76227 h 761805"/>
                    <a:gd name="connsiteX10" fmla="*/ 341257 w 352728"/>
                    <a:gd name="connsiteY10" fmla="*/ 63460 h 761805"/>
                    <a:gd name="connsiteX11" fmla="*/ 332277 w 352728"/>
                    <a:gd name="connsiteY11" fmla="*/ 250843 h 761805"/>
                    <a:gd name="connsiteX12" fmla="*/ 292420 w 352728"/>
                    <a:gd name="connsiteY12" fmla="*/ 237533 h 761805"/>
                    <a:gd name="connsiteX0" fmla="*/ 292420 w 352728"/>
                    <a:gd name="connsiteY0" fmla="*/ 237533 h 761805"/>
                    <a:gd name="connsiteX1" fmla="*/ 308254 w 352728"/>
                    <a:gd name="connsiteY1" fmla="*/ 97182 h 761805"/>
                    <a:gd name="connsiteX2" fmla="*/ 165380 w 352728"/>
                    <a:gd name="connsiteY2" fmla="*/ 104801 h 761805"/>
                    <a:gd name="connsiteX3" fmla="*/ 45365 w 352728"/>
                    <a:gd name="connsiteY3" fmla="*/ 634391 h 761805"/>
                    <a:gd name="connsiteX4" fmla="*/ 188240 w 352728"/>
                    <a:gd name="connsiteY4" fmla="*/ 670586 h 761805"/>
                    <a:gd name="connsiteX5" fmla="*/ 260630 w 352728"/>
                    <a:gd name="connsiteY5" fmla="*/ 375311 h 761805"/>
                    <a:gd name="connsiteX6" fmla="*/ 306350 w 352728"/>
                    <a:gd name="connsiteY6" fmla="*/ 358166 h 761805"/>
                    <a:gd name="connsiteX7" fmla="*/ 222530 w 352728"/>
                    <a:gd name="connsiteY7" fmla="*/ 697257 h 761805"/>
                    <a:gd name="connsiteX8" fmla="*/ 4246 w 352728"/>
                    <a:gd name="connsiteY8" fmla="*/ 622615 h 761805"/>
                    <a:gd name="connsiteX9" fmla="*/ 131091 w 352728"/>
                    <a:gd name="connsiteY9" fmla="*/ 76227 h 761805"/>
                    <a:gd name="connsiteX10" fmla="*/ 341257 w 352728"/>
                    <a:gd name="connsiteY10" fmla="*/ 63460 h 761805"/>
                    <a:gd name="connsiteX11" fmla="*/ 332277 w 352728"/>
                    <a:gd name="connsiteY11" fmla="*/ 250843 h 761805"/>
                    <a:gd name="connsiteX12" fmla="*/ 292420 w 352728"/>
                    <a:gd name="connsiteY12" fmla="*/ 237533 h 761805"/>
                    <a:gd name="connsiteX0" fmla="*/ 292420 w 352728"/>
                    <a:gd name="connsiteY0" fmla="*/ 237533 h 761805"/>
                    <a:gd name="connsiteX1" fmla="*/ 308254 w 352728"/>
                    <a:gd name="connsiteY1" fmla="*/ 97182 h 761805"/>
                    <a:gd name="connsiteX2" fmla="*/ 165380 w 352728"/>
                    <a:gd name="connsiteY2" fmla="*/ 104801 h 761805"/>
                    <a:gd name="connsiteX3" fmla="*/ 45365 w 352728"/>
                    <a:gd name="connsiteY3" fmla="*/ 634391 h 761805"/>
                    <a:gd name="connsiteX4" fmla="*/ 188240 w 352728"/>
                    <a:gd name="connsiteY4" fmla="*/ 670586 h 761805"/>
                    <a:gd name="connsiteX5" fmla="*/ 260630 w 352728"/>
                    <a:gd name="connsiteY5" fmla="*/ 375311 h 761805"/>
                    <a:gd name="connsiteX6" fmla="*/ 306350 w 352728"/>
                    <a:gd name="connsiteY6" fmla="*/ 358166 h 761805"/>
                    <a:gd name="connsiteX7" fmla="*/ 222530 w 352728"/>
                    <a:gd name="connsiteY7" fmla="*/ 697257 h 761805"/>
                    <a:gd name="connsiteX8" fmla="*/ 4246 w 352728"/>
                    <a:gd name="connsiteY8" fmla="*/ 622615 h 761805"/>
                    <a:gd name="connsiteX9" fmla="*/ 131091 w 352728"/>
                    <a:gd name="connsiteY9" fmla="*/ 76227 h 761805"/>
                    <a:gd name="connsiteX10" fmla="*/ 341257 w 352728"/>
                    <a:gd name="connsiteY10" fmla="*/ 63460 h 761805"/>
                    <a:gd name="connsiteX11" fmla="*/ 332277 w 352728"/>
                    <a:gd name="connsiteY11" fmla="*/ 250843 h 761805"/>
                    <a:gd name="connsiteX12" fmla="*/ 292420 w 352728"/>
                    <a:gd name="connsiteY12" fmla="*/ 237533 h 761805"/>
                    <a:gd name="connsiteX0" fmla="*/ 292420 w 352728"/>
                    <a:gd name="connsiteY0" fmla="*/ 237533 h 761805"/>
                    <a:gd name="connsiteX1" fmla="*/ 308254 w 352728"/>
                    <a:gd name="connsiteY1" fmla="*/ 97182 h 761805"/>
                    <a:gd name="connsiteX2" fmla="*/ 165380 w 352728"/>
                    <a:gd name="connsiteY2" fmla="*/ 104801 h 761805"/>
                    <a:gd name="connsiteX3" fmla="*/ 45365 w 352728"/>
                    <a:gd name="connsiteY3" fmla="*/ 634391 h 761805"/>
                    <a:gd name="connsiteX4" fmla="*/ 188240 w 352728"/>
                    <a:gd name="connsiteY4" fmla="*/ 670586 h 761805"/>
                    <a:gd name="connsiteX5" fmla="*/ 260630 w 352728"/>
                    <a:gd name="connsiteY5" fmla="*/ 375311 h 761805"/>
                    <a:gd name="connsiteX6" fmla="*/ 306350 w 352728"/>
                    <a:gd name="connsiteY6" fmla="*/ 358166 h 761805"/>
                    <a:gd name="connsiteX7" fmla="*/ 222530 w 352728"/>
                    <a:gd name="connsiteY7" fmla="*/ 697257 h 761805"/>
                    <a:gd name="connsiteX8" fmla="*/ 4246 w 352728"/>
                    <a:gd name="connsiteY8" fmla="*/ 622615 h 761805"/>
                    <a:gd name="connsiteX9" fmla="*/ 131091 w 352728"/>
                    <a:gd name="connsiteY9" fmla="*/ 76227 h 761805"/>
                    <a:gd name="connsiteX10" fmla="*/ 341257 w 352728"/>
                    <a:gd name="connsiteY10" fmla="*/ 63460 h 761805"/>
                    <a:gd name="connsiteX11" fmla="*/ 332277 w 352728"/>
                    <a:gd name="connsiteY11" fmla="*/ 250843 h 761805"/>
                    <a:gd name="connsiteX12" fmla="*/ 292420 w 352728"/>
                    <a:gd name="connsiteY12" fmla="*/ 237533 h 761805"/>
                    <a:gd name="connsiteX0" fmla="*/ 292420 w 352728"/>
                    <a:gd name="connsiteY0" fmla="*/ 237533 h 761805"/>
                    <a:gd name="connsiteX1" fmla="*/ 308254 w 352728"/>
                    <a:gd name="connsiteY1" fmla="*/ 97182 h 761805"/>
                    <a:gd name="connsiteX2" fmla="*/ 165380 w 352728"/>
                    <a:gd name="connsiteY2" fmla="*/ 104801 h 761805"/>
                    <a:gd name="connsiteX3" fmla="*/ 45365 w 352728"/>
                    <a:gd name="connsiteY3" fmla="*/ 634391 h 761805"/>
                    <a:gd name="connsiteX4" fmla="*/ 188240 w 352728"/>
                    <a:gd name="connsiteY4" fmla="*/ 670586 h 761805"/>
                    <a:gd name="connsiteX5" fmla="*/ 260630 w 352728"/>
                    <a:gd name="connsiteY5" fmla="*/ 375311 h 761805"/>
                    <a:gd name="connsiteX6" fmla="*/ 306350 w 352728"/>
                    <a:gd name="connsiteY6" fmla="*/ 358166 h 761805"/>
                    <a:gd name="connsiteX7" fmla="*/ 222530 w 352728"/>
                    <a:gd name="connsiteY7" fmla="*/ 697257 h 761805"/>
                    <a:gd name="connsiteX8" fmla="*/ 4246 w 352728"/>
                    <a:gd name="connsiteY8" fmla="*/ 622615 h 761805"/>
                    <a:gd name="connsiteX9" fmla="*/ 131091 w 352728"/>
                    <a:gd name="connsiteY9" fmla="*/ 76227 h 761805"/>
                    <a:gd name="connsiteX10" fmla="*/ 341257 w 352728"/>
                    <a:gd name="connsiteY10" fmla="*/ 63460 h 761805"/>
                    <a:gd name="connsiteX11" fmla="*/ 332277 w 352728"/>
                    <a:gd name="connsiteY11" fmla="*/ 250843 h 761805"/>
                    <a:gd name="connsiteX12" fmla="*/ 292420 w 352728"/>
                    <a:gd name="connsiteY12" fmla="*/ 237533 h 761805"/>
                    <a:gd name="connsiteX0" fmla="*/ 292420 w 352728"/>
                    <a:gd name="connsiteY0" fmla="*/ 237533 h 761805"/>
                    <a:gd name="connsiteX1" fmla="*/ 308254 w 352728"/>
                    <a:gd name="connsiteY1" fmla="*/ 97182 h 761805"/>
                    <a:gd name="connsiteX2" fmla="*/ 165380 w 352728"/>
                    <a:gd name="connsiteY2" fmla="*/ 104801 h 761805"/>
                    <a:gd name="connsiteX3" fmla="*/ 45365 w 352728"/>
                    <a:gd name="connsiteY3" fmla="*/ 634391 h 761805"/>
                    <a:gd name="connsiteX4" fmla="*/ 188240 w 352728"/>
                    <a:gd name="connsiteY4" fmla="*/ 670586 h 761805"/>
                    <a:gd name="connsiteX5" fmla="*/ 260630 w 352728"/>
                    <a:gd name="connsiteY5" fmla="*/ 375311 h 761805"/>
                    <a:gd name="connsiteX6" fmla="*/ 306350 w 352728"/>
                    <a:gd name="connsiteY6" fmla="*/ 358166 h 761805"/>
                    <a:gd name="connsiteX7" fmla="*/ 222530 w 352728"/>
                    <a:gd name="connsiteY7" fmla="*/ 697257 h 761805"/>
                    <a:gd name="connsiteX8" fmla="*/ 4246 w 352728"/>
                    <a:gd name="connsiteY8" fmla="*/ 622615 h 761805"/>
                    <a:gd name="connsiteX9" fmla="*/ 131091 w 352728"/>
                    <a:gd name="connsiteY9" fmla="*/ 76227 h 761805"/>
                    <a:gd name="connsiteX10" fmla="*/ 341257 w 352728"/>
                    <a:gd name="connsiteY10" fmla="*/ 63460 h 761805"/>
                    <a:gd name="connsiteX11" fmla="*/ 332277 w 352728"/>
                    <a:gd name="connsiteY11" fmla="*/ 250843 h 761805"/>
                    <a:gd name="connsiteX12" fmla="*/ 292420 w 352728"/>
                    <a:gd name="connsiteY12" fmla="*/ 237533 h 761805"/>
                    <a:gd name="connsiteX0" fmla="*/ 292420 w 352728"/>
                    <a:gd name="connsiteY0" fmla="*/ 237533 h 761805"/>
                    <a:gd name="connsiteX1" fmla="*/ 308254 w 352728"/>
                    <a:gd name="connsiteY1" fmla="*/ 97182 h 761805"/>
                    <a:gd name="connsiteX2" fmla="*/ 165380 w 352728"/>
                    <a:gd name="connsiteY2" fmla="*/ 104801 h 761805"/>
                    <a:gd name="connsiteX3" fmla="*/ 45365 w 352728"/>
                    <a:gd name="connsiteY3" fmla="*/ 634391 h 761805"/>
                    <a:gd name="connsiteX4" fmla="*/ 188240 w 352728"/>
                    <a:gd name="connsiteY4" fmla="*/ 670586 h 761805"/>
                    <a:gd name="connsiteX5" fmla="*/ 260630 w 352728"/>
                    <a:gd name="connsiteY5" fmla="*/ 375311 h 761805"/>
                    <a:gd name="connsiteX6" fmla="*/ 306350 w 352728"/>
                    <a:gd name="connsiteY6" fmla="*/ 358166 h 761805"/>
                    <a:gd name="connsiteX7" fmla="*/ 222530 w 352728"/>
                    <a:gd name="connsiteY7" fmla="*/ 697257 h 761805"/>
                    <a:gd name="connsiteX8" fmla="*/ 4246 w 352728"/>
                    <a:gd name="connsiteY8" fmla="*/ 622615 h 761805"/>
                    <a:gd name="connsiteX9" fmla="*/ 131091 w 352728"/>
                    <a:gd name="connsiteY9" fmla="*/ 76227 h 761805"/>
                    <a:gd name="connsiteX10" fmla="*/ 341257 w 352728"/>
                    <a:gd name="connsiteY10" fmla="*/ 63460 h 761805"/>
                    <a:gd name="connsiteX11" fmla="*/ 332277 w 352728"/>
                    <a:gd name="connsiteY11" fmla="*/ 250843 h 761805"/>
                    <a:gd name="connsiteX12" fmla="*/ 292420 w 352728"/>
                    <a:gd name="connsiteY12" fmla="*/ 237533 h 761805"/>
                    <a:gd name="connsiteX0" fmla="*/ 292420 w 352728"/>
                    <a:gd name="connsiteY0" fmla="*/ 237533 h 761805"/>
                    <a:gd name="connsiteX1" fmla="*/ 308254 w 352728"/>
                    <a:gd name="connsiteY1" fmla="*/ 97182 h 761805"/>
                    <a:gd name="connsiteX2" fmla="*/ 165380 w 352728"/>
                    <a:gd name="connsiteY2" fmla="*/ 104801 h 761805"/>
                    <a:gd name="connsiteX3" fmla="*/ 45365 w 352728"/>
                    <a:gd name="connsiteY3" fmla="*/ 632486 h 761805"/>
                    <a:gd name="connsiteX4" fmla="*/ 188240 w 352728"/>
                    <a:gd name="connsiteY4" fmla="*/ 670586 h 761805"/>
                    <a:gd name="connsiteX5" fmla="*/ 260630 w 352728"/>
                    <a:gd name="connsiteY5" fmla="*/ 375311 h 761805"/>
                    <a:gd name="connsiteX6" fmla="*/ 306350 w 352728"/>
                    <a:gd name="connsiteY6" fmla="*/ 358166 h 761805"/>
                    <a:gd name="connsiteX7" fmla="*/ 222530 w 352728"/>
                    <a:gd name="connsiteY7" fmla="*/ 697257 h 761805"/>
                    <a:gd name="connsiteX8" fmla="*/ 4246 w 352728"/>
                    <a:gd name="connsiteY8" fmla="*/ 622615 h 761805"/>
                    <a:gd name="connsiteX9" fmla="*/ 131091 w 352728"/>
                    <a:gd name="connsiteY9" fmla="*/ 76227 h 761805"/>
                    <a:gd name="connsiteX10" fmla="*/ 341257 w 352728"/>
                    <a:gd name="connsiteY10" fmla="*/ 63460 h 761805"/>
                    <a:gd name="connsiteX11" fmla="*/ 332277 w 352728"/>
                    <a:gd name="connsiteY11" fmla="*/ 250843 h 761805"/>
                    <a:gd name="connsiteX12" fmla="*/ 292420 w 352728"/>
                    <a:gd name="connsiteY12" fmla="*/ 237533 h 761805"/>
                    <a:gd name="connsiteX0" fmla="*/ 292420 w 352728"/>
                    <a:gd name="connsiteY0" fmla="*/ 234910 h 759182"/>
                    <a:gd name="connsiteX1" fmla="*/ 308254 w 352728"/>
                    <a:gd name="connsiteY1" fmla="*/ 94559 h 759182"/>
                    <a:gd name="connsiteX2" fmla="*/ 165380 w 352728"/>
                    <a:gd name="connsiteY2" fmla="*/ 102178 h 759182"/>
                    <a:gd name="connsiteX3" fmla="*/ 45365 w 352728"/>
                    <a:gd name="connsiteY3" fmla="*/ 629863 h 759182"/>
                    <a:gd name="connsiteX4" fmla="*/ 188240 w 352728"/>
                    <a:gd name="connsiteY4" fmla="*/ 667963 h 759182"/>
                    <a:gd name="connsiteX5" fmla="*/ 260630 w 352728"/>
                    <a:gd name="connsiteY5" fmla="*/ 372688 h 759182"/>
                    <a:gd name="connsiteX6" fmla="*/ 306350 w 352728"/>
                    <a:gd name="connsiteY6" fmla="*/ 355543 h 759182"/>
                    <a:gd name="connsiteX7" fmla="*/ 222530 w 352728"/>
                    <a:gd name="connsiteY7" fmla="*/ 694634 h 759182"/>
                    <a:gd name="connsiteX8" fmla="*/ 4246 w 352728"/>
                    <a:gd name="connsiteY8" fmla="*/ 619992 h 759182"/>
                    <a:gd name="connsiteX9" fmla="*/ 131091 w 352728"/>
                    <a:gd name="connsiteY9" fmla="*/ 73604 h 759182"/>
                    <a:gd name="connsiteX10" fmla="*/ 341257 w 352728"/>
                    <a:gd name="connsiteY10" fmla="*/ 60837 h 759182"/>
                    <a:gd name="connsiteX11" fmla="*/ 332277 w 352728"/>
                    <a:gd name="connsiteY11" fmla="*/ 248220 h 759182"/>
                    <a:gd name="connsiteX12" fmla="*/ 292420 w 352728"/>
                    <a:gd name="connsiteY12" fmla="*/ 234910 h 759182"/>
                    <a:gd name="connsiteX0" fmla="*/ 292420 w 352728"/>
                    <a:gd name="connsiteY0" fmla="*/ 231845 h 756117"/>
                    <a:gd name="connsiteX1" fmla="*/ 308254 w 352728"/>
                    <a:gd name="connsiteY1" fmla="*/ 91494 h 756117"/>
                    <a:gd name="connsiteX2" fmla="*/ 165380 w 352728"/>
                    <a:gd name="connsiteY2" fmla="*/ 99113 h 756117"/>
                    <a:gd name="connsiteX3" fmla="*/ 45365 w 352728"/>
                    <a:gd name="connsiteY3" fmla="*/ 626798 h 756117"/>
                    <a:gd name="connsiteX4" fmla="*/ 188240 w 352728"/>
                    <a:gd name="connsiteY4" fmla="*/ 664898 h 756117"/>
                    <a:gd name="connsiteX5" fmla="*/ 260630 w 352728"/>
                    <a:gd name="connsiteY5" fmla="*/ 369623 h 756117"/>
                    <a:gd name="connsiteX6" fmla="*/ 306350 w 352728"/>
                    <a:gd name="connsiteY6" fmla="*/ 352478 h 756117"/>
                    <a:gd name="connsiteX7" fmla="*/ 222530 w 352728"/>
                    <a:gd name="connsiteY7" fmla="*/ 691569 h 756117"/>
                    <a:gd name="connsiteX8" fmla="*/ 4246 w 352728"/>
                    <a:gd name="connsiteY8" fmla="*/ 616927 h 756117"/>
                    <a:gd name="connsiteX9" fmla="*/ 131091 w 352728"/>
                    <a:gd name="connsiteY9" fmla="*/ 70539 h 756117"/>
                    <a:gd name="connsiteX10" fmla="*/ 341257 w 352728"/>
                    <a:gd name="connsiteY10" fmla="*/ 57772 h 756117"/>
                    <a:gd name="connsiteX11" fmla="*/ 332277 w 352728"/>
                    <a:gd name="connsiteY11" fmla="*/ 245155 h 756117"/>
                    <a:gd name="connsiteX12" fmla="*/ 292420 w 352728"/>
                    <a:gd name="connsiteY12" fmla="*/ 231845 h 756117"/>
                    <a:gd name="connsiteX0" fmla="*/ 292420 w 352728"/>
                    <a:gd name="connsiteY0" fmla="*/ 231845 h 756117"/>
                    <a:gd name="connsiteX1" fmla="*/ 308254 w 352728"/>
                    <a:gd name="connsiteY1" fmla="*/ 91494 h 756117"/>
                    <a:gd name="connsiteX2" fmla="*/ 165380 w 352728"/>
                    <a:gd name="connsiteY2" fmla="*/ 99113 h 756117"/>
                    <a:gd name="connsiteX3" fmla="*/ 45365 w 352728"/>
                    <a:gd name="connsiteY3" fmla="*/ 626798 h 756117"/>
                    <a:gd name="connsiteX4" fmla="*/ 188240 w 352728"/>
                    <a:gd name="connsiteY4" fmla="*/ 664898 h 756117"/>
                    <a:gd name="connsiteX5" fmla="*/ 260630 w 352728"/>
                    <a:gd name="connsiteY5" fmla="*/ 369623 h 756117"/>
                    <a:gd name="connsiteX6" fmla="*/ 306350 w 352728"/>
                    <a:gd name="connsiteY6" fmla="*/ 352478 h 756117"/>
                    <a:gd name="connsiteX7" fmla="*/ 222530 w 352728"/>
                    <a:gd name="connsiteY7" fmla="*/ 691569 h 756117"/>
                    <a:gd name="connsiteX8" fmla="*/ 4246 w 352728"/>
                    <a:gd name="connsiteY8" fmla="*/ 616927 h 756117"/>
                    <a:gd name="connsiteX9" fmla="*/ 131091 w 352728"/>
                    <a:gd name="connsiteY9" fmla="*/ 70539 h 756117"/>
                    <a:gd name="connsiteX10" fmla="*/ 341257 w 352728"/>
                    <a:gd name="connsiteY10" fmla="*/ 57772 h 756117"/>
                    <a:gd name="connsiteX11" fmla="*/ 332277 w 352728"/>
                    <a:gd name="connsiteY11" fmla="*/ 245155 h 756117"/>
                    <a:gd name="connsiteX12" fmla="*/ 292420 w 352728"/>
                    <a:gd name="connsiteY12" fmla="*/ 231845 h 756117"/>
                    <a:gd name="connsiteX0" fmla="*/ 292420 w 352728"/>
                    <a:gd name="connsiteY0" fmla="*/ 231845 h 756117"/>
                    <a:gd name="connsiteX1" fmla="*/ 308254 w 352728"/>
                    <a:gd name="connsiteY1" fmla="*/ 91494 h 756117"/>
                    <a:gd name="connsiteX2" fmla="*/ 165380 w 352728"/>
                    <a:gd name="connsiteY2" fmla="*/ 99113 h 756117"/>
                    <a:gd name="connsiteX3" fmla="*/ 45365 w 352728"/>
                    <a:gd name="connsiteY3" fmla="*/ 626798 h 756117"/>
                    <a:gd name="connsiteX4" fmla="*/ 188240 w 352728"/>
                    <a:gd name="connsiteY4" fmla="*/ 664898 h 756117"/>
                    <a:gd name="connsiteX5" fmla="*/ 260630 w 352728"/>
                    <a:gd name="connsiteY5" fmla="*/ 369623 h 756117"/>
                    <a:gd name="connsiteX6" fmla="*/ 306350 w 352728"/>
                    <a:gd name="connsiteY6" fmla="*/ 352478 h 756117"/>
                    <a:gd name="connsiteX7" fmla="*/ 222530 w 352728"/>
                    <a:gd name="connsiteY7" fmla="*/ 691569 h 756117"/>
                    <a:gd name="connsiteX8" fmla="*/ 4246 w 352728"/>
                    <a:gd name="connsiteY8" fmla="*/ 616927 h 756117"/>
                    <a:gd name="connsiteX9" fmla="*/ 131091 w 352728"/>
                    <a:gd name="connsiteY9" fmla="*/ 70539 h 756117"/>
                    <a:gd name="connsiteX10" fmla="*/ 341257 w 352728"/>
                    <a:gd name="connsiteY10" fmla="*/ 57772 h 756117"/>
                    <a:gd name="connsiteX11" fmla="*/ 332277 w 352728"/>
                    <a:gd name="connsiteY11" fmla="*/ 245155 h 756117"/>
                    <a:gd name="connsiteX12" fmla="*/ 292420 w 352728"/>
                    <a:gd name="connsiteY12" fmla="*/ 231845 h 756117"/>
                    <a:gd name="connsiteX0" fmla="*/ 292420 w 353927"/>
                    <a:gd name="connsiteY0" fmla="*/ 231845 h 756117"/>
                    <a:gd name="connsiteX1" fmla="*/ 308254 w 353927"/>
                    <a:gd name="connsiteY1" fmla="*/ 91494 h 756117"/>
                    <a:gd name="connsiteX2" fmla="*/ 165380 w 353927"/>
                    <a:gd name="connsiteY2" fmla="*/ 99113 h 756117"/>
                    <a:gd name="connsiteX3" fmla="*/ 45365 w 353927"/>
                    <a:gd name="connsiteY3" fmla="*/ 626798 h 756117"/>
                    <a:gd name="connsiteX4" fmla="*/ 188240 w 353927"/>
                    <a:gd name="connsiteY4" fmla="*/ 664898 h 756117"/>
                    <a:gd name="connsiteX5" fmla="*/ 260630 w 353927"/>
                    <a:gd name="connsiteY5" fmla="*/ 369623 h 756117"/>
                    <a:gd name="connsiteX6" fmla="*/ 306350 w 353927"/>
                    <a:gd name="connsiteY6" fmla="*/ 352478 h 756117"/>
                    <a:gd name="connsiteX7" fmla="*/ 222530 w 353927"/>
                    <a:gd name="connsiteY7" fmla="*/ 691569 h 756117"/>
                    <a:gd name="connsiteX8" fmla="*/ 4246 w 353927"/>
                    <a:gd name="connsiteY8" fmla="*/ 616927 h 756117"/>
                    <a:gd name="connsiteX9" fmla="*/ 131091 w 353927"/>
                    <a:gd name="connsiteY9" fmla="*/ 70539 h 756117"/>
                    <a:gd name="connsiteX10" fmla="*/ 341257 w 353927"/>
                    <a:gd name="connsiteY10" fmla="*/ 57772 h 756117"/>
                    <a:gd name="connsiteX11" fmla="*/ 332277 w 353927"/>
                    <a:gd name="connsiteY11" fmla="*/ 245155 h 756117"/>
                    <a:gd name="connsiteX12" fmla="*/ 292420 w 353927"/>
                    <a:gd name="connsiteY12" fmla="*/ 231845 h 756117"/>
                    <a:gd name="connsiteX0" fmla="*/ 292420 w 353927"/>
                    <a:gd name="connsiteY0" fmla="*/ 231845 h 756117"/>
                    <a:gd name="connsiteX1" fmla="*/ 308254 w 353927"/>
                    <a:gd name="connsiteY1" fmla="*/ 91494 h 756117"/>
                    <a:gd name="connsiteX2" fmla="*/ 165380 w 353927"/>
                    <a:gd name="connsiteY2" fmla="*/ 99113 h 756117"/>
                    <a:gd name="connsiteX3" fmla="*/ 49175 w 353927"/>
                    <a:gd name="connsiteY3" fmla="*/ 624893 h 756117"/>
                    <a:gd name="connsiteX4" fmla="*/ 188240 w 353927"/>
                    <a:gd name="connsiteY4" fmla="*/ 664898 h 756117"/>
                    <a:gd name="connsiteX5" fmla="*/ 260630 w 353927"/>
                    <a:gd name="connsiteY5" fmla="*/ 369623 h 756117"/>
                    <a:gd name="connsiteX6" fmla="*/ 306350 w 353927"/>
                    <a:gd name="connsiteY6" fmla="*/ 352478 h 756117"/>
                    <a:gd name="connsiteX7" fmla="*/ 222530 w 353927"/>
                    <a:gd name="connsiteY7" fmla="*/ 691569 h 756117"/>
                    <a:gd name="connsiteX8" fmla="*/ 4246 w 353927"/>
                    <a:gd name="connsiteY8" fmla="*/ 616927 h 756117"/>
                    <a:gd name="connsiteX9" fmla="*/ 131091 w 353927"/>
                    <a:gd name="connsiteY9" fmla="*/ 70539 h 756117"/>
                    <a:gd name="connsiteX10" fmla="*/ 341257 w 353927"/>
                    <a:gd name="connsiteY10" fmla="*/ 57772 h 756117"/>
                    <a:gd name="connsiteX11" fmla="*/ 332277 w 353927"/>
                    <a:gd name="connsiteY11" fmla="*/ 245155 h 756117"/>
                    <a:gd name="connsiteX12" fmla="*/ 292420 w 353927"/>
                    <a:gd name="connsiteY12" fmla="*/ 231845 h 756117"/>
                    <a:gd name="connsiteX0" fmla="*/ 292420 w 353927"/>
                    <a:gd name="connsiteY0" fmla="*/ 231845 h 756117"/>
                    <a:gd name="connsiteX1" fmla="*/ 308254 w 353927"/>
                    <a:gd name="connsiteY1" fmla="*/ 91494 h 756117"/>
                    <a:gd name="connsiteX2" fmla="*/ 165380 w 353927"/>
                    <a:gd name="connsiteY2" fmla="*/ 99113 h 756117"/>
                    <a:gd name="connsiteX3" fmla="*/ 49175 w 353927"/>
                    <a:gd name="connsiteY3" fmla="*/ 624893 h 756117"/>
                    <a:gd name="connsiteX4" fmla="*/ 188240 w 353927"/>
                    <a:gd name="connsiteY4" fmla="*/ 664898 h 756117"/>
                    <a:gd name="connsiteX5" fmla="*/ 260630 w 353927"/>
                    <a:gd name="connsiteY5" fmla="*/ 369623 h 756117"/>
                    <a:gd name="connsiteX6" fmla="*/ 306350 w 353927"/>
                    <a:gd name="connsiteY6" fmla="*/ 352478 h 756117"/>
                    <a:gd name="connsiteX7" fmla="*/ 222530 w 353927"/>
                    <a:gd name="connsiteY7" fmla="*/ 691569 h 756117"/>
                    <a:gd name="connsiteX8" fmla="*/ 4246 w 353927"/>
                    <a:gd name="connsiteY8" fmla="*/ 616927 h 756117"/>
                    <a:gd name="connsiteX9" fmla="*/ 131091 w 353927"/>
                    <a:gd name="connsiteY9" fmla="*/ 70539 h 756117"/>
                    <a:gd name="connsiteX10" fmla="*/ 341257 w 353927"/>
                    <a:gd name="connsiteY10" fmla="*/ 57772 h 756117"/>
                    <a:gd name="connsiteX11" fmla="*/ 332277 w 353927"/>
                    <a:gd name="connsiteY11" fmla="*/ 245155 h 756117"/>
                    <a:gd name="connsiteX12" fmla="*/ 292420 w 353927"/>
                    <a:gd name="connsiteY12" fmla="*/ 231845 h 756117"/>
                    <a:gd name="connsiteX0" fmla="*/ 290167 w 351674"/>
                    <a:gd name="connsiteY0" fmla="*/ 231845 h 757356"/>
                    <a:gd name="connsiteX1" fmla="*/ 306001 w 351674"/>
                    <a:gd name="connsiteY1" fmla="*/ 91494 h 757356"/>
                    <a:gd name="connsiteX2" fmla="*/ 163127 w 351674"/>
                    <a:gd name="connsiteY2" fmla="*/ 99113 h 757356"/>
                    <a:gd name="connsiteX3" fmla="*/ 46922 w 351674"/>
                    <a:gd name="connsiteY3" fmla="*/ 624893 h 757356"/>
                    <a:gd name="connsiteX4" fmla="*/ 185987 w 351674"/>
                    <a:gd name="connsiteY4" fmla="*/ 664898 h 757356"/>
                    <a:gd name="connsiteX5" fmla="*/ 258377 w 351674"/>
                    <a:gd name="connsiteY5" fmla="*/ 369623 h 757356"/>
                    <a:gd name="connsiteX6" fmla="*/ 304097 w 351674"/>
                    <a:gd name="connsiteY6" fmla="*/ 352478 h 757356"/>
                    <a:gd name="connsiteX7" fmla="*/ 220277 w 351674"/>
                    <a:gd name="connsiteY7" fmla="*/ 691569 h 757356"/>
                    <a:gd name="connsiteX8" fmla="*/ 1993 w 351674"/>
                    <a:gd name="connsiteY8" fmla="*/ 616927 h 757356"/>
                    <a:gd name="connsiteX9" fmla="*/ 128838 w 351674"/>
                    <a:gd name="connsiteY9" fmla="*/ 70539 h 757356"/>
                    <a:gd name="connsiteX10" fmla="*/ 339004 w 351674"/>
                    <a:gd name="connsiteY10" fmla="*/ 57772 h 757356"/>
                    <a:gd name="connsiteX11" fmla="*/ 330024 w 351674"/>
                    <a:gd name="connsiteY11" fmla="*/ 245155 h 757356"/>
                    <a:gd name="connsiteX12" fmla="*/ 290167 w 351674"/>
                    <a:gd name="connsiteY12" fmla="*/ 231845 h 757356"/>
                    <a:gd name="connsiteX0" fmla="*/ 291602 w 353109"/>
                    <a:gd name="connsiteY0" fmla="*/ 231845 h 759930"/>
                    <a:gd name="connsiteX1" fmla="*/ 307436 w 353109"/>
                    <a:gd name="connsiteY1" fmla="*/ 91494 h 759930"/>
                    <a:gd name="connsiteX2" fmla="*/ 164562 w 353109"/>
                    <a:gd name="connsiteY2" fmla="*/ 99113 h 759930"/>
                    <a:gd name="connsiteX3" fmla="*/ 48357 w 353109"/>
                    <a:gd name="connsiteY3" fmla="*/ 624893 h 759930"/>
                    <a:gd name="connsiteX4" fmla="*/ 187422 w 353109"/>
                    <a:gd name="connsiteY4" fmla="*/ 664898 h 759930"/>
                    <a:gd name="connsiteX5" fmla="*/ 259812 w 353109"/>
                    <a:gd name="connsiteY5" fmla="*/ 369623 h 759930"/>
                    <a:gd name="connsiteX6" fmla="*/ 305532 w 353109"/>
                    <a:gd name="connsiteY6" fmla="*/ 352478 h 759930"/>
                    <a:gd name="connsiteX7" fmla="*/ 221712 w 353109"/>
                    <a:gd name="connsiteY7" fmla="*/ 691569 h 759930"/>
                    <a:gd name="connsiteX8" fmla="*/ 3428 w 353109"/>
                    <a:gd name="connsiteY8" fmla="*/ 616927 h 759930"/>
                    <a:gd name="connsiteX9" fmla="*/ 130273 w 353109"/>
                    <a:gd name="connsiteY9" fmla="*/ 70539 h 759930"/>
                    <a:gd name="connsiteX10" fmla="*/ 340439 w 353109"/>
                    <a:gd name="connsiteY10" fmla="*/ 57772 h 759930"/>
                    <a:gd name="connsiteX11" fmla="*/ 331459 w 353109"/>
                    <a:gd name="connsiteY11" fmla="*/ 245155 h 759930"/>
                    <a:gd name="connsiteX12" fmla="*/ 291602 w 353109"/>
                    <a:gd name="connsiteY12" fmla="*/ 231845 h 759930"/>
                    <a:gd name="connsiteX0" fmla="*/ 290850 w 352357"/>
                    <a:gd name="connsiteY0" fmla="*/ 231845 h 761266"/>
                    <a:gd name="connsiteX1" fmla="*/ 306684 w 352357"/>
                    <a:gd name="connsiteY1" fmla="*/ 91494 h 761266"/>
                    <a:gd name="connsiteX2" fmla="*/ 163810 w 352357"/>
                    <a:gd name="connsiteY2" fmla="*/ 99113 h 761266"/>
                    <a:gd name="connsiteX3" fmla="*/ 47605 w 352357"/>
                    <a:gd name="connsiteY3" fmla="*/ 624893 h 761266"/>
                    <a:gd name="connsiteX4" fmla="*/ 186670 w 352357"/>
                    <a:gd name="connsiteY4" fmla="*/ 664898 h 761266"/>
                    <a:gd name="connsiteX5" fmla="*/ 259060 w 352357"/>
                    <a:gd name="connsiteY5" fmla="*/ 369623 h 761266"/>
                    <a:gd name="connsiteX6" fmla="*/ 304780 w 352357"/>
                    <a:gd name="connsiteY6" fmla="*/ 352478 h 761266"/>
                    <a:gd name="connsiteX7" fmla="*/ 220960 w 352357"/>
                    <a:gd name="connsiteY7" fmla="*/ 691569 h 761266"/>
                    <a:gd name="connsiteX8" fmla="*/ 2676 w 352357"/>
                    <a:gd name="connsiteY8" fmla="*/ 616927 h 761266"/>
                    <a:gd name="connsiteX9" fmla="*/ 129521 w 352357"/>
                    <a:gd name="connsiteY9" fmla="*/ 70539 h 761266"/>
                    <a:gd name="connsiteX10" fmla="*/ 339687 w 352357"/>
                    <a:gd name="connsiteY10" fmla="*/ 57772 h 761266"/>
                    <a:gd name="connsiteX11" fmla="*/ 330707 w 352357"/>
                    <a:gd name="connsiteY11" fmla="*/ 245155 h 761266"/>
                    <a:gd name="connsiteX12" fmla="*/ 290850 w 352357"/>
                    <a:gd name="connsiteY12" fmla="*/ 231845 h 761266"/>
                    <a:gd name="connsiteX0" fmla="*/ 290850 w 352357"/>
                    <a:gd name="connsiteY0" fmla="*/ 231845 h 761266"/>
                    <a:gd name="connsiteX1" fmla="*/ 306684 w 352357"/>
                    <a:gd name="connsiteY1" fmla="*/ 91494 h 761266"/>
                    <a:gd name="connsiteX2" fmla="*/ 163810 w 352357"/>
                    <a:gd name="connsiteY2" fmla="*/ 99113 h 761266"/>
                    <a:gd name="connsiteX3" fmla="*/ 47605 w 352357"/>
                    <a:gd name="connsiteY3" fmla="*/ 624893 h 761266"/>
                    <a:gd name="connsiteX4" fmla="*/ 186670 w 352357"/>
                    <a:gd name="connsiteY4" fmla="*/ 664898 h 761266"/>
                    <a:gd name="connsiteX5" fmla="*/ 259060 w 352357"/>
                    <a:gd name="connsiteY5" fmla="*/ 369623 h 761266"/>
                    <a:gd name="connsiteX6" fmla="*/ 304780 w 352357"/>
                    <a:gd name="connsiteY6" fmla="*/ 352478 h 761266"/>
                    <a:gd name="connsiteX7" fmla="*/ 220960 w 352357"/>
                    <a:gd name="connsiteY7" fmla="*/ 691569 h 761266"/>
                    <a:gd name="connsiteX8" fmla="*/ 2676 w 352357"/>
                    <a:gd name="connsiteY8" fmla="*/ 616927 h 761266"/>
                    <a:gd name="connsiteX9" fmla="*/ 129521 w 352357"/>
                    <a:gd name="connsiteY9" fmla="*/ 70539 h 761266"/>
                    <a:gd name="connsiteX10" fmla="*/ 339687 w 352357"/>
                    <a:gd name="connsiteY10" fmla="*/ 57772 h 761266"/>
                    <a:gd name="connsiteX11" fmla="*/ 330707 w 352357"/>
                    <a:gd name="connsiteY11" fmla="*/ 241345 h 761266"/>
                    <a:gd name="connsiteX12" fmla="*/ 290850 w 352357"/>
                    <a:gd name="connsiteY12" fmla="*/ 231845 h 761266"/>
                    <a:gd name="connsiteX0" fmla="*/ 290850 w 351422"/>
                    <a:gd name="connsiteY0" fmla="*/ 231845 h 761266"/>
                    <a:gd name="connsiteX1" fmla="*/ 306684 w 351422"/>
                    <a:gd name="connsiteY1" fmla="*/ 91494 h 761266"/>
                    <a:gd name="connsiteX2" fmla="*/ 163810 w 351422"/>
                    <a:gd name="connsiteY2" fmla="*/ 99113 h 761266"/>
                    <a:gd name="connsiteX3" fmla="*/ 47605 w 351422"/>
                    <a:gd name="connsiteY3" fmla="*/ 624893 h 761266"/>
                    <a:gd name="connsiteX4" fmla="*/ 186670 w 351422"/>
                    <a:gd name="connsiteY4" fmla="*/ 664898 h 761266"/>
                    <a:gd name="connsiteX5" fmla="*/ 259060 w 351422"/>
                    <a:gd name="connsiteY5" fmla="*/ 369623 h 761266"/>
                    <a:gd name="connsiteX6" fmla="*/ 304780 w 351422"/>
                    <a:gd name="connsiteY6" fmla="*/ 352478 h 761266"/>
                    <a:gd name="connsiteX7" fmla="*/ 220960 w 351422"/>
                    <a:gd name="connsiteY7" fmla="*/ 691569 h 761266"/>
                    <a:gd name="connsiteX8" fmla="*/ 2676 w 351422"/>
                    <a:gd name="connsiteY8" fmla="*/ 616927 h 761266"/>
                    <a:gd name="connsiteX9" fmla="*/ 129521 w 351422"/>
                    <a:gd name="connsiteY9" fmla="*/ 70539 h 761266"/>
                    <a:gd name="connsiteX10" fmla="*/ 339687 w 351422"/>
                    <a:gd name="connsiteY10" fmla="*/ 57772 h 761266"/>
                    <a:gd name="connsiteX11" fmla="*/ 326897 w 351422"/>
                    <a:gd name="connsiteY11" fmla="*/ 241345 h 761266"/>
                    <a:gd name="connsiteX12" fmla="*/ 290850 w 351422"/>
                    <a:gd name="connsiteY12" fmla="*/ 231845 h 761266"/>
                    <a:gd name="connsiteX0" fmla="*/ 290850 w 351422"/>
                    <a:gd name="connsiteY0" fmla="*/ 231845 h 761266"/>
                    <a:gd name="connsiteX1" fmla="*/ 306684 w 351422"/>
                    <a:gd name="connsiteY1" fmla="*/ 91494 h 761266"/>
                    <a:gd name="connsiteX2" fmla="*/ 163810 w 351422"/>
                    <a:gd name="connsiteY2" fmla="*/ 99113 h 761266"/>
                    <a:gd name="connsiteX3" fmla="*/ 47605 w 351422"/>
                    <a:gd name="connsiteY3" fmla="*/ 624893 h 761266"/>
                    <a:gd name="connsiteX4" fmla="*/ 186670 w 351422"/>
                    <a:gd name="connsiteY4" fmla="*/ 664898 h 761266"/>
                    <a:gd name="connsiteX5" fmla="*/ 259060 w 351422"/>
                    <a:gd name="connsiteY5" fmla="*/ 369623 h 761266"/>
                    <a:gd name="connsiteX6" fmla="*/ 304780 w 351422"/>
                    <a:gd name="connsiteY6" fmla="*/ 352478 h 761266"/>
                    <a:gd name="connsiteX7" fmla="*/ 220960 w 351422"/>
                    <a:gd name="connsiteY7" fmla="*/ 691569 h 761266"/>
                    <a:gd name="connsiteX8" fmla="*/ 2676 w 351422"/>
                    <a:gd name="connsiteY8" fmla="*/ 616927 h 761266"/>
                    <a:gd name="connsiteX9" fmla="*/ 129521 w 351422"/>
                    <a:gd name="connsiteY9" fmla="*/ 70539 h 761266"/>
                    <a:gd name="connsiteX10" fmla="*/ 339687 w 351422"/>
                    <a:gd name="connsiteY10" fmla="*/ 57772 h 761266"/>
                    <a:gd name="connsiteX11" fmla="*/ 326897 w 351422"/>
                    <a:gd name="connsiteY11" fmla="*/ 241345 h 761266"/>
                    <a:gd name="connsiteX12" fmla="*/ 290850 w 351422"/>
                    <a:gd name="connsiteY12" fmla="*/ 231845 h 761266"/>
                    <a:gd name="connsiteX0" fmla="*/ 290850 w 351422"/>
                    <a:gd name="connsiteY0" fmla="*/ 231845 h 761266"/>
                    <a:gd name="connsiteX1" fmla="*/ 306684 w 351422"/>
                    <a:gd name="connsiteY1" fmla="*/ 91494 h 761266"/>
                    <a:gd name="connsiteX2" fmla="*/ 163810 w 351422"/>
                    <a:gd name="connsiteY2" fmla="*/ 99113 h 761266"/>
                    <a:gd name="connsiteX3" fmla="*/ 47605 w 351422"/>
                    <a:gd name="connsiteY3" fmla="*/ 624893 h 761266"/>
                    <a:gd name="connsiteX4" fmla="*/ 186670 w 351422"/>
                    <a:gd name="connsiteY4" fmla="*/ 664898 h 761266"/>
                    <a:gd name="connsiteX5" fmla="*/ 259060 w 351422"/>
                    <a:gd name="connsiteY5" fmla="*/ 369623 h 761266"/>
                    <a:gd name="connsiteX6" fmla="*/ 304780 w 351422"/>
                    <a:gd name="connsiteY6" fmla="*/ 352478 h 761266"/>
                    <a:gd name="connsiteX7" fmla="*/ 220960 w 351422"/>
                    <a:gd name="connsiteY7" fmla="*/ 691569 h 761266"/>
                    <a:gd name="connsiteX8" fmla="*/ 2676 w 351422"/>
                    <a:gd name="connsiteY8" fmla="*/ 616927 h 761266"/>
                    <a:gd name="connsiteX9" fmla="*/ 129521 w 351422"/>
                    <a:gd name="connsiteY9" fmla="*/ 70539 h 761266"/>
                    <a:gd name="connsiteX10" fmla="*/ 339687 w 351422"/>
                    <a:gd name="connsiteY10" fmla="*/ 57772 h 761266"/>
                    <a:gd name="connsiteX11" fmla="*/ 326897 w 351422"/>
                    <a:gd name="connsiteY11" fmla="*/ 241345 h 761266"/>
                    <a:gd name="connsiteX12" fmla="*/ 290850 w 351422"/>
                    <a:gd name="connsiteY12" fmla="*/ 231845 h 761266"/>
                    <a:gd name="connsiteX0" fmla="*/ 290850 w 351422"/>
                    <a:gd name="connsiteY0" fmla="*/ 231845 h 761266"/>
                    <a:gd name="connsiteX1" fmla="*/ 306684 w 351422"/>
                    <a:gd name="connsiteY1" fmla="*/ 91494 h 761266"/>
                    <a:gd name="connsiteX2" fmla="*/ 163810 w 351422"/>
                    <a:gd name="connsiteY2" fmla="*/ 99113 h 761266"/>
                    <a:gd name="connsiteX3" fmla="*/ 47605 w 351422"/>
                    <a:gd name="connsiteY3" fmla="*/ 624893 h 761266"/>
                    <a:gd name="connsiteX4" fmla="*/ 186670 w 351422"/>
                    <a:gd name="connsiteY4" fmla="*/ 664898 h 761266"/>
                    <a:gd name="connsiteX5" fmla="*/ 259060 w 351422"/>
                    <a:gd name="connsiteY5" fmla="*/ 369623 h 761266"/>
                    <a:gd name="connsiteX6" fmla="*/ 304780 w 351422"/>
                    <a:gd name="connsiteY6" fmla="*/ 352478 h 761266"/>
                    <a:gd name="connsiteX7" fmla="*/ 220960 w 351422"/>
                    <a:gd name="connsiteY7" fmla="*/ 691569 h 761266"/>
                    <a:gd name="connsiteX8" fmla="*/ 2676 w 351422"/>
                    <a:gd name="connsiteY8" fmla="*/ 616927 h 761266"/>
                    <a:gd name="connsiteX9" fmla="*/ 129521 w 351422"/>
                    <a:gd name="connsiteY9" fmla="*/ 70539 h 761266"/>
                    <a:gd name="connsiteX10" fmla="*/ 339687 w 351422"/>
                    <a:gd name="connsiteY10" fmla="*/ 57772 h 761266"/>
                    <a:gd name="connsiteX11" fmla="*/ 326897 w 351422"/>
                    <a:gd name="connsiteY11" fmla="*/ 241345 h 761266"/>
                    <a:gd name="connsiteX12" fmla="*/ 290850 w 351422"/>
                    <a:gd name="connsiteY12" fmla="*/ 231845 h 761266"/>
                    <a:gd name="connsiteX0" fmla="*/ 290850 w 351422"/>
                    <a:gd name="connsiteY0" fmla="*/ 231845 h 754503"/>
                    <a:gd name="connsiteX1" fmla="*/ 306684 w 351422"/>
                    <a:gd name="connsiteY1" fmla="*/ 91494 h 754503"/>
                    <a:gd name="connsiteX2" fmla="*/ 163810 w 351422"/>
                    <a:gd name="connsiteY2" fmla="*/ 99113 h 754503"/>
                    <a:gd name="connsiteX3" fmla="*/ 47605 w 351422"/>
                    <a:gd name="connsiteY3" fmla="*/ 624893 h 754503"/>
                    <a:gd name="connsiteX4" fmla="*/ 186670 w 351422"/>
                    <a:gd name="connsiteY4" fmla="*/ 664898 h 754503"/>
                    <a:gd name="connsiteX5" fmla="*/ 259060 w 351422"/>
                    <a:gd name="connsiteY5" fmla="*/ 369623 h 754503"/>
                    <a:gd name="connsiteX6" fmla="*/ 304780 w 351422"/>
                    <a:gd name="connsiteY6" fmla="*/ 352478 h 754503"/>
                    <a:gd name="connsiteX7" fmla="*/ 220960 w 351422"/>
                    <a:gd name="connsiteY7" fmla="*/ 691569 h 754503"/>
                    <a:gd name="connsiteX8" fmla="*/ 2676 w 351422"/>
                    <a:gd name="connsiteY8" fmla="*/ 616927 h 754503"/>
                    <a:gd name="connsiteX9" fmla="*/ 129521 w 351422"/>
                    <a:gd name="connsiteY9" fmla="*/ 70539 h 754503"/>
                    <a:gd name="connsiteX10" fmla="*/ 339687 w 351422"/>
                    <a:gd name="connsiteY10" fmla="*/ 57772 h 754503"/>
                    <a:gd name="connsiteX11" fmla="*/ 326897 w 351422"/>
                    <a:gd name="connsiteY11" fmla="*/ 241345 h 754503"/>
                    <a:gd name="connsiteX12" fmla="*/ 290850 w 351422"/>
                    <a:gd name="connsiteY12" fmla="*/ 231845 h 754503"/>
                    <a:gd name="connsiteX0" fmla="*/ 290850 w 351422"/>
                    <a:gd name="connsiteY0" fmla="*/ 231845 h 754503"/>
                    <a:gd name="connsiteX1" fmla="*/ 306684 w 351422"/>
                    <a:gd name="connsiteY1" fmla="*/ 91494 h 754503"/>
                    <a:gd name="connsiteX2" fmla="*/ 163810 w 351422"/>
                    <a:gd name="connsiteY2" fmla="*/ 99113 h 754503"/>
                    <a:gd name="connsiteX3" fmla="*/ 45700 w 351422"/>
                    <a:gd name="connsiteY3" fmla="*/ 621083 h 754503"/>
                    <a:gd name="connsiteX4" fmla="*/ 186670 w 351422"/>
                    <a:gd name="connsiteY4" fmla="*/ 664898 h 754503"/>
                    <a:gd name="connsiteX5" fmla="*/ 259060 w 351422"/>
                    <a:gd name="connsiteY5" fmla="*/ 369623 h 754503"/>
                    <a:gd name="connsiteX6" fmla="*/ 304780 w 351422"/>
                    <a:gd name="connsiteY6" fmla="*/ 352478 h 754503"/>
                    <a:gd name="connsiteX7" fmla="*/ 220960 w 351422"/>
                    <a:gd name="connsiteY7" fmla="*/ 691569 h 754503"/>
                    <a:gd name="connsiteX8" fmla="*/ 2676 w 351422"/>
                    <a:gd name="connsiteY8" fmla="*/ 616927 h 754503"/>
                    <a:gd name="connsiteX9" fmla="*/ 129521 w 351422"/>
                    <a:gd name="connsiteY9" fmla="*/ 70539 h 754503"/>
                    <a:gd name="connsiteX10" fmla="*/ 339687 w 351422"/>
                    <a:gd name="connsiteY10" fmla="*/ 57772 h 754503"/>
                    <a:gd name="connsiteX11" fmla="*/ 326897 w 351422"/>
                    <a:gd name="connsiteY11" fmla="*/ 241345 h 754503"/>
                    <a:gd name="connsiteX12" fmla="*/ 290850 w 351422"/>
                    <a:gd name="connsiteY12" fmla="*/ 231845 h 754503"/>
                    <a:gd name="connsiteX0" fmla="*/ 290850 w 351422"/>
                    <a:gd name="connsiteY0" fmla="*/ 231845 h 754503"/>
                    <a:gd name="connsiteX1" fmla="*/ 306684 w 351422"/>
                    <a:gd name="connsiteY1" fmla="*/ 91494 h 754503"/>
                    <a:gd name="connsiteX2" fmla="*/ 163810 w 351422"/>
                    <a:gd name="connsiteY2" fmla="*/ 99113 h 754503"/>
                    <a:gd name="connsiteX3" fmla="*/ 45700 w 351422"/>
                    <a:gd name="connsiteY3" fmla="*/ 621083 h 754503"/>
                    <a:gd name="connsiteX4" fmla="*/ 186670 w 351422"/>
                    <a:gd name="connsiteY4" fmla="*/ 664898 h 754503"/>
                    <a:gd name="connsiteX5" fmla="*/ 259060 w 351422"/>
                    <a:gd name="connsiteY5" fmla="*/ 369623 h 754503"/>
                    <a:gd name="connsiteX6" fmla="*/ 304780 w 351422"/>
                    <a:gd name="connsiteY6" fmla="*/ 352478 h 754503"/>
                    <a:gd name="connsiteX7" fmla="*/ 220960 w 351422"/>
                    <a:gd name="connsiteY7" fmla="*/ 691569 h 754503"/>
                    <a:gd name="connsiteX8" fmla="*/ 2676 w 351422"/>
                    <a:gd name="connsiteY8" fmla="*/ 616927 h 754503"/>
                    <a:gd name="connsiteX9" fmla="*/ 129521 w 351422"/>
                    <a:gd name="connsiteY9" fmla="*/ 70539 h 754503"/>
                    <a:gd name="connsiteX10" fmla="*/ 339687 w 351422"/>
                    <a:gd name="connsiteY10" fmla="*/ 57772 h 754503"/>
                    <a:gd name="connsiteX11" fmla="*/ 326897 w 351422"/>
                    <a:gd name="connsiteY11" fmla="*/ 241345 h 754503"/>
                    <a:gd name="connsiteX12" fmla="*/ 290850 w 351422"/>
                    <a:gd name="connsiteY12" fmla="*/ 231845 h 754503"/>
                    <a:gd name="connsiteX0" fmla="*/ 290339 w 350911"/>
                    <a:gd name="connsiteY0" fmla="*/ 231845 h 738452"/>
                    <a:gd name="connsiteX1" fmla="*/ 306173 w 350911"/>
                    <a:gd name="connsiteY1" fmla="*/ 91494 h 738452"/>
                    <a:gd name="connsiteX2" fmla="*/ 163299 w 350911"/>
                    <a:gd name="connsiteY2" fmla="*/ 99113 h 738452"/>
                    <a:gd name="connsiteX3" fmla="*/ 45189 w 350911"/>
                    <a:gd name="connsiteY3" fmla="*/ 621083 h 738452"/>
                    <a:gd name="connsiteX4" fmla="*/ 186159 w 350911"/>
                    <a:gd name="connsiteY4" fmla="*/ 664898 h 738452"/>
                    <a:gd name="connsiteX5" fmla="*/ 258549 w 350911"/>
                    <a:gd name="connsiteY5" fmla="*/ 369623 h 738452"/>
                    <a:gd name="connsiteX6" fmla="*/ 304269 w 350911"/>
                    <a:gd name="connsiteY6" fmla="*/ 352478 h 738452"/>
                    <a:gd name="connsiteX7" fmla="*/ 220449 w 350911"/>
                    <a:gd name="connsiteY7" fmla="*/ 691569 h 738452"/>
                    <a:gd name="connsiteX8" fmla="*/ 2165 w 350911"/>
                    <a:gd name="connsiteY8" fmla="*/ 616927 h 738452"/>
                    <a:gd name="connsiteX9" fmla="*/ 129010 w 350911"/>
                    <a:gd name="connsiteY9" fmla="*/ 70539 h 738452"/>
                    <a:gd name="connsiteX10" fmla="*/ 339176 w 350911"/>
                    <a:gd name="connsiteY10" fmla="*/ 57772 h 738452"/>
                    <a:gd name="connsiteX11" fmla="*/ 326386 w 350911"/>
                    <a:gd name="connsiteY11" fmla="*/ 241345 h 738452"/>
                    <a:gd name="connsiteX12" fmla="*/ 290339 w 350911"/>
                    <a:gd name="connsiteY12" fmla="*/ 231845 h 738452"/>
                    <a:gd name="connsiteX0" fmla="*/ 289517 w 350089"/>
                    <a:gd name="connsiteY0" fmla="*/ 231845 h 749295"/>
                    <a:gd name="connsiteX1" fmla="*/ 305351 w 350089"/>
                    <a:gd name="connsiteY1" fmla="*/ 91494 h 749295"/>
                    <a:gd name="connsiteX2" fmla="*/ 162477 w 350089"/>
                    <a:gd name="connsiteY2" fmla="*/ 99113 h 749295"/>
                    <a:gd name="connsiteX3" fmla="*/ 44367 w 350089"/>
                    <a:gd name="connsiteY3" fmla="*/ 621083 h 749295"/>
                    <a:gd name="connsiteX4" fmla="*/ 185337 w 350089"/>
                    <a:gd name="connsiteY4" fmla="*/ 664898 h 749295"/>
                    <a:gd name="connsiteX5" fmla="*/ 257727 w 350089"/>
                    <a:gd name="connsiteY5" fmla="*/ 369623 h 749295"/>
                    <a:gd name="connsiteX6" fmla="*/ 303447 w 350089"/>
                    <a:gd name="connsiteY6" fmla="*/ 352478 h 749295"/>
                    <a:gd name="connsiteX7" fmla="*/ 219627 w 350089"/>
                    <a:gd name="connsiteY7" fmla="*/ 691569 h 749295"/>
                    <a:gd name="connsiteX8" fmla="*/ 1343 w 350089"/>
                    <a:gd name="connsiteY8" fmla="*/ 616927 h 749295"/>
                    <a:gd name="connsiteX9" fmla="*/ 128188 w 350089"/>
                    <a:gd name="connsiteY9" fmla="*/ 70539 h 749295"/>
                    <a:gd name="connsiteX10" fmla="*/ 338354 w 350089"/>
                    <a:gd name="connsiteY10" fmla="*/ 57772 h 749295"/>
                    <a:gd name="connsiteX11" fmla="*/ 325564 w 350089"/>
                    <a:gd name="connsiteY11" fmla="*/ 241345 h 749295"/>
                    <a:gd name="connsiteX12" fmla="*/ 289517 w 350089"/>
                    <a:gd name="connsiteY12" fmla="*/ 231845 h 749295"/>
                    <a:gd name="connsiteX0" fmla="*/ 289517 w 350089"/>
                    <a:gd name="connsiteY0" fmla="*/ 231845 h 751017"/>
                    <a:gd name="connsiteX1" fmla="*/ 305351 w 350089"/>
                    <a:gd name="connsiteY1" fmla="*/ 91494 h 751017"/>
                    <a:gd name="connsiteX2" fmla="*/ 162477 w 350089"/>
                    <a:gd name="connsiteY2" fmla="*/ 99113 h 751017"/>
                    <a:gd name="connsiteX3" fmla="*/ 44367 w 350089"/>
                    <a:gd name="connsiteY3" fmla="*/ 621083 h 751017"/>
                    <a:gd name="connsiteX4" fmla="*/ 185337 w 350089"/>
                    <a:gd name="connsiteY4" fmla="*/ 664898 h 751017"/>
                    <a:gd name="connsiteX5" fmla="*/ 257727 w 350089"/>
                    <a:gd name="connsiteY5" fmla="*/ 369623 h 751017"/>
                    <a:gd name="connsiteX6" fmla="*/ 303447 w 350089"/>
                    <a:gd name="connsiteY6" fmla="*/ 352478 h 751017"/>
                    <a:gd name="connsiteX7" fmla="*/ 219627 w 350089"/>
                    <a:gd name="connsiteY7" fmla="*/ 691569 h 751017"/>
                    <a:gd name="connsiteX8" fmla="*/ 1343 w 350089"/>
                    <a:gd name="connsiteY8" fmla="*/ 616927 h 751017"/>
                    <a:gd name="connsiteX9" fmla="*/ 128188 w 350089"/>
                    <a:gd name="connsiteY9" fmla="*/ 70539 h 751017"/>
                    <a:gd name="connsiteX10" fmla="*/ 338354 w 350089"/>
                    <a:gd name="connsiteY10" fmla="*/ 57772 h 751017"/>
                    <a:gd name="connsiteX11" fmla="*/ 325564 w 350089"/>
                    <a:gd name="connsiteY11" fmla="*/ 241345 h 751017"/>
                    <a:gd name="connsiteX12" fmla="*/ 289517 w 350089"/>
                    <a:gd name="connsiteY12" fmla="*/ 231845 h 751017"/>
                    <a:gd name="connsiteX0" fmla="*/ 289517 w 350089"/>
                    <a:gd name="connsiteY0" fmla="*/ 231845 h 751017"/>
                    <a:gd name="connsiteX1" fmla="*/ 305351 w 350089"/>
                    <a:gd name="connsiteY1" fmla="*/ 91494 h 751017"/>
                    <a:gd name="connsiteX2" fmla="*/ 162477 w 350089"/>
                    <a:gd name="connsiteY2" fmla="*/ 99113 h 751017"/>
                    <a:gd name="connsiteX3" fmla="*/ 44367 w 350089"/>
                    <a:gd name="connsiteY3" fmla="*/ 621083 h 751017"/>
                    <a:gd name="connsiteX4" fmla="*/ 185337 w 350089"/>
                    <a:gd name="connsiteY4" fmla="*/ 664898 h 751017"/>
                    <a:gd name="connsiteX5" fmla="*/ 259632 w 350089"/>
                    <a:gd name="connsiteY5" fmla="*/ 348668 h 751017"/>
                    <a:gd name="connsiteX6" fmla="*/ 303447 w 350089"/>
                    <a:gd name="connsiteY6" fmla="*/ 352478 h 751017"/>
                    <a:gd name="connsiteX7" fmla="*/ 219627 w 350089"/>
                    <a:gd name="connsiteY7" fmla="*/ 691569 h 751017"/>
                    <a:gd name="connsiteX8" fmla="*/ 1343 w 350089"/>
                    <a:gd name="connsiteY8" fmla="*/ 616927 h 751017"/>
                    <a:gd name="connsiteX9" fmla="*/ 128188 w 350089"/>
                    <a:gd name="connsiteY9" fmla="*/ 70539 h 751017"/>
                    <a:gd name="connsiteX10" fmla="*/ 338354 w 350089"/>
                    <a:gd name="connsiteY10" fmla="*/ 57772 h 751017"/>
                    <a:gd name="connsiteX11" fmla="*/ 325564 w 350089"/>
                    <a:gd name="connsiteY11" fmla="*/ 241345 h 751017"/>
                    <a:gd name="connsiteX12" fmla="*/ 289517 w 350089"/>
                    <a:gd name="connsiteY12" fmla="*/ 231845 h 751017"/>
                    <a:gd name="connsiteX0" fmla="*/ 289517 w 350089"/>
                    <a:gd name="connsiteY0" fmla="*/ 231845 h 751017"/>
                    <a:gd name="connsiteX1" fmla="*/ 305351 w 350089"/>
                    <a:gd name="connsiteY1" fmla="*/ 91494 h 751017"/>
                    <a:gd name="connsiteX2" fmla="*/ 162477 w 350089"/>
                    <a:gd name="connsiteY2" fmla="*/ 99113 h 751017"/>
                    <a:gd name="connsiteX3" fmla="*/ 44367 w 350089"/>
                    <a:gd name="connsiteY3" fmla="*/ 621083 h 751017"/>
                    <a:gd name="connsiteX4" fmla="*/ 185337 w 350089"/>
                    <a:gd name="connsiteY4" fmla="*/ 664898 h 751017"/>
                    <a:gd name="connsiteX5" fmla="*/ 259632 w 350089"/>
                    <a:gd name="connsiteY5" fmla="*/ 348668 h 751017"/>
                    <a:gd name="connsiteX6" fmla="*/ 303447 w 350089"/>
                    <a:gd name="connsiteY6" fmla="*/ 352478 h 751017"/>
                    <a:gd name="connsiteX7" fmla="*/ 219627 w 350089"/>
                    <a:gd name="connsiteY7" fmla="*/ 691569 h 751017"/>
                    <a:gd name="connsiteX8" fmla="*/ 1343 w 350089"/>
                    <a:gd name="connsiteY8" fmla="*/ 616927 h 751017"/>
                    <a:gd name="connsiteX9" fmla="*/ 128188 w 350089"/>
                    <a:gd name="connsiteY9" fmla="*/ 70539 h 751017"/>
                    <a:gd name="connsiteX10" fmla="*/ 338354 w 350089"/>
                    <a:gd name="connsiteY10" fmla="*/ 57772 h 751017"/>
                    <a:gd name="connsiteX11" fmla="*/ 325564 w 350089"/>
                    <a:gd name="connsiteY11" fmla="*/ 241345 h 751017"/>
                    <a:gd name="connsiteX12" fmla="*/ 289517 w 350089"/>
                    <a:gd name="connsiteY12" fmla="*/ 231845 h 751017"/>
                    <a:gd name="connsiteX0" fmla="*/ 289517 w 350089"/>
                    <a:gd name="connsiteY0" fmla="*/ 231845 h 751017"/>
                    <a:gd name="connsiteX1" fmla="*/ 305351 w 350089"/>
                    <a:gd name="connsiteY1" fmla="*/ 91494 h 751017"/>
                    <a:gd name="connsiteX2" fmla="*/ 162477 w 350089"/>
                    <a:gd name="connsiteY2" fmla="*/ 99113 h 751017"/>
                    <a:gd name="connsiteX3" fmla="*/ 44367 w 350089"/>
                    <a:gd name="connsiteY3" fmla="*/ 621083 h 751017"/>
                    <a:gd name="connsiteX4" fmla="*/ 185337 w 350089"/>
                    <a:gd name="connsiteY4" fmla="*/ 664898 h 751017"/>
                    <a:gd name="connsiteX5" fmla="*/ 259632 w 350089"/>
                    <a:gd name="connsiteY5" fmla="*/ 348668 h 751017"/>
                    <a:gd name="connsiteX6" fmla="*/ 303447 w 350089"/>
                    <a:gd name="connsiteY6" fmla="*/ 352478 h 751017"/>
                    <a:gd name="connsiteX7" fmla="*/ 219627 w 350089"/>
                    <a:gd name="connsiteY7" fmla="*/ 691569 h 751017"/>
                    <a:gd name="connsiteX8" fmla="*/ 1343 w 350089"/>
                    <a:gd name="connsiteY8" fmla="*/ 616927 h 751017"/>
                    <a:gd name="connsiteX9" fmla="*/ 128188 w 350089"/>
                    <a:gd name="connsiteY9" fmla="*/ 70539 h 751017"/>
                    <a:gd name="connsiteX10" fmla="*/ 338354 w 350089"/>
                    <a:gd name="connsiteY10" fmla="*/ 57772 h 751017"/>
                    <a:gd name="connsiteX11" fmla="*/ 325564 w 350089"/>
                    <a:gd name="connsiteY11" fmla="*/ 241345 h 751017"/>
                    <a:gd name="connsiteX12" fmla="*/ 289517 w 350089"/>
                    <a:gd name="connsiteY12" fmla="*/ 231845 h 751017"/>
                    <a:gd name="connsiteX0" fmla="*/ 289517 w 350089"/>
                    <a:gd name="connsiteY0" fmla="*/ 231845 h 751017"/>
                    <a:gd name="connsiteX1" fmla="*/ 305351 w 350089"/>
                    <a:gd name="connsiteY1" fmla="*/ 91494 h 751017"/>
                    <a:gd name="connsiteX2" fmla="*/ 162477 w 350089"/>
                    <a:gd name="connsiteY2" fmla="*/ 99113 h 751017"/>
                    <a:gd name="connsiteX3" fmla="*/ 44367 w 350089"/>
                    <a:gd name="connsiteY3" fmla="*/ 621083 h 751017"/>
                    <a:gd name="connsiteX4" fmla="*/ 185337 w 350089"/>
                    <a:gd name="connsiteY4" fmla="*/ 664898 h 751017"/>
                    <a:gd name="connsiteX5" fmla="*/ 249945 w 350089"/>
                    <a:gd name="connsiteY5" fmla="*/ 395163 h 751017"/>
                    <a:gd name="connsiteX6" fmla="*/ 303447 w 350089"/>
                    <a:gd name="connsiteY6" fmla="*/ 352478 h 751017"/>
                    <a:gd name="connsiteX7" fmla="*/ 219627 w 350089"/>
                    <a:gd name="connsiteY7" fmla="*/ 691569 h 751017"/>
                    <a:gd name="connsiteX8" fmla="*/ 1343 w 350089"/>
                    <a:gd name="connsiteY8" fmla="*/ 616927 h 751017"/>
                    <a:gd name="connsiteX9" fmla="*/ 128188 w 350089"/>
                    <a:gd name="connsiteY9" fmla="*/ 70539 h 751017"/>
                    <a:gd name="connsiteX10" fmla="*/ 338354 w 350089"/>
                    <a:gd name="connsiteY10" fmla="*/ 57772 h 751017"/>
                    <a:gd name="connsiteX11" fmla="*/ 325564 w 350089"/>
                    <a:gd name="connsiteY11" fmla="*/ 241345 h 751017"/>
                    <a:gd name="connsiteX12" fmla="*/ 289517 w 350089"/>
                    <a:gd name="connsiteY12" fmla="*/ 231845 h 751017"/>
                    <a:gd name="connsiteX0" fmla="*/ 289517 w 350089"/>
                    <a:gd name="connsiteY0" fmla="*/ 231845 h 751017"/>
                    <a:gd name="connsiteX1" fmla="*/ 305351 w 350089"/>
                    <a:gd name="connsiteY1" fmla="*/ 91494 h 751017"/>
                    <a:gd name="connsiteX2" fmla="*/ 162477 w 350089"/>
                    <a:gd name="connsiteY2" fmla="*/ 99113 h 751017"/>
                    <a:gd name="connsiteX3" fmla="*/ 44367 w 350089"/>
                    <a:gd name="connsiteY3" fmla="*/ 621083 h 751017"/>
                    <a:gd name="connsiteX4" fmla="*/ 185337 w 350089"/>
                    <a:gd name="connsiteY4" fmla="*/ 664898 h 751017"/>
                    <a:gd name="connsiteX5" fmla="*/ 249945 w 350089"/>
                    <a:gd name="connsiteY5" fmla="*/ 395163 h 751017"/>
                    <a:gd name="connsiteX6" fmla="*/ 295698 w 350089"/>
                    <a:gd name="connsiteY6" fmla="*/ 397035 h 751017"/>
                    <a:gd name="connsiteX7" fmla="*/ 219627 w 350089"/>
                    <a:gd name="connsiteY7" fmla="*/ 691569 h 751017"/>
                    <a:gd name="connsiteX8" fmla="*/ 1343 w 350089"/>
                    <a:gd name="connsiteY8" fmla="*/ 616927 h 751017"/>
                    <a:gd name="connsiteX9" fmla="*/ 128188 w 350089"/>
                    <a:gd name="connsiteY9" fmla="*/ 70539 h 751017"/>
                    <a:gd name="connsiteX10" fmla="*/ 338354 w 350089"/>
                    <a:gd name="connsiteY10" fmla="*/ 57772 h 751017"/>
                    <a:gd name="connsiteX11" fmla="*/ 325564 w 350089"/>
                    <a:gd name="connsiteY11" fmla="*/ 241345 h 751017"/>
                    <a:gd name="connsiteX12" fmla="*/ 289517 w 350089"/>
                    <a:gd name="connsiteY12" fmla="*/ 231845 h 751017"/>
                    <a:gd name="connsiteX0" fmla="*/ 289517 w 350089"/>
                    <a:gd name="connsiteY0" fmla="*/ 231845 h 751017"/>
                    <a:gd name="connsiteX1" fmla="*/ 305351 w 350089"/>
                    <a:gd name="connsiteY1" fmla="*/ 91494 h 751017"/>
                    <a:gd name="connsiteX2" fmla="*/ 162477 w 350089"/>
                    <a:gd name="connsiteY2" fmla="*/ 99113 h 751017"/>
                    <a:gd name="connsiteX3" fmla="*/ 44367 w 350089"/>
                    <a:gd name="connsiteY3" fmla="*/ 621083 h 751017"/>
                    <a:gd name="connsiteX4" fmla="*/ 185337 w 350089"/>
                    <a:gd name="connsiteY4" fmla="*/ 664898 h 751017"/>
                    <a:gd name="connsiteX5" fmla="*/ 249945 w 350089"/>
                    <a:gd name="connsiteY5" fmla="*/ 395163 h 751017"/>
                    <a:gd name="connsiteX6" fmla="*/ 295698 w 350089"/>
                    <a:gd name="connsiteY6" fmla="*/ 397035 h 751017"/>
                    <a:gd name="connsiteX7" fmla="*/ 219627 w 350089"/>
                    <a:gd name="connsiteY7" fmla="*/ 691569 h 751017"/>
                    <a:gd name="connsiteX8" fmla="*/ 1343 w 350089"/>
                    <a:gd name="connsiteY8" fmla="*/ 616927 h 751017"/>
                    <a:gd name="connsiteX9" fmla="*/ 128188 w 350089"/>
                    <a:gd name="connsiteY9" fmla="*/ 70539 h 751017"/>
                    <a:gd name="connsiteX10" fmla="*/ 338354 w 350089"/>
                    <a:gd name="connsiteY10" fmla="*/ 57772 h 751017"/>
                    <a:gd name="connsiteX11" fmla="*/ 325564 w 350089"/>
                    <a:gd name="connsiteY11" fmla="*/ 241345 h 751017"/>
                    <a:gd name="connsiteX12" fmla="*/ 289517 w 350089"/>
                    <a:gd name="connsiteY12" fmla="*/ 231845 h 751017"/>
                    <a:gd name="connsiteX0" fmla="*/ 289517 w 350089"/>
                    <a:gd name="connsiteY0" fmla="*/ 231845 h 751017"/>
                    <a:gd name="connsiteX1" fmla="*/ 305351 w 350089"/>
                    <a:gd name="connsiteY1" fmla="*/ 91494 h 751017"/>
                    <a:gd name="connsiteX2" fmla="*/ 162477 w 350089"/>
                    <a:gd name="connsiteY2" fmla="*/ 99113 h 751017"/>
                    <a:gd name="connsiteX3" fmla="*/ 44367 w 350089"/>
                    <a:gd name="connsiteY3" fmla="*/ 621083 h 751017"/>
                    <a:gd name="connsiteX4" fmla="*/ 185337 w 350089"/>
                    <a:gd name="connsiteY4" fmla="*/ 664898 h 751017"/>
                    <a:gd name="connsiteX5" fmla="*/ 249945 w 350089"/>
                    <a:gd name="connsiteY5" fmla="*/ 395163 h 751017"/>
                    <a:gd name="connsiteX6" fmla="*/ 295698 w 350089"/>
                    <a:gd name="connsiteY6" fmla="*/ 397035 h 751017"/>
                    <a:gd name="connsiteX7" fmla="*/ 219627 w 350089"/>
                    <a:gd name="connsiteY7" fmla="*/ 691569 h 751017"/>
                    <a:gd name="connsiteX8" fmla="*/ 1343 w 350089"/>
                    <a:gd name="connsiteY8" fmla="*/ 616927 h 751017"/>
                    <a:gd name="connsiteX9" fmla="*/ 128188 w 350089"/>
                    <a:gd name="connsiteY9" fmla="*/ 70539 h 751017"/>
                    <a:gd name="connsiteX10" fmla="*/ 338354 w 350089"/>
                    <a:gd name="connsiteY10" fmla="*/ 57772 h 751017"/>
                    <a:gd name="connsiteX11" fmla="*/ 325564 w 350089"/>
                    <a:gd name="connsiteY11" fmla="*/ 241345 h 751017"/>
                    <a:gd name="connsiteX12" fmla="*/ 289517 w 350089"/>
                    <a:gd name="connsiteY12" fmla="*/ 231845 h 751017"/>
                    <a:gd name="connsiteX0" fmla="*/ 289517 w 350089"/>
                    <a:gd name="connsiteY0" fmla="*/ 231845 h 751017"/>
                    <a:gd name="connsiteX1" fmla="*/ 305351 w 350089"/>
                    <a:gd name="connsiteY1" fmla="*/ 91494 h 751017"/>
                    <a:gd name="connsiteX2" fmla="*/ 162477 w 350089"/>
                    <a:gd name="connsiteY2" fmla="*/ 99113 h 751017"/>
                    <a:gd name="connsiteX3" fmla="*/ 44367 w 350089"/>
                    <a:gd name="connsiteY3" fmla="*/ 621083 h 751017"/>
                    <a:gd name="connsiteX4" fmla="*/ 185337 w 350089"/>
                    <a:gd name="connsiteY4" fmla="*/ 664898 h 751017"/>
                    <a:gd name="connsiteX5" fmla="*/ 249945 w 350089"/>
                    <a:gd name="connsiteY5" fmla="*/ 395163 h 751017"/>
                    <a:gd name="connsiteX6" fmla="*/ 295698 w 350089"/>
                    <a:gd name="connsiteY6" fmla="*/ 397035 h 751017"/>
                    <a:gd name="connsiteX7" fmla="*/ 219627 w 350089"/>
                    <a:gd name="connsiteY7" fmla="*/ 691569 h 751017"/>
                    <a:gd name="connsiteX8" fmla="*/ 1343 w 350089"/>
                    <a:gd name="connsiteY8" fmla="*/ 616927 h 751017"/>
                    <a:gd name="connsiteX9" fmla="*/ 128188 w 350089"/>
                    <a:gd name="connsiteY9" fmla="*/ 70539 h 751017"/>
                    <a:gd name="connsiteX10" fmla="*/ 338354 w 350089"/>
                    <a:gd name="connsiteY10" fmla="*/ 57772 h 751017"/>
                    <a:gd name="connsiteX11" fmla="*/ 325564 w 350089"/>
                    <a:gd name="connsiteY11" fmla="*/ 241345 h 751017"/>
                    <a:gd name="connsiteX12" fmla="*/ 289517 w 350089"/>
                    <a:gd name="connsiteY12" fmla="*/ 231845 h 751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50089" h="751017">
                      <a:moveTo>
                        <a:pt x="289517" y="231845"/>
                      </a:moveTo>
                      <a:cubicBezTo>
                        <a:pt x="291863" y="210680"/>
                        <a:pt x="317502" y="128914"/>
                        <a:pt x="305351" y="91494"/>
                      </a:cubicBezTo>
                      <a:cubicBezTo>
                        <a:pt x="303863" y="41432"/>
                        <a:pt x="188194" y="10531"/>
                        <a:pt x="162477" y="99113"/>
                      </a:cubicBezTo>
                      <a:cubicBezTo>
                        <a:pt x="146285" y="160708"/>
                        <a:pt x="63417" y="524245"/>
                        <a:pt x="44367" y="621083"/>
                      </a:cubicBezTo>
                      <a:cubicBezTo>
                        <a:pt x="24999" y="718555"/>
                        <a:pt x="158667" y="738558"/>
                        <a:pt x="185337" y="664898"/>
                      </a:cubicBezTo>
                      <a:cubicBezTo>
                        <a:pt x="202482" y="591238"/>
                        <a:pt x="230578" y="487238"/>
                        <a:pt x="249945" y="395163"/>
                      </a:cubicBezTo>
                      <a:cubicBezTo>
                        <a:pt x="261757" y="361035"/>
                        <a:pt x="290424" y="367959"/>
                        <a:pt x="295698" y="397035"/>
                      </a:cubicBezTo>
                      <a:cubicBezTo>
                        <a:pt x="279823" y="462758"/>
                        <a:pt x="244260" y="627174"/>
                        <a:pt x="219627" y="691569"/>
                      </a:cubicBezTo>
                      <a:cubicBezTo>
                        <a:pt x="171499" y="783269"/>
                        <a:pt x="-17707" y="776630"/>
                        <a:pt x="1343" y="616927"/>
                      </a:cubicBezTo>
                      <a:cubicBezTo>
                        <a:pt x="14678" y="546760"/>
                        <a:pt x="85990" y="211674"/>
                        <a:pt x="128188" y="70539"/>
                      </a:cubicBezTo>
                      <a:cubicBezTo>
                        <a:pt x="164672" y="-15351"/>
                        <a:pt x="287996" y="-26576"/>
                        <a:pt x="338354" y="57772"/>
                      </a:cubicBezTo>
                      <a:cubicBezTo>
                        <a:pt x="365841" y="118963"/>
                        <a:pt x="338082" y="189679"/>
                        <a:pt x="325564" y="241345"/>
                      </a:cubicBezTo>
                      <a:lnTo>
                        <a:pt x="289517" y="231845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lumMod val="50000"/>
                        <a:lumOff val="50000"/>
                      </a:srgbClr>
                    </a:gs>
                    <a:gs pos="52000">
                      <a:srgbClr val="000000">
                        <a:lumMod val="60000"/>
                        <a:lumOff val="40000"/>
                      </a:srgbClr>
                    </a:gs>
                    <a:gs pos="100000">
                      <a:sysClr val="windowText" lastClr="000000">
                        <a:lumMod val="50000"/>
                        <a:lumOff val="50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>
                  <a:innerShdw blurRad="114300">
                    <a:prstClr val="black"/>
                  </a:innerShdw>
                </a:effectLst>
                <a:scene3d>
                  <a:camera prst="orthographicFront"/>
                  <a:lightRig rig="threePt" dir="t"/>
                </a:scene3d>
                <a:sp3d>
                  <a:bevelT w="63500" h="25400"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grpSp>
            <p:nvGrpSpPr>
              <p:cNvPr id="42" name="Group 41"/>
              <p:cNvGrpSpPr/>
              <p:nvPr/>
            </p:nvGrpSpPr>
            <p:grpSpPr>
              <a:xfrm>
                <a:off x="2492617" y="3295968"/>
                <a:ext cx="1695791" cy="2349017"/>
                <a:chOff x="6870804" y="2493281"/>
                <a:chExt cx="1695791" cy="2349017"/>
              </a:xfrm>
            </p:grpSpPr>
            <p:sp>
              <p:nvSpPr>
                <p:cNvPr id="43" name="TextBox 42"/>
                <p:cNvSpPr txBox="1"/>
                <p:nvPr/>
              </p:nvSpPr>
              <p:spPr>
                <a:xfrm>
                  <a:off x="6885713" y="2887917"/>
                  <a:ext cx="1667436" cy="195438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171450" marR="0" lvl="0" indent="-17145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Char char="•"/>
                    <a:tabLst/>
                    <a:defRPr/>
                  </a:pPr>
                  <a:r>
                    <a:rPr kumimoji="0" lang="en-US" sz="11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Download this awesome diagram. Capture your audience’s attention. </a:t>
                  </a:r>
                </a:p>
                <a:p>
                  <a:pPr marL="171450" marR="0" lvl="0" indent="-17145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Char char="•"/>
                    <a:tabLst/>
                    <a:defRPr/>
                  </a:pPr>
                  <a:r>
                    <a:rPr kumimoji="0" lang="en-US" sz="11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All images are 100% editable in PowerPoint.</a:t>
                  </a:r>
                </a:p>
                <a:p>
                  <a:pPr marL="171450" marR="0" lvl="0" indent="-17145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Char char="•"/>
                    <a:tabLst/>
                    <a:defRPr/>
                  </a:pPr>
                  <a:r>
                    <a:rPr kumimoji="0" lang="en-US" sz="11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Download this awesome diagram. Capture your audience’s attention. </a:t>
                  </a:r>
                </a:p>
              </p:txBody>
            </p:sp>
            <p:sp>
              <p:nvSpPr>
                <p:cNvPr id="44" name="Rectangle 43"/>
                <p:cNvSpPr/>
                <p:nvPr/>
              </p:nvSpPr>
              <p:spPr>
                <a:xfrm>
                  <a:off x="6870804" y="2493281"/>
                  <a:ext cx="1695791" cy="33855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6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gency FB" panose="020B0503020202020204" pitchFamily="34" charset="0"/>
                    </a:rPr>
                    <a:t>Type your name here</a:t>
                  </a:r>
                  <a:endPara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gency FB" panose="020B0503020202020204" pitchFamily="34" charset="0"/>
                  </a:endParaRPr>
                </a:p>
              </p:txBody>
            </p:sp>
            <p:cxnSp>
              <p:nvCxnSpPr>
                <p:cNvPr id="45" name="Straight Connector 44"/>
                <p:cNvCxnSpPr/>
                <p:nvPr/>
              </p:nvCxnSpPr>
              <p:spPr>
                <a:xfrm>
                  <a:off x="6912607" y="2851837"/>
                  <a:ext cx="1586753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00B0F0"/>
                  </a:solidFill>
                  <a:prstDash val="solid"/>
                  <a:miter lim="800000"/>
                </a:ln>
                <a:effectLst/>
              </p:spPr>
            </p:cxnSp>
          </p:grpSp>
        </p:grpSp>
        <p:grpSp>
          <p:nvGrpSpPr>
            <p:cNvPr id="13" name="Group 12"/>
            <p:cNvGrpSpPr/>
            <p:nvPr/>
          </p:nvGrpSpPr>
          <p:grpSpPr>
            <a:xfrm>
              <a:off x="4577336" y="2291669"/>
              <a:ext cx="1763050" cy="4332502"/>
              <a:chOff x="4577336" y="2200229"/>
              <a:chExt cx="1763050" cy="4332502"/>
            </a:xfrm>
          </p:grpSpPr>
          <p:grpSp>
            <p:nvGrpSpPr>
              <p:cNvPr id="28" name="Group 27"/>
              <p:cNvGrpSpPr/>
              <p:nvPr/>
            </p:nvGrpSpPr>
            <p:grpSpPr>
              <a:xfrm>
                <a:off x="4577336" y="2200229"/>
                <a:ext cx="1763050" cy="1784941"/>
                <a:chOff x="458746" y="2372315"/>
                <a:chExt cx="1763050" cy="1784941"/>
              </a:xfrm>
            </p:grpSpPr>
            <p:grpSp>
              <p:nvGrpSpPr>
                <p:cNvPr id="33" name="Group 32"/>
                <p:cNvGrpSpPr/>
                <p:nvPr/>
              </p:nvGrpSpPr>
              <p:grpSpPr>
                <a:xfrm>
                  <a:off x="458746" y="2432929"/>
                  <a:ext cx="1763050" cy="1724327"/>
                  <a:chOff x="458746" y="2432929"/>
                  <a:chExt cx="1763050" cy="1724327"/>
                </a:xfrm>
              </p:grpSpPr>
              <p:sp>
                <p:nvSpPr>
                  <p:cNvPr id="35" name="Freeform 34"/>
                  <p:cNvSpPr/>
                  <p:nvPr/>
                </p:nvSpPr>
                <p:spPr>
                  <a:xfrm>
                    <a:off x="458746" y="2432929"/>
                    <a:ext cx="1763050" cy="1724327"/>
                  </a:xfrm>
                  <a:custGeom>
                    <a:avLst/>
                    <a:gdLst>
                      <a:gd name="connsiteX0" fmla="*/ 227827 w 1763050"/>
                      <a:gd name="connsiteY0" fmla="*/ 0 h 1724327"/>
                      <a:gd name="connsiteX1" fmla="*/ 416745 w 1763050"/>
                      <a:gd name="connsiteY1" fmla="*/ 100447 h 1724327"/>
                      <a:gd name="connsiteX2" fmla="*/ 432189 w 1763050"/>
                      <a:gd name="connsiteY2" fmla="*/ 128900 h 1724327"/>
                      <a:gd name="connsiteX3" fmla="*/ 476337 w 1763050"/>
                      <a:gd name="connsiteY3" fmla="*/ 106711 h 1724327"/>
                      <a:gd name="connsiteX4" fmla="*/ 1572527 w 1763050"/>
                      <a:gd name="connsiteY4" fmla="*/ 109977 h 1724327"/>
                      <a:gd name="connsiteX5" fmla="*/ 1763028 w 1763050"/>
                      <a:gd name="connsiteY5" fmla="*/ 267819 h 1724327"/>
                      <a:gd name="connsiteX6" fmla="*/ 1694448 w 1763050"/>
                      <a:gd name="connsiteY6" fmla="*/ 1544712 h 1724327"/>
                      <a:gd name="connsiteX7" fmla="*/ 1440811 w 1763050"/>
                      <a:gd name="connsiteY7" fmla="*/ 1724327 h 1724327"/>
                      <a:gd name="connsiteX8" fmla="*/ 182423 w 1763050"/>
                      <a:gd name="connsiteY8" fmla="*/ 1672076 h 1724327"/>
                      <a:gd name="connsiteX9" fmla="*/ 20225 w 1763050"/>
                      <a:gd name="connsiteY9" fmla="*/ 1368365 h 1724327"/>
                      <a:gd name="connsiteX10" fmla="*/ 100779 w 1763050"/>
                      <a:gd name="connsiteY10" fmla="*/ 486621 h 1724327"/>
                      <a:gd name="connsiteX11" fmla="*/ 132795 w 1763050"/>
                      <a:gd name="connsiteY11" fmla="*/ 434303 h 1724327"/>
                      <a:gd name="connsiteX12" fmla="*/ 100447 w 1763050"/>
                      <a:gd name="connsiteY12" fmla="*/ 416745 h 1724327"/>
                      <a:gd name="connsiteX13" fmla="*/ 0 w 1763050"/>
                      <a:gd name="connsiteY13" fmla="*/ 227827 h 1724327"/>
                      <a:gd name="connsiteX14" fmla="*/ 227827 w 1763050"/>
                      <a:gd name="connsiteY14" fmla="*/ 0 h 1724327"/>
                      <a:gd name="connsiteX0" fmla="*/ 227827 w 1763050"/>
                      <a:gd name="connsiteY0" fmla="*/ 0 h 1724327"/>
                      <a:gd name="connsiteX1" fmla="*/ 416745 w 1763050"/>
                      <a:gd name="connsiteY1" fmla="*/ 100447 h 1724327"/>
                      <a:gd name="connsiteX2" fmla="*/ 476337 w 1763050"/>
                      <a:gd name="connsiteY2" fmla="*/ 106711 h 1724327"/>
                      <a:gd name="connsiteX3" fmla="*/ 1572527 w 1763050"/>
                      <a:gd name="connsiteY3" fmla="*/ 109977 h 1724327"/>
                      <a:gd name="connsiteX4" fmla="*/ 1763028 w 1763050"/>
                      <a:gd name="connsiteY4" fmla="*/ 267819 h 1724327"/>
                      <a:gd name="connsiteX5" fmla="*/ 1694448 w 1763050"/>
                      <a:gd name="connsiteY5" fmla="*/ 1544712 h 1724327"/>
                      <a:gd name="connsiteX6" fmla="*/ 1440811 w 1763050"/>
                      <a:gd name="connsiteY6" fmla="*/ 1724327 h 1724327"/>
                      <a:gd name="connsiteX7" fmla="*/ 182423 w 1763050"/>
                      <a:gd name="connsiteY7" fmla="*/ 1672076 h 1724327"/>
                      <a:gd name="connsiteX8" fmla="*/ 20225 w 1763050"/>
                      <a:gd name="connsiteY8" fmla="*/ 1368365 h 1724327"/>
                      <a:gd name="connsiteX9" fmla="*/ 100779 w 1763050"/>
                      <a:gd name="connsiteY9" fmla="*/ 486621 h 1724327"/>
                      <a:gd name="connsiteX10" fmla="*/ 132795 w 1763050"/>
                      <a:gd name="connsiteY10" fmla="*/ 434303 h 1724327"/>
                      <a:gd name="connsiteX11" fmla="*/ 100447 w 1763050"/>
                      <a:gd name="connsiteY11" fmla="*/ 416745 h 1724327"/>
                      <a:gd name="connsiteX12" fmla="*/ 0 w 1763050"/>
                      <a:gd name="connsiteY12" fmla="*/ 227827 h 1724327"/>
                      <a:gd name="connsiteX13" fmla="*/ 227827 w 1763050"/>
                      <a:gd name="connsiteY13" fmla="*/ 0 h 1724327"/>
                      <a:gd name="connsiteX0" fmla="*/ 227827 w 1763050"/>
                      <a:gd name="connsiteY0" fmla="*/ 0 h 1724327"/>
                      <a:gd name="connsiteX1" fmla="*/ 414567 w 1763050"/>
                      <a:gd name="connsiteY1" fmla="*/ 85207 h 1724327"/>
                      <a:gd name="connsiteX2" fmla="*/ 476337 w 1763050"/>
                      <a:gd name="connsiteY2" fmla="*/ 106711 h 1724327"/>
                      <a:gd name="connsiteX3" fmla="*/ 1572527 w 1763050"/>
                      <a:gd name="connsiteY3" fmla="*/ 109977 h 1724327"/>
                      <a:gd name="connsiteX4" fmla="*/ 1763028 w 1763050"/>
                      <a:gd name="connsiteY4" fmla="*/ 267819 h 1724327"/>
                      <a:gd name="connsiteX5" fmla="*/ 1694448 w 1763050"/>
                      <a:gd name="connsiteY5" fmla="*/ 1544712 h 1724327"/>
                      <a:gd name="connsiteX6" fmla="*/ 1440811 w 1763050"/>
                      <a:gd name="connsiteY6" fmla="*/ 1724327 h 1724327"/>
                      <a:gd name="connsiteX7" fmla="*/ 182423 w 1763050"/>
                      <a:gd name="connsiteY7" fmla="*/ 1672076 h 1724327"/>
                      <a:gd name="connsiteX8" fmla="*/ 20225 w 1763050"/>
                      <a:gd name="connsiteY8" fmla="*/ 1368365 h 1724327"/>
                      <a:gd name="connsiteX9" fmla="*/ 100779 w 1763050"/>
                      <a:gd name="connsiteY9" fmla="*/ 486621 h 1724327"/>
                      <a:gd name="connsiteX10" fmla="*/ 132795 w 1763050"/>
                      <a:gd name="connsiteY10" fmla="*/ 434303 h 1724327"/>
                      <a:gd name="connsiteX11" fmla="*/ 100447 w 1763050"/>
                      <a:gd name="connsiteY11" fmla="*/ 416745 h 1724327"/>
                      <a:gd name="connsiteX12" fmla="*/ 0 w 1763050"/>
                      <a:gd name="connsiteY12" fmla="*/ 227827 h 1724327"/>
                      <a:gd name="connsiteX13" fmla="*/ 227827 w 1763050"/>
                      <a:gd name="connsiteY13" fmla="*/ 0 h 1724327"/>
                      <a:gd name="connsiteX0" fmla="*/ 227827 w 1763050"/>
                      <a:gd name="connsiteY0" fmla="*/ 0 h 1724327"/>
                      <a:gd name="connsiteX1" fmla="*/ 414567 w 1763050"/>
                      <a:gd name="connsiteY1" fmla="*/ 85207 h 1724327"/>
                      <a:gd name="connsiteX2" fmla="*/ 476337 w 1763050"/>
                      <a:gd name="connsiteY2" fmla="*/ 106711 h 1724327"/>
                      <a:gd name="connsiteX3" fmla="*/ 1572527 w 1763050"/>
                      <a:gd name="connsiteY3" fmla="*/ 109977 h 1724327"/>
                      <a:gd name="connsiteX4" fmla="*/ 1763028 w 1763050"/>
                      <a:gd name="connsiteY4" fmla="*/ 267819 h 1724327"/>
                      <a:gd name="connsiteX5" fmla="*/ 1694448 w 1763050"/>
                      <a:gd name="connsiteY5" fmla="*/ 1544712 h 1724327"/>
                      <a:gd name="connsiteX6" fmla="*/ 1440811 w 1763050"/>
                      <a:gd name="connsiteY6" fmla="*/ 1724327 h 1724327"/>
                      <a:gd name="connsiteX7" fmla="*/ 182423 w 1763050"/>
                      <a:gd name="connsiteY7" fmla="*/ 1672076 h 1724327"/>
                      <a:gd name="connsiteX8" fmla="*/ 20225 w 1763050"/>
                      <a:gd name="connsiteY8" fmla="*/ 1368365 h 1724327"/>
                      <a:gd name="connsiteX9" fmla="*/ 100779 w 1763050"/>
                      <a:gd name="connsiteY9" fmla="*/ 486621 h 1724327"/>
                      <a:gd name="connsiteX10" fmla="*/ 100447 w 1763050"/>
                      <a:gd name="connsiteY10" fmla="*/ 416745 h 1724327"/>
                      <a:gd name="connsiteX11" fmla="*/ 0 w 1763050"/>
                      <a:gd name="connsiteY11" fmla="*/ 227827 h 1724327"/>
                      <a:gd name="connsiteX12" fmla="*/ 227827 w 1763050"/>
                      <a:gd name="connsiteY12" fmla="*/ 0 h 1724327"/>
                      <a:gd name="connsiteX0" fmla="*/ 227827 w 1763050"/>
                      <a:gd name="connsiteY0" fmla="*/ 0 h 1724327"/>
                      <a:gd name="connsiteX1" fmla="*/ 414567 w 1763050"/>
                      <a:gd name="connsiteY1" fmla="*/ 85207 h 1724327"/>
                      <a:gd name="connsiteX2" fmla="*/ 476337 w 1763050"/>
                      <a:gd name="connsiteY2" fmla="*/ 106711 h 1724327"/>
                      <a:gd name="connsiteX3" fmla="*/ 1572527 w 1763050"/>
                      <a:gd name="connsiteY3" fmla="*/ 109977 h 1724327"/>
                      <a:gd name="connsiteX4" fmla="*/ 1763028 w 1763050"/>
                      <a:gd name="connsiteY4" fmla="*/ 267819 h 1724327"/>
                      <a:gd name="connsiteX5" fmla="*/ 1694448 w 1763050"/>
                      <a:gd name="connsiteY5" fmla="*/ 1544712 h 1724327"/>
                      <a:gd name="connsiteX6" fmla="*/ 1440811 w 1763050"/>
                      <a:gd name="connsiteY6" fmla="*/ 1724327 h 1724327"/>
                      <a:gd name="connsiteX7" fmla="*/ 182423 w 1763050"/>
                      <a:gd name="connsiteY7" fmla="*/ 1672076 h 1724327"/>
                      <a:gd name="connsiteX8" fmla="*/ 20225 w 1763050"/>
                      <a:gd name="connsiteY8" fmla="*/ 1368365 h 1724327"/>
                      <a:gd name="connsiteX9" fmla="*/ 100779 w 1763050"/>
                      <a:gd name="connsiteY9" fmla="*/ 486621 h 1724327"/>
                      <a:gd name="connsiteX10" fmla="*/ 96093 w 1763050"/>
                      <a:gd name="connsiteY10" fmla="*/ 418922 h 1724327"/>
                      <a:gd name="connsiteX11" fmla="*/ 0 w 1763050"/>
                      <a:gd name="connsiteY11" fmla="*/ 227827 h 1724327"/>
                      <a:gd name="connsiteX12" fmla="*/ 227827 w 1763050"/>
                      <a:gd name="connsiteY12" fmla="*/ 0 h 1724327"/>
                      <a:gd name="connsiteX0" fmla="*/ 227827 w 1763050"/>
                      <a:gd name="connsiteY0" fmla="*/ 0 h 1724327"/>
                      <a:gd name="connsiteX1" fmla="*/ 414567 w 1763050"/>
                      <a:gd name="connsiteY1" fmla="*/ 85207 h 1724327"/>
                      <a:gd name="connsiteX2" fmla="*/ 476337 w 1763050"/>
                      <a:gd name="connsiteY2" fmla="*/ 106711 h 1724327"/>
                      <a:gd name="connsiteX3" fmla="*/ 1572527 w 1763050"/>
                      <a:gd name="connsiteY3" fmla="*/ 109977 h 1724327"/>
                      <a:gd name="connsiteX4" fmla="*/ 1763028 w 1763050"/>
                      <a:gd name="connsiteY4" fmla="*/ 267819 h 1724327"/>
                      <a:gd name="connsiteX5" fmla="*/ 1694448 w 1763050"/>
                      <a:gd name="connsiteY5" fmla="*/ 1544712 h 1724327"/>
                      <a:gd name="connsiteX6" fmla="*/ 1440811 w 1763050"/>
                      <a:gd name="connsiteY6" fmla="*/ 1724327 h 1724327"/>
                      <a:gd name="connsiteX7" fmla="*/ 182423 w 1763050"/>
                      <a:gd name="connsiteY7" fmla="*/ 1672076 h 1724327"/>
                      <a:gd name="connsiteX8" fmla="*/ 20225 w 1763050"/>
                      <a:gd name="connsiteY8" fmla="*/ 1368365 h 1724327"/>
                      <a:gd name="connsiteX9" fmla="*/ 100779 w 1763050"/>
                      <a:gd name="connsiteY9" fmla="*/ 486621 h 1724327"/>
                      <a:gd name="connsiteX10" fmla="*/ 96093 w 1763050"/>
                      <a:gd name="connsiteY10" fmla="*/ 418922 h 1724327"/>
                      <a:gd name="connsiteX11" fmla="*/ 0 w 1763050"/>
                      <a:gd name="connsiteY11" fmla="*/ 227827 h 1724327"/>
                      <a:gd name="connsiteX12" fmla="*/ 227827 w 1763050"/>
                      <a:gd name="connsiteY12" fmla="*/ 0 h 1724327"/>
                      <a:gd name="connsiteX0" fmla="*/ 227827 w 1763050"/>
                      <a:gd name="connsiteY0" fmla="*/ 0 h 1724327"/>
                      <a:gd name="connsiteX1" fmla="*/ 414567 w 1763050"/>
                      <a:gd name="connsiteY1" fmla="*/ 85207 h 1724327"/>
                      <a:gd name="connsiteX2" fmla="*/ 476337 w 1763050"/>
                      <a:gd name="connsiteY2" fmla="*/ 106711 h 1724327"/>
                      <a:gd name="connsiteX3" fmla="*/ 1572527 w 1763050"/>
                      <a:gd name="connsiteY3" fmla="*/ 109977 h 1724327"/>
                      <a:gd name="connsiteX4" fmla="*/ 1763028 w 1763050"/>
                      <a:gd name="connsiteY4" fmla="*/ 267819 h 1724327"/>
                      <a:gd name="connsiteX5" fmla="*/ 1694448 w 1763050"/>
                      <a:gd name="connsiteY5" fmla="*/ 1544712 h 1724327"/>
                      <a:gd name="connsiteX6" fmla="*/ 1440811 w 1763050"/>
                      <a:gd name="connsiteY6" fmla="*/ 1724327 h 1724327"/>
                      <a:gd name="connsiteX7" fmla="*/ 182423 w 1763050"/>
                      <a:gd name="connsiteY7" fmla="*/ 1672076 h 1724327"/>
                      <a:gd name="connsiteX8" fmla="*/ 20225 w 1763050"/>
                      <a:gd name="connsiteY8" fmla="*/ 1368365 h 1724327"/>
                      <a:gd name="connsiteX9" fmla="*/ 100779 w 1763050"/>
                      <a:gd name="connsiteY9" fmla="*/ 486621 h 1724327"/>
                      <a:gd name="connsiteX10" fmla="*/ 96093 w 1763050"/>
                      <a:gd name="connsiteY10" fmla="*/ 418922 h 1724327"/>
                      <a:gd name="connsiteX11" fmla="*/ 0 w 1763050"/>
                      <a:gd name="connsiteY11" fmla="*/ 227827 h 1724327"/>
                      <a:gd name="connsiteX12" fmla="*/ 227827 w 1763050"/>
                      <a:gd name="connsiteY12" fmla="*/ 0 h 1724327"/>
                      <a:gd name="connsiteX0" fmla="*/ 227827 w 1763050"/>
                      <a:gd name="connsiteY0" fmla="*/ 0 h 1724327"/>
                      <a:gd name="connsiteX1" fmla="*/ 414567 w 1763050"/>
                      <a:gd name="connsiteY1" fmla="*/ 85207 h 1724327"/>
                      <a:gd name="connsiteX2" fmla="*/ 476337 w 1763050"/>
                      <a:gd name="connsiteY2" fmla="*/ 106711 h 1724327"/>
                      <a:gd name="connsiteX3" fmla="*/ 1572527 w 1763050"/>
                      <a:gd name="connsiteY3" fmla="*/ 109977 h 1724327"/>
                      <a:gd name="connsiteX4" fmla="*/ 1763028 w 1763050"/>
                      <a:gd name="connsiteY4" fmla="*/ 267819 h 1724327"/>
                      <a:gd name="connsiteX5" fmla="*/ 1694448 w 1763050"/>
                      <a:gd name="connsiteY5" fmla="*/ 1544712 h 1724327"/>
                      <a:gd name="connsiteX6" fmla="*/ 1440811 w 1763050"/>
                      <a:gd name="connsiteY6" fmla="*/ 1724327 h 1724327"/>
                      <a:gd name="connsiteX7" fmla="*/ 182423 w 1763050"/>
                      <a:gd name="connsiteY7" fmla="*/ 1672076 h 1724327"/>
                      <a:gd name="connsiteX8" fmla="*/ 20225 w 1763050"/>
                      <a:gd name="connsiteY8" fmla="*/ 1368365 h 1724327"/>
                      <a:gd name="connsiteX9" fmla="*/ 100779 w 1763050"/>
                      <a:gd name="connsiteY9" fmla="*/ 486621 h 1724327"/>
                      <a:gd name="connsiteX10" fmla="*/ 96093 w 1763050"/>
                      <a:gd name="connsiteY10" fmla="*/ 418922 h 1724327"/>
                      <a:gd name="connsiteX11" fmla="*/ 0 w 1763050"/>
                      <a:gd name="connsiteY11" fmla="*/ 227827 h 1724327"/>
                      <a:gd name="connsiteX12" fmla="*/ 227827 w 1763050"/>
                      <a:gd name="connsiteY12" fmla="*/ 0 h 1724327"/>
                      <a:gd name="connsiteX0" fmla="*/ 227827 w 1763050"/>
                      <a:gd name="connsiteY0" fmla="*/ 2491 h 1726818"/>
                      <a:gd name="connsiteX1" fmla="*/ 476337 w 1763050"/>
                      <a:gd name="connsiteY1" fmla="*/ 109202 h 1726818"/>
                      <a:gd name="connsiteX2" fmla="*/ 1572527 w 1763050"/>
                      <a:gd name="connsiteY2" fmla="*/ 112468 h 1726818"/>
                      <a:gd name="connsiteX3" fmla="*/ 1763028 w 1763050"/>
                      <a:gd name="connsiteY3" fmla="*/ 270310 h 1726818"/>
                      <a:gd name="connsiteX4" fmla="*/ 1694448 w 1763050"/>
                      <a:gd name="connsiteY4" fmla="*/ 1547203 h 1726818"/>
                      <a:gd name="connsiteX5" fmla="*/ 1440811 w 1763050"/>
                      <a:gd name="connsiteY5" fmla="*/ 1726818 h 1726818"/>
                      <a:gd name="connsiteX6" fmla="*/ 182423 w 1763050"/>
                      <a:gd name="connsiteY6" fmla="*/ 1674567 h 1726818"/>
                      <a:gd name="connsiteX7" fmla="*/ 20225 w 1763050"/>
                      <a:gd name="connsiteY7" fmla="*/ 1370856 h 1726818"/>
                      <a:gd name="connsiteX8" fmla="*/ 100779 w 1763050"/>
                      <a:gd name="connsiteY8" fmla="*/ 489112 h 1726818"/>
                      <a:gd name="connsiteX9" fmla="*/ 96093 w 1763050"/>
                      <a:gd name="connsiteY9" fmla="*/ 421413 h 1726818"/>
                      <a:gd name="connsiteX10" fmla="*/ 0 w 1763050"/>
                      <a:gd name="connsiteY10" fmla="*/ 230318 h 1726818"/>
                      <a:gd name="connsiteX11" fmla="*/ 227827 w 1763050"/>
                      <a:gd name="connsiteY11" fmla="*/ 2491 h 1726818"/>
                      <a:gd name="connsiteX0" fmla="*/ 227827 w 1763050"/>
                      <a:gd name="connsiteY0" fmla="*/ 372 h 1724699"/>
                      <a:gd name="connsiteX1" fmla="*/ 476337 w 1763050"/>
                      <a:gd name="connsiteY1" fmla="*/ 107083 h 1724699"/>
                      <a:gd name="connsiteX2" fmla="*/ 1572527 w 1763050"/>
                      <a:gd name="connsiteY2" fmla="*/ 110349 h 1724699"/>
                      <a:gd name="connsiteX3" fmla="*/ 1763028 w 1763050"/>
                      <a:gd name="connsiteY3" fmla="*/ 268191 h 1724699"/>
                      <a:gd name="connsiteX4" fmla="*/ 1694448 w 1763050"/>
                      <a:gd name="connsiteY4" fmla="*/ 1545084 h 1724699"/>
                      <a:gd name="connsiteX5" fmla="*/ 1440811 w 1763050"/>
                      <a:gd name="connsiteY5" fmla="*/ 1724699 h 1724699"/>
                      <a:gd name="connsiteX6" fmla="*/ 182423 w 1763050"/>
                      <a:gd name="connsiteY6" fmla="*/ 1672448 h 1724699"/>
                      <a:gd name="connsiteX7" fmla="*/ 20225 w 1763050"/>
                      <a:gd name="connsiteY7" fmla="*/ 1368737 h 1724699"/>
                      <a:gd name="connsiteX8" fmla="*/ 100779 w 1763050"/>
                      <a:gd name="connsiteY8" fmla="*/ 486993 h 1724699"/>
                      <a:gd name="connsiteX9" fmla="*/ 96093 w 1763050"/>
                      <a:gd name="connsiteY9" fmla="*/ 419294 h 1724699"/>
                      <a:gd name="connsiteX10" fmla="*/ 0 w 1763050"/>
                      <a:gd name="connsiteY10" fmla="*/ 228199 h 1724699"/>
                      <a:gd name="connsiteX11" fmla="*/ 227827 w 1763050"/>
                      <a:gd name="connsiteY11" fmla="*/ 372 h 1724699"/>
                      <a:gd name="connsiteX0" fmla="*/ 227827 w 1763050"/>
                      <a:gd name="connsiteY0" fmla="*/ 249 h 1724576"/>
                      <a:gd name="connsiteX1" fmla="*/ 476337 w 1763050"/>
                      <a:gd name="connsiteY1" fmla="*/ 106960 h 1724576"/>
                      <a:gd name="connsiteX2" fmla="*/ 1572527 w 1763050"/>
                      <a:gd name="connsiteY2" fmla="*/ 110226 h 1724576"/>
                      <a:gd name="connsiteX3" fmla="*/ 1763028 w 1763050"/>
                      <a:gd name="connsiteY3" fmla="*/ 268068 h 1724576"/>
                      <a:gd name="connsiteX4" fmla="*/ 1694448 w 1763050"/>
                      <a:gd name="connsiteY4" fmla="*/ 1544961 h 1724576"/>
                      <a:gd name="connsiteX5" fmla="*/ 1440811 w 1763050"/>
                      <a:gd name="connsiteY5" fmla="*/ 1724576 h 1724576"/>
                      <a:gd name="connsiteX6" fmla="*/ 182423 w 1763050"/>
                      <a:gd name="connsiteY6" fmla="*/ 1672325 h 1724576"/>
                      <a:gd name="connsiteX7" fmla="*/ 20225 w 1763050"/>
                      <a:gd name="connsiteY7" fmla="*/ 1368614 h 1724576"/>
                      <a:gd name="connsiteX8" fmla="*/ 100779 w 1763050"/>
                      <a:gd name="connsiteY8" fmla="*/ 486870 h 1724576"/>
                      <a:gd name="connsiteX9" fmla="*/ 96093 w 1763050"/>
                      <a:gd name="connsiteY9" fmla="*/ 419171 h 1724576"/>
                      <a:gd name="connsiteX10" fmla="*/ 0 w 1763050"/>
                      <a:gd name="connsiteY10" fmla="*/ 228076 h 1724576"/>
                      <a:gd name="connsiteX11" fmla="*/ 227827 w 1763050"/>
                      <a:gd name="connsiteY11" fmla="*/ 249 h 1724576"/>
                      <a:gd name="connsiteX0" fmla="*/ 227827 w 1763050"/>
                      <a:gd name="connsiteY0" fmla="*/ 0 h 1724327"/>
                      <a:gd name="connsiteX1" fmla="*/ 476337 w 1763050"/>
                      <a:gd name="connsiteY1" fmla="*/ 106711 h 1724327"/>
                      <a:gd name="connsiteX2" fmla="*/ 1572527 w 1763050"/>
                      <a:gd name="connsiteY2" fmla="*/ 109977 h 1724327"/>
                      <a:gd name="connsiteX3" fmla="*/ 1763028 w 1763050"/>
                      <a:gd name="connsiteY3" fmla="*/ 267819 h 1724327"/>
                      <a:gd name="connsiteX4" fmla="*/ 1694448 w 1763050"/>
                      <a:gd name="connsiteY4" fmla="*/ 1544712 h 1724327"/>
                      <a:gd name="connsiteX5" fmla="*/ 1440811 w 1763050"/>
                      <a:gd name="connsiteY5" fmla="*/ 1724327 h 1724327"/>
                      <a:gd name="connsiteX6" fmla="*/ 182423 w 1763050"/>
                      <a:gd name="connsiteY6" fmla="*/ 1672076 h 1724327"/>
                      <a:gd name="connsiteX7" fmla="*/ 20225 w 1763050"/>
                      <a:gd name="connsiteY7" fmla="*/ 1368365 h 1724327"/>
                      <a:gd name="connsiteX8" fmla="*/ 100779 w 1763050"/>
                      <a:gd name="connsiteY8" fmla="*/ 486621 h 1724327"/>
                      <a:gd name="connsiteX9" fmla="*/ 96093 w 1763050"/>
                      <a:gd name="connsiteY9" fmla="*/ 418922 h 1724327"/>
                      <a:gd name="connsiteX10" fmla="*/ 0 w 1763050"/>
                      <a:gd name="connsiteY10" fmla="*/ 227827 h 1724327"/>
                      <a:gd name="connsiteX11" fmla="*/ 227827 w 1763050"/>
                      <a:gd name="connsiteY11" fmla="*/ 0 h 1724327"/>
                      <a:gd name="connsiteX0" fmla="*/ 227827 w 1763050"/>
                      <a:gd name="connsiteY0" fmla="*/ 0 h 1724327"/>
                      <a:gd name="connsiteX1" fmla="*/ 476337 w 1763050"/>
                      <a:gd name="connsiteY1" fmla="*/ 106711 h 1724327"/>
                      <a:gd name="connsiteX2" fmla="*/ 1572527 w 1763050"/>
                      <a:gd name="connsiteY2" fmla="*/ 109977 h 1724327"/>
                      <a:gd name="connsiteX3" fmla="*/ 1763028 w 1763050"/>
                      <a:gd name="connsiteY3" fmla="*/ 267819 h 1724327"/>
                      <a:gd name="connsiteX4" fmla="*/ 1694448 w 1763050"/>
                      <a:gd name="connsiteY4" fmla="*/ 1544712 h 1724327"/>
                      <a:gd name="connsiteX5" fmla="*/ 1440811 w 1763050"/>
                      <a:gd name="connsiteY5" fmla="*/ 1724327 h 1724327"/>
                      <a:gd name="connsiteX6" fmla="*/ 182423 w 1763050"/>
                      <a:gd name="connsiteY6" fmla="*/ 1672076 h 1724327"/>
                      <a:gd name="connsiteX7" fmla="*/ 20225 w 1763050"/>
                      <a:gd name="connsiteY7" fmla="*/ 1368365 h 1724327"/>
                      <a:gd name="connsiteX8" fmla="*/ 100779 w 1763050"/>
                      <a:gd name="connsiteY8" fmla="*/ 486621 h 1724327"/>
                      <a:gd name="connsiteX9" fmla="*/ 96093 w 1763050"/>
                      <a:gd name="connsiteY9" fmla="*/ 418922 h 1724327"/>
                      <a:gd name="connsiteX10" fmla="*/ 0 w 1763050"/>
                      <a:gd name="connsiteY10" fmla="*/ 227827 h 1724327"/>
                      <a:gd name="connsiteX11" fmla="*/ 227827 w 1763050"/>
                      <a:gd name="connsiteY11" fmla="*/ 0 h 1724327"/>
                      <a:gd name="connsiteX0" fmla="*/ 227827 w 1763050"/>
                      <a:gd name="connsiteY0" fmla="*/ 0 h 1724327"/>
                      <a:gd name="connsiteX1" fmla="*/ 476337 w 1763050"/>
                      <a:gd name="connsiteY1" fmla="*/ 106711 h 1724327"/>
                      <a:gd name="connsiteX2" fmla="*/ 1572527 w 1763050"/>
                      <a:gd name="connsiteY2" fmla="*/ 109977 h 1724327"/>
                      <a:gd name="connsiteX3" fmla="*/ 1763028 w 1763050"/>
                      <a:gd name="connsiteY3" fmla="*/ 267819 h 1724327"/>
                      <a:gd name="connsiteX4" fmla="*/ 1694448 w 1763050"/>
                      <a:gd name="connsiteY4" fmla="*/ 1544712 h 1724327"/>
                      <a:gd name="connsiteX5" fmla="*/ 1440811 w 1763050"/>
                      <a:gd name="connsiteY5" fmla="*/ 1724327 h 1724327"/>
                      <a:gd name="connsiteX6" fmla="*/ 182423 w 1763050"/>
                      <a:gd name="connsiteY6" fmla="*/ 1672076 h 1724327"/>
                      <a:gd name="connsiteX7" fmla="*/ 20225 w 1763050"/>
                      <a:gd name="connsiteY7" fmla="*/ 1368365 h 1724327"/>
                      <a:gd name="connsiteX8" fmla="*/ 100779 w 1763050"/>
                      <a:gd name="connsiteY8" fmla="*/ 486621 h 1724327"/>
                      <a:gd name="connsiteX9" fmla="*/ 96093 w 1763050"/>
                      <a:gd name="connsiteY9" fmla="*/ 418922 h 1724327"/>
                      <a:gd name="connsiteX10" fmla="*/ 0 w 1763050"/>
                      <a:gd name="connsiteY10" fmla="*/ 227827 h 1724327"/>
                      <a:gd name="connsiteX11" fmla="*/ 227827 w 1763050"/>
                      <a:gd name="connsiteY11" fmla="*/ 0 h 1724327"/>
                      <a:gd name="connsiteX0" fmla="*/ 227827 w 1763050"/>
                      <a:gd name="connsiteY0" fmla="*/ 0 h 1724327"/>
                      <a:gd name="connsiteX1" fmla="*/ 476337 w 1763050"/>
                      <a:gd name="connsiteY1" fmla="*/ 106711 h 1724327"/>
                      <a:gd name="connsiteX2" fmla="*/ 1572527 w 1763050"/>
                      <a:gd name="connsiteY2" fmla="*/ 109977 h 1724327"/>
                      <a:gd name="connsiteX3" fmla="*/ 1763028 w 1763050"/>
                      <a:gd name="connsiteY3" fmla="*/ 267819 h 1724327"/>
                      <a:gd name="connsiteX4" fmla="*/ 1694448 w 1763050"/>
                      <a:gd name="connsiteY4" fmla="*/ 1544712 h 1724327"/>
                      <a:gd name="connsiteX5" fmla="*/ 1440811 w 1763050"/>
                      <a:gd name="connsiteY5" fmla="*/ 1724327 h 1724327"/>
                      <a:gd name="connsiteX6" fmla="*/ 182423 w 1763050"/>
                      <a:gd name="connsiteY6" fmla="*/ 1672076 h 1724327"/>
                      <a:gd name="connsiteX7" fmla="*/ 20225 w 1763050"/>
                      <a:gd name="connsiteY7" fmla="*/ 1368365 h 1724327"/>
                      <a:gd name="connsiteX8" fmla="*/ 100779 w 1763050"/>
                      <a:gd name="connsiteY8" fmla="*/ 486621 h 1724327"/>
                      <a:gd name="connsiteX9" fmla="*/ 96093 w 1763050"/>
                      <a:gd name="connsiteY9" fmla="*/ 418922 h 1724327"/>
                      <a:gd name="connsiteX10" fmla="*/ 0 w 1763050"/>
                      <a:gd name="connsiteY10" fmla="*/ 227827 h 1724327"/>
                      <a:gd name="connsiteX11" fmla="*/ 227827 w 1763050"/>
                      <a:gd name="connsiteY11" fmla="*/ 0 h 17243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763050" h="1724327">
                        <a:moveTo>
                          <a:pt x="227827" y="0"/>
                        </a:moveTo>
                        <a:cubicBezTo>
                          <a:pt x="422830" y="11345"/>
                          <a:pt x="380971" y="101519"/>
                          <a:pt x="476337" y="106711"/>
                        </a:cubicBezTo>
                        <a:lnTo>
                          <a:pt x="1572527" y="109977"/>
                        </a:lnTo>
                        <a:cubicBezTo>
                          <a:pt x="1726015" y="115420"/>
                          <a:pt x="1764117" y="190530"/>
                          <a:pt x="1763028" y="267819"/>
                        </a:cubicBezTo>
                        <a:lnTo>
                          <a:pt x="1694448" y="1544712"/>
                        </a:lnTo>
                        <a:cubicBezTo>
                          <a:pt x="1661429" y="1761337"/>
                          <a:pt x="1534792" y="1714530"/>
                          <a:pt x="1440811" y="1724327"/>
                        </a:cubicBezTo>
                        <a:lnTo>
                          <a:pt x="182423" y="1672076"/>
                        </a:lnTo>
                        <a:cubicBezTo>
                          <a:pt x="145774" y="1670987"/>
                          <a:pt x="-23231" y="1617584"/>
                          <a:pt x="20225" y="1368365"/>
                        </a:cubicBezTo>
                        <a:lnTo>
                          <a:pt x="100779" y="486621"/>
                        </a:lnTo>
                        <a:cubicBezTo>
                          <a:pt x="100668" y="463329"/>
                          <a:pt x="102736" y="442214"/>
                          <a:pt x="96093" y="418922"/>
                        </a:cubicBezTo>
                        <a:cubicBezTo>
                          <a:pt x="24606" y="380157"/>
                          <a:pt x="0" y="306468"/>
                          <a:pt x="0" y="227827"/>
                        </a:cubicBezTo>
                        <a:cubicBezTo>
                          <a:pt x="0" y="102002"/>
                          <a:pt x="102002" y="0"/>
                          <a:pt x="227827" y="0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rgbClr val="00B0F0"/>
                      </a:gs>
                      <a:gs pos="0">
                        <a:srgbClr val="00B0F0">
                          <a:lumMod val="40000"/>
                          <a:lumOff val="60000"/>
                        </a:srgbClr>
                      </a:gs>
                    </a:gsLst>
                    <a:lin ang="5400000" scaled="1"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>
                    <a:outerShdw blurRad="50800" dist="25400" dir="2700000" sx="101000" sy="101000" algn="tl" rotWithShape="0">
                      <a:prstClr val="black">
                        <a:alpha val="25000"/>
                      </a:prstClr>
                    </a:outerShd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36" name="Rounded Rectangle 35"/>
                  <p:cNvSpPr/>
                  <p:nvPr/>
                </p:nvSpPr>
                <p:spPr>
                  <a:xfrm>
                    <a:off x="601038" y="2583950"/>
                    <a:ext cx="1500027" cy="1464068"/>
                  </a:xfrm>
                  <a:prstGeom prst="roundRect">
                    <a:avLst>
                      <a:gd name="adj" fmla="val 8596"/>
                    </a:avLst>
                  </a:prstGeom>
                  <a:blipFill dpi="0" rotWithShape="1">
                    <a:blip r:embed="rId5"/>
                    <a:srcRect/>
                    <a:stretch>
                      <a:fillRect l="-17000" t="-8000" r="-26000" b="-6000"/>
                    </a:stretch>
                  </a:blipFill>
                  <a:ln w="12700" cap="flat" cmpd="sng" algn="ctr">
                    <a:noFill/>
                    <a:prstDash val="solid"/>
                    <a:miter lim="800000"/>
                  </a:ln>
                  <a:effectLst>
                    <a:innerShdw blurRad="88900">
                      <a:srgbClr val="00B0F0">
                        <a:lumMod val="60000"/>
                        <a:lumOff val="40000"/>
                      </a:srgbClr>
                    </a:innerShd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grpSp>
                <p:nvGrpSpPr>
                  <p:cNvPr id="37" name="Group 36"/>
                  <p:cNvGrpSpPr/>
                  <p:nvPr/>
                </p:nvGrpSpPr>
                <p:grpSpPr>
                  <a:xfrm>
                    <a:off x="483268" y="2453640"/>
                    <a:ext cx="411480" cy="411480"/>
                    <a:chOff x="483268" y="2453640"/>
                    <a:chExt cx="411480" cy="411480"/>
                  </a:xfrm>
                </p:grpSpPr>
                <p:sp>
                  <p:nvSpPr>
                    <p:cNvPr id="38" name="Oval 37"/>
                    <p:cNvSpPr/>
                    <p:nvPr/>
                  </p:nvSpPr>
                  <p:spPr>
                    <a:xfrm>
                      <a:off x="483268" y="2453640"/>
                      <a:ext cx="411480" cy="411480"/>
                    </a:xfrm>
                    <a:prstGeom prst="ellipse">
                      <a:avLst/>
                    </a:prstGeom>
                    <a:solidFill>
                      <a:srgbClr val="00B0F0">
                        <a:lumMod val="7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>
                      <a:innerShdw blurRad="76200" dist="12700" dir="13200000">
                        <a:prstClr val="black">
                          <a:alpha val="44000"/>
                        </a:prstClr>
                      </a:innerShdw>
                    </a:effec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</a:endParaRPr>
                    </a:p>
                  </p:txBody>
                </p:sp>
                <p:sp>
                  <p:nvSpPr>
                    <p:cNvPr id="39" name="Oval 38"/>
                    <p:cNvSpPr/>
                    <p:nvPr/>
                  </p:nvSpPr>
                  <p:spPr>
                    <a:xfrm>
                      <a:off x="526553" y="2500735"/>
                      <a:ext cx="320040" cy="320040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>
                      <a:outerShdw blurRad="50800" dist="12700" dir="2700000" algn="tl" rotWithShape="0">
                        <a:prstClr val="black">
                          <a:alpha val="40000"/>
                        </a:prstClr>
                      </a:outerShdw>
                    </a:effec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</a:endParaRPr>
                    </a:p>
                  </p:txBody>
                </p:sp>
                <p:sp>
                  <p:nvSpPr>
                    <p:cNvPr id="40" name="TextBox 39"/>
                    <p:cNvSpPr txBox="1"/>
                    <p:nvPr/>
                  </p:nvSpPr>
                  <p:spPr>
                    <a:xfrm>
                      <a:off x="519893" y="2483254"/>
                      <a:ext cx="324168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dobe Kaiti Std R" panose="02020400000000000000" pitchFamily="18" charset="-128"/>
                          <a:ea typeface="Adobe Kaiti Std R" panose="02020400000000000000" pitchFamily="18" charset="-128"/>
                        </a:rPr>
                        <a:t>3</a:t>
                      </a:r>
                    </a:p>
                  </p:txBody>
                </p:sp>
              </p:grpSp>
            </p:grpSp>
            <p:sp>
              <p:nvSpPr>
                <p:cNvPr id="34" name="Rectangle 30"/>
                <p:cNvSpPr/>
                <p:nvPr/>
              </p:nvSpPr>
              <p:spPr>
                <a:xfrm rot="585119">
                  <a:off x="571417" y="2372315"/>
                  <a:ext cx="117122" cy="251252"/>
                </a:xfrm>
                <a:custGeom>
                  <a:avLst/>
                  <a:gdLst>
                    <a:gd name="connsiteX0" fmla="*/ 0 w 228006"/>
                    <a:gd name="connsiteY0" fmla="*/ 0 h 161504"/>
                    <a:gd name="connsiteX1" fmla="*/ 228006 w 228006"/>
                    <a:gd name="connsiteY1" fmla="*/ 0 h 161504"/>
                    <a:gd name="connsiteX2" fmla="*/ 228006 w 228006"/>
                    <a:gd name="connsiteY2" fmla="*/ 161504 h 161504"/>
                    <a:gd name="connsiteX3" fmla="*/ 0 w 228006"/>
                    <a:gd name="connsiteY3" fmla="*/ 161504 h 161504"/>
                    <a:gd name="connsiteX4" fmla="*/ 0 w 228006"/>
                    <a:gd name="connsiteY4" fmla="*/ 0 h 161504"/>
                    <a:gd name="connsiteX0" fmla="*/ 0 w 391886"/>
                    <a:gd name="connsiteY0" fmla="*/ 201880 h 201880"/>
                    <a:gd name="connsiteX1" fmla="*/ 391886 w 391886"/>
                    <a:gd name="connsiteY1" fmla="*/ 0 h 201880"/>
                    <a:gd name="connsiteX2" fmla="*/ 391886 w 391886"/>
                    <a:gd name="connsiteY2" fmla="*/ 161504 h 201880"/>
                    <a:gd name="connsiteX3" fmla="*/ 163880 w 391886"/>
                    <a:gd name="connsiteY3" fmla="*/ 161504 h 201880"/>
                    <a:gd name="connsiteX4" fmla="*/ 0 w 391886"/>
                    <a:gd name="connsiteY4" fmla="*/ 201880 h 201880"/>
                    <a:gd name="connsiteX0" fmla="*/ 0 w 391886"/>
                    <a:gd name="connsiteY0" fmla="*/ 201880 h 211380"/>
                    <a:gd name="connsiteX1" fmla="*/ 391886 w 391886"/>
                    <a:gd name="connsiteY1" fmla="*/ 0 h 211380"/>
                    <a:gd name="connsiteX2" fmla="*/ 391886 w 391886"/>
                    <a:gd name="connsiteY2" fmla="*/ 161504 h 211380"/>
                    <a:gd name="connsiteX3" fmla="*/ 57002 w 391886"/>
                    <a:gd name="connsiteY3" fmla="*/ 211380 h 211380"/>
                    <a:gd name="connsiteX4" fmla="*/ 0 w 391886"/>
                    <a:gd name="connsiteY4" fmla="*/ 201880 h 211380"/>
                    <a:gd name="connsiteX0" fmla="*/ 0 w 391886"/>
                    <a:gd name="connsiteY0" fmla="*/ 104503 h 114003"/>
                    <a:gd name="connsiteX1" fmla="*/ 16626 w 391886"/>
                    <a:gd name="connsiteY1" fmla="*/ 0 h 114003"/>
                    <a:gd name="connsiteX2" fmla="*/ 391886 w 391886"/>
                    <a:gd name="connsiteY2" fmla="*/ 64127 h 114003"/>
                    <a:gd name="connsiteX3" fmla="*/ 57002 w 391886"/>
                    <a:gd name="connsiteY3" fmla="*/ 114003 h 114003"/>
                    <a:gd name="connsiteX4" fmla="*/ 0 w 391886"/>
                    <a:gd name="connsiteY4" fmla="*/ 104503 h 114003"/>
                    <a:gd name="connsiteX0" fmla="*/ 0 w 83127"/>
                    <a:gd name="connsiteY0" fmla="*/ 104503 h 114003"/>
                    <a:gd name="connsiteX1" fmla="*/ 16626 w 83127"/>
                    <a:gd name="connsiteY1" fmla="*/ 0 h 114003"/>
                    <a:gd name="connsiteX2" fmla="*/ 83127 w 83127"/>
                    <a:gd name="connsiteY2" fmla="*/ 14250 h 114003"/>
                    <a:gd name="connsiteX3" fmla="*/ 57002 w 83127"/>
                    <a:gd name="connsiteY3" fmla="*/ 114003 h 114003"/>
                    <a:gd name="connsiteX4" fmla="*/ 0 w 83127"/>
                    <a:gd name="connsiteY4" fmla="*/ 104503 h 114003"/>
                    <a:gd name="connsiteX0" fmla="*/ 23379 w 106506"/>
                    <a:gd name="connsiteY0" fmla="*/ 171178 h 180678"/>
                    <a:gd name="connsiteX1" fmla="*/ 0 w 106506"/>
                    <a:gd name="connsiteY1" fmla="*/ 0 h 180678"/>
                    <a:gd name="connsiteX2" fmla="*/ 106506 w 106506"/>
                    <a:gd name="connsiteY2" fmla="*/ 80925 h 180678"/>
                    <a:gd name="connsiteX3" fmla="*/ 80381 w 106506"/>
                    <a:gd name="connsiteY3" fmla="*/ 180678 h 180678"/>
                    <a:gd name="connsiteX4" fmla="*/ 23379 w 106506"/>
                    <a:gd name="connsiteY4" fmla="*/ 171178 h 180678"/>
                    <a:gd name="connsiteX0" fmla="*/ 23379 w 106506"/>
                    <a:gd name="connsiteY0" fmla="*/ 171178 h 180678"/>
                    <a:gd name="connsiteX1" fmla="*/ 0 w 106506"/>
                    <a:gd name="connsiteY1" fmla="*/ 0 h 180678"/>
                    <a:gd name="connsiteX2" fmla="*/ 106506 w 106506"/>
                    <a:gd name="connsiteY2" fmla="*/ 80925 h 180678"/>
                    <a:gd name="connsiteX3" fmla="*/ 80381 w 106506"/>
                    <a:gd name="connsiteY3" fmla="*/ 180678 h 180678"/>
                    <a:gd name="connsiteX4" fmla="*/ 23379 w 106506"/>
                    <a:gd name="connsiteY4" fmla="*/ 171178 h 180678"/>
                    <a:gd name="connsiteX0" fmla="*/ 23379 w 106506"/>
                    <a:gd name="connsiteY0" fmla="*/ 171178 h 180678"/>
                    <a:gd name="connsiteX1" fmla="*/ 0 w 106506"/>
                    <a:gd name="connsiteY1" fmla="*/ 0 h 180678"/>
                    <a:gd name="connsiteX2" fmla="*/ 106506 w 106506"/>
                    <a:gd name="connsiteY2" fmla="*/ 80925 h 180678"/>
                    <a:gd name="connsiteX3" fmla="*/ 80381 w 106506"/>
                    <a:gd name="connsiteY3" fmla="*/ 180678 h 180678"/>
                    <a:gd name="connsiteX4" fmla="*/ 23379 w 106506"/>
                    <a:gd name="connsiteY4" fmla="*/ 171178 h 180678"/>
                    <a:gd name="connsiteX0" fmla="*/ 23379 w 106506"/>
                    <a:gd name="connsiteY0" fmla="*/ 171178 h 180678"/>
                    <a:gd name="connsiteX1" fmla="*/ 0 w 106506"/>
                    <a:gd name="connsiteY1" fmla="*/ 0 h 180678"/>
                    <a:gd name="connsiteX2" fmla="*/ 106506 w 106506"/>
                    <a:gd name="connsiteY2" fmla="*/ 80925 h 180678"/>
                    <a:gd name="connsiteX3" fmla="*/ 80381 w 106506"/>
                    <a:gd name="connsiteY3" fmla="*/ 180678 h 180678"/>
                    <a:gd name="connsiteX4" fmla="*/ 23379 w 106506"/>
                    <a:gd name="connsiteY4" fmla="*/ 171178 h 180678"/>
                    <a:gd name="connsiteX0" fmla="*/ 23379 w 106506"/>
                    <a:gd name="connsiteY0" fmla="*/ 190136 h 199636"/>
                    <a:gd name="connsiteX1" fmla="*/ 0 w 106506"/>
                    <a:gd name="connsiteY1" fmla="*/ 18958 h 199636"/>
                    <a:gd name="connsiteX2" fmla="*/ 106506 w 106506"/>
                    <a:gd name="connsiteY2" fmla="*/ 99883 h 199636"/>
                    <a:gd name="connsiteX3" fmla="*/ 80381 w 106506"/>
                    <a:gd name="connsiteY3" fmla="*/ 199636 h 199636"/>
                    <a:gd name="connsiteX4" fmla="*/ 23379 w 106506"/>
                    <a:gd name="connsiteY4" fmla="*/ 190136 h 199636"/>
                    <a:gd name="connsiteX0" fmla="*/ 23379 w 87456"/>
                    <a:gd name="connsiteY0" fmla="*/ 192550 h 202050"/>
                    <a:gd name="connsiteX1" fmla="*/ 0 w 87456"/>
                    <a:gd name="connsiteY1" fmla="*/ 21372 h 202050"/>
                    <a:gd name="connsiteX2" fmla="*/ 87456 w 87456"/>
                    <a:gd name="connsiteY2" fmla="*/ 83247 h 202050"/>
                    <a:gd name="connsiteX3" fmla="*/ 80381 w 87456"/>
                    <a:gd name="connsiteY3" fmla="*/ 202050 h 202050"/>
                    <a:gd name="connsiteX4" fmla="*/ 23379 w 87456"/>
                    <a:gd name="connsiteY4" fmla="*/ 192550 h 202050"/>
                    <a:gd name="connsiteX0" fmla="*/ 23379 w 87456"/>
                    <a:gd name="connsiteY0" fmla="*/ 192550 h 203955"/>
                    <a:gd name="connsiteX1" fmla="*/ 0 w 87456"/>
                    <a:gd name="connsiteY1" fmla="*/ 21372 h 203955"/>
                    <a:gd name="connsiteX2" fmla="*/ 87456 w 87456"/>
                    <a:gd name="connsiteY2" fmla="*/ 83247 h 203955"/>
                    <a:gd name="connsiteX3" fmla="*/ 67046 w 87456"/>
                    <a:gd name="connsiteY3" fmla="*/ 203955 h 203955"/>
                    <a:gd name="connsiteX4" fmla="*/ 23379 w 87456"/>
                    <a:gd name="connsiteY4" fmla="*/ 192550 h 203955"/>
                    <a:gd name="connsiteX0" fmla="*/ 21474 w 87456"/>
                    <a:gd name="connsiteY0" fmla="*/ 205885 h 205885"/>
                    <a:gd name="connsiteX1" fmla="*/ 0 w 87456"/>
                    <a:gd name="connsiteY1" fmla="*/ 21372 h 205885"/>
                    <a:gd name="connsiteX2" fmla="*/ 87456 w 87456"/>
                    <a:gd name="connsiteY2" fmla="*/ 83247 h 205885"/>
                    <a:gd name="connsiteX3" fmla="*/ 67046 w 87456"/>
                    <a:gd name="connsiteY3" fmla="*/ 203955 h 205885"/>
                    <a:gd name="connsiteX4" fmla="*/ 21474 w 87456"/>
                    <a:gd name="connsiteY4" fmla="*/ 205885 h 205885"/>
                    <a:gd name="connsiteX0" fmla="*/ 21474 w 108411"/>
                    <a:gd name="connsiteY0" fmla="*/ 208287 h 208287"/>
                    <a:gd name="connsiteX1" fmla="*/ 0 w 108411"/>
                    <a:gd name="connsiteY1" fmla="*/ 23774 h 208287"/>
                    <a:gd name="connsiteX2" fmla="*/ 108411 w 108411"/>
                    <a:gd name="connsiteY2" fmla="*/ 70409 h 208287"/>
                    <a:gd name="connsiteX3" fmla="*/ 67046 w 108411"/>
                    <a:gd name="connsiteY3" fmla="*/ 206357 h 208287"/>
                    <a:gd name="connsiteX4" fmla="*/ 21474 w 108411"/>
                    <a:gd name="connsiteY4" fmla="*/ 208287 h 208287"/>
                    <a:gd name="connsiteX0" fmla="*/ 21474 w 108411"/>
                    <a:gd name="connsiteY0" fmla="*/ 208287 h 208287"/>
                    <a:gd name="connsiteX1" fmla="*/ 0 w 108411"/>
                    <a:gd name="connsiteY1" fmla="*/ 23774 h 208287"/>
                    <a:gd name="connsiteX2" fmla="*/ 108411 w 108411"/>
                    <a:gd name="connsiteY2" fmla="*/ 70409 h 208287"/>
                    <a:gd name="connsiteX3" fmla="*/ 67046 w 108411"/>
                    <a:gd name="connsiteY3" fmla="*/ 206357 h 208287"/>
                    <a:gd name="connsiteX4" fmla="*/ 21474 w 108411"/>
                    <a:gd name="connsiteY4" fmla="*/ 208287 h 208287"/>
                    <a:gd name="connsiteX0" fmla="*/ 21474 w 108411"/>
                    <a:gd name="connsiteY0" fmla="*/ 208287 h 208287"/>
                    <a:gd name="connsiteX1" fmla="*/ 0 w 108411"/>
                    <a:gd name="connsiteY1" fmla="*/ 23774 h 208287"/>
                    <a:gd name="connsiteX2" fmla="*/ 108411 w 108411"/>
                    <a:gd name="connsiteY2" fmla="*/ 70409 h 208287"/>
                    <a:gd name="connsiteX3" fmla="*/ 67046 w 108411"/>
                    <a:gd name="connsiteY3" fmla="*/ 206357 h 208287"/>
                    <a:gd name="connsiteX4" fmla="*/ 21474 w 108411"/>
                    <a:gd name="connsiteY4" fmla="*/ 208287 h 208287"/>
                    <a:gd name="connsiteX0" fmla="*/ 21474 w 70311"/>
                    <a:gd name="connsiteY0" fmla="*/ 216665 h 216665"/>
                    <a:gd name="connsiteX1" fmla="*/ 0 w 70311"/>
                    <a:gd name="connsiteY1" fmla="*/ 32152 h 216665"/>
                    <a:gd name="connsiteX2" fmla="*/ 70311 w 70311"/>
                    <a:gd name="connsiteY2" fmla="*/ 42592 h 216665"/>
                    <a:gd name="connsiteX3" fmla="*/ 67046 w 70311"/>
                    <a:gd name="connsiteY3" fmla="*/ 214735 h 216665"/>
                    <a:gd name="connsiteX4" fmla="*/ 21474 w 70311"/>
                    <a:gd name="connsiteY4" fmla="*/ 216665 h 216665"/>
                    <a:gd name="connsiteX0" fmla="*/ 21474 w 81953"/>
                    <a:gd name="connsiteY0" fmla="*/ 216665 h 216665"/>
                    <a:gd name="connsiteX1" fmla="*/ 0 w 81953"/>
                    <a:gd name="connsiteY1" fmla="*/ 32152 h 216665"/>
                    <a:gd name="connsiteX2" fmla="*/ 70311 w 81953"/>
                    <a:gd name="connsiteY2" fmla="*/ 42592 h 216665"/>
                    <a:gd name="connsiteX3" fmla="*/ 67046 w 81953"/>
                    <a:gd name="connsiteY3" fmla="*/ 214735 h 216665"/>
                    <a:gd name="connsiteX4" fmla="*/ 21474 w 81953"/>
                    <a:gd name="connsiteY4" fmla="*/ 216665 h 216665"/>
                    <a:gd name="connsiteX0" fmla="*/ 21474 w 80747"/>
                    <a:gd name="connsiteY0" fmla="*/ 216665 h 218545"/>
                    <a:gd name="connsiteX1" fmla="*/ 0 w 80747"/>
                    <a:gd name="connsiteY1" fmla="*/ 32152 h 218545"/>
                    <a:gd name="connsiteX2" fmla="*/ 70311 w 80747"/>
                    <a:gd name="connsiteY2" fmla="*/ 42592 h 218545"/>
                    <a:gd name="connsiteX3" fmla="*/ 61331 w 80747"/>
                    <a:gd name="connsiteY3" fmla="*/ 218545 h 218545"/>
                    <a:gd name="connsiteX4" fmla="*/ 21474 w 80747"/>
                    <a:gd name="connsiteY4" fmla="*/ 216665 h 218545"/>
                    <a:gd name="connsiteX0" fmla="*/ 21474 w 80747"/>
                    <a:gd name="connsiteY0" fmla="*/ 216665 h 218545"/>
                    <a:gd name="connsiteX1" fmla="*/ 0 w 80747"/>
                    <a:gd name="connsiteY1" fmla="*/ 32152 h 218545"/>
                    <a:gd name="connsiteX2" fmla="*/ 70311 w 80747"/>
                    <a:gd name="connsiteY2" fmla="*/ 42592 h 218545"/>
                    <a:gd name="connsiteX3" fmla="*/ 61331 w 80747"/>
                    <a:gd name="connsiteY3" fmla="*/ 218545 h 218545"/>
                    <a:gd name="connsiteX4" fmla="*/ 21474 w 80747"/>
                    <a:gd name="connsiteY4" fmla="*/ 216665 h 218545"/>
                    <a:gd name="connsiteX0" fmla="*/ 21474 w 81782"/>
                    <a:gd name="connsiteY0" fmla="*/ 216665 h 218545"/>
                    <a:gd name="connsiteX1" fmla="*/ 0 w 81782"/>
                    <a:gd name="connsiteY1" fmla="*/ 32152 h 218545"/>
                    <a:gd name="connsiteX2" fmla="*/ 70311 w 81782"/>
                    <a:gd name="connsiteY2" fmla="*/ 42592 h 218545"/>
                    <a:gd name="connsiteX3" fmla="*/ 61331 w 81782"/>
                    <a:gd name="connsiteY3" fmla="*/ 218545 h 218545"/>
                    <a:gd name="connsiteX4" fmla="*/ 21474 w 81782"/>
                    <a:gd name="connsiteY4" fmla="*/ 216665 h 218545"/>
                    <a:gd name="connsiteX0" fmla="*/ 130059 w 190367"/>
                    <a:gd name="connsiteY0" fmla="*/ 194073 h 195953"/>
                    <a:gd name="connsiteX1" fmla="*/ 0 w 190367"/>
                    <a:gd name="connsiteY1" fmla="*/ 49565 h 195953"/>
                    <a:gd name="connsiteX2" fmla="*/ 178896 w 190367"/>
                    <a:gd name="connsiteY2" fmla="*/ 20000 h 195953"/>
                    <a:gd name="connsiteX3" fmla="*/ 169916 w 190367"/>
                    <a:gd name="connsiteY3" fmla="*/ 195953 h 195953"/>
                    <a:gd name="connsiteX4" fmla="*/ 130059 w 190367"/>
                    <a:gd name="connsiteY4" fmla="*/ 194073 h 195953"/>
                    <a:gd name="connsiteX0" fmla="*/ 130059 w 190367"/>
                    <a:gd name="connsiteY0" fmla="*/ 194073 h 195953"/>
                    <a:gd name="connsiteX1" fmla="*/ 0 w 190367"/>
                    <a:gd name="connsiteY1" fmla="*/ 49565 h 195953"/>
                    <a:gd name="connsiteX2" fmla="*/ 178896 w 190367"/>
                    <a:gd name="connsiteY2" fmla="*/ 20000 h 195953"/>
                    <a:gd name="connsiteX3" fmla="*/ 169916 w 190367"/>
                    <a:gd name="connsiteY3" fmla="*/ 195953 h 195953"/>
                    <a:gd name="connsiteX4" fmla="*/ 130059 w 190367"/>
                    <a:gd name="connsiteY4" fmla="*/ 194073 h 195953"/>
                    <a:gd name="connsiteX0" fmla="*/ 133767 w 194075"/>
                    <a:gd name="connsiteY0" fmla="*/ 222094 h 223974"/>
                    <a:gd name="connsiteX1" fmla="*/ 3708 w 194075"/>
                    <a:gd name="connsiteY1" fmla="*/ 77586 h 223974"/>
                    <a:gd name="connsiteX2" fmla="*/ 182604 w 194075"/>
                    <a:gd name="connsiteY2" fmla="*/ 48021 h 223974"/>
                    <a:gd name="connsiteX3" fmla="*/ 173624 w 194075"/>
                    <a:gd name="connsiteY3" fmla="*/ 223974 h 223974"/>
                    <a:gd name="connsiteX4" fmla="*/ 133767 w 194075"/>
                    <a:gd name="connsiteY4" fmla="*/ 222094 h 223974"/>
                    <a:gd name="connsiteX0" fmla="*/ 133509 w 193817"/>
                    <a:gd name="connsiteY0" fmla="*/ 235087 h 236967"/>
                    <a:gd name="connsiteX1" fmla="*/ 3450 w 193817"/>
                    <a:gd name="connsiteY1" fmla="*/ 90579 h 236967"/>
                    <a:gd name="connsiteX2" fmla="*/ 182346 w 193817"/>
                    <a:gd name="connsiteY2" fmla="*/ 61014 h 236967"/>
                    <a:gd name="connsiteX3" fmla="*/ 173366 w 193817"/>
                    <a:gd name="connsiteY3" fmla="*/ 236967 h 236967"/>
                    <a:gd name="connsiteX4" fmla="*/ 133509 w 193817"/>
                    <a:gd name="connsiteY4" fmla="*/ 235087 h 236967"/>
                    <a:gd name="connsiteX0" fmla="*/ 131324 w 191632"/>
                    <a:gd name="connsiteY0" fmla="*/ 228596 h 230476"/>
                    <a:gd name="connsiteX1" fmla="*/ 1265 w 191632"/>
                    <a:gd name="connsiteY1" fmla="*/ 84088 h 230476"/>
                    <a:gd name="connsiteX2" fmla="*/ 180161 w 191632"/>
                    <a:gd name="connsiteY2" fmla="*/ 54523 h 230476"/>
                    <a:gd name="connsiteX3" fmla="*/ 171181 w 191632"/>
                    <a:gd name="connsiteY3" fmla="*/ 230476 h 230476"/>
                    <a:gd name="connsiteX4" fmla="*/ 131324 w 191632"/>
                    <a:gd name="connsiteY4" fmla="*/ 228596 h 230476"/>
                    <a:gd name="connsiteX0" fmla="*/ 131324 w 191632"/>
                    <a:gd name="connsiteY0" fmla="*/ 228596 h 230476"/>
                    <a:gd name="connsiteX1" fmla="*/ 116678 w 191632"/>
                    <a:gd name="connsiteY1" fmla="*/ 126345 h 230476"/>
                    <a:gd name="connsiteX2" fmla="*/ 1265 w 191632"/>
                    <a:gd name="connsiteY2" fmla="*/ 84088 h 230476"/>
                    <a:gd name="connsiteX3" fmla="*/ 180161 w 191632"/>
                    <a:gd name="connsiteY3" fmla="*/ 54523 h 230476"/>
                    <a:gd name="connsiteX4" fmla="*/ 171181 w 191632"/>
                    <a:gd name="connsiteY4" fmla="*/ 230476 h 230476"/>
                    <a:gd name="connsiteX5" fmla="*/ 131324 w 191632"/>
                    <a:gd name="connsiteY5" fmla="*/ 228596 h 230476"/>
                    <a:gd name="connsiteX0" fmla="*/ 131324 w 191632"/>
                    <a:gd name="connsiteY0" fmla="*/ 228596 h 230476"/>
                    <a:gd name="connsiteX1" fmla="*/ 147158 w 191632"/>
                    <a:gd name="connsiteY1" fmla="*/ 88245 h 230476"/>
                    <a:gd name="connsiteX2" fmla="*/ 1265 w 191632"/>
                    <a:gd name="connsiteY2" fmla="*/ 84088 h 230476"/>
                    <a:gd name="connsiteX3" fmla="*/ 180161 w 191632"/>
                    <a:gd name="connsiteY3" fmla="*/ 54523 h 230476"/>
                    <a:gd name="connsiteX4" fmla="*/ 171181 w 191632"/>
                    <a:gd name="connsiteY4" fmla="*/ 230476 h 230476"/>
                    <a:gd name="connsiteX5" fmla="*/ 131324 w 191632"/>
                    <a:gd name="connsiteY5" fmla="*/ 228596 h 230476"/>
                    <a:gd name="connsiteX0" fmla="*/ 131324 w 191632"/>
                    <a:gd name="connsiteY0" fmla="*/ 228596 h 230476"/>
                    <a:gd name="connsiteX1" fmla="*/ 147158 w 191632"/>
                    <a:gd name="connsiteY1" fmla="*/ 88245 h 230476"/>
                    <a:gd name="connsiteX2" fmla="*/ 1265 w 191632"/>
                    <a:gd name="connsiteY2" fmla="*/ 84088 h 230476"/>
                    <a:gd name="connsiteX3" fmla="*/ 180161 w 191632"/>
                    <a:gd name="connsiteY3" fmla="*/ 54523 h 230476"/>
                    <a:gd name="connsiteX4" fmla="*/ 171181 w 191632"/>
                    <a:gd name="connsiteY4" fmla="*/ 230476 h 230476"/>
                    <a:gd name="connsiteX5" fmla="*/ 131324 w 191632"/>
                    <a:gd name="connsiteY5" fmla="*/ 228596 h 230476"/>
                    <a:gd name="connsiteX0" fmla="*/ 131324 w 191632"/>
                    <a:gd name="connsiteY0" fmla="*/ 228596 h 230476"/>
                    <a:gd name="connsiteX1" fmla="*/ 147158 w 191632"/>
                    <a:gd name="connsiteY1" fmla="*/ 88245 h 230476"/>
                    <a:gd name="connsiteX2" fmla="*/ 1265 w 191632"/>
                    <a:gd name="connsiteY2" fmla="*/ 84088 h 230476"/>
                    <a:gd name="connsiteX3" fmla="*/ 180161 w 191632"/>
                    <a:gd name="connsiteY3" fmla="*/ 54523 h 230476"/>
                    <a:gd name="connsiteX4" fmla="*/ 171181 w 191632"/>
                    <a:gd name="connsiteY4" fmla="*/ 230476 h 230476"/>
                    <a:gd name="connsiteX5" fmla="*/ 131324 w 191632"/>
                    <a:gd name="connsiteY5" fmla="*/ 228596 h 230476"/>
                    <a:gd name="connsiteX0" fmla="*/ 256548 w 316856"/>
                    <a:gd name="connsiteY0" fmla="*/ 179783 h 570580"/>
                    <a:gd name="connsiteX1" fmla="*/ 272382 w 316856"/>
                    <a:gd name="connsiteY1" fmla="*/ 39432 h 570580"/>
                    <a:gd name="connsiteX2" fmla="*/ 759 w 316856"/>
                    <a:gd name="connsiteY2" fmla="*/ 570580 h 570580"/>
                    <a:gd name="connsiteX3" fmla="*/ 305385 w 316856"/>
                    <a:gd name="connsiteY3" fmla="*/ 5710 h 570580"/>
                    <a:gd name="connsiteX4" fmla="*/ 296405 w 316856"/>
                    <a:gd name="connsiteY4" fmla="*/ 181663 h 570580"/>
                    <a:gd name="connsiteX5" fmla="*/ 256548 w 316856"/>
                    <a:gd name="connsiteY5" fmla="*/ 179783 h 570580"/>
                    <a:gd name="connsiteX0" fmla="*/ 256548 w 316856"/>
                    <a:gd name="connsiteY0" fmla="*/ 179783 h 570580"/>
                    <a:gd name="connsiteX1" fmla="*/ 272382 w 316856"/>
                    <a:gd name="connsiteY1" fmla="*/ 39432 h 570580"/>
                    <a:gd name="connsiteX2" fmla="*/ 759 w 316856"/>
                    <a:gd name="connsiteY2" fmla="*/ 570580 h 570580"/>
                    <a:gd name="connsiteX3" fmla="*/ 305385 w 316856"/>
                    <a:gd name="connsiteY3" fmla="*/ 5710 h 570580"/>
                    <a:gd name="connsiteX4" fmla="*/ 296405 w 316856"/>
                    <a:gd name="connsiteY4" fmla="*/ 181663 h 570580"/>
                    <a:gd name="connsiteX5" fmla="*/ 256548 w 316856"/>
                    <a:gd name="connsiteY5" fmla="*/ 179783 h 570580"/>
                    <a:gd name="connsiteX0" fmla="*/ 263533 w 323841"/>
                    <a:gd name="connsiteY0" fmla="*/ 181471 h 572268"/>
                    <a:gd name="connsiteX1" fmla="*/ 279367 w 323841"/>
                    <a:gd name="connsiteY1" fmla="*/ 41120 h 572268"/>
                    <a:gd name="connsiteX2" fmla="*/ 7744 w 323841"/>
                    <a:gd name="connsiteY2" fmla="*/ 572268 h 572268"/>
                    <a:gd name="connsiteX3" fmla="*/ 312370 w 323841"/>
                    <a:gd name="connsiteY3" fmla="*/ 7398 h 572268"/>
                    <a:gd name="connsiteX4" fmla="*/ 303390 w 323841"/>
                    <a:gd name="connsiteY4" fmla="*/ 183351 h 572268"/>
                    <a:gd name="connsiteX5" fmla="*/ 263533 w 323841"/>
                    <a:gd name="connsiteY5" fmla="*/ 181471 h 572268"/>
                    <a:gd name="connsiteX0" fmla="*/ 291582 w 351890"/>
                    <a:gd name="connsiteY0" fmla="*/ 181536 h 568523"/>
                    <a:gd name="connsiteX1" fmla="*/ 307416 w 351890"/>
                    <a:gd name="connsiteY1" fmla="*/ 41185 h 568523"/>
                    <a:gd name="connsiteX2" fmla="*/ 7218 w 351890"/>
                    <a:gd name="connsiteY2" fmla="*/ 568523 h 568523"/>
                    <a:gd name="connsiteX3" fmla="*/ 340419 w 351890"/>
                    <a:gd name="connsiteY3" fmla="*/ 7463 h 568523"/>
                    <a:gd name="connsiteX4" fmla="*/ 331439 w 351890"/>
                    <a:gd name="connsiteY4" fmla="*/ 183416 h 568523"/>
                    <a:gd name="connsiteX5" fmla="*/ 291582 w 351890"/>
                    <a:gd name="connsiteY5" fmla="*/ 181536 h 568523"/>
                    <a:gd name="connsiteX0" fmla="*/ 297225 w 357533"/>
                    <a:gd name="connsiteY0" fmla="*/ 181536 h 592123"/>
                    <a:gd name="connsiteX1" fmla="*/ 313059 w 357533"/>
                    <a:gd name="connsiteY1" fmla="*/ 41185 h 592123"/>
                    <a:gd name="connsiteX2" fmla="*/ 92080 w 357533"/>
                    <a:gd name="connsiteY2" fmla="*/ 443140 h 592123"/>
                    <a:gd name="connsiteX3" fmla="*/ 12861 w 357533"/>
                    <a:gd name="connsiteY3" fmla="*/ 568523 h 592123"/>
                    <a:gd name="connsiteX4" fmla="*/ 346062 w 357533"/>
                    <a:gd name="connsiteY4" fmla="*/ 7463 h 592123"/>
                    <a:gd name="connsiteX5" fmla="*/ 337082 w 357533"/>
                    <a:gd name="connsiteY5" fmla="*/ 183416 h 592123"/>
                    <a:gd name="connsiteX6" fmla="*/ 297225 w 357533"/>
                    <a:gd name="connsiteY6" fmla="*/ 181536 h 592123"/>
                    <a:gd name="connsiteX0" fmla="*/ 302787 w 363095"/>
                    <a:gd name="connsiteY0" fmla="*/ 181536 h 617160"/>
                    <a:gd name="connsiteX1" fmla="*/ 318621 w 363095"/>
                    <a:gd name="connsiteY1" fmla="*/ 41185 h 617160"/>
                    <a:gd name="connsiteX2" fmla="*/ 63352 w 363095"/>
                    <a:gd name="connsiteY2" fmla="*/ 544105 h 617160"/>
                    <a:gd name="connsiteX3" fmla="*/ 18423 w 363095"/>
                    <a:gd name="connsiteY3" fmla="*/ 568523 h 617160"/>
                    <a:gd name="connsiteX4" fmla="*/ 351624 w 363095"/>
                    <a:gd name="connsiteY4" fmla="*/ 7463 h 617160"/>
                    <a:gd name="connsiteX5" fmla="*/ 342644 w 363095"/>
                    <a:gd name="connsiteY5" fmla="*/ 183416 h 617160"/>
                    <a:gd name="connsiteX6" fmla="*/ 302787 w 363095"/>
                    <a:gd name="connsiteY6" fmla="*/ 181536 h 617160"/>
                    <a:gd name="connsiteX0" fmla="*/ 302787 w 363095"/>
                    <a:gd name="connsiteY0" fmla="*/ 182503 h 618127"/>
                    <a:gd name="connsiteX1" fmla="*/ 318621 w 363095"/>
                    <a:gd name="connsiteY1" fmla="*/ 42152 h 618127"/>
                    <a:gd name="connsiteX2" fmla="*/ 63352 w 363095"/>
                    <a:gd name="connsiteY2" fmla="*/ 545072 h 618127"/>
                    <a:gd name="connsiteX3" fmla="*/ 18423 w 363095"/>
                    <a:gd name="connsiteY3" fmla="*/ 569490 h 618127"/>
                    <a:gd name="connsiteX4" fmla="*/ 351624 w 363095"/>
                    <a:gd name="connsiteY4" fmla="*/ 8430 h 618127"/>
                    <a:gd name="connsiteX5" fmla="*/ 342644 w 363095"/>
                    <a:gd name="connsiteY5" fmla="*/ 184383 h 618127"/>
                    <a:gd name="connsiteX6" fmla="*/ 302787 w 363095"/>
                    <a:gd name="connsiteY6" fmla="*/ 182503 h 618127"/>
                    <a:gd name="connsiteX0" fmla="*/ 292540 w 352848"/>
                    <a:gd name="connsiteY0" fmla="*/ 174135 h 605672"/>
                    <a:gd name="connsiteX1" fmla="*/ 308374 w 352848"/>
                    <a:gd name="connsiteY1" fmla="*/ 33784 h 605672"/>
                    <a:gd name="connsiteX2" fmla="*/ 53105 w 352848"/>
                    <a:gd name="connsiteY2" fmla="*/ 536704 h 605672"/>
                    <a:gd name="connsiteX3" fmla="*/ 8176 w 352848"/>
                    <a:gd name="connsiteY3" fmla="*/ 561122 h 605672"/>
                    <a:gd name="connsiteX4" fmla="*/ 167406 w 352848"/>
                    <a:gd name="connsiteY4" fmla="*/ 161419 h 605672"/>
                    <a:gd name="connsiteX5" fmla="*/ 341377 w 352848"/>
                    <a:gd name="connsiteY5" fmla="*/ 62 h 605672"/>
                    <a:gd name="connsiteX6" fmla="*/ 332397 w 352848"/>
                    <a:gd name="connsiteY6" fmla="*/ 176015 h 605672"/>
                    <a:gd name="connsiteX7" fmla="*/ 292540 w 352848"/>
                    <a:gd name="connsiteY7" fmla="*/ 174135 h 605672"/>
                    <a:gd name="connsiteX0" fmla="*/ 292540 w 352848"/>
                    <a:gd name="connsiteY0" fmla="*/ 185617 h 617154"/>
                    <a:gd name="connsiteX1" fmla="*/ 308374 w 352848"/>
                    <a:gd name="connsiteY1" fmla="*/ 45266 h 617154"/>
                    <a:gd name="connsiteX2" fmla="*/ 53105 w 352848"/>
                    <a:gd name="connsiteY2" fmla="*/ 548186 h 617154"/>
                    <a:gd name="connsiteX3" fmla="*/ 8176 w 352848"/>
                    <a:gd name="connsiteY3" fmla="*/ 572604 h 617154"/>
                    <a:gd name="connsiteX4" fmla="*/ 123591 w 352848"/>
                    <a:gd name="connsiteY4" fmla="*/ 60506 h 617154"/>
                    <a:gd name="connsiteX5" fmla="*/ 341377 w 352848"/>
                    <a:gd name="connsiteY5" fmla="*/ 11544 h 617154"/>
                    <a:gd name="connsiteX6" fmla="*/ 332397 w 352848"/>
                    <a:gd name="connsiteY6" fmla="*/ 187497 h 617154"/>
                    <a:gd name="connsiteX7" fmla="*/ 292540 w 352848"/>
                    <a:gd name="connsiteY7" fmla="*/ 185617 h 617154"/>
                    <a:gd name="connsiteX0" fmla="*/ 292540 w 352848"/>
                    <a:gd name="connsiteY0" fmla="*/ 205779 h 637316"/>
                    <a:gd name="connsiteX1" fmla="*/ 308374 w 352848"/>
                    <a:gd name="connsiteY1" fmla="*/ 65428 h 637316"/>
                    <a:gd name="connsiteX2" fmla="*/ 53105 w 352848"/>
                    <a:gd name="connsiteY2" fmla="*/ 568348 h 637316"/>
                    <a:gd name="connsiteX3" fmla="*/ 8176 w 352848"/>
                    <a:gd name="connsiteY3" fmla="*/ 592766 h 637316"/>
                    <a:gd name="connsiteX4" fmla="*/ 135021 w 352848"/>
                    <a:gd name="connsiteY4" fmla="*/ 46378 h 637316"/>
                    <a:gd name="connsiteX5" fmla="*/ 341377 w 352848"/>
                    <a:gd name="connsiteY5" fmla="*/ 31706 h 637316"/>
                    <a:gd name="connsiteX6" fmla="*/ 332397 w 352848"/>
                    <a:gd name="connsiteY6" fmla="*/ 207659 h 637316"/>
                    <a:gd name="connsiteX7" fmla="*/ 292540 w 352848"/>
                    <a:gd name="connsiteY7" fmla="*/ 205779 h 637316"/>
                    <a:gd name="connsiteX0" fmla="*/ 292540 w 352848"/>
                    <a:gd name="connsiteY0" fmla="*/ 205779 h 637316"/>
                    <a:gd name="connsiteX1" fmla="*/ 308374 w 352848"/>
                    <a:gd name="connsiteY1" fmla="*/ 65428 h 637316"/>
                    <a:gd name="connsiteX2" fmla="*/ 53105 w 352848"/>
                    <a:gd name="connsiteY2" fmla="*/ 568348 h 637316"/>
                    <a:gd name="connsiteX3" fmla="*/ 8176 w 352848"/>
                    <a:gd name="connsiteY3" fmla="*/ 592766 h 637316"/>
                    <a:gd name="connsiteX4" fmla="*/ 135021 w 352848"/>
                    <a:gd name="connsiteY4" fmla="*/ 46378 h 637316"/>
                    <a:gd name="connsiteX5" fmla="*/ 341377 w 352848"/>
                    <a:gd name="connsiteY5" fmla="*/ 31706 h 637316"/>
                    <a:gd name="connsiteX6" fmla="*/ 332397 w 352848"/>
                    <a:gd name="connsiteY6" fmla="*/ 207659 h 637316"/>
                    <a:gd name="connsiteX7" fmla="*/ 292540 w 352848"/>
                    <a:gd name="connsiteY7" fmla="*/ 205779 h 637316"/>
                    <a:gd name="connsiteX0" fmla="*/ 292540 w 352848"/>
                    <a:gd name="connsiteY0" fmla="*/ 232149 h 663686"/>
                    <a:gd name="connsiteX1" fmla="*/ 308374 w 352848"/>
                    <a:gd name="connsiteY1" fmla="*/ 91798 h 663686"/>
                    <a:gd name="connsiteX2" fmla="*/ 53105 w 352848"/>
                    <a:gd name="connsiteY2" fmla="*/ 594718 h 663686"/>
                    <a:gd name="connsiteX3" fmla="*/ 8176 w 352848"/>
                    <a:gd name="connsiteY3" fmla="*/ 619136 h 663686"/>
                    <a:gd name="connsiteX4" fmla="*/ 135021 w 352848"/>
                    <a:gd name="connsiteY4" fmla="*/ 72748 h 663686"/>
                    <a:gd name="connsiteX5" fmla="*/ 341377 w 352848"/>
                    <a:gd name="connsiteY5" fmla="*/ 58076 h 663686"/>
                    <a:gd name="connsiteX6" fmla="*/ 332397 w 352848"/>
                    <a:gd name="connsiteY6" fmla="*/ 234029 h 663686"/>
                    <a:gd name="connsiteX7" fmla="*/ 292540 w 352848"/>
                    <a:gd name="connsiteY7" fmla="*/ 232149 h 663686"/>
                    <a:gd name="connsiteX0" fmla="*/ 292540 w 352848"/>
                    <a:gd name="connsiteY0" fmla="*/ 233042 h 664579"/>
                    <a:gd name="connsiteX1" fmla="*/ 308374 w 352848"/>
                    <a:gd name="connsiteY1" fmla="*/ 92691 h 664579"/>
                    <a:gd name="connsiteX2" fmla="*/ 53105 w 352848"/>
                    <a:gd name="connsiteY2" fmla="*/ 595611 h 664579"/>
                    <a:gd name="connsiteX3" fmla="*/ 8176 w 352848"/>
                    <a:gd name="connsiteY3" fmla="*/ 620029 h 664579"/>
                    <a:gd name="connsiteX4" fmla="*/ 131211 w 352848"/>
                    <a:gd name="connsiteY4" fmla="*/ 71736 h 664579"/>
                    <a:gd name="connsiteX5" fmla="*/ 341377 w 352848"/>
                    <a:gd name="connsiteY5" fmla="*/ 58969 h 664579"/>
                    <a:gd name="connsiteX6" fmla="*/ 332397 w 352848"/>
                    <a:gd name="connsiteY6" fmla="*/ 234922 h 664579"/>
                    <a:gd name="connsiteX7" fmla="*/ 292540 w 352848"/>
                    <a:gd name="connsiteY7" fmla="*/ 233042 h 664579"/>
                    <a:gd name="connsiteX0" fmla="*/ 292540 w 352848"/>
                    <a:gd name="connsiteY0" fmla="*/ 232358 h 663895"/>
                    <a:gd name="connsiteX1" fmla="*/ 308374 w 352848"/>
                    <a:gd name="connsiteY1" fmla="*/ 92007 h 663895"/>
                    <a:gd name="connsiteX2" fmla="*/ 53105 w 352848"/>
                    <a:gd name="connsiteY2" fmla="*/ 594927 h 663895"/>
                    <a:gd name="connsiteX3" fmla="*/ 8176 w 352848"/>
                    <a:gd name="connsiteY3" fmla="*/ 619345 h 663895"/>
                    <a:gd name="connsiteX4" fmla="*/ 131211 w 352848"/>
                    <a:gd name="connsiteY4" fmla="*/ 71052 h 663895"/>
                    <a:gd name="connsiteX5" fmla="*/ 341377 w 352848"/>
                    <a:gd name="connsiteY5" fmla="*/ 58285 h 663895"/>
                    <a:gd name="connsiteX6" fmla="*/ 332397 w 352848"/>
                    <a:gd name="connsiteY6" fmla="*/ 234238 h 663895"/>
                    <a:gd name="connsiteX7" fmla="*/ 292540 w 352848"/>
                    <a:gd name="connsiteY7" fmla="*/ 232358 h 663895"/>
                    <a:gd name="connsiteX0" fmla="*/ 285909 w 346217"/>
                    <a:gd name="connsiteY0" fmla="*/ 232358 h 695538"/>
                    <a:gd name="connsiteX1" fmla="*/ 301743 w 346217"/>
                    <a:gd name="connsiteY1" fmla="*/ 92007 h 695538"/>
                    <a:gd name="connsiteX2" fmla="*/ 195064 w 346217"/>
                    <a:gd name="connsiteY2" fmla="*/ 650172 h 695538"/>
                    <a:gd name="connsiteX3" fmla="*/ 1545 w 346217"/>
                    <a:gd name="connsiteY3" fmla="*/ 619345 h 695538"/>
                    <a:gd name="connsiteX4" fmla="*/ 124580 w 346217"/>
                    <a:gd name="connsiteY4" fmla="*/ 71052 h 695538"/>
                    <a:gd name="connsiteX5" fmla="*/ 334746 w 346217"/>
                    <a:gd name="connsiteY5" fmla="*/ 58285 h 695538"/>
                    <a:gd name="connsiteX6" fmla="*/ 325766 w 346217"/>
                    <a:gd name="connsiteY6" fmla="*/ 234238 h 695538"/>
                    <a:gd name="connsiteX7" fmla="*/ 285909 w 346217"/>
                    <a:gd name="connsiteY7" fmla="*/ 232358 h 695538"/>
                    <a:gd name="connsiteX0" fmla="*/ 285745 w 346053"/>
                    <a:gd name="connsiteY0" fmla="*/ 232358 h 727039"/>
                    <a:gd name="connsiteX1" fmla="*/ 301579 w 346053"/>
                    <a:gd name="connsiteY1" fmla="*/ 92007 h 727039"/>
                    <a:gd name="connsiteX2" fmla="*/ 215855 w 346053"/>
                    <a:gd name="connsiteY2" fmla="*/ 692082 h 727039"/>
                    <a:gd name="connsiteX3" fmla="*/ 1381 w 346053"/>
                    <a:gd name="connsiteY3" fmla="*/ 619345 h 727039"/>
                    <a:gd name="connsiteX4" fmla="*/ 124416 w 346053"/>
                    <a:gd name="connsiteY4" fmla="*/ 71052 h 727039"/>
                    <a:gd name="connsiteX5" fmla="*/ 334582 w 346053"/>
                    <a:gd name="connsiteY5" fmla="*/ 58285 h 727039"/>
                    <a:gd name="connsiteX6" fmla="*/ 325602 w 346053"/>
                    <a:gd name="connsiteY6" fmla="*/ 234238 h 727039"/>
                    <a:gd name="connsiteX7" fmla="*/ 285745 w 346053"/>
                    <a:gd name="connsiteY7" fmla="*/ 232358 h 727039"/>
                    <a:gd name="connsiteX0" fmla="*/ 286362 w 346670"/>
                    <a:gd name="connsiteY0" fmla="*/ 232358 h 751314"/>
                    <a:gd name="connsiteX1" fmla="*/ 302196 w 346670"/>
                    <a:gd name="connsiteY1" fmla="*/ 92007 h 751314"/>
                    <a:gd name="connsiteX2" fmla="*/ 216472 w 346670"/>
                    <a:gd name="connsiteY2" fmla="*/ 692082 h 751314"/>
                    <a:gd name="connsiteX3" fmla="*/ 1998 w 346670"/>
                    <a:gd name="connsiteY3" fmla="*/ 619345 h 751314"/>
                    <a:gd name="connsiteX4" fmla="*/ 125033 w 346670"/>
                    <a:gd name="connsiteY4" fmla="*/ 71052 h 751314"/>
                    <a:gd name="connsiteX5" fmla="*/ 335199 w 346670"/>
                    <a:gd name="connsiteY5" fmla="*/ 58285 h 751314"/>
                    <a:gd name="connsiteX6" fmla="*/ 326219 w 346670"/>
                    <a:gd name="connsiteY6" fmla="*/ 234238 h 751314"/>
                    <a:gd name="connsiteX7" fmla="*/ 286362 w 346670"/>
                    <a:gd name="connsiteY7" fmla="*/ 232358 h 751314"/>
                    <a:gd name="connsiteX0" fmla="*/ 289763 w 350071"/>
                    <a:gd name="connsiteY0" fmla="*/ 232358 h 756288"/>
                    <a:gd name="connsiteX1" fmla="*/ 305597 w 350071"/>
                    <a:gd name="connsiteY1" fmla="*/ 92007 h 756288"/>
                    <a:gd name="connsiteX2" fmla="*/ 219873 w 350071"/>
                    <a:gd name="connsiteY2" fmla="*/ 692082 h 756288"/>
                    <a:gd name="connsiteX3" fmla="*/ 5399 w 350071"/>
                    <a:gd name="connsiteY3" fmla="*/ 619345 h 756288"/>
                    <a:gd name="connsiteX4" fmla="*/ 128434 w 350071"/>
                    <a:gd name="connsiteY4" fmla="*/ 71052 h 756288"/>
                    <a:gd name="connsiteX5" fmla="*/ 338600 w 350071"/>
                    <a:gd name="connsiteY5" fmla="*/ 58285 h 756288"/>
                    <a:gd name="connsiteX6" fmla="*/ 329620 w 350071"/>
                    <a:gd name="connsiteY6" fmla="*/ 234238 h 756288"/>
                    <a:gd name="connsiteX7" fmla="*/ 289763 w 350071"/>
                    <a:gd name="connsiteY7" fmla="*/ 232358 h 756288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219392 w 349590"/>
                    <a:gd name="connsiteY2" fmla="*/ 692082 h 757106"/>
                    <a:gd name="connsiteX3" fmla="*/ 4918 w 349590"/>
                    <a:gd name="connsiteY3" fmla="*/ 619345 h 757106"/>
                    <a:gd name="connsiteX4" fmla="*/ 127953 w 349590"/>
                    <a:gd name="connsiteY4" fmla="*/ 71052 h 757106"/>
                    <a:gd name="connsiteX5" fmla="*/ 338119 w 349590"/>
                    <a:gd name="connsiteY5" fmla="*/ 58285 h 757106"/>
                    <a:gd name="connsiteX6" fmla="*/ 329139 w 349590"/>
                    <a:gd name="connsiteY6" fmla="*/ 234238 h 757106"/>
                    <a:gd name="connsiteX7" fmla="*/ 289282 w 349590"/>
                    <a:gd name="connsiteY7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268922 w 349590"/>
                    <a:gd name="connsiteY2" fmla="*/ 343466 h 757106"/>
                    <a:gd name="connsiteX3" fmla="*/ 219392 w 349590"/>
                    <a:gd name="connsiteY3" fmla="*/ 692082 h 757106"/>
                    <a:gd name="connsiteX4" fmla="*/ 4918 w 349590"/>
                    <a:gd name="connsiteY4" fmla="*/ 619345 h 757106"/>
                    <a:gd name="connsiteX5" fmla="*/ 127953 w 349590"/>
                    <a:gd name="connsiteY5" fmla="*/ 71052 h 757106"/>
                    <a:gd name="connsiteX6" fmla="*/ 338119 w 349590"/>
                    <a:gd name="connsiteY6" fmla="*/ 58285 h 757106"/>
                    <a:gd name="connsiteX7" fmla="*/ 329139 w 349590"/>
                    <a:gd name="connsiteY7" fmla="*/ 234238 h 757106"/>
                    <a:gd name="connsiteX8" fmla="*/ 289282 w 349590"/>
                    <a:gd name="connsiteY8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219392 w 349590"/>
                    <a:gd name="connsiteY3" fmla="*/ 692082 h 757106"/>
                    <a:gd name="connsiteX4" fmla="*/ 4918 w 349590"/>
                    <a:gd name="connsiteY4" fmla="*/ 619345 h 757106"/>
                    <a:gd name="connsiteX5" fmla="*/ 127953 w 349590"/>
                    <a:gd name="connsiteY5" fmla="*/ 71052 h 757106"/>
                    <a:gd name="connsiteX6" fmla="*/ 338119 w 349590"/>
                    <a:gd name="connsiteY6" fmla="*/ 58285 h 757106"/>
                    <a:gd name="connsiteX7" fmla="*/ 329139 w 349590"/>
                    <a:gd name="connsiteY7" fmla="*/ 234238 h 757106"/>
                    <a:gd name="connsiteX8" fmla="*/ 289282 w 349590"/>
                    <a:gd name="connsiteY8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219392 w 349590"/>
                    <a:gd name="connsiteY3" fmla="*/ 692082 h 757106"/>
                    <a:gd name="connsiteX4" fmla="*/ 4918 w 349590"/>
                    <a:gd name="connsiteY4" fmla="*/ 619345 h 757106"/>
                    <a:gd name="connsiteX5" fmla="*/ 127953 w 349590"/>
                    <a:gd name="connsiteY5" fmla="*/ 71052 h 757106"/>
                    <a:gd name="connsiteX6" fmla="*/ 338119 w 349590"/>
                    <a:gd name="connsiteY6" fmla="*/ 58285 h 757106"/>
                    <a:gd name="connsiteX7" fmla="*/ 329139 w 349590"/>
                    <a:gd name="connsiteY7" fmla="*/ 234238 h 757106"/>
                    <a:gd name="connsiteX8" fmla="*/ 289282 w 349590"/>
                    <a:gd name="connsiteY8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219392 w 349590"/>
                    <a:gd name="connsiteY3" fmla="*/ 692082 h 757106"/>
                    <a:gd name="connsiteX4" fmla="*/ 4918 w 349590"/>
                    <a:gd name="connsiteY4" fmla="*/ 619345 h 757106"/>
                    <a:gd name="connsiteX5" fmla="*/ 127953 w 349590"/>
                    <a:gd name="connsiteY5" fmla="*/ 71052 h 757106"/>
                    <a:gd name="connsiteX6" fmla="*/ 338119 w 349590"/>
                    <a:gd name="connsiteY6" fmla="*/ 58285 h 757106"/>
                    <a:gd name="connsiteX7" fmla="*/ 329139 w 349590"/>
                    <a:gd name="connsiteY7" fmla="*/ 234238 h 757106"/>
                    <a:gd name="connsiteX8" fmla="*/ 289282 w 349590"/>
                    <a:gd name="connsiteY8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207962 w 349590"/>
                    <a:gd name="connsiteY3" fmla="*/ 461576 h 757106"/>
                    <a:gd name="connsiteX4" fmla="*/ 219392 w 349590"/>
                    <a:gd name="connsiteY4" fmla="*/ 692082 h 757106"/>
                    <a:gd name="connsiteX5" fmla="*/ 4918 w 349590"/>
                    <a:gd name="connsiteY5" fmla="*/ 619345 h 757106"/>
                    <a:gd name="connsiteX6" fmla="*/ 127953 w 349590"/>
                    <a:gd name="connsiteY6" fmla="*/ 71052 h 757106"/>
                    <a:gd name="connsiteX7" fmla="*/ 338119 w 349590"/>
                    <a:gd name="connsiteY7" fmla="*/ 58285 h 757106"/>
                    <a:gd name="connsiteX8" fmla="*/ 329139 w 349590"/>
                    <a:gd name="connsiteY8" fmla="*/ 234238 h 757106"/>
                    <a:gd name="connsiteX9" fmla="*/ 289282 w 349590"/>
                    <a:gd name="connsiteY9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219392 w 349590"/>
                    <a:gd name="connsiteY4" fmla="*/ 692082 h 757106"/>
                    <a:gd name="connsiteX5" fmla="*/ 4918 w 349590"/>
                    <a:gd name="connsiteY5" fmla="*/ 619345 h 757106"/>
                    <a:gd name="connsiteX6" fmla="*/ 127953 w 349590"/>
                    <a:gd name="connsiteY6" fmla="*/ 71052 h 757106"/>
                    <a:gd name="connsiteX7" fmla="*/ 338119 w 349590"/>
                    <a:gd name="connsiteY7" fmla="*/ 58285 h 757106"/>
                    <a:gd name="connsiteX8" fmla="*/ 329139 w 349590"/>
                    <a:gd name="connsiteY8" fmla="*/ 234238 h 757106"/>
                    <a:gd name="connsiteX9" fmla="*/ 289282 w 349590"/>
                    <a:gd name="connsiteY9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219392 w 349590"/>
                    <a:gd name="connsiteY4" fmla="*/ 692082 h 757106"/>
                    <a:gd name="connsiteX5" fmla="*/ 4918 w 349590"/>
                    <a:gd name="connsiteY5" fmla="*/ 619345 h 757106"/>
                    <a:gd name="connsiteX6" fmla="*/ 127953 w 349590"/>
                    <a:gd name="connsiteY6" fmla="*/ 71052 h 757106"/>
                    <a:gd name="connsiteX7" fmla="*/ 338119 w 349590"/>
                    <a:gd name="connsiteY7" fmla="*/ 58285 h 757106"/>
                    <a:gd name="connsiteX8" fmla="*/ 329139 w 349590"/>
                    <a:gd name="connsiteY8" fmla="*/ 234238 h 757106"/>
                    <a:gd name="connsiteX9" fmla="*/ 289282 w 349590"/>
                    <a:gd name="connsiteY9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219392 w 349590"/>
                    <a:gd name="connsiteY4" fmla="*/ 692082 h 757106"/>
                    <a:gd name="connsiteX5" fmla="*/ 4918 w 349590"/>
                    <a:gd name="connsiteY5" fmla="*/ 619345 h 757106"/>
                    <a:gd name="connsiteX6" fmla="*/ 127953 w 349590"/>
                    <a:gd name="connsiteY6" fmla="*/ 71052 h 757106"/>
                    <a:gd name="connsiteX7" fmla="*/ 338119 w 349590"/>
                    <a:gd name="connsiteY7" fmla="*/ 58285 h 757106"/>
                    <a:gd name="connsiteX8" fmla="*/ 329139 w 349590"/>
                    <a:gd name="connsiteY8" fmla="*/ 234238 h 757106"/>
                    <a:gd name="connsiteX9" fmla="*/ 289282 w 349590"/>
                    <a:gd name="connsiteY9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167957 w 349590"/>
                    <a:gd name="connsiteY4" fmla="*/ 699701 h 757106"/>
                    <a:gd name="connsiteX5" fmla="*/ 219392 w 349590"/>
                    <a:gd name="connsiteY5" fmla="*/ 692082 h 757106"/>
                    <a:gd name="connsiteX6" fmla="*/ 4918 w 349590"/>
                    <a:gd name="connsiteY6" fmla="*/ 619345 h 757106"/>
                    <a:gd name="connsiteX7" fmla="*/ 127953 w 349590"/>
                    <a:gd name="connsiteY7" fmla="*/ 71052 h 757106"/>
                    <a:gd name="connsiteX8" fmla="*/ 338119 w 349590"/>
                    <a:gd name="connsiteY8" fmla="*/ 58285 h 757106"/>
                    <a:gd name="connsiteX9" fmla="*/ 329139 w 349590"/>
                    <a:gd name="connsiteY9" fmla="*/ 234238 h 757106"/>
                    <a:gd name="connsiteX10" fmla="*/ 289282 w 349590"/>
                    <a:gd name="connsiteY10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227012 w 349590"/>
                    <a:gd name="connsiteY4" fmla="*/ 518726 h 757106"/>
                    <a:gd name="connsiteX5" fmla="*/ 219392 w 349590"/>
                    <a:gd name="connsiteY5" fmla="*/ 692082 h 757106"/>
                    <a:gd name="connsiteX6" fmla="*/ 4918 w 349590"/>
                    <a:gd name="connsiteY6" fmla="*/ 619345 h 757106"/>
                    <a:gd name="connsiteX7" fmla="*/ 127953 w 349590"/>
                    <a:gd name="connsiteY7" fmla="*/ 71052 h 757106"/>
                    <a:gd name="connsiteX8" fmla="*/ 338119 w 349590"/>
                    <a:gd name="connsiteY8" fmla="*/ 58285 h 757106"/>
                    <a:gd name="connsiteX9" fmla="*/ 329139 w 349590"/>
                    <a:gd name="connsiteY9" fmla="*/ 234238 h 757106"/>
                    <a:gd name="connsiteX10" fmla="*/ 289282 w 349590"/>
                    <a:gd name="connsiteY10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192722 w 349590"/>
                    <a:gd name="connsiteY4" fmla="*/ 650171 h 757106"/>
                    <a:gd name="connsiteX5" fmla="*/ 219392 w 349590"/>
                    <a:gd name="connsiteY5" fmla="*/ 692082 h 757106"/>
                    <a:gd name="connsiteX6" fmla="*/ 4918 w 349590"/>
                    <a:gd name="connsiteY6" fmla="*/ 619345 h 757106"/>
                    <a:gd name="connsiteX7" fmla="*/ 127953 w 349590"/>
                    <a:gd name="connsiteY7" fmla="*/ 71052 h 757106"/>
                    <a:gd name="connsiteX8" fmla="*/ 338119 w 349590"/>
                    <a:gd name="connsiteY8" fmla="*/ 58285 h 757106"/>
                    <a:gd name="connsiteX9" fmla="*/ 329139 w 349590"/>
                    <a:gd name="connsiteY9" fmla="*/ 234238 h 757106"/>
                    <a:gd name="connsiteX10" fmla="*/ 289282 w 349590"/>
                    <a:gd name="connsiteY10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192722 w 349590"/>
                    <a:gd name="connsiteY4" fmla="*/ 650171 h 757106"/>
                    <a:gd name="connsiteX5" fmla="*/ 219392 w 349590"/>
                    <a:gd name="connsiteY5" fmla="*/ 692082 h 757106"/>
                    <a:gd name="connsiteX6" fmla="*/ 4918 w 349590"/>
                    <a:gd name="connsiteY6" fmla="*/ 619345 h 757106"/>
                    <a:gd name="connsiteX7" fmla="*/ 127953 w 349590"/>
                    <a:gd name="connsiteY7" fmla="*/ 71052 h 757106"/>
                    <a:gd name="connsiteX8" fmla="*/ 338119 w 349590"/>
                    <a:gd name="connsiteY8" fmla="*/ 58285 h 757106"/>
                    <a:gd name="connsiteX9" fmla="*/ 329139 w 349590"/>
                    <a:gd name="connsiteY9" fmla="*/ 234238 h 757106"/>
                    <a:gd name="connsiteX10" fmla="*/ 289282 w 349590"/>
                    <a:gd name="connsiteY10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192722 w 349590"/>
                    <a:gd name="connsiteY4" fmla="*/ 650171 h 757106"/>
                    <a:gd name="connsiteX5" fmla="*/ 219392 w 349590"/>
                    <a:gd name="connsiteY5" fmla="*/ 692082 h 757106"/>
                    <a:gd name="connsiteX6" fmla="*/ 4918 w 349590"/>
                    <a:gd name="connsiteY6" fmla="*/ 619345 h 757106"/>
                    <a:gd name="connsiteX7" fmla="*/ 127953 w 349590"/>
                    <a:gd name="connsiteY7" fmla="*/ 71052 h 757106"/>
                    <a:gd name="connsiteX8" fmla="*/ 338119 w 349590"/>
                    <a:gd name="connsiteY8" fmla="*/ 58285 h 757106"/>
                    <a:gd name="connsiteX9" fmla="*/ 329139 w 349590"/>
                    <a:gd name="connsiteY9" fmla="*/ 234238 h 757106"/>
                    <a:gd name="connsiteX10" fmla="*/ 289282 w 349590"/>
                    <a:gd name="connsiteY10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257492 w 349590"/>
                    <a:gd name="connsiteY4" fmla="*/ 354896 h 757106"/>
                    <a:gd name="connsiteX5" fmla="*/ 219392 w 349590"/>
                    <a:gd name="connsiteY5" fmla="*/ 692082 h 757106"/>
                    <a:gd name="connsiteX6" fmla="*/ 4918 w 349590"/>
                    <a:gd name="connsiteY6" fmla="*/ 619345 h 757106"/>
                    <a:gd name="connsiteX7" fmla="*/ 127953 w 349590"/>
                    <a:gd name="connsiteY7" fmla="*/ 71052 h 757106"/>
                    <a:gd name="connsiteX8" fmla="*/ 338119 w 349590"/>
                    <a:gd name="connsiteY8" fmla="*/ 58285 h 757106"/>
                    <a:gd name="connsiteX9" fmla="*/ 329139 w 349590"/>
                    <a:gd name="connsiteY9" fmla="*/ 234238 h 757106"/>
                    <a:gd name="connsiteX10" fmla="*/ 289282 w 349590"/>
                    <a:gd name="connsiteY10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171767 w 349590"/>
                    <a:gd name="connsiteY4" fmla="*/ 513011 h 757106"/>
                    <a:gd name="connsiteX5" fmla="*/ 257492 w 349590"/>
                    <a:gd name="connsiteY5" fmla="*/ 354896 h 757106"/>
                    <a:gd name="connsiteX6" fmla="*/ 219392 w 349590"/>
                    <a:gd name="connsiteY6" fmla="*/ 692082 h 757106"/>
                    <a:gd name="connsiteX7" fmla="*/ 4918 w 349590"/>
                    <a:gd name="connsiteY7" fmla="*/ 619345 h 757106"/>
                    <a:gd name="connsiteX8" fmla="*/ 127953 w 349590"/>
                    <a:gd name="connsiteY8" fmla="*/ 71052 h 757106"/>
                    <a:gd name="connsiteX9" fmla="*/ 338119 w 349590"/>
                    <a:gd name="connsiteY9" fmla="*/ 58285 h 757106"/>
                    <a:gd name="connsiteX10" fmla="*/ 329139 w 349590"/>
                    <a:gd name="connsiteY10" fmla="*/ 234238 h 757106"/>
                    <a:gd name="connsiteX11" fmla="*/ 289282 w 349590"/>
                    <a:gd name="connsiteY11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185102 w 349590"/>
                    <a:gd name="connsiteY4" fmla="*/ 667316 h 757106"/>
                    <a:gd name="connsiteX5" fmla="*/ 257492 w 349590"/>
                    <a:gd name="connsiteY5" fmla="*/ 354896 h 757106"/>
                    <a:gd name="connsiteX6" fmla="*/ 219392 w 349590"/>
                    <a:gd name="connsiteY6" fmla="*/ 692082 h 757106"/>
                    <a:gd name="connsiteX7" fmla="*/ 4918 w 349590"/>
                    <a:gd name="connsiteY7" fmla="*/ 619345 h 757106"/>
                    <a:gd name="connsiteX8" fmla="*/ 127953 w 349590"/>
                    <a:gd name="connsiteY8" fmla="*/ 71052 h 757106"/>
                    <a:gd name="connsiteX9" fmla="*/ 338119 w 349590"/>
                    <a:gd name="connsiteY9" fmla="*/ 58285 h 757106"/>
                    <a:gd name="connsiteX10" fmla="*/ 329139 w 349590"/>
                    <a:gd name="connsiteY10" fmla="*/ 234238 h 757106"/>
                    <a:gd name="connsiteX11" fmla="*/ 289282 w 349590"/>
                    <a:gd name="connsiteY11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185102 w 349590"/>
                    <a:gd name="connsiteY4" fmla="*/ 667316 h 757106"/>
                    <a:gd name="connsiteX5" fmla="*/ 257492 w 349590"/>
                    <a:gd name="connsiteY5" fmla="*/ 354896 h 757106"/>
                    <a:gd name="connsiteX6" fmla="*/ 219392 w 349590"/>
                    <a:gd name="connsiteY6" fmla="*/ 692082 h 757106"/>
                    <a:gd name="connsiteX7" fmla="*/ 4918 w 349590"/>
                    <a:gd name="connsiteY7" fmla="*/ 619345 h 757106"/>
                    <a:gd name="connsiteX8" fmla="*/ 127953 w 349590"/>
                    <a:gd name="connsiteY8" fmla="*/ 71052 h 757106"/>
                    <a:gd name="connsiteX9" fmla="*/ 338119 w 349590"/>
                    <a:gd name="connsiteY9" fmla="*/ 58285 h 757106"/>
                    <a:gd name="connsiteX10" fmla="*/ 329139 w 349590"/>
                    <a:gd name="connsiteY10" fmla="*/ 234238 h 757106"/>
                    <a:gd name="connsiteX11" fmla="*/ 289282 w 349590"/>
                    <a:gd name="connsiteY11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185102 w 349590"/>
                    <a:gd name="connsiteY4" fmla="*/ 667316 h 757106"/>
                    <a:gd name="connsiteX5" fmla="*/ 257492 w 349590"/>
                    <a:gd name="connsiteY5" fmla="*/ 354896 h 757106"/>
                    <a:gd name="connsiteX6" fmla="*/ 219392 w 349590"/>
                    <a:gd name="connsiteY6" fmla="*/ 692082 h 757106"/>
                    <a:gd name="connsiteX7" fmla="*/ 4918 w 349590"/>
                    <a:gd name="connsiteY7" fmla="*/ 619345 h 757106"/>
                    <a:gd name="connsiteX8" fmla="*/ 127953 w 349590"/>
                    <a:gd name="connsiteY8" fmla="*/ 71052 h 757106"/>
                    <a:gd name="connsiteX9" fmla="*/ 338119 w 349590"/>
                    <a:gd name="connsiteY9" fmla="*/ 58285 h 757106"/>
                    <a:gd name="connsiteX10" fmla="*/ 329139 w 349590"/>
                    <a:gd name="connsiteY10" fmla="*/ 234238 h 757106"/>
                    <a:gd name="connsiteX11" fmla="*/ 289282 w 349590"/>
                    <a:gd name="connsiteY11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185102 w 349590"/>
                    <a:gd name="connsiteY4" fmla="*/ 667316 h 757106"/>
                    <a:gd name="connsiteX5" fmla="*/ 257492 w 349590"/>
                    <a:gd name="connsiteY5" fmla="*/ 354896 h 757106"/>
                    <a:gd name="connsiteX6" fmla="*/ 219392 w 349590"/>
                    <a:gd name="connsiteY6" fmla="*/ 692082 h 757106"/>
                    <a:gd name="connsiteX7" fmla="*/ 4918 w 349590"/>
                    <a:gd name="connsiteY7" fmla="*/ 619345 h 757106"/>
                    <a:gd name="connsiteX8" fmla="*/ 127953 w 349590"/>
                    <a:gd name="connsiteY8" fmla="*/ 71052 h 757106"/>
                    <a:gd name="connsiteX9" fmla="*/ 338119 w 349590"/>
                    <a:gd name="connsiteY9" fmla="*/ 58285 h 757106"/>
                    <a:gd name="connsiteX10" fmla="*/ 329139 w 349590"/>
                    <a:gd name="connsiteY10" fmla="*/ 234238 h 757106"/>
                    <a:gd name="connsiteX11" fmla="*/ 289282 w 349590"/>
                    <a:gd name="connsiteY11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185102 w 349590"/>
                    <a:gd name="connsiteY4" fmla="*/ 667316 h 757106"/>
                    <a:gd name="connsiteX5" fmla="*/ 257492 w 349590"/>
                    <a:gd name="connsiteY5" fmla="*/ 354896 h 757106"/>
                    <a:gd name="connsiteX6" fmla="*/ 267017 w 349590"/>
                    <a:gd name="connsiteY6" fmla="*/ 438716 h 757106"/>
                    <a:gd name="connsiteX7" fmla="*/ 219392 w 349590"/>
                    <a:gd name="connsiteY7" fmla="*/ 692082 h 757106"/>
                    <a:gd name="connsiteX8" fmla="*/ 4918 w 349590"/>
                    <a:gd name="connsiteY8" fmla="*/ 619345 h 757106"/>
                    <a:gd name="connsiteX9" fmla="*/ 127953 w 349590"/>
                    <a:gd name="connsiteY9" fmla="*/ 71052 h 757106"/>
                    <a:gd name="connsiteX10" fmla="*/ 338119 w 349590"/>
                    <a:gd name="connsiteY10" fmla="*/ 58285 h 757106"/>
                    <a:gd name="connsiteX11" fmla="*/ 329139 w 349590"/>
                    <a:gd name="connsiteY11" fmla="*/ 234238 h 757106"/>
                    <a:gd name="connsiteX12" fmla="*/ 289282 w 349590"/>
                    <a:gd name="connsiteY12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185102 w 349590"/>
                    <a:gd name="connsiteY4" fmla="*/ 667316 h 757106"/>
                    <a:gd name="connsiteX5" fmla="*/ 257492 w 349590"/>
                    <a:gd name="connsiteY5" fmla="*/ 354896 h 757106"/>
                    <a:gd name="connsiteX6" fmla="*/ 303212 w 349590"/>
                    <a:gd name="connsiteY6" fmla="*/ 352991 h 757106"/>
                    <a:gd name="connsiteX7" fmla="*/ 219392 w 349590"/>
                    <a:gd name="connsiteY7" fmla="*/ 692082 h 757106"/>
                    <a:gd name="connsiteX8" fmla="*/ 4918 w 349590"/>
                    <a:gd name="connsiteY8" fmla="*/ 619345 h 757106"/>
                    <a:gd name="connsiteX9" fmla="*/ 127953 w 349590"/>
                    <a:gd name="connsiteY9" fmla="*/ 71052 h 757106"/>
                    <a:gd name="connsiteX10" fmla="*/ 338119 w 349590"/>
                    <a:gd name="connsiteY10" fmla="*/ 58285 h 757106"/>
                    <a:gd name="connsiteX11" fmla="*/ 329139 w 349590"/>
                    <a:gd name="connsiteY11" fmla="*/ 234238 h 757106"/>
                    <a:gd name="connsiteX12" fmla="*/ 289282 w 349590"/>
                    <a:gd name="connsiteY12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185102 w 349590"/>
                    <a:gd name="connsiteY4" fmla="*/ 667316 h 757106"/>
                    <a:gd name="connsiteX5" fmla="*/ 257492 w 349590"/>
                    <a:gd name="connsiteY5" fmla="*/ 354896 h 757106"/>
                    <a:gd name="connsiteX6" fmla="*/ 303212 w 349590"/>
                    <a:gd name="connsiteY6" fmla="*/ 352991 h 757106"/>
                    <a:gd name="connsiteX7" fmla="*/ 219392 w 349590"/>
                    <a:gd name="connsiteY7" fmla="*/ 692082 h 757106"/>
                    <a:gd name="connsiteX8" fmla="*/ 4918 w 349590"/>
                    <a:gd name="connsiteY8" fmla="*/ 619345 h 757106"/>
                    <a:gd name="connsiteX9" fmla="*/ 127953 w 349590"/>
                    <a:gd name="connsiteY9" fmla="*/ 71052 h 757106"/>
                    <a:gd name="connsiteX10" fmla="*/ 338119 w 349590"/>
                    <a:gd name="connsiteY10" fmla="*/ 58285 h 757106"/>
                    <a:gd name="connsiteX11" fmla="*/ 329139 w 349590"/>
                    <a:gd name="connsiteY11" fmla="*/ 234238 h 757106"/>
                    <a:gd name="connsiteX12" fmla="*/ 289282 w 349590"/>
                    <a:gd name="connsiteY12" fmla="*/ 232358 h 757106"/>
                    <a:gd name="connsiteX0" fmla="*/ 288698 w 349006"/>
                    <a:gd name="connsiteY0" fmla="*/ 232358 h 757106"/>
                    <a:gd name="connsiteX1" fmla="*/ 304532 w 349006"/>
                    <a:gd name="connsiteY1" fmla="*/ 92007 h 757106"/>
                    <a:gd name="connsiteX2" fmla="*/ 161658 w 349006"/>
                    <a:gd name="connsiteY2" fmla="*/ 99626 h 757106"/>
                    <a:gd name="connsiteX3" fmla="*/ 39738 w 349006"/>
                    <a:gd name="connsiteY3" fmla="*/ 625406 h 757106"/>
                    <a:gd name="connsiteX4" fmla="*/ 184518 w 349006"/>
                    <a:gd name="connsiteY4" fmla="*/ 667316 h 757106"/>
                    <a:gd name="connsiteX5" fmla="*/ 256908 w 349006"/>
                    <a:gd name="connsiteY5" fmla="*/ 354896 h 757106"/>
                    <a:gd name="connsiteX6" fmla="*/ 302628 w 349006"/>
                    <a:gd name="connsiteY6" fmla="*/ 352991 h 757106"/>
                    <a:gd name="connsiteX7" fmla="*/ 218808 w 349006"/>
                    <a:gd name="connsiteY7" fmla="*/ 692082 h 757106"/>
                    <a:gd name="connsiteX8" fmla="*/ 4334 w 349006"/>
                    <a:gd name="connsiteY8" fmla="*/ 619345 h 757106"/>
                    <a:gd name="connsiteX9" fmla="*/ 127369 w 349006"/>
                    <a:gd name="connsiteY9" fmla="*/ 71052 h 757106"/>
                    <a:gd name="connsiteX10" fmla="*/ 337535 w 349006"/>
                    <a:gd name="connsiteY10" fmla="*/ 58285 h 757106"/>
                    <a:gd name="connsiteX11" fmla="*/ 328555 w 349006"/>
                    <a:gd name="connsiteY11" fmla="*/ 234238 h 757106"/>
                    <a:gd name="connsiteX12" fmla="*/ 288698 w 349006"/>
                    <a:gd name="connsiteY12" fmla="*/ 232358 h 757106"/>
                    <a:gd name="connsiteX0" fmla="*/ 288698 w 349006"/>
                    <a:gd name="connsiteY0" fmla="*/ 232358 h 757106"/>
                    <a:gd name="connsiteX1" fmla="*/ 304532 w 349006"/>
                    <a:gd name="connsiteY1" fmla="*/ 92007 h 757106"/>
                    <a:gd name="connsiteX2" fmla="*/ 161658 w 349006"/>
                    <a:gd name="connsiteY2" fmla="*/ 99626 h 757106"/>
                    <a:gd name="connsiteX3" fmla="*/ 39738 w 349006"/>
                    <a:gd name="connsiteY3" fmla="*/ 625406 h 757106"/>
                    <a:gd name="connsiteX4" fmla="*/ 184518 w 349006"/>
                    <a:gd name="connsiteY4" fmla="*/ 667316 h 757106"/>
                    <a:gd name="connsiteX5" fmla="*/ 262623 w 349006"/>
                    <a:gd name="connsiteY5" fmla="*/ 360611 h 757106"/>
                    <a:gd name="connsiteX6" fmla="*/ 302628 w 349006"/>
                    <a:gd name="connsiteY6" fmla="*/ 352991 h 757106"/>
                    <a:gd name="connsiteX7" fmla="*/ 218808 w 349006"/>
                    <a:gd name="connsiteY7" fmla="*/ 692082 h 757106"/>
                    <a:gd name="connsiteX8" fmla="*/ 4334 w 349006"/>
                    <a:gd name="connsiteY8" fmla="*/ 619345 h 757106"/>
                    <a:gd name="connsiteX9" fmla="*/ 127369 w 349006"/>
                    <a:gd name="connsiteY9" fmla="*/ 71052 h 757106"/>
                    <a:gd name="connsiteX10" fmla="*/ 337535 w 349006"/>
                    <a:gd name="connsiteY10" fmla="*/ 58285 h 757106"/>
                    <a:gd name="connsiteX11" fmla="*/ 328555 w 349006"/>
                    <a:gd name="connsiteY11" fmla="*/ 234238 h 757106"/>
                    <a:gd name="connsiteX12" fmla="*/ 288698 w 349006"/>
                    <a:gd name="connsiteY12" fmla="*/ 232358 h 757106"/>
                    <a:gd name="connsiteX0" fmla="*/ 288698 w 349006"/>
                    <a:gd name="connsiteY0" fmla="*/ 232358 h 757106"/>
                    <a:gd name="connsiteX1" fmla="*/ 304532 w 349006"/>
                    <a:gd name="connsiteY1" fmla="*/ 92007 h 757106"/>
                    <a:gd name="connsiteX2" fmla="*/ 161658 w 349006"/>
                    <a:gd name="connsiteY2" fmla="*/ 99626 h 757106"/>
                    <a:gd name="connsiteX3" fmla="*/ 39738 w 349006"/>
                    <a:gd name="connsiteY3" fmla="*/ 625406 h 757106"/>
                    <a:gd name="connsiteX4" fmla="*/ 184518 w 349006"/>
                    <a:gd name="connsiteY4" fmla="*/ 667316 h 757106"/>
                    <a:gd name="connsiteX5" fmla="*/ 262623 w 349006"/>
                    <a:gd name="connsiteY5" fmla="*/ 360611 h 757106"/>
                    <a:gd name="connsiteX6" fmla="*/ 302628 w 349006"/>
                    <a:gd name="connsiteY6" fmla="*/ 352991 h 757106"/>
                    <a:gd name="connsiteX7" fmla="*/ 218808 w 349006"/>
                    <a:gd name="connsiteY7" fmla="*/ 692082 h 757106"/>
                    <a:gd name="connsiteX8" fmla="*/ 4334 w 349006"/>
                    <a:gd name="connsiteY8" fmla="*/ 619345 h 757106"/>
                    <a:gd name="connsiteX9" fmla="*/ 127369 w 349006"/>
                    <a:gd name="connsiteY9" fmla="*/ 71052 h 757106"/>
                    <a:gd name="connsiteX10" fmla="*/ 337535 w 349006"/>
                    <a:gd name="connsiteY10" fmla="*/ 58285 h 757106"/>
                    <a:gd name="connsiteX11" fmla="*/ 328555 w 349006"/>
                    <a:gd name="connsiteY11" fmla="*/ 234238 h 757106"/>
                    <a:gd name="connsiteX12" fmla="*/ 288698 w 349006"/>
                    <a:gd name="connsiteY12" fmla="*/ 232358 h 757106"/>
                    <a:gd name="connsiteX0" fmla="*/ 288698 w 349006"/>
                    <a:gd name="connsiteY0" fmla="*/ 232358 h 757106"/>
                    <a:gd name="connsiteX1" fmla="*/ 304532 w 349006"/>
                    <a:gd name="connsiteY1" fmla="*/ 92007 h 757106"/>
                    <a:gd name="connsiteX2" fmla="*/ 161658 w 349006"/>
                    <a:gd name="connsiteY2" fmla="*/ 99626 h 757106"/>
                    <a:gd name="connsiteX3" fmla="*/ 39738 w 349006"/>
                    <a:gd name="connsiteY3" fmla="*/ 625406 h 757106"/>
                    <a:gd name="connsiteX4" fmla="*/ 184518 w 349006"/>
                    <a:gd name="connsiteY4" fmla="*/ 667316 h 757106"/>
                    <a:gd name="connsiteX5" fmla="*/ 262623 w 349006"/>
                    <a:gd name="connsiteY5" fmla="*/ 360611 h 757106"/>
                    <a:gd name="connsiteX6" fmla="*/ 302628 w 349006"/>
                    <a:gd name="connsiteY6" fmla="*/ 352991 h 757106"/>
                    <a:gd name="connsiteX7" fmla="*/ 218808 w 349006"/>
                    <a:gd name="connsiteY7" fmla="*/ 692082 h 757106"/>
                    <a:gd name="connsiteX8" fmla="*/ 4334 w 349006"/>
                    <a:gd name="connsiteY8" fmla="*/ 619345 h 757106"/>
                    <a:gd name="connsiteX9" fmla="*/ 127369 w 349006"/>
                    <a:gd name="connsiteY9" fmla="*/ 71052 h 757106"/>
                    <a:gd name="connsiteX10" fmla="*/ 337535 w 349006"/>
                    <a:gd name="connsiteY10" fmla="*/ 58285 h 757106"/>
                    <a:gd name="connsiteX11" fmla="*/ 328555 w 349006"/>
                    <a:gd name="connsiteY11" fmla="*/ 234238 h 757106"/>
                    <a:gd name="connsiteX12" fmla="*/ 288698 w 349006"/>
                    <a:gd name="connsiteY12" fmla="*/ 232358 h 757106"/>
                    <a:gd name="connsiteX0" fmla="*/ 288698 w 349006"/>
                    <a:gd name="connsiteY0" fmla="*/ 232358 h 757106"/>
                    <a:gd name="connsiteX1" fmla="*/ 304532 w 349006"/>
                    <a:gd name="connsiteY1" fmla="*/ 92007 h 757106"/>
                    <a:gd name="connsiteX2" fmla="*/ 161658 w 349006"/>
                    <a:gd name="connsiteY2" fmla="*/ 99626 h 757106"/>
                    <a:gd name="connsiteX3" fmla="*/ 39738 w 349006"/>
                    <a:gd name="connsiteY3" fmla="*/ 625406 h 757106"/>
                    <a:gd name="connsiteX4" fmla="*/ 184518 w 349006"/>
                    <a:gd name="connsiteY4" fmla="*/ 667316 h 757106"/>
                    <a:gd name="connsiteX5" fmla="*/ 262623 w 349006"/>
                    <a:gd name="connsiteY5" fmla="*/ 360611 h 757106"/>
                    <a:gd name="connsiteX6" fmla="*/ 302628 w 349006"/>
                    <a:gd name="connsiteY6" fmla="*/ 352991 h 757106"/>
                    <a:gd name="connsiteX7" fmla="*/ 218808 w 349006"/>
                    <a:gd name="connsiteY7" fmla="*/ 692082 h 757106"/>
                    <a:gd name="connsiteX8" fmla="*/ 4334 w 349006"/>
                    <a:gd name="connsiteY8" fmla="*/ 619345 h 757106"/>
                    <a:gd name="connsiteX9" fmla="*/ 127369 w 349006"/>
                    <a:gd name="connsiteY9" fmla="*/ 71052 h 757106"/>
                    <a:gd name="connsiteX10" fmla="*/ 337535 w 349006"/>
                    <a:gd name="connsiteY10" fmla="*/ 58285 h 757106"/>
                    <a:gd name="connsiteX11" fmla="*/ 328555 w 349006"/>
                    <a:gd name="connsiteY11" fmla="*/ 234238 h 757106"/>
                    <a:gd name="connsiteX12" fmla="*/ 288698 w 349006"/>
                    <a:gd name="connsiteY12" fmla="*/ 232358 h 757106"/>
                    <a:gd name="connsiteX0" fmla="*/ 288698 w 349006"/>
                    <a:gd name="connsiteY0" fmla="*/ 232358 h 757106"/>
                    <a:gd name="connsiteX1" fmla="*/ 304532 w 349006"/>
                    <a:gd name="connsiteY1" fmla="*/ 92007 h 757106"/>
                    <a:gd name="connsiteX2" fmla="*/ 161658 w 349006"/>
                    <a:gd name="connsiteY2" fmla="*/ 99626 h 757106"/>
                    <a:gd name="connsiteX3" fmla="*/ 39738 w 349006"/>
                    <a:gd name="connsiteY3" fmla="*/ 625406 h 757106"/>
                    <a:gd name="connsiteX4" fmla="*/ 184518 w 349006"/>
                    <a:gd name="connsiteY4" fmla="*/ 667316 h 757106"/>
                    <a:gd name="connsiteX5" fmla="*/ 262623 w 349006"/>
                    <a:gd name="connsiteY5" fmla="*/ 360611 h 757106"/>
                    <a:gd name="connsiteX6" fmla="*/ 302628 w 349006"/>
                    <a:gd name="connsiteY6" fmla="*/ 352991 h 757106"/>
                    <a:gd name="connsiteX7" fmla="*/ 218808 w 349006"/>
                    <a:gd name="connsiteY7" fmla="*/ 692082 h 757106"/>
                    <a:gd name="connsiteX8" fmla="*/ 4334 w 349006"/>
                    <a:gd name="connsiteY8" fmla="*/ 619345 h 757106"/>
                    <a:gd name="connsiteX9" fmla="*/ 127369 w 349006"/>
                    <a:gd name="connsiteY9" fmla="*/ 71052 h 757106"/>
                    <a:gd name="connsiteX10" fmla="*/ 337535 w 349006"/>
                    <a:gd name="connsiteY10" fmla="*/ 58285 h 757106"/>
                    <a:gd name="connsiteX11" fmla="*/ 328555 w 349006"/>
                    <a:gd name="connsiteY11" fmla="*/ 234238 h 757106"/>
                    <a:gd name="connsiteX12" fmla="*/ 288698 w 349006"/>
                    <a:gd name="connsiteY12" fmla="*/ 232358 h 757106"/>
                    <a:gd name="connsiteX0" fmla="*/ 288698 w 349006"/>
                    <a:gd name="connsiteY0" fmla="*/ 232358 h 757106"/>
                    <a:gd name="connsiteX1" fmla="*/ 304532 w 349006"/>
                    <a:gd name="connsiteY1" fmla="*/ 92007 h 757106"/>
                    <a:gd name="connsiteX2" fmla="*/ 161658 w 349006"/>
                    <a:gd name="connsiteY2" fmla="*/ 99626 h 757106"/>
                    <a:gd name="connsiteX3" fmla="*/ 39738 w 349006"/>
                    <a:gd name="connsiteY3" fmla="*/ 625406 h 757106"/>
                    <a:gd name="connsiteX4" fmla="*/ 184518 w 349006"/>
                    <a:gd name="connsiteY4" fmla="*/ 667316 h 757106"/>
                    <a:gd name="connsiteX5" fmla="*/ 262623 w 349006"/>
                    <a:gd name="connsiteY5" fmla="*/ 360611 h 757106"/>
                    <a:gd name="connsiteX6" fmla="*/ 302628 w 349006"/>
                    <a:gd name="connsiteY6" fmla="*/ 352991 h 757106"/>
                    <a:gd name="connsiteX7" fmla="*/ 218808 w 349006"/>
                    <a:gd name="connsiteY7" fmla="*/ 692082 h 757106"/>
                    <a:gd name="connsiteX8" fmla="*/ 4334 w 349006"/>
                    <a:gd name="connsiteY8" fmla="*/ 619345 h 757106"/>
                    <a:gd name="connsiteX9" fmla="*/ 127369 w 349006"/>
                    <a:gd name="connsiteY9" fmla="*/ 71052 h 757106"/>
                    <a:gd name="connsiteX10" fmla="*/ 337535 w 349006"/>
                    <a:gd name="connsiteY10" fmla="*/ 58285 h 757106"/>
                    <a:gd name="connsiteX11" fmla="*/ 328555 w 349006"/>
                    <a:gd name="connsiteY11" fmla="*/ 234238 h 757106"/>
                    <a:gd name="connsiteX12" fmla="*/ 288698 w 349006"/>
                    <a:gd name="connsiteY12" fmla="*/ 232358 h 757106"/>
                    <a:gd name="connsiteX0" fmla="*/ 288698 w 349006"/>
                    <a:gd name="connsiteY0" fmla="*/ 232358 h 757106"/>
                    <a:gd name="connsiteX1" fmla="*/ 304532 w 349006"/>
                    <a:gd name="connsiteY1" fmla="*/ 92007 h 757106"/>
                    <a:gd name="connsiteX2" fmla="*/ 161658 w 349006"/>
                    <a:gd name="connsiteY2" fmla="*/ 99626 h 757106"/>
                    <a:gd name="connsiteX3" fmla="*/ 39738 w 349006"/>
                    <a:gd name="connsiteY3" fmla="*/ 625406 h 757106"/>
                    <a:gd name="connsiteX4" fmla="*/ 184518 w 349006"/>
                    <a:gd name="connsiteY4" fmla="*/ 667316 h 757106"/>
                    <a:gd name="connsiteX5" fmla="*/ 262623 w 349006"/>
                    <a:gd name="connsiteY5" fmla="*/ 360611 h 757106"/>
                    <a:gd name="connsiteX6" fmla="*/ 302628 w 349006"/>
                    <a:gd name="connsiteY6" fmla="*/ 352991 h 757106"/>
                    <a:gd name="connsiteX7" fmla="*/ 218808 w 349006"/>
                    <a:gd name="connsiteY7" fmla="*/ 692082 h 757106"/>
                    <a:gd name="connsiteX8" fmla="*/ 4334 w 349006"/>
                    <a:gd name="connsiteY8" fmla="*/ 619345 h 757106"/>
                    <a:gd name="connsiteX9" fmla="*/ 127369 w 349006"/>
                    <a:gd name="connsiteY9" fmla="*/ 71052 h 757106"/>
                    <a:gd name="connsiteX10" fmla="*/ 337535 w 349006"/>
                    <a:gd name="connsiteY10" fmla="*/ 58285 h 757106"/>
                    <a:gd name="connsiteX11" fmla="*/ 328555 w 349006"/>
                    <a:gd name="connsiteY11" fmla="*/ 234238 h 757106"/>
                    <a:gd name="connsiteX12" fmla="*/ 288698 w 349006"/>
                    <a:gd name="connsiteY12" fmla="*/ 232358 h 757106"/>
                    <a:gd name="connsiteX0" fmla="*/ 288698 w 349006"/>
                    <a:gd name="connsiteY0" fmla="*/ 232358 h 757106"/>
                    <a:gd name="connsiteX1" fmla="*/ 304532 w 349006"/>
                    <a:gd name="connsiteY1" fmla="*/ 92007 h 757106"/>
                    <a:gd name="connsiteX2" fmla="*/ 161658 w 349006"/>
                    <a:gd name="connsiteY2" fmla="*/ 99626 h 757106"/>
                    <a:gd name="connsiteX3" fmla="*/ 39738 w 349006"/>
                    <a:gd name="connsiteY3" fmla="*/ 625406 h 757106"/>
                    <a:gd name="connsiteX4" fmla="*/ 184518 w 349006"/>
                    <a:gd name="connsiteY4" fmla="*/ 667316 h 757106"/>
                    <a:gd name="connsiteX5" fmla="*/ 262623 w 349006"/>
                    <a:gd name="connsiteY5" fmla="*/ 360611 h 757106"/>
                    <a:gd name="connsiteX6" fmla="*/ 302628 w 349006"/>
                    <a:gd name="connsiteY6" fmla="*/ 352991 h 757106"/>
                    <a:gd name="connsiteX7" fmla="*/ 218808 w 349006"/>
                    <a:gd name="connsiteY7" fmla="*/ 692082 h 757106"/>
                    <a:gd name="connsiteX8" fmla="*/ 4334 w 349006"/>
                    <a:gd name="connsiteY8" fmla="*/ 619345 h 757106"/>
                    <a:gd name="connsiteX9" fmla="*/ 127369 w 349006"/>
                    <a:gd name="connsiteY9" fmla="*/ 71052 h 757106"/>
                    <a:gd name="connsiteX10" fmla="*/ 337535 w 349006"/>
                    <a:gd name="connsiteY10" fmla="*/ 58285 h 757106"/>
                    <a:gd name="connsiteX11" fmla="*/ 328555 w 349006"/>
                    <a:gd name="connsiteY11" fmla="*/ 234238 h 757106"/>
                    <a:gd name="connsiteX12" fmla="*/ 288698 w 349006"/>
                    <a:gd name="connsiteY12" fmla="*/ 232358 h 757106"/>
                    <a:gd name="connsiteX0" fmla="*/ 288698 w 349006"/>
                    <a:gd name="connsiteY0" fmla="*/ 232358 h 757106"/>
                    <a:gd name="connsiteX1" fmla="*/ 304532 w 349006"/>
                    <a:gd name="connsiteY1" fmla="*/ 92007 h 757106"/>
                    <a:gd name="connsiteX2" fmla="*/ 161658 w 349006"/>
                    <a:gd name="connsiteY2" fmla="*/ 99626 h 757106"/>
                    <a:gd name="connsiteX3" fmla="*/ 39738 w 349006"/>
                    <a:gd name="connsiteY3" fmla="*/ 625406 h 757106"/>
                    <a:gd name="connsiteX4" fmla="*/ 184518 w 349006"/>
                    <a:gd name="connsiteY4" fmla="*/ 667316 h 757106"/>
                    <a:gd name="connsiteX5" fmla="*/ 262623 w 349006"/>
                    <a:gd name="connsiteY5" fmla="*/ 360611 h 757106"/>
                    <a:gd name="connsiteX6" fmla="*/ 302628 w 349006"/>
                    <a:gd name="connsiteY6" fmla="*/ 352991 h 757106"/>
                    <a:gd name="connsiteX7" fmla="*/ 218808 w 349006"/>
                    <a:gd name="connsiteY7" fmla="*/ 692082 h 757106"/>
                    <a:gd name="connsiteX8" fmla="*/ 4334 w 349006"/>
                    <a:gd name="connsiteY8" fmla="*/ 619345 h 757106"/>
                    <a:gd name="connsiteX9" fmla="*/ 127369 w 349006"/>
                    <a:gd name="connsiteY9" fmla="*/ 71052 h 757106"/>
                    <a:gd name="connsiteX10" fmla="*/ 337535 w 349006"/>
                    <a:gd name="connsiteY10" fmla="*/ 58285 h 757106"/>
                    <a:gd name="connsiteX11" fmla="*/ 328555 w 349006"/>
                    <a:gd name="connsiteY11" fmla="*/ 234238 h 757106"/>
                    <a:gd name="connsiteX12" fmla="*/ 288698 w 349006"/>
                    <a:gd name="connsiteY12" fmla="*/ 232358 h 757106"/>
                    <a:gd name="connsiteX0" fmla="*/ 288698 w 349006"/>
                    <a:gd name="connsiteY0" fmla="*/ 240849 h 765597"/>
                    <a:gd name="connsiteX1" fmla="*/ 304532 w 349006"/>
                    <a:gd name="connsiteY1" fmla="*/ 100498 h 765597"/>
                    <a:gd name="connsiteX2" fmla="*/ 161658 w 349006"/>
                    <a:gd name="connsiteY2" fmla="*/ 108117 h 765597"/>
                    <a:gd name="connsiteX3" fmla="*/ 39738 w 349006"/>
                    <a:gd name="connsiteY3" fmla="*/ 633897 h 765597"/>
                    <a:gd name="connsiteX4" fmla="*/ 184518 w 349006"/>
                    <a:gd name="connsiteY4" fmla="*/ 675807 h 765597"/>
                    <a:gd name="connsiteX5" fmla="*/ 262623 w 349006"/>
                    <a:gd name="connsiteY5" fmla="*/ 369102 h 765597"/>
                    <a:gd name="connsiteX6" fmla="*/ 302628 w 349006"/>
                    <a:gd name="connsiteY6" fmla="*/ 361482 h 765597"/>
                    <a:gd name="connsiteX7" fmla="*/ 218808 w 349006"/>
                    <a:gd name="connsiteY7" fmla="*/ 700573 h 765597"/>
                    <a:gd name="connsiteX8" fmla="*/ 4334 w 349006"/>
                    <a:gd name="connsiteY8" fmla="*/ 627836 h 765597"/>
                    <a:gd name="connsiteX9" fmla="*/ 127369 w 349006"/>
                    <a:gd name="connsiteY9" fmla="*/ 79543 h 765597"/>
                    <a:gd name="connsiteX10" fmla="*/ 337535 w 349006"/>
                    <a:gd name="connsiteY10" fmla="*/ 66776 h 765597"/>
                    <a:gd name="connsiteX11" fmla="*/ 328555 w 349006"/>
                    <a:gd name="connsiteY11" fmla="*/ 242729 h 765597"/>
                    <a:gd name="connsiteX12" fmla="*/ 288698 w 349006"/>
                    <a:gd name="connsiteY12" fmla="*/ 240849 h 765597"/>
                    <a:gd name="connsiteX0" fmla="*/ 288698 w 349006"/>
                    <a:gd name="connsiteY0" fmla="*/ 229664 h 754412"/>
                    <a:gd name="connsiteX1" fmla="*/ 304532 w 349006"/>
                    <a:gd name="connsiteY1" fmla="*/ 89313 h 754412"/>
                    <a:gd name="connsiteX2" fmla="*/ 161658 w 349006"/>
                    <a:gd name="connsiteY2" fmla="*/ 96932 h 754412"/>
                    <a:gd name="connsiteX3" fmla="*/ 39738 w 349006"/>
                    <a:gd name="connsiteY3" fmla="*/ 622712 h 754412"/>
                    <a:gd name="connsiteX4" fmla="*/ 184518 w 349006"/>
                    <a:gd name="connsiteY4" fmla="*/ 664622 h 754412"/>
                    <a:gd name="connsiteX5" fmla="*/ 262623 w 349006"/>
                    <a:gd name="connsiteY5" fmla="*/ 357917 h 754412"/>
                    <a:gd name="connsiteX6" fmla="*/ 302628 w 349006"/>
                    <a:gd name="connsiteY6" fmla="*/ 350297 h 754412"/>
                    <a:gd name="connsiteX7" fmla="*/ 218808 w 349006"/>
                    <a:gd name="connsiteY7" fmla="*/ 689388 h 754412"/>
                    <a:gd name="connsiteX8" fmla="*/ 4334 w 349006"/>
                    <a:gd name="connsiteY8" fmla="*/ 616651 h 754412"/>
                    <a:gd name="connsiteX9" fmla="*/ 127369 w 349006"/>
                    <a:gd name="connsiteY9" fmla="*/ 68358 h 754412"/>
                    <a:gd name="connsiteX10" fmla="*/ 337535 w 349006"/>
                    <a:gd name="connsiteY10" fmla="*/ 55591 h 754412"/>
                    <a:gd name="connsiteX11" fmla="*/ 328555 w 349006"/>
                    <a:gd name="connsiteY11" fmla="*/ 231544 h 754412"/>
                    <a:gd name="connsiteX12" fmla="*/ 288698 w 349006"/>
                    <a:gd name="connsiteY12" fmla="*/ 229664 h 754412"/>
                    <a:gd name="connsiteX0" fmla="*/ 288698 w 349006"/>
                    <a:gd name="connsiteY0" fmla="*/ 233042 h 757790"/>
                    <a:gd name="connsiteX1" fmla="*/ 304532 w 349006"/>
                    <a:gd name="connsiteY1" fmla="*/ 92691 h 757790"/>
                    <a:gd name="connsiteX2" fmla="*/ 161658 w 349006"/>
                    <a:gd name="connsiteY2" fmla="*/ 100310 h 757790"/>
                    <a:gd name="connsiteX3" fmla="*/ 39738 w 349006"/>
                    <a:gd name="connsiteY3" fmla="*/ 626090 h 757790"/>
                    <a:gd name="connsiteX4" fmla="*/ 184518 w 349006"/>
                    <a:gd name="connsiteY4" fmla="*/ 668000 h 757790"/>
                    <a:gd name="connsiteX5" fmla="*/ 262623 w 349006"/>
                    <a:gd name="connsiteY5" fmla="*/ 361295 h 757790"/>
                    <a:gd name="connsiteX6" fmla="*/ 302628 w 349006"/>
                    <a:gd name="connsiteY6" fmla="*/ 353675 h 757790"/>
                    <a:gd name="connsiteX7" fmla="*/ 218808 w 349006"/>
                    <a:gd name="connsiteY7" fmla="*/ 692766 h 757790"/>
                    <a:gd name="connsiteX8" fmla="*/ 4334 w 349006"/>
                    <a:gd name="connsiteY8" fmla="*/ 620029 h 757790"/>
                    <a:gd name="connsiteX9" fmla="*/ 127369 w 349006"/>
                    <a:gd name="connsiteY9" fmla="*/ 71736 h 757790"/>
                    <a:gd name="connsiteX10" fmla="*/ 337535 w 349006"/>
                    <a:gd name="connsiteY10" fmla="*/ 58969 h 757790"/>
                    <a:gd name="connsiteX11" fmla="*/ 328555 w 349006"/>
                    <a:gd name="connsiteY11" fmla="*/ 234922 h 757790"/>
                    <a:gd name="connsiteX12" fmla="*/ 288698 w 349006"/>
                    <a:gd name="connsiteY12" fmla="*/ 233042 h 757790"/>
                    <a:gd name="connsiteX0" fmla="*/ 288698 w 349006"/>
                    <a:gd name="connsiteY0" fmla="*/ 233042 h 757790"/>
                    <a:gd name="connsiteX1" fmla="*/ 304532 w 349006"/>
                    <a:gd name="connsiteY1" fmla="*/ 92691 h 757790"/>
                    <a:gd name="connsiteX2" fmla="*/ 161658 w 349006"/>
                    <a:gd name="connsiteY2" fmla="*/ 100310 h 757790"/>
                    <a:gd name="connsiteX3" fmla="*/ 39738 w 349006"/>
                    <a:gd name="connsiteY3" fmla="*/ 626090 h 757790"/>
                    <a:gd name="connsiteX4" fmla="*/ 184518 w 349006"/>
                    <a:gd name="connsiteY4" fmla="*/ 668000 h 757790"/>
                    <a:gd name="connsiteX5" fmla="*/ 262623 w 349006"/>
                    <a:gd name="connsiteY5" fmla="*/ 361295 h 757790"/>
                    <a:gd name="connsiteX6" fmla="*/ 302628 w 349006"/>
                    <a:gd name="connsiteY6" fmla="*/ 353675 h 757790"/>
                    <a:gd name="connsiteX7" fmla="*/ 218808 w 349006"/>
                    <a:gd name="connsiteY7" fmla="*/ 692766 h 757790"/>
                    <a:gd name="connsiteX8" fmla="*/ 4334 w 349006"/>
                    <a:gd name="connsiteY8" fmla="*/ 620029 h 757790"/>
                    <a:gd name="connsiteX9" fmla="*/ 127369 w 349006"/>
                    <a:gd name="connsiteY9" fmla="*/ 71736 h 757790"/>
                    <a:gd name="connsiteX10" fmla="*/ 337535 w 349006"/>
                    <a:gd name="connsiteY10" fmla="*/ 58969 h 757790"/>
                    <a:gd name="connsiteX11" fmla="*/ 328555 w 349006"/>
                    <a:gd name="connsiteY11" fmla="*/ 234922 h 757790"/>
                    <a:gd name="connsiteX12" fmla="*/ 288698 w 349006"/>
                    <a:gd name="connsiteY12" fmla="*/ 233042 h 757790"/>
                    <a:gd name="connsiteX0" fmla="*/ 288698 w 349006"/>
                    <a:gd name="connsiteY0" fmla="*/ 233042 h 757790"/>
                    <a:gd name="connsiteX1" fmla="*/ 304532 w 349006"/>
                    <a:gd name="connsiteY1" fmla="*/ 92691 h 757790"/>
                    <a:gd name="connsiteX2" fmla="*/ 161658 w 349006"/>
                    <a:gd name="connsiteY2" fmla="*/ 100310 h 757790"/>
                    <a:gd name="connsiteX3" fmla="*/ 39738 w 349006"/>
                    <a:gd name="connsiteY3" fmla="*/ 626090 h 757790"/>
                    <a:gd name="connsiteX4" fmla="*/ 184518 w 349006"/>
                    <a:gd name="connsiteY4" fmla="*/ 668000 h 757790"/>
                    <a:gd name="connsiteX5" fmla="*/ 262623 w 349006"/>
                    <a:gd name="connsiteY5" fmla="*/ 361295 h 757790"/>
                    <a:gd name="connsiteX6" fmla="*/ 302628 w 349006"/>
                    <a:gd name="connsiteY6" fmla="*/ 353675 h 757790"/>
                    <a:gd name="connsiteX7" fmla="*/ 218808 w 349006"/>
                    <a:gd name="connsiteY7" fmla="*/ 692766 h 757790"/>
                    <a:gd name="connsiteX8" fmla="*/ 4334 w 349006"/>
                    <a:gd name="connsiteY8" fmla="*/ 620029 h 757790"/>
                    <a:gd name="connsiteX9" fmla="*/ 127369 w 349006"/>
                    <a:gd name="connsiteY9" fmla="*/ 71736 h 757790"/>
                    <a:gd name="connsiteX10" fmla="*/ 337535 w 349006"/>
                    <a:gd name="connsiteY10" fmla="*/ 58969 h 757790"/>
                    <a:gd name="connsiteX11" fmla="*/ 328555 w 349006"/>
                    <a:gd name="connsiteY11" fmla="*/ 234922 h 757790"/>
                    <a:gd name="connsiteX12" fmla="*/ 288698 w 349006"/>
                    <a:gd name="connsiteY12" fmla="*/ 233042 h 757790"/>
                    <a:gd name="connsiteX0" fmla="*/ 288698 w 349006"/>
                    <a:gd name="connsiteY0" fmla="*/ 233042 h 757790"/>
                    <a:gd name="connsiteX1" fmla="*/ 304532 w 349006"/>
                    <a:gd name="connsiteY1" fmla="*/ 92691 h 757790"/>
                    <a:gd name="connsiteX2" fmla="*/ 161658 w 349006"/>
                    <a:gd name="connsiteY2" fmla="*/ 100310 h 757790"/>
                    <a:gd name="connsiteX3" fmla="*/ 39738 w 349006"/>
                    <a:gd name="connsiteY3" fmla="*/ 626090 h 757790"/>
                    <a:gd name="connsiteX4" fmla="*/ 184518 w 349006"/>
                    <a:gd name="connsiteY4" fmla="*/ 668000 h 757790"/>
                    <a:gd name="connsiteX5" fmla="*/ 262623 w 349006"/>
                    <a:gd name="connsiteY5" fmla="*/ 361295 h 757790"/>
                    <a:gd name="connsiteX6" fmla="*/ 302628 w 349006"/>
                    <a:gd name="connsiteY6" fmla="*/ 353675 h 757790"/>
                    <a:gd name="connsiteX7" fmla="*/ 218808 w 349006"/>
                    <a:gd name="connsiteY7" fmla="*/ 692766 h 757790"/>
                    <a:gd name="connsiteX8" fmla="*/ 4334 w 349006"/>
                    <a:gd name="connsiteY8" fmla="*/ 620029 h 757790"/>
                    <a:gd name="connsiteX9" fmla="*/ 127369 w 349006"/>
                    <a:gd name="connsiteY9" fmla="*/ 71736 h 757790"/>
                    <a:gd name="connsiteX10" fmla="*/ 337535 w 349006"/>
                    <a:gd name="connsiteY10" fmla="*/ 58969 h 757790"/>
                    <a:gd name="connsiteX11" fmla="*/ 328555 w 349006"/>
                    <a:gd name="connsiteY11" fmla="*/ 234922 h 757790"/>
                    <a:gd name="connsiteX12" fmla="*/ 288698 w 349006"/>
                    <a:gd name="connsiteY12" fmla="*/ 233042 h 757790"/>
                    <a:gd name="connsiteX0" fmla="*/ 288698 w 349006"/>
                    <a:gd name="connsiteY0" fmla="*/ 233042 h 757790"/>
                    <a:gd name="connsiteX1" fmla="*/ 304532 w 349006"/>
                    <a:gd name="connsiteY1" fmla="*/ 92691 h 757790"/>
                    <a:gd name="connsiteX2" fmla="*/ 161658 w 349006"/>
                    <a:gd name="connsiteY2" fmla="*/ 100310 h 757790"/>
                    <a:gd name="connsiteX3" fmla="*/ 39738 w 349006"/>
                    <a:gd name="connsiteY3" fmla="*/ 626090 h 757790"/>
                    <a:gd name="connsiteX4" fmla="*/ 184518 w 349006"/>
                    <a:gd name="connsiteY4" fmla="*/ 668000 h 757790"/>
                    <a:gd name="connsiteX5" fmla="*/ 262623 w 349006"/>
                    <a:gd name="connsiteY5" fmla="*/ 361295 h 757790"/>
                    <a:gd name="connsiteX6" fmla="*/ 302628 w 349006"/>
                    <a:gd name="connsiteY6" fmla="*/ 353675 h 757790"/>
                    <a:gd name="connsiteX7" fmla="*/ 218808 w 349006"/>
                    <a:gd name="connsiteY7" fmla="*/ 692766 h 757790"/>
                    <a:gd name="connsiteX8" fmla="*/ 4334 w 349006"/>
                    <a:gd name="connsiteY8" fmla="*/ 620029 h 757790"/>
                    <a:gd name="connsiteX9" fmla="*/ 127369 w 349006"/>
                    <a:gd name="connsiteY9" fmla="*/ 71736 h 757790"/>
                    <a:gd name="connsiteX10" fmla="*/ 337535 w 349006"/>
                    <a:gd name="connsiteY10" fmla="*/ 58969 h 757790"/>
                    <a:gd name="connsiteX11" fmla="*/ 328555 w 349006"/>
                    <a:gd name="connsiteY11" fmla="*/ 234922 h 757790"/>
                    <a:gd name="connsiteX12" fmla="*/ 288698 w 349006"/>
                    <a:gd name="connsiteY12" fmla="*/ 233042 h 757790"/>
                    <a:gd name="connsiteX0" fmla="*/ 292420 w 352728"/>
                    <a:gd name="connsiteY0" fmla="*/ 233042 h 757314"/>
                    <a:gd name="connsiteX1" fmla="*/ 308254 w 352728"/>
                    <a:gd name="connsiteY1" fmla="*/ 92691 h 757314"/>
                    <a:gd name="connsiteX2" fmla="*/ 165380 w 352728"/>
                    <a:gd name="connsiteY2" fmla="*/ 100310 h 757314"/>
                    <a:gd name="connsiteX3" fmla="*/ 43460 w 352728"/>
                    <a:gd name="connsiteY3" fmla="*/ 626090 h 757314"/>
                    <a:gd name="connsiteX4" fmla="*/ 188240 w 352728"/>
                    <a:gd name="connsiteY4" fmla="*/ 668000 h 757314"/>
                    <a:gd name="connsiteX5" fmla="*/ 266345 w 352728"/>
                    <a:gd name="connsiteY5" fmla="*/ 361295 h 757314"/>
                    <a:gd name="connsiteX6" fmla="*/ 306350 w 352728"/>
                    <a:gd name="connsiteY6" fmla="*/ 353675 h 757314"/>
                    <a:gd name="connsiteX7" fmla="*/ 222530 w 352728"/>
                    <a:gd name="connsiteY7" fmla="*/ 692766 h 757314"/>
                    <a:gd name="connsiteX8" fmla="*/ 4246 w 352728"/>
                    <a:gd name="connsiteY8" fmla="*/ 618124 h 757314"/>
                    <a:gd name="connsiteX9" fmla="*/ 131091 w 352728"/>
                    <a:gd name="connsiteY9" fmla="*/ 71736 h 757314"/>
                    <a:gd name="connsiteX10" fmla="*/ 341257 w 352728"/>
                    <a:gd name="connsiteY10" fmla="*/ 58969 h 757314"/>
                    <a:gd name="connsiteX11" fmla="*/ 332277 w 352728"/>
                    <a:gd name="connsiteY11" fmla="*/ 234922 h 757314"/>
                    <a:gd name="connsiteX12" fmla="*/ 292420 w 352728"/>
                    <a:gd name="connsiteY12" fmla="*/ 233042 h 757314"/>
                    <a:gd name="connsiteX0" fmla="*/ 292420 w 352728"/>
                    <a:gd name="connsiteY0" fmla="*/ 233042 h 757314"/>
                    <a:gd name="connsiteX1" fmla="*/ 308254 w 352728"/>
                    <a:gd name="connsiteY1" fmla="*/ 92691 h 757314"/>
                    <a:gd name="connsiteX2" fmla="*/ 165380 w 352728"/>
                    <a:gd name="connsiteY2" fmla="*/ 100310 h 757314"/>
                    <a:gd name="connsiteX3" fmla="*/ 54890 w 352728"/>
                    <a:gd name="connsiteY3" fmla="*/ 626090 h 757314"/>
                    <a:gd name="connsiteX4" fmla="*/ 188240 w 352728"/>
                    <a:gd name="connsiteY4" fmla="*/ 668000 h 757314"/>
                    <a:gd name="connsiteX5" fmla="*/ 266345 w 352728"/>
                    <a:gd name="connsiteY5" fmla="*/ 361295 h 757314"/>
                    <a:gd name="connsiteX6" fmla="*/ 306350 w 352728"/>
                    <a:gd name="connsiteY6" fmla="*/ 353675 h 757314"/>
                    <a:gd name="connsiteX7" fmla="*/ 222530 w 352728"/>
                    <a:gd name="connsiteY7" fmla="*/ 692766 h 757314"/>
                    <a:gd name="connsiteX8" fmla="*/ 4246 w 352728"/>
                    <a:gd name="connsiteY8" fmla="*/ 618124 h 757314"/>
                    <a:gd name="connsiteX9" fmla="*/ 131091 w 352728"/>
                    <a:gd name="connsiteY9" fmla="*/ 71736 h 757314"/>
                    <a:gd name="connsiteX10" fmla="*/ 341257 w 352728"/>
                    <a:gd name="connsiteY10" fmla="*/ 58969 h 757314"/>
                    <a:gd name="connsiteX11" fmla="*/ 332277 w 352728"/>
                    <a:gd name="connsiteY11" fmla="*/ 234922 h 757314"/>
                    <a:gd name="connsiteX12" fmla="*/ 292420 w 352728"/>
                    <a:gd name="connsiteY12" fmla="*/ 233042 h 757314"/>
                    <a:gd name="connsiteX0" fmla="*/ 292420 w 352728"/>
                    <a:gd name="connsiteY0" fmla="*/ 233042 h 757314"/>
                    <a:gd name="connsiteX1" fmla="*/ 308254 w 352728"/>
                    <a:gd name="connsiteY1" fmla="*/ 92691 h 757314"/>
                    <a:gd name="connsiteX2" fmla="*/ 165380 w 352728"/>
                    <a:gd name="connsiteY2" fmla="*/ 100310 h 757314"/>
                    <a:gd name="connsiteX3" fmla="*/ 52985 w 352728"/>
                    <a:gd name="connsiteY3" fmla="*/ 631805 h 757314"/>
                    <a:gd name="connsiteX4" fmla="*/ 188240 w 352728"/>
                    <a:gd name="connsiteY4" fmla="*/ 668000 h 757314"/>
                    <a:gd name="connsiteX5" fmla="*/ 266345 w 352728"/>
                    <a:gd name="connsiteY5" fmla="*/ 361295 h 757314"/>
                    <a:gd name="connsiteX6" fmla="*/ 306350 w 352728"/>
                    <a:gd name="connsiteY6" fmla="*/ 353675 h 757314"/>
                    <a:gd name="connsiteX7" fmla="*/ 222530 w 352728"/>
                    <a:gd name="connsiteY7" fmla="*/ 692766 h 757314"/>
                    <a:gd name="connsiteX8" fmla="*/ 4246 w 352728"/>
                    <a:gd name="connsiteY8" fmla="*/ 618124 h 757314"/>
                    <a:gd name="connsiteX9" fmla="*/ 131091 w 352728"/>
                    <a:gd name="connsiteY9" fmla="*/ 71736 h 757314"/>
                    <a:gd name="connsiteX10" fmla="*/ 341257 w 352728"/>
                    <a:gd name="connsiteY10" fmla="*/ 58969 h 757314"/>
                    <a:gd name="connsiteX11" fmla="*/ 332277 w 352728"/>
                    <a:gd name="connsiteY11" fmla="*/ 234922 h 757314"/>
                    <a:gd name="connsiteX12" fmla="*/ 292420 w 352728"/>
                    <a:gd name="connsiteY12" fmla="*/ 233042 h 757314"/>
                    <a:gd name="connsiteX0" fmla="*/ 292420 w 352728"/>
                    <a:gd name="connsiteY0" fmla="*/ 233042 h 757314"/>
                    <a:gd name="connsiteX1" fmla="*/ 308254 w 352728"/>
                    <a:gd name="connsiteY1" fmla="*/ 92691 h 757314"/>
                    <a:gd name="connsiteX2" fmla="*/ 165380 w 352728"/>
                    <a:gd name="connsiteY2" fmla="*/ 100310 h 757314"/>
                    <a:gd name="connsiteX3" fmla="*/ 45365 w 352728"/>
                    <a:gd name="connsiteY3" fmla="*/ 629900 h 757314"/>
                    <a:gd name="connsiteX4" fmla="*/ 188240 w 352728"/>
                    <a:gd name="connsiteY4" fmla="*/ 668000 h 757314"/>
                    <a:gd name="connsiteX5" fmla="*/ 266345 w 352728"/>
                    <a:gd name="connsiteY5" fmla="*/ 361295 h 757314"/>
                    <a:gd name="connsiteX6" fmla="*/ 306350 w 352728"/>
                    <a:gd name="connsiteY6" fmla="*/ 353675 h 757314"/>
                    <a:gd name="connsiteX7" fmla="*/ 222530 w 352728"/>
                    <a:gd name="connsiteY7" fmla="*/ 692766 h 757314"/>
                    <a:gd name="connsiteX8" fmla="*/ 4246 w 352728"/>
                    <a:gd name="connsiteY8" fmla="*/ 618124 h 757314"/>
                    <a:gd name="connsiteX9" fmla="*/ 131091 w 352728"/>
                    <a:gd name="connsiteY9" fmla="*/ 71736 h 757314"/>
                    <a:gd name="connsiteX10" fmla="*/ 341257 w 352728"/>
                    <a:gd name="connsiteY10" fmla="*/ 58969 h 757314"/>
                    <a:gd name="connsiteX11" fmla="*/ 332277 w 352728"/>
                    <a:gd name="connsiteY11" fmla="*/ 234922 h 757314"/>
                    <a:gd name="connsiteX12" fmla="*/ 292420 w 352728"/>
                    <a:gd name="connsiteY12" fmla="*/ 233042 h 757314"/>
                    <a:gd name="connsiteX0" fmla="*/ 292420 w 352728"/>
                    <a:gd name="connsiteY0" fmla="*/ 233042 h 757314"/>
                    <a:gd name="connsiteX1" fmla="*/ 308254 w 352728"/>
                    <a:gd name="connsiteY1" fmla="*/ 92691 h 757314"/>
                    <a:gd name="connsiteX2" fmla="*/ 165380 w 352728"/>
                    <a:gd name="connsiteY2" fmla="*/ 100310 h 757314"/>
                    <a:gd name="connsiteX3" fmla="*/ 45365 w 352728"/>
                    <a:gd name="connsiteY3" fmla="*/ 629900 h 757314"/>
                    <a:gd name="connsiteX4" fmla="*/ 188240 w 352728"/>
                    <a:gd name="connsiteY4" fmla="*/ 668000 h 757314"/>
                    <a:gd name="connsiteX5" fmla="*/ 266345 w 352728"/>
                    <a:gd name="connsiteY5" fmla="*/ 361295 h 757314"/>
                    <a:gd name="connsiteX6" fmla="*/ 306350 w 352728"/>
                    <a:gd name="connsiteY6" fmla="*/ 353675 h 757314"/>
                    <a:gd name="connsiteX7" fmla="*/ 222530 w 352728"/>
                    <a:gd name="connsiteY7" fmla="*/ 692766 h 757314"/>
                    <a:gd name="connsiteX8" fmla="*/ 4246 w 352728"/>
                    <a:gd name="connsiteY8" fmla="*/ 618124 h 757314"/>
                    <a:gd name="connsiteX9" fmla="*/ 131091 w 352728"/>
                    <a:gd name="connsiteY9" fmla="*/ 71736 h 757314"/>
                    <a:gd name="connsiteX10" fmla="*/ 341257 w 352728"/>
                    <a:gd name="connsiteY10" fmla="*/ 58969 h 757314"/>
                    <a:gd name="connsiteX11" fmla="*/ 332277 w 352728"/>
                    <a:gd name="connsiteY11" fmla="*/ 234922 h 757314"/>
                    <a:gd name="connsiteX12" fmla="*/ 292420 w 352728"/>
                    <a:gd name="connsiteY12" fmla="*/ 233042 h 757314"/>
                    <a:gd name="connsiteX0" fmla="*/ 292420 w 352728"/>
                    <a:gd name="connsiteY0" fmla="*/ 233042 h 757314"/>
                    <a:gd name="connsiteX1" fmla="*/ 308254 w 352728"/>
                    <a:gd name="connsiteY1" fmla="*/ 92691 h 757314"/>
                    <a:gd name="connsiteX2" fmla="*/ 165380 w 352728"/>
                    <a:gd name="connsiteY2" fmla="*/ 100310 h 757314"/>
                    <a:gd name="connsiteX3" fmla="*/ 45365 w 352728"/>
                    <a:gd name="connsiteY3" fmla="*/ 629900 h 757314"/>
                    <a:gd name="connsiteX4" fmla="*/ 188240 w 352728"/>
                    <a:gd name="connsiteY4" fmla="*/ 668000 h 757314"/>
                    <a:gd name="connsiteX5" fmla="*/ 266345 w 352728"/>
                    <a:gd name="connsiteY5" fmla="*/ 361295 h 757314"/>
                    <a:gd name="connsiteX6" fmla="*/ 306350 w 352728"/>
                    <a:gd name="connsiteY6" fmla="*/ 353675 h 757314"/>
                    <a:gd name="connsiteX7" fmla="*/ 222530 w 352728"/>
                    <a:gd name="connsiteY7" fmla="*/ 692766 h 757314"/>
                    <a:gd name="connsiteX8" fmla="*/ 4246 w 352728"/>
                    <a:gd name="connsiteY8" fmla="*/ 618124 h 757314"/>
                    <a:gd name="connsiteX9" fmla="*/ 131091 w 352728"/>
                    <a:gd name="connsiteY9" fmla="*/ 71736 h 757314"/>
                    <a:gd name="connsiteX10" fmla="*/ 341257 w 352728"/>
                    <a:gd name="connsiteY10" fmla="*/ 58969 h 757314"/>
                    <a:gd name="connsiteX11" fmla="*/ 332277 w 352728"/>
                    <a:gd name="connsiteY11" fmla="*/ 234922 h 757314"/>
                    <a:gd name="connsiteX12" fmla="*/ 292420 w 352728"/>
                    <a:gd name="connsiteY12" fmla="*/ 233042 h 757314"/>
                    <a:gd name="connsiteX0" fmla="*/ 292420 w 353170"/>
                    <a:gd name="connsiteY0" fmla="*/ 233042 h 757314"/>
                    <a:gd name="connsiteX1" fmla="*/ 308254 w 353170"/>
                    <a:gd name="connsiteY1" fmla="*/ 92691 h 757314"/>
                    <a:gd name="connsiteX2" fmla="*/ 165380 w 353170"/>
                    <a:gd name="connsiteY2" fmla="*/ 100310 h 757314"/>
                    <a:gd name="connsiteX3" fmla="*/ 45365 w 353170"/>
                    <a:gd name="connsiteY3" fmla="*/ 629900 h 757314"/>
                    <a:gd name="connsiteX4" fmla="*/ 188240 w 353170"/>
                    <a:gd name="connsiteY4" fmla="*/ 668000 h 757314"/>
                    <a:gd name="connsiteX5" fmla="*/ 266345 w 353170"/>
                    <a:gd name="connsiteY5" fmla="*/ 361295 h 757314"/>
                    <a:gd name="connsiteX6" fmla="*/ 306350 w 353170"/>
                    <a:gd name="connsiteY6" fmla="*/ 353675 h 757314"/>
                    <a:gd name="connsiteX7" fmla="*/ 222530 w 353170"/>
                    <a:gd name="connsiteY7" fmla="*/ 692766 h 757314"/>
                    <a:gd name="connsiteX8" fmla="*/ 4246 w 353170"/>
                    <a:gd name="connsiteY8" fmla="*/ 618124 h 757314"/>
                    <a:gd name="connsiteX9" fmla="*/ 131091 w 353170"/>
                    <a:gd name="connsiteY9" fmla="*/ 71736 h 757314"/>
                    <a:gd name="connsiteX10" fmla="*/ 341257 w 353170"/>
                    <a:gd name="connsiteY10" fmla="*/ 58969 h 757314"/>
                    <a:gd name="connsiteX11" fmla="*/ 334182 w 353170"/>
                    <a:gd name="connsiteY11" fmla="*/ 240637 h 757314"/>
                    <a:gd name="connsiteX12" fmla="*/ 292420 w 353170"/>
                    <a:gd name="connsiteY12" fmla="*/ 233042 h 757314"/>
                    <a:gd name="connsiteX0" fmla="*/ 292420 w 352728"/>
                    <a:gd name="connsiteY0" fmla="*/ 233042 h 757314"/>
                    <a:gd name="connsiteX1" fmla="*/ 308254 w 352728"/>
                    <a:gd name="connsiteY1" fmla="*/ 92691 h 757314"/>
                    <a:gd name="connsiteX2" fmla="*/ 165380 w 352728"/>
                    <a:gd name="connsiteY2" fmla="*/ 100310 h 757314"/>
                    <a:gd name="connsiteX3" fmla="*/ 45365 w 352728"/>
                    <a:gd name="connsiteY3" fmla="*/ 629900 h 757314"/>
                    <a:gd name="connsiteX4" fmla="*/ 188240 w 352728"/>
                    <a:gd name="connsiteY4" fmla="*/ 668000 h 757314"/>
                    <a:gd name="connsiteX5" fmla="*/ 266345 w 352728"/>
                    <a:gd name="connsiteY5" fmla="*/ 361295 h 757314"/>
                    <a:gd name="connsiteX6" fmla="*/ 306350 w 352728"/>
                    <a:gd name="connsiteY6" fmla="*/ 353675 h 757314"/>
                    <a:gd name="connsiteX7" fmla="*/ 222530 w 352728"/>
                    <a:gd name="connsiteY7" fmla="*/ 692766 h 757314"/>
                    <a:gd name="connsiteX8" fmla="*/ 4246 w 352728"/>
                    <a:gd name="connsiteY8" fmla="*/ 618124 h 757314"/>
                    <a:gd name="connsiteX9" fmla="*/ 131091 w 352728"/>
                    <a:gd name="connsiteY9" fmla="*/ 71736 h 757314"/>
                    <a:gd name="connsiteX10" fmla="*/ 341257 w 352728"/>
                    <a:gd name="connsiteY10" fmla="*/ 58969 h 757314"/>
                    <a:gd name="connsiteX11" fmla="*/ 332277 w 352728"/>
                    <a:gd name="connsiteY11" fmla="*/ 246352 h 757314"/>
                    <a:gd name="connsiteX12" fmla="*/ 292420 w 352728"/>
                    <a:gd name="connsiteY12" fmla="*/ 233042 h 757314"/>
                    <a:gd name="connsiteX0" fmla="*/ 292420 w 352728"/>
                    <a:gd name="connsiteY0" fmla="*/ 235274 h 759546"/>
                    <a:gd name="connsiteX1" fmla="*/ 308254 w 352728"/>
                    <a:gd name="connsiteY1" fmla="*/ 94923 h 759546"/>
                    <a:gd name="connsiteX2" fmla="*/ 165380 w 352728"/>
                    <a:gd name="connsiteY2" fmla="*/ 102542 h 759546"/>
                    <a:gd name="connsiteX3" fmla="*/ 45365 w 352728"/>
                    <a:gd name="connsiteY3" fmla="*/ 632132 h 759546"/>
                    <a:gd name="connsiteX4" fmla="*/ 188240 w 352728"/>
                    <a:gd name="connsiteY4" fmla="*/ 670232 h 759546"/>
                    <a:gd name="connsiteX5" fmla="*/ 266345 w 352728"/>
                    <a:gd name="connsiteY5" fmla="*/ 363527 h 759546"/>
                    <a:gd name="connsiteX6" fmla="*/ 306350 w 352728"/>
                    <a:gd name="connsiteY6" fmla="*/ 355907 h 759546"/>
                    <a:gd name="connsiteX7" fmla="*/ 222530 w 352728"/>
                    <a:gd name="connsiteY7" fmla="*/ 694998 h 759546"/>
                    <a:gd name="connsiteX8" fmla="*/ 4246 w 352728"/>
                    <a:gd name="connsiteY8" fmla="*/ 620356 h 759546"/>
                    <a:gd name="connsiteX9" fmla="*/ 131091 w 352728"/>
                    <a:gd name="connsiteY9" fmla="*/ 73968 h 759546"/>
                    <a:gd name="connsiteX10" fmla="*/ 341257 w 352728"/>
                    <a:gd name="connsiteY10" fmla="*/ 61201 h 759546"/>
                    <a:gd name="connsiteX11" fmla="*/ 332277 w 352728"/>
                    <a:gd name="connsiteY11" fmla="*/ 248584 h 759546"/>
                    <a:gd name="connsiteX12" fmla="*/ 292420 w 352728"/>
                    <a:gd name="connsiteY12" fmla="*/ 235274 h 759546"/>
                    <a:gd name="connsiteX0" fmla="*/ 292420 w 352728"/>
                    <a:gd name="connsiteY0" fmla="*/ 235274 h 759546"/>
                    <a:gd name="connsiteX1" fmla="*/ 308254 w 352728"/>
                    <a:gd name="connsiteY1" fmla="*/ 94923 h 759546"/>
                    <a:gd name="connsiteX2" fmla="*/ 165380 w 352728"/>
                    <a:gd name="connsiteY2" fmla="*/ 102542 h 759546"/>
                    <a:gd name="connsiteX3" fmla="*/ 45365 w 352728"/>
                    <a:gd name="connsiteY3" fmla="*/ 632132 h 759546"/>
                    <a:gd name="connsiteX4" fmla="*/ 188240 w 352728"/>
                    <a:gd name="connsiteY4" fmla="*/ 670232 h 759546"/>
                    <a:gd name="connsiteX5" fmla="*/ 266345 w 352728"/>
                    <a:gd name="connsiteY5" fmla="*/ 363527 h 759546"/>
                    <a:gd name="connsiteX6" fmla="*/ 306350 w 352728"/>
                    <a:gd name="connsiteY6" fmla="*/ 355907 h 759546"/>
                    <a:gd name="connsiteX7" fmla="*/ 222530 w 352728"/>
                    <a:gd name="connsiteY7" fmla="*/ 694998 h 759546"/>
                    <a:gd name="connsiteX8" fmla="*/ 4246 w 352728"/>
                    <a:gd name="connsiteY8" fmla="*/ 620356 h 759546"/>
                    <a:gd name="connsiteX9" fmla="*/ 131091 w 352728"/>
                    <a:gd name="connsiteY9" fmla="*/ 73968 h 759546"/>
                    <a:gd name="connsiteX10" fmla="*/ 341257 w 352728"/>
                    <a:gd name="connsiteY10" fmla="*/ 61201 h 759546"/>
                    <a:gd name="connsiteX11" fmla="*/ 332277 w 352728"/>
                    <a:gd name="connsiteY11" fmla="*/ 248584 h 759546"/>
                    <a:gd name="connsiteX12" fmla="*/ 292420 w 352728"/>
                    <a:gd name="connsiteY12" fmla="*/ 235274 h 759546"/>
                    <a:gd name="connsiteX0" fmla="*/ 292420 w 352728"/>
                    <a:gd name="connsiteY0" fmla="*/ 235274 h 759546"/>
                    <a:gd name="connsiteX1" fmla="*/ 308254 w 352728"/>
                    <a:gd name="connsiteY1" fmla="*/ 94923 h 759546"/>
                    <a:gd name="connsiteX2" fmla="*/ 165380 w 352728"/>
                    <a:gd name="connsiteY2" fmla="*/ 102542 h 759546"/>
                    <a:gd name="connsiteX3" fmla="*/ 45365 w 352728"/>
                    <a:gd name="connsiteY3" fmla="*/ 632132 h 759546"/>
                    <a:gd name="connsiteX4" fmla="*/ 188240 w 352728"/>
                    <a:gd name="connsiteY4" fmla="*/ 670232 h 759546"/>
                    <a:gd name="connsiteX5" fmla="*/ 264440 w 352728"/>
                    <a:gd name="connsiteY5" fmla="*/ 361622 h 759546"/>
                    <a:gd name="connsiteX6" fmla="*/ 306350 w 352728"/>
                    <a:gd name="connsiteY6" fmla="*/ 355907 h 759546"/>
                    <a:gd name="connsiteX7" fmla="*/ 222530 w 352728"/>
                    <a:gd name="connsiteY7" fmla="*/ 694998 h 759546"/>
                    <a:gd name="connsiteX8" fmla="*/ 4246 w 352728"/>
                    <a:gd name="connsiteY8" fmla="*/ 620356 h 759546"/>
                    <a:gd name="connsiteX9" fmla="*/ 131091 w 352728"/>
                    <a:gd name="connsiteY9" fmla="*/ 73968 h 759546"/>
                    <a:gd name="connsiteX10" fmla="*/ 341257 w 352728"/>
                    <a:gd name="connsiteY10" fmla="*/ 61201 h 759546"/>
                    <a:gd name="connsiteX11" fmla="*/ 332277 w 352728"/>
                    <a:gd name="connsiteY11" fmla="*/ 248584 h 759546"/>
                    <a:gd name="connsiteX12" fmla="*/ 292420 w 352728"/>
                    <a:gd name="connsiteY12" fmla="*/ 235274 h 759546"/>
                    <a:gd name="connsiteX0" fmla="*/ 292420 w 352728"/>
                    <a:gd name="connsiteY0" fmla="*/ 235274 h 759546"/>
                    <a:gd name="connsiteX1" fmla="*/ 308254 w 352728"/>
                    <a:gd name="connsiteY1" fmla="*/ 94923 h 759546"/>
                    <a:gd name="connsiteX2" fmla="*/ 165380 w 352728"/>
                    <a:gd name="connsiteY2" fmla="*/ 102542 h 759546"/>
                    <a:gd name="connsiteX3" fmla="*/ 45365 w 352728"/>
                    <a:gd name="connsiteY3" fmla="*/ 632132 h 759546"/>
                    <a:gd name="connsiteX4" fmla="*/ 182525 w 352728"/>
                    <a:gd name="connsiteY4" fmla="*/ 670232 h 759546"/>
                    <a:gd name="connsiteX5" fmla="*/ 264440 w 352728"/>
                    <a:gd name="connsiteY5" fmla="*/ 361622 h 759546"/>
                    <a:gd name="connsiteX6" fmla="*/ 306350 w 352728"/>
                    <a:gd name="connsiteY6" fmla="*/ 355907 h 759546"/>
                    <a:gd name="connsiteX7" fmla="*/ 222530 w 352728"/>
                    <a:gd name="connsiteY7" fmla="*/ 694998 h 759546"/>
                    <a:gd name="connsiteX8" fmla="*/ 4246 w 352728"/>
                    <a:gd name="connsiteY8" fmla="*/ 620356 h 759546"/>
                    <a:gd name="connsiteX9" fmla="*/ 131091 w 352728"/>
                    <a:gd name="connsiteY9" fmla="*/ 73968 h 759546"/>
                    <a:gd name="connsiteX10" fmla="*/ 341257 w 352728"/>
                    <a:gd name="connsiteY10" fmla="*/ 61201 h 759546"/>
                    <a:gd name="connsiteX11" fmla="*/ 332277 w 352728"/>
                    <a:gd name="connsiteY11" fmla="*/ 248584 h 759546"/>
                    <a:gd name="connsiteX12" fmla="*/ 292420 w 352728"/>
                    <a:gd name="connsiteY12" fmla="*/ 235274 h 759546"/>
                    <a:gd name="connsiteX0" fmla="*/ 292420 w 352728"/>
                    <a:gd name="connsiteY0" fmla="*/ 235274 h 759546"/>
                    <a:gd name="connsiteX1" fmla="*/ 308254 w 352728"/>
                    <a:gd name="connsiteY1" fmla="*/ 94923 h 759546"/>
                    <a:gd name="connsiteX2" fmla="*/ 165380 w 352728"/>
                    <a:gd name="connsiteY2" fmla="*/ 102542 h 759546"/>
                    <a:gd name="connsiteX3" fmla="*/ 45365 w 352728"/>
                    <a:gd name="connsiteY3" fmla="*/ 632132 h 759546"/>
                    <a:gd name="connsiteX4" fmla="*/ 182525 w 352728"/>
                    <a:gd name="connsiteY4" fmla="*/ 670232 h 759546"/>
                    <a:gd name="connsiteX5" fmla="*/ 264440 w 352728"/>
                    <a:gd name="connsiteY5" fmla="*/ 361622 h 759546"/>
                    <a:gd name="connsiteX6" fmla="*/ 306350 w 352728"/>
                    <a:gd name="connsiteY6" fmla="*/ 355907 h 759546"/>
                    <a:gd name="connsiteX7" fmla="*/ 222530 w 352728"/>
                    <a:gd name="connsiteY7" fmla="*/ 694998 h 759546"/>
                    <a:gd name="connsiteX8" fmla="*/ 4246 w 352728"/>
                    <a:gd name="connsiteY8" fmla="*/ 620356 h 759546"/>
                    <a:gd name="connsiteX9" fmla="*/ 131091 w 352728"/>
                    <a:gd name="connsiteY9" fmla="*/ 73968 h 759546"/>
                    <a:gd name="connsiteX10" fmla="*/ 341257 w 352728"/>
                    <a:gd name="connsiteY10" fmla="*/ 61201 h 759546"/>
                    <a:gd name="connsiteX11" fmla="*/ 332277 w 352728"/>
                    <a:gd name="connsiteY11" fmla="*/ 248584 h 759546"/>
                    <a:gd name="connsiteX12" fmla="*/ 292420 w 352728"/>
                    <a:gd name="connsiteY12" fmla="*/ 235274 h 759546"/>
                    <a:gd name="connsiteX0" fmla="*/ 292420 w 352728"/>
                    <a:gd name="connsiteY0" fmla="*/ 235274 h 759546"/>
                    <a:gd name="connsiteX1" fmla="*/ 308254 w 352728"/>
                    <a:gd name="connsiteY1" fmla="*/ 94923 h 759546"/>
                    <a:gd name="connsiteX2" fmla="*/ 165380 w 352728"/>
                    <a:gd name="connsiteY2" fmla="*/ 102542 h 759546"/>
                    <a:gd name="connsiteX3" fmla="*/ 45365 w 352728"/>
                    <a:gd name="connsiteY3" fmla="*/ 632132 h 759546"/>
                    <a:gd name="connsiteX4" fmla="*/ 182525 w 352728"/>
                    <a:gd name="connsiteY4" fmla="*/ 670232 h 759546"/>
                    <a:gd name="connsiteX5" fmla="*/ 264440 w 352728"/>
                    <a:gd name="connsiteY5" fmla="*/ 361622 h 759546"/>
                    <a:gd name="connsiteX6" fmla="*/ 306350 w 352728"/>
                    <a:gd name="connsiteY6" fmla="*/ 355907 h 759546"/>
                    <a:gd name="connsiteX7" fmla="*/ 222530 w 352728"/>
                    <a:gd name="connsiteY7" fmla="*/ 694998 h 759546"/>
                    <a:gd name="connsiteX8" fmla="*/ 4246 w 352728"/>
                    <a:gd name="connsiteY8" fmla="*/ 620356 h 759546"/>
                    <a:gd name="connsiteX9" fmla="*/ 131091 w 352728"/>
                    <a:gd name="connsiteY9" fmla="*/ 73968 h 759546"/>
                    <a:gd name="connsiteX10" fmla="*/ 341257 w 352728"/>
                    <a:gd name="connsiteY10" fmla="*/ 61201 h 759546"/>
                    <a:gd name="connsiteX11" fmla="*/ 332277 w 352728"/>
                    <a:gd name="connsiteY11" fmla="*/ 248584 h 759546"/>
                    <a:gd name="connsiteX12" fmla="*/ 292420 w 352728"/>
                    <a:gd name="connsiteY12" fmla="*/ 235274 h 759546"/>
                    <a:gd name="connsiteX0" fmla="*/ 292420 w 352728"/>
                    <a:gd name="connsiteY0" fmla="*/ 235274 h 759546"/>
                    <a:gd name="connsiteX1" fmla="*/ 308254 w 352728"/>
                    <a:gd name="connsiteY1" fmla="*/ 94923 h 759546"/>
                    <a:gd name="connsiteX2" fmla="*/ 165380 w 352728"/>
                    <a:gd name="connsiteY2" fmla="*/ 102542 h 759546"/>
                    <a:gd name="connsiteX3" fmla="*/ 45365 w 352728"/>
                    <a:gd name="connsiteY3" fmla="*/ 632132 h 759546"/>
                    <a:gd name="connsiteX4" fmla="*/ 182525 w 352728"/>
                    <a:gd name="connsiteY4" fmla="*/ 670232 h 759546"/>
                    <a:gd name="connsiteX5" fmla="*/ 264440 w 352728"/>
                    <a:gd name="connsiteY5" fmla="*/ 361622 h 759546"/>
                    <a:gd name="connsiteX6" fmla="*/ 306350 w 352728"/>
                    <a:gd name="connsiteY6" fmla="*/ 355907 h 759546"/>
                    <a:gd name="connsiteX7" fmla="*/ 222530 w 352728"/>
                    <a:gd name="connsiteY7" fmla="*/ 694998 h 759546"/>
                    <a:gd name="connsiteX8" fmla="*/ 4246 w 352728"/>
                    <a:gd name="connsiteY8" fmla="*/ 620356 h 759546"/>
                    <a:gd name="connsiteX9" fmla="*/ 131091 w 352728"/>
                    <a:gd name="connsiteY9" fmla="*/ 73968 h 759546"/>
                    <a:gd name="connsiteX10" fmla="*/ 341257 w 352728"/>
                    <a:gd name="connsiteY10" fmla="*/ 61201 h 759546"/>
                    <a:gd name="connsiteX11" fmla="*/ 332277 w 352728"/>
                    <a:gd name="connsiteY11" fmla="*/ 248584 h 759546"/>
                    <a:gd name="connsiteX12" fmla="*/ 292420 w 352728"/>
                    <a:gd name="connsiteY12" fmla="*/ 235274 h 759546"/>
                    <a:gd name="connsiteX0" fmla="*/ 292420 w 352728"/>
                    <a:gd name="connsiteY0" fmla="*/ 235274 h 759546"/>
                    <a:gd name="connsiteX1" fmla="*/ 308254 w 352728"/>
                    <a:gd name="connsiteY1" fmla="*/ 94923 h 759546"/>
                    <a:gd name="connsiteX2" fmla="*/ 165380 w 352728"/>
                    <a:gd name="connsiteY2" fmla="*/ 102542 h 759546"/>
                    <a:gd name="connsiteX3" fmla="*/ 45365 w 352728"/>
                    <a:gd name="connsiteY3" fmla="*/ 632132 h 759546"/>
                    <a:gd name="connsiteX4" fmla="*/ 188240 w 352728"/>
                    <a:gd name="connsiteY4" fmla="*/ 668327 h 759546"/>
                    <a:gd name="connsiteX5" fmla="*/ 264440 w 352728"/>
                    <a:gd name="connsiteY5" fmla="*/ 361622 h 759546"/>
                    <a:gd name="connsiteX6" fmla="*/ 306350 w 352728"/>
                    <a:gd name="connsiteY6" fmla="*/ 355907 h 759546"/>
                    <a:gd name="connsiteX7" fmla="*/ 222530 w 352728"/>
                    <a:gd name="connsiteY7" fmla="*/ 694998 h 759546"/>
                    <a:gd name="connsiteX8" fmla="*/ 4246 w 352728"/>
                    <a:gd name="connsiteY8" fmla="*/ 620356 h 759546"/>
                    <a:gd name="connsiteX9" fmla="*/ 131091 w 352728"/>
                    <a:gd name="connsiteY9" fmla="*/ 73968 h 759546"/>
                    <a:gd name="connsiteX10" fmla="*/ 341257 w 352728"/>
                    <a:gd name="connsiteY10" fmla="*/ 61201 h 759546"/>
                    <a:gd name="connsiteX11" fmla="*/ 332277 w 352728"/>
                    <a:gd name="connsiteY11" fmla="*/ 248584 h 759546"/>
                    <a:gd name="connsiteX12" fmla="*/ 292420 w 352728"/>
                    <a:gd name="connsiteY12" fmla="*/ 235274 h 759546"/>
                    <a:gd name="connsiteX0" fmla="*/ 292420 w 352728"/>
                    <a:gd name="connsiteY0" fmla="*/ 235274 h 759546"/>
                    <a:gd name="connsiteX1" fmla="*/ 308254 w 352728"/>
                    <a:gd name="connsiteY1" fmla="*/ 94923 h 759546"/>
                    <a:gd name="connsiteX2" fmla="*/ 165380 w 352728"/>
                    <a:gd name="connsiteY2" fmla="*/ 102542 h 759546"/>
                    <a:gd name="connsiteX3" fmla="*/ 45365 w 352728"/>
                    <a:gd name="connsiteY3" fmla="*/ 632132 h 759546"/>
                    <a:gd name="connsiteX4" fmla="*/ 188240 w 352728"/>
                    <a:gd name="connsiteY4" fmla="*/ 668327 h 759546"/>
                    <a:gd name="connsiteX5" fmla="*/ 264440 w 352728"/>
                    <a:gd name="connsiteY5" fmla="*/ 361622 h 759546"/>
                    <a:gd name="connsiteX6" fmla="*/ 306350 w 352728"/>
                    <a:gd name="connsiteY6" fmla="*/ 355907 h 759546"/>
                    <a:gd name="connsiteX7" fmla="*/ 222530 w 352728"/>
                    <a:gd name="connsiteY7" fmla="*/ 694998 h 759546"/>
                    <a:gd name="connsiteX8" fmla="*/ 4246 w 352728"/>
                    <a:gd name="connsiteY8" fmla="*/ 620356 h 759546"/>
                    <a:gd name="connsiteX9" fmla="*/ 131091 w 352728"/>
                    <a:gd name="connsiteY9" fmla="*/ 73968 h 759546"/>
                    <a:gd name="connsiteX10" fmla="*/ 341257 w 352728"/>
                    <a:gd name="connsiteY10" fmla="*/ 61201 h 759546"/>
                    <a:gd name="connsiteX11" fmla="*/ 332277 w 352728"/>
                    <a:gd name="connsiteY11" fmla="*/ 248584 h 759546"/>
                    <a:gd name="connsiteX12" fmla="*/ 292420 w 352728"/>
                    <a:gd name="connsiteY12" fmla="*/ 235274 h 759546"/>
                    <a:gd name="connsiteX0" fmla="*/ 292420 w 352728"/>
                    <a:gd name="connsiteY0" fmla="*/ 235274 h 759546"/>
                    <a:gd name="connsiteX1" fmla="*/ 308254 w 352728"/>
                    <a:gd name="connsiteY1" fmla="*/ 94923 h 759546"/>
                    <a:gd name="connsiteX2" fmla="*/ 165380 w 352728"/>
                    <a:gd name="connsiteY2" fmla="*/ 102542 h 759546"/>
                    <a:gd name="connsiteX3" fmla="*/ 45365 w 352728"/>
                    <a:gd name="connsiteY3" fmla="*/ 632132 h 759546"/>
                    <a:gd name="connsiteX4" fmla="*/ 188240 w 352728"/>
                    <a:gd name="connsiteY4" fmla="*/ 668327 h 759546"/>
                    <a:gd name="connsiteX5" fmla="*/ 264440 w 352728"/>
                    <a:gd name="connsiteY5" fmla="*/ 361622 h 759546"/>
                    <a:gd name="connsiteX6" fmla="*/ 306350 w 352728"/>
                    <a:gd name="connsiteY6" fmla="*/ 355907 h 759546"/>
                    <a:gd name="connsiteX7" fmla="*/ 222530 w 352728"/>
                    <a:gd name="connsiteY7" fmla="*/ 694998 h 759546"/>
                    <a:gd name="connsiteX8" fmla="*/ 4246 w 352728"/>
                    <a:gd name="connsiteY8" fmla="*/ 620356 h 759546"/>
                    <a:gd name="connsiteX9" fmla="*/ 131091 w 352728"/>
                    <a:gd name="connsiteY9" fmla="*/ 73968 h 759546"/>
                    <a:gd name="connsiteX10" fmla="*/ 341257 w 352728"/>
                    <a:gd name="connsiteY10" fmla="*/ 61201 h 759546"/>
                    <a:gd name="connsiteX11" fmla="*/ 332277 w 352728"/>
                    <a:gd name="connsiteY11" fmla="*/ 248584 h 759546"/>
                    <a:gd name="connsiteX12" fmla="*/ 292420 w 352728"/>
                    <a:gd name="connsiteY12" fmla="*/ 235274 h 759546"/>
                    <a:gd name="connsiteX0" fmla="*/ 292420 w 352728"/>
                    <a:gd name="connsiteY0" fmla="*/ 237533 h 761805"/>
                    <a:gd name="connsiteX1" fmla="*/ 308254 w 352728"/>
                    <a:gd name="connsiteY1" fmla="*/ 97182 h 761805"/>
                    <a:gd name="connsiteX2" fmla="*/ 165380 w 352728"/>
                    <a:gd name="connsiteY2" fmla="*/ 104801 h 761805"/>
                    <a:gd name="connsiteX3" fmla="*/ 45365 w 352728"/>
                    <a:gd name="connsiteY3" fmla="*/ 634391 h 761805"/>
                    <a:gd name="connsiteX4" fmla="*/ 188240 w 352728"/>
                    <a:gd name="connsiteY4" fmla="*/ 670586 h 761805"/>
                    <a:gd name="connsiteX5" fmla="*/ 264440 w 352728"/>
                    <a:gd name="connsiteY5" fmla="*/ 363881 h 761805"/>
                    <a:gd name="connsiteX6" fmla="*/ 306350 w 352728"/>
                    <a:gd name="connsiteY6" fmla="*/ 358166 h 761805"/>
                    <a:gd name="connsiteX7" fmla="*/ 222530 w 352728"/>
                    <a:gd name="connsiteY7" fmla="*/ 697257 h 761805"/>
                    <a:gd name="connsiteX8" fmla="*/ 4246 w 352728"/>
                    <a:gd name="connsiteY8" fmla="*/ 622615 h 761805"/>
                    <a:gd name="connsiteX9" fmla="*/ 131091 w 352728"/>
                    <a:gd name="connsiteY9" fmla="*/ 76227 h 761805"/>
                    <a:gd name="connsiteX10" fmla="*/ 341257 w 352728"/>
                    <a:gd name="connsiteY10" fmla="*/ 63460 h 761805"/>
                    <a:gd name="connsiteX11" fmla="*/ 332277 w 352728"/>
                    <a:gd name="connsiteY11" fmla="*/ 250843 h 761805"/>
                    <a:gd name="connsiteX12" fmla="*/ 292420 w 352728"/>
                    <a:gd name="connsiteY12" fmla="*/ 237533 h 761805"/>
                    <a:gd name="connsiteX0" fmla="*/ 292420 w 352728"/>
                    <a:gd name="connsiteY0" fmla="*/ 237533 h 761805"/>
                    <a:gd name="connsiteX1" fmla="*/ 308254 w 352728"/>
                    <a:gd name="connsiteY1" fmla="*/ 97182 h 761805"/>
                    <a:gd name="connsiteX2" fmla="*/ 165380 w 352728"/>
                    <a:gd name="connsiteY2" fmla="*/ 104801 h 761805"/>
                    <a:gd name="connsiteX3" fmla="*/ 45365 w 352728"/>
                    <a:gd name="connsiteY3" fmla="*/ 634391 h 761805"/>
                    <a:gd name="connsiteX4" fmla="*/ 188240 w 352728"/>
                    <a:gd name="connsiteY4" fmla="*/ 670586 h 761805"/>
                    <a:gd name="connsiteX5" fmla="*/ 266345 w 352728"/>
                    <a:gd name="connsiteY5" fmla="*/ 375311 h 761805"/>
                    <a:gd name="connsiteX6" fmla="*/ 306350 w 352728"/>
                    <a:gd name="connsiteY6" fmla="*/ 358166 h 761805"/>
                    <a:gd name="connsiteX7" fmla="*/ 222530 w 352728"/>
                    <a:gd name="connsiteY7" fmla="*/ 697257 h 761805"/>
                    <a:gd name="connsiteX8" fmla="*/ 4246 w 352728"/>
                    <a:gd name="connsiteY8" fmla="*/ 622615 h 761805"/>
                    <a:gd name="connsiteX9" fmla="*/ 131091 w 352728"/>
                    <a:gd name="connsiteY9" fmla="*/ 76227 h 761805"/>
                    <a:gd name="connsiteX10" fmla="*/ 341257 w 352728"/>
                    <a:gd name="connsiteY10" fmla="*/ 63460 h 761805"/>
                    <a:gd name="connsiteX11" fmla="*/ 332277 w 352728"/>
                    <a:gd name="connsiteY11" fmla="*/ 250843 h 761805"/>
                    <a:gd name="connsiteX12" fmla="*/ 292420 w 352728"/>
                    <a:gd name="connsiteY12" fmla="*/ 237533 h 761805"/>
                    <a:gd name="connsiteX0" fmla="*/ 292420 w 352728"/>
                    <a:gd name="connsiteY0" fmla="*/ 237533 h 761805"/>
                    <a:gd name="connsiteX1" fmla="*/ 308254 w 352728"/>
                    <a:gd name="connsiteY1" fmla="*/ 97182 h 761805"/>
                    <a:gd name="connsiteX2" fmla="*/ 165380 w 352728"/>
                    <a:gd name="connsiteY2" fmla="*/ 104801 h 761805"/>
                    <a:gd name="connsiteX3" fmla="*/ 45365 w 352728"/>
                    <a:gd name="connsiteY3" fmla="*/ 634391 h 761805"/>
                    <a:gd name="connsiteX4" fmla="*/ 188240 w 352728"/>
                    <a:gd name="connsiteY4" fmla="*/ 670586 h 761805"/>
                    <a:gd name="connsiteX5" fmla="*/ 260630 w 352728"/>
                    <a:gd name="connsiteY5" fmla="*/ 375311 h 761805"/>
                    <a:gd name="connsiteX6" fmla="*/ 306350 w 352728"/>
                    <a:gd name="connsiteY6" fmla="*/ 358166 h 761805"/>
                    <a:gd name="connsiteX7" fmla="*/ 222530 w 352728"/>
                    <a:gd name="connsiteY7" fmla="*/ 697257 h 761805"/>
                    <a:gd name="connsiteX8" fmla="*/ 4246 w 352728"/>
                    <a:gd name="connsiteY8" fmla="*/ 622615 h 761805"/>
                    <a:gd name="connsiteX9" fmla="*/ 131091 w 352728"/>
                    <a:gd name="connsiteY9" fmla="*/ 76227 h 761805"/>
                    <a:gd name="connsiteX10" fmla="*/ 341257 w 352728"/>
                    <a:gd name="connsiteY10" fmla="*/ 63460 h 761805"/>
                    <a:gd name="connsiteX11" fmla="*/ 332277 w 352728"/>
                    <a:gd name="connsiteY11" fmla="*/ 250843 h 761805"/>
                    <a:gd name="connsiteX12" fmla="*/ 292420 w 352728"/>
                    <a:gd name="connsiteY12" fmla="*/ 237533 h 761805"/>
                    <a:gd name="connsiteX0" fmla="*/ 292420 w 352728"/>
                    <a:gd name="connsiteY0" fmla="*/ 237533 h 761805"/>
                    <a:gd name="connsiteX1" fmla="*/ 308254 w 352728"/>
                    <a:gd name="connsiteY1" fmla="*/ 97182 h 761805"/>
                    <a:gd name="connsiteX2" fmla="*/ 165380 w 352728"/>
                    <a:gd name="connsiteY2" fmla="*/ 104801 h 761805"/>
                    <a:gd name="connsiteX3" fmla="*/ 45365 w 352728"/>
                    <a:gd name="connsiteY3" fmla="*/ 634391 h 761805"/>
                    <a:gd name="connsiteX4" fmla="*/ 188240 w 352728"/>
                    <a:gd name="connsiteY4" fmla="*/ 670586 h 761805"/>
                    <a:gd name="connsiteX5" fmla="*/ 260630 w 352728"/>
                    <a:gd name="connsiteY5" fmla="*/ 375311 h 761805"/>
                    <a:gd name="connsiteX6" fmla="*/ 306350 w 352728"/>
                    <a:gd name="connsiteY6" fmla="*/ 358166 h 761805"/>
                    <a:gd name="connsiteX7" fmla="*/ 222530 w 352728"/>
                    <a:gd name="connsiteY7" fmla="*/ 697257 h 761805"/>
                    <a:gd name="connsiteX8" fmla="*/ 4246 w 352728"/>
                    <a:gd name="connsiteY8" fmla="*/ 622615 h 761805"/>
                    <a:gd name="connsiteX9" fmla="*/ 131091 w 352728"/>
                    <a:gd name="connsiteY9" fmla="*/ 76227 h 761805"/>
                    <a:gd name="connsiteX10" fmla="*/ 341257 w 352728"/>
                    <a:gd name="connsiteY10" fmla="*/ 63460 h 761805"/>
                    <a:gd name="connsiteX11" fmla="*/ 332277 w 352728"/>
                    <a:gd name="connsiteY11" fmla="*/ 250843 h 761805"/>
                    <a:gd name="connsiteX12" fmla="*/ 292420 w 352728"/>
                    <a:gd name="connsiteY12" fmla="*/ 237533 h 761805"/>
                    <a:gd name="connsiteX0" fmla="*/ 292420 w 352728"/>
                    <a:gd name="connsiteY0" fmla="*/ 237533 h 761805"/>
                    <a:gd name="connsiteX1" fmla="*/ 308254 w 352728"/>
                    <a:gd name="connsiteY1" fmla="*/ 97182 h 761805"/>
                    <a:gd name="connsiteX2" fmla="*/ 165380 w 352728"/>
                    <a:gd name="connsiteY2" fmla="*/ 104801 h 761805"/>
                    <a:gd name="connsiteX3" fmla="*/ 45365 w 352728"/>
                    <a:gd name="connsiteY3" fmla="*/ 634391 h 761805"/>
                    <a:gd name="connsiteX4" fmla="*/ 188240 w 352728"/>
                    <a:gd name="connsiteY4" fmla="*/ 670586 h 761805"/>
                    <a:gd name="connsiteX5" fmla="*/ 260630 w 352728"/>
                    <a:gd name="connsiteY5" fmla="*/ 375311 h 761805"/>
                    <a:gd name="connsiteX6" fmla="*/ 306350 w 352728"/>
                    <a:gd name="connsiteY6" fmla="*/ 358166 h 761805"/>
                    <a:gd name="connsiteX7" fmla="*/ 222530 w 352728"/>
                    <a:gd name="connsiteY7" fmla="*/ 697257 h 761805"/>
                    <a:gd name="connsiteX8" fmla="*/ 4246 w 352728"/>
                    <a:gd name="connsiteY8" fmla="*/ 622615 h 761805"/>
                    <a:gd name="connsiteX9" fmla="*/ 131091 w 352728"/>
                    <a:gd name="connsiteY9" fmla="*/ 76227 h 761805"/>
                    <a:gd name="connsiteX10" fmla="*/ 341257 w 352728"/>
                    <a:gd name="connsiteY10" fmla="*/ 63460 h 761805"/>
                    <a:gd name="connsiteX11" fmla="*/ 332277 w 352728"/>
                    <a:gd name="connsiteY11" fmla="*/ 250843 h 761805"/>
                    <a:gd name="connsiteX12" fmla="*/ 292420 w 352728"/>
                    <a:gd name="connsiteY12" fmla="*/ 237533 h 761805"/>
                    <a:gd name="connsiteX0" fmla="*/ 292420 w 352728"/>
                    <a:gd name="connsiteY0" fmla="*/ 237533 h 761805"/>
                    <a:gd name="connsiteX1" fmla="*/ 308254 w 352728"/>
                    <a:gd name="connsiteY1" fmla="*/ 97182 h 761805"/>
                    <a:gd name="connsiteX2" fmla="*/ 165380 w 352728"/>
                    <a:gd name="connsiteY2" fmla="*/ 104801 h 761805"/>
                    <a:gd name="connsiteX3" fmla="*/ 45365 w 352728"/>
                    <a:gd name="connsiteY3" fmla="*/ 634391 h 761805"/>
                    <a:gd name="connsiteX4" fmla="*/ 188240 w 352728"/>
                    <a:gd name="connsiteY4" fmla="*/ 670586 h 761805"/>
                    <a:gd name="connsiteX5" fmla="*/ 260630 w 352728"/>
                    <a:gd name="connsiteY5" fmla="*/ 375311 h 761805"/>
                    <a:gd name="connsiteX6" fmla="*/ 306350 w 352728"/>
                    <a:gd name="connsiteY6" fmla="*/ 358166 h 761805"/>
                    <a:gd name="connsiteX7" fmla="*/ 222530 w 352728"/>
                    <a:gd name="connsiteY7" fmla="*/ 697257 h 761805"/>
                    <a:gd name="connsiteX8" fmla="*/ 4246 w 352728"/>
                    <a:gd name="connsiteY8" fmla="*/ 622615 h 761805"/>
                    <a:gd name="connsiteX9" fmla="*/ 131091 w 352728"/>
                    <a:gd name="connsiteY9" fmla="*/ 76227 h 761805"/>
                    <a:gd name="connsiteX10" fmla="*/ 341257 w 352728"/>
                    <a:gd name="connsiteY10" fmla="*/ 63460 h 761805"/>
                    <a:gd name="connsiteX11" fmla="*/ 332277 w 352728"/>
                    <a:gd name="connsiteY11" fmla="*/ 250843 h 761805"/>
                    <a:gd name="connsiteX12" fmla="*/ 292420 w 352728"/>
                    <a:gd name="connsiteY12" fmla="*/ 237533 h 761805"/>
                    <a:gd name="connsiteX0" fmla="*/ 292420 w 352728"/>
                    <a:gd name="connsiteY0" fmla="*/ 237533 h 761805"/>
                    <a:gd name="connsiteX1" fmla="*/ 308254 w 352728"/>
                    <a:gd name="connsiteY1" fmla="*/ 97182 h 761805"/>
                    <a:gd name="connsiteX2" fmla="*/ 165380 w 352728"/>
                    <a:gd name="connsiteY2" fmla="*/ 104801 h 761805"/>
                    <a:gd name="connsiteX3" fmla="*/ 45365 w 352728"/>
                    <a:gd name="connsiteY3" fmla="*/ 634391 h 761805"/>
                    <a:gd name="connsiteX4" fmla="*/ 188240 w 352728"/>
                    <a:gd name="connsiteY4" fmla="*/ 670586 h 761805"/>
                    <a:gd name="connsiteX5" fmla="*/ 260630 w 352728"/>
                    <a:gd name="connsiteY5" fmla="*/ 375311 h 761805"/>
                    <a:gd name="connsiteX6" fmla="*/ 306350 w 352728"/>
                    <a:gd name="connsiteY6" fmla="*/ 358166 h 761805"/>
                    <a:gd name="connsiteX7" fmla="*/ 222530 w 352728"/>
                    <a:gd name="connsiteY7" fmla="*/ 697257 h 761805"/>
                    <a:gd name="connsiteX8" fmla="*/ 4246 w 352728"/>
                    <a:gd name="connsiteY8" fmla="*/ 622615 h 761805"/>
                    <a:gd name="connsiteX9" fmla="*/ 131091 w 352728"/>
                    <a:gd name="connsiteY9" fmla="*/ 76227 h 761805"/>
                    <a:gd name="connsiteX10" fmla="*/ 341257 w 352728"/>
                    <a:gd name="connsiteY10" fmla="*/ 63460 h 761805"/>
                    <a:gd name="connsiteX11" fmla="*/ 332277 w 352728"/>
                    <a:gd name="connsiteY11" fmla="*/ 250843 h 761805"/>
                    <a:gd name="connsiteX12" fmla="*/ 292420 w 352728"/>
                    <a:gd name="connsiteY12" fmla="*/ 237533 h 761805"/>
                    <a:gd name="connsiteX0" fmla="*/ 292420 w 352728"/>
                    <a:gd name="connsiteY0" fmla="*/ 237533 h 761805"/>
                    <a:gd name="connsiteX1" fmla="*/ 308254 w 352728"/>
                    <a:gd name="connsiteY1" fmla="*/ 97182 h 761805"/>
                    <a:gd name="connsiteX2" fmla="*/ 165380 w 352728"/>
                    <a:gd name="connsiteY2" fmla="*/ 104801 h 761805"/>
                    <a:gd name="connsiteX3" fmla="*/ 45365 w 352728"/>
                    <a:gd name="connsiteY3" fmla="*/ 634391 h 761805"/>
                    <a:gd name="connsiteX4" fmla="*/ 188240 w 352728"/>
                    <a:gd name="connsiteY4" fmla="*/ 670586 h 761805"/>
                    <a:gd name="connsiteX5" fmla="*/ 260630 w 352728"/>
                    <a:gd name="connsiteY5" fmla="*/ 375311 h 761805"/>
                    <a:gd name="connsiteX6" fmla="*/ 306350 w 352728"/>
                    <a:gd name="connsiteY6" fmla="*/ 358166 h 761805"/>
                    <a:gd name="connsiteX7" fmla="*/ 222530 w 352728"/>
                    <a:gd name="connsiteY7" fmla="*/ 697257 h 761805"/>
                    <a:gd name="connsiteX8" fmla="*/ 4246 w 352728"/>
                    <a:gd name="connsiteY8" fmla="*/ 622615 h 761805"/>
                    <a:gd name="connsiteX9" fmla="*/ 131091 w 352728"/>
                    <a:gd name="connsiteY9" fmla="*/ 76227 h 761805"/>
                    <a:gd name="connsiteX10" fmla="*/ 341257 w 352728"/>
                    <a:gd name="connsiteY10" fmla="*/ 63460 h 761805"/>
                    <a:gd name="connsiteX11" fmla="*/ 332277 w 352728"/>
                    <a:gd name="connsiteY11" fmla="*/ 250843 h 761805"/>
                    <a:gd name="connsiteX12" fmla="*/ 292420 w 352728"/>
                    <a:gd name="connsiteY12" fmla="*/ 237533 h 761805"/>
                    <a:gd name="connsiteX0" fmla="*/ 292420 w 352728"/>
                    <a:gd name="connsiteY0" fmla="*/ 237533 h 761805"/>
                    <a:gd name="connsiteX1" fmla="*/ 308254 w 352728"/>
                    <a:gd name="connsiteY1" fmla="*/ 97182 h 761805"/>
                    <a:gd name="connsiteX2" fmla="*/ 165380 w 352728"/>
                    <a:gd name="connsiteY2" fmla="*/ 104801 h 761805"/>
                    <a:gd name="connsiteX3" fmla="*/ 45365 w 352728"/>
                    <a:gd name="connsiteY3" fmla="*/ 634391 h 761805"/>
                    <a:gd name="connsiteX4" fmla="*/ 188240 w 352728"/>
                    <a:gd name="connsiteY4" fmla="*/ 670586 h 761805"/>
                    <a:gd name="connsiteX5" fmla="*/ 260630 w 352728"/>
                    <a:gd name="connsiteY5" fmla="*/ 375311 h 761805"/>
                    <a:gd name="connsiteX6" fmla="*/ 306350 w 352728"/>
                    <a:gd name="connsiteY6" fmla="*/ 358166 h 761805"/>
                    <a:gd name="connsiteX7" fmla="*/ 222530 w 352728"/>
                    <a:gd name="connsiteY7" fmla="*/ 697257 h 761805"/>
                    <a:gd name="connsiteX8" fmla="*/ 4246 w 352728"/>
                    <a:gd name="connsiteY8" fmla="*/ 622615 h 761805"/>
                    <a:gd name="connsiteX9" fmla="*/ 131091 w 352728"/>
                    <a:gd name="connsiteY9" fmla="*/ 76227 h 761805"/>
                    <a:gd name="connsiteX10" fmla="*/ 341257 w 352728"/>
                    <a:gd name="connsiteY10" fmla="*/ 63460 h 761805"/>
                    <a:gd name="connsiteX11" fmla="*/ 332277 w 352728"/>
                    <a:gd name="connsiteY11" fmla="*/ 250843 h 761805"/>
                    <a:gd name="connsiteX12" fmla="*/ 292420 w 352728"/>
                    <a:gd name="connsiteY12" fmla="*/ 237533 h 761805"/>
                    <a:gd name="connsiteX0" fmla="*/ 292420 w 352728"/>
                    <a:gd name="connsiteY0" fmla="*/ 237533 h 761805"/>
                    <a:gd name="connsiteX1" fmla="*/ 308254 w 352728"/>
                    <a:gd name="connsiteY1" fmla="*/ 97182 h 761805"/>
                    <a:gd name="connsiteX2" fmla="*/ 165380 w 352728"/>
                    <a:gd name="connsiteY2" fmla="*/ 104801 h 761805"/>
                    <a:gd name="connsiteX3" fmla="*/ 45365 w 352728"/>
                    <a:gd name="connsiteY3" fmla="*/ 634391 h 761805"/>
                    <a:gd name="connsiteX4" fmla="*/ 188240 w 352728"/>
                    <a:gd name="connsiteY4" fmla="*/ 670586 h 761805"/>
                    <a:gd name="connsiteX5" fmla="*/ 260630 w 352728"/>
                    <a:gd name="connsiteY5" fmla="*/ 375311 h 761805"/>
                    <a:gd name="connsiteX6" fmla="*/ 306350 w 352728"/>
                    <a:gd name="connsiteY6" fmla="*/ 358166 h 761805"/>
                    <a:gd name="connsiteX7" fmla="*/ 222530 w 352728"/>
                    <a:gd name="connsiteY7" fmla="*/ 697257 h 761805"/>
                    <a:gd name="connsiteX8" fmla="*/ 4246 w 352728"/>
                    <a:gd name="connsiteY8" fmla="*/ 622615 h 761805"/>
                    <a:gd name="connsiteX9" fmla="*/ 131091 w 352728"/>
                    <a:gd name="connsiteY9" fmla="*/ 76227 h 761805"/>
                    <a:gd name="connsiteX10" fmla="*/ 341257 w 352728"/>
                    <a:gd name="connsiteY10" fmla="*/ 63460 h 761805"/>
                    <a:gd name="connsiteX11" fmla="*/ 332277 w 352728"/>
                    <a:gd name="connsiteY11" fmla="*/ 250843 h 761805"/>
                    <a:gd name="connsiteX12" fmla="*/ 292420 w 352728"/>
                    <a:gd name="connsiteY12" fmla="*/ 237533 h 761805"/>
                    <a:gd name="connsiteX0" fmla="*/ 292420 w 352728"/>
                    <a:gd name="connsiteY0" fmla="*/ 237533 h 761805"/>
                    <a:gd name="connsiteX1" fmla="*/ 308254 w 352728"/>
                    <a:gd name="connsiteY1" fmla="*/ 97182 h 761805"/>
                    <a:gd name="connsiteX2" fmla="*/ 165380 w 352728"/>
                    <a:gd name="connsiteY2" fmla="*/ 104801 h 761805"/>
                    <a:gd name="connsiteX3" fmla="*/ 45365 w 352728"/>
                    <a:gd name="connsiteY3" fmla="*/ 634391 h 761805"/>
                    <a:gd name="connsiteX4" fmla="*/ 188240 w 352728"/>
                    <a:gd name="connsiteY4" fmla="*/ 670586 h 761805"/>
                    <a:gd name="connsiteX5" fmla="*/ 260630 w 352728"/>
                    <a:gd name="connsiteY5" fmla="*/ 375311 h 761805"/>
                    <a:gd name="connsiteX6" fmla="*/ 306350 w 352728"/>
                    <a:gd name="connsiteY6" fmla="*/ 358166 h 761805"/>
                    <a:gd name="connsiteX7" fmla="*/ 222530 w 352728"/>
                    <a:gd name="connsiteY7" fmla="*/ 697257 h 761805"/>
                    <a:gd name="connsiteX8" fmla="*/ 4246 w 352728"/>
                    <a:gd name="connsiteY8" fmla="*/ 622615 h 761805"/>
                    <a:gd name="connsiteX9" fmla="*/ 131091 w 352728"/>
                    <a:gd name="connsiteY9" fmla="*/ 76227 h 761805"/>
                    <a:gd name="connsiteX10" fmla="*/ 341257 w 352728"/>
                    <a:gd name="connsiteY10" fmla="*/ 63460 h 761805"/>
                    <a:gd name="connsiteX11" fmla="*/ 332277 w 352728"/>
                    <a:gd name="connsiteY11" fmla="*/ 250843 h 761805"/>
                    <a:gd name="connsiteX12" fmla="*/ 292420 w 352728"/>
                    <a:gd name="connsiteY12" fmla="*/ 237533 h 761805"/>
                    <a:gd name="connsiteX0" fmla="*/ 292420 w 352728"/>
                    <a:gd name="connsiteY0" fmla="*/ 237533 h 761805"/>
                    <a:gd name="connsiteX1" fmla="*/ 308254 w 352728"/>
                    <a:gd name="connsiteY1" fmla="*/ 97182 h 761805"/>
                    <a:gd name="connsiteX2" fmla="*/ 165380 w 352728"/>
                    <a:gd name="connsiteY2" fmla="*/ 104801 h 761805"/>
                    <a:gd name="connsiteX3" fmla="*/ 45365 w 352728"/>
                    <a:gd name="connsiteY3" fmla="*/ 632486 h 761805"/>
                    <a:gd name="connsiteX4" fmla="*/ 188240 w 352728"/>
                    <a:gd name="connsiteY4" fmla="*/ 670586 h 761805"/>
                    <a:gd name="connsiteX5" fmla="*/ 260630 w 352728"/>
                    <a:gd name="connsiteY5" fmla="*/ 375311 h 761805"/>
                    <a:gd name="connsiteX6" fmla="*/ 306350 w 352728"/>
                    <a:gd name="connsiteY6" fmla="*/ 358166 h 761805"/>
                    <a:gd name="connsiteX7" fmla="*/ 222530 w 352728"/>
                    <a:gd name="connsiteY7" fmla="*/ 697257 h 761805"/>
                    <a:gd name="connsiteX8" fmla="*/ 4246 w 352728"/>
                    <a:gd name="connsiteY8" fmla="*/ 622615 h 761805"/>
                    <a:gd name="connsiteX9" fmla="*/ 131091 w 352728"/>
                    <a:gd name="connsiteY9" fmla="*/ 76227 h 761805"/>
                    <a:gd name="connsiteX10" fmla="*/ 341257 w 352728"/>
                    <a:gd name="connsiteY10" fmla="*/ 63460 h 761805"/>
                    <a:gd name="connsiteX11" fmla="*/ 332277 w 352728"/>
                    <a:gd name="connsiteY11" fmla="*/ 250843 h 761805"/>
                    <a:gd name="connsiteX12" fmla="*/ 292420 w 352728"/>
                    <a:gd name="connsiteY12" fmla="*/ 237533 h 761805"/>
                    <a:gd name="connsiteX0" fmla="*/ 292420 w 352728"/>
                    <a:gd name="connsiteY0" fmla="*/ 234910 h 759182"/>
                    <a:gd name="connsiteX1" fmla="*/ 308254 w 352728"/>
                    <a:gd name="connsiteY1" fmla="*/ 94559 h 759182"/>
                    <a:gd name="connsiteX2" fmla="*/ 165380 w 352728"/>
                    <a:gd name="connsiteY2" fmla="*/ 102178 h 759182"/>
                    <a:gd name="connsiteX3" fmla="*/ 45365 w 352728"/>
                    <a:gd name="connsiteY3" fmla="*/ 629863 h 759182"/>
                    <a:gd name="connsiteX4" fmla="*/ 188240 w 352728"/>
                    <a:gd name="connsiteY4" fmla="*/ 667963 h 759182"/>
                    <a:gd name="connsiteX5" fmla="*/ 260630 w 352728"/>
                    <a:gd name="connsiteY5" fmla="*/ 372688 h 759182"/>
                    <a:gd name="connsiteX6" fmla="*/ 306350 w 352728"/>
                    <a:gd name="connsiteY6" fmla="*/ 355543 h 759182"/>
                    <a:gd name="connsiteX7" fmla="*/ 222530 w 352728"/>
                    <a:gd name="connsiteY7" fmla="*/ 694634 h 759182"/>
                    <a:gd name="connsiteX8" fmla="*/ 4246 w 352728"/>
                    <a:gd name="connsiteY8" fmla="*/ 619992 h 759182"/>
                    <a:gd name="connsiteX9" fmla="*/ 131091 w 352728"/>
                    <a:gd name="connsiteY9" fmla="*/ 73604 h 759182"/>
                    <a:gd name="connsiteX10" fmla="*/ 341257 w 352728"/>
                    <a:gd name="connsiteY10" fmla="*/ 60837 h 759182"/>
                    <a:gd name="connsiteX11" fmla="*/ 332277 w 352728"/>
                    <a:gd name="connsiteY11" fmla="*/ 248220 h 759182"/>
                    <a:gd name="connsiteX12" fmla="*/ 292420 w 352728"/>
                    <a:gd name="connsiteY12" fmla="*/ 234910 h 759182"/>
                    <a:gd name="connsiteX0" fmla="*/ 292420 w 352728"/>
                    <a:gd name="connsiteY0" fmla="*/ 231845 h 756117"/>
                    <a:gd name="connsiteX1" fmla="*/ 308254 w 352728"/>
                    <a:gd name="connsiteY1" fmla="*/ 91494 h 756117"/>
                    <a:gd name="connsiteX2" fmla="*/ 165380 w 352728"/>
                    <a:gd name="connsiteY2" fmla="*/ 99113 h 756117"/>
                    <a:gd name="connsiteX3" fmla="*/ 45365 w 352728"/>
                    <a:gd name="connsiteY3" fmla="*/ 626798 h 756117"/>
                    <a:gd name="connsiteX4" fmla="*/ 188240 w 352728"/>
                    <a:gd name="connsiteY4" fmla="*/ 664898 h 756117"/>
                    <a:gd name="connsiteX5" fmla="*/ 260630 w 352728"/>
                    <a:gd name="connsiteY5" fmla="*/ 369623 h 756117"/>
                    <a:gd name="connsiteX6" fmla="*/ 306350 w 352728"/>
                    <a:gd name="connsiteY6" fmla="*/ 352478 h 756117"/>
                    <a:gd name="connsiteX7" fmla="*/ 222530 w 352728"/>
                    <a:gd name="connsiteY7" fmla="*/ 691569 h 756117"/>
                    <a:gd name="connsiteX8" fmla="*/ 4246 w 352728"/>
                    <a:gd name="connsiteY8" fmla="*/ 616927 h 756117"/>
                    <a:gd name="connsiteX9" fmla="*/ 131091 w 352728"/>
                    <a:gd name="connsiteY9" fmla="*/ 70539 h 756117"/>
                    <a:gd name="connsiteX10" fmla="*/ 341257 w 352728"/>
                    <a:gd name="connsiteY10" fmla="*/ 57772 h 756117"/>
                    <a:gd name="connsiteX11" fmla="*/ 332277 w 352728"/>
                    <a:gd name="connsiteY11" fmla="*/ 245155 h 756117"/>
                    <a:gd name="connsiteX12" fmla="*/ 292420 w 352728"/>
                    <a:gd name="connsiteY12" fmla="*/ 231845 h 756117"/>
                    <a:gd name="connsiteX0" fmla="*/ 292420 w 352728"/>
                    <a:gd name="connsiteY0" fmla="*/ 231845 h 756117"/>
                    <a:gd name="connsiteX1" fmla="*/ 308254 w 352728"/>
                    <a:gd name="connsiteY1" fmla="*/ 91494 h 756117"/>
                    <a:gd name="connsiteX2" fmla="*/ 165380 w 352728"/>
                    <a:gd name="connsiteY2" fmla="*/ 99113 h 756117"/>
                    <a:gd name="connsiteX3" fmla="*/ 45365 w 352728"/>
                    <a:gd name="connsiteY3" fmla="*/ 626798 h 756117"/>
                    <a:gd name="connsiteX4" fmla="*/ 188240 w 352728"/>
                    <a:gd name="connsiteY4" fmla="*/ 664898 h 756117"/>
                    <a:gd name="connsiteX5" fmla="*/ 260630 w 352728"/>
                    <a:gd name="connsiteY5" fmla="*/ 369623 h 756117"/>
                    <a:gd name="connsiteX6" fmla="*/ 306350 w 352728"/>
                    <a:gd name="connsiteY6" fmla="*/ 352478 h 756117"/>
                    <a:gd name="connsiteX7" fmla="*/ 222530 w 352728"/>
                    <a:gd name="connsiteY7" fmla="*/ 691569 h 756117"/>
                    <a:gd name="connsiteX8" fmla="*/ 4246 w 352728"/>
                    <a:gd name="connsiteY8" fmla="*/ 616927 h 756117"/>
                    <a:gd name="connsiteX9" fmla="*/ 131091 w 352728"/>
                    <a:gd name="connsiteY9" fmla="*/ 70539 h 756117"/>
                    <a:gd name="connsiteX10" fmla="*/ 341257 w 352728"/>
                    <a:gd name="connsiteY10" fmla="*/ 57772 h 756117"/>
                    <a:gd name="connsiteX11" fmla="*/ 332277 w 352728"/>
                    <a:gd name="connsiteY11" fmla="*/ 245155 h 756117"/>
                    <a:gd name="connsiteX12" fmla="*/ 292420 w 352728"/>
                    <a:gd name="connsiteY12" fmla="*/ 231845 h 756117"/>
                    <a:gd name="connsiteX0" fmla="*/ 292420 w 352728"/>
                    <a:gd name="connsiteY0" fmla="*/ 231845 h 756117"/>
                    <a:gd name="connsiteX1" fmla="*/ 308254 w 352728"/>
                    <a:gd name="connsiteY1" fmla="*/ 91494 h 756117"/>
                    <a:gd name="connsiteX2" fmla="*/ 165380 w 352728"/>
                    <a:gd name="connsiteY2" fmla="*/ 99113 h 756117"/>
                    <a:gd name="connsiteX3" fmla="*/ 45365 w 352728"/>
                    <a:gd name="connsiteY3" fmla="*/ 626798 h 756117"/>
                    <a:gd name="connsiteX4" fmla="*/ 188240 w 352728"/>
                    <a:gd name="connsiteY4" fmla="*/ 664898 h 756117"/>
                    <a:gd name="connsiteX5" fmla="*/ 260630 w 352728"/>
                    <a:gd name="connsiteY5" fmla="*/ 369623 h 756117"/>
                    <a:gd name="connsiteX6" fmla="*/ 306350 w 352728"/>
                    <a:gd name="connsiteY6" fmla="*/ 352478 h 756117"/>
                    <a:gd name="connsiteX7" fmla="*/ 222530 w 352728"/>
                    <a:gd name="connsiteY7" fmla="*/ 691569 h 756117"/>
                    <a:gd name="connsiteX8" fmla="*/ 4246 w 352728"/>
                    <a:gd name="connsiteY8" fmla="*/ 616927 h 756117"/>
                    <a:gd name="connsiteX9" fmla="*/ 131091 w 352728"/>
                    <a:gd name="connsiteY9" fmla="*/ 70539 h 756117"/>
                    <a:gd name="connsiteX10" fmla="*/ 341257 w 352728"/>
                    <a:gd name="connsiteY10" fmla="*/ 57772 h 756117"/>
                    <a:gd name="connsiteX11" fmla="*/ 332277 w 352728"/>
                    <a:gd name="connsiteY11" fmla="*/ 245155 h 756117"/>
                    <a:gd name="connsiteX12" fmla="*/ 292420 w 352728"/>
                    <a:gd name="connsiteY12" fmla="*/ 231845 h 756117"/>
                    <a:gd name="connsiteX0" fmla="*/ 292420 w 353927"/>
                    <a:gd name="connsiteY0" fmla="*/ 231845 h 756117"/>
                    <a:gd name="connsiteX1" fmla="*/ 308254 w 353927"/>
                    <a:gd name="connsiteY1" fmla="*/ 91494 h 756117"/>
                    <a:gd name="connsiteX2" fmla="*/ 165380 w 353927"/>
                    <a:gd name="connsiteY2" fmla="*/ 99113 h 756117"/>
                    <a:gd name="connsiteX3" fmla="*/ 45365 w 353927"/>
                    <a:gd name="connsiteY3" fmla="*/ 626798 h 756117"/>
                    <a:gd name="connsiteX4" fmla="*/ 188240 w 353927"/>
                    <a:gd name="connsiteY4" fmla="*/ 664898 h 756117"/>
                    <a:gd name="connsiteX5" fmla="*/ 260630 w 353927"/>
                    <a:gd name="connsiteY5" fmla="*/ 369623 h 756117"/>
                    <a:gd name="connsiteX6" fmla="*/ 306350 w 353927"/>
                    <a:gd name="connsiteY6" fmla="*/ 352478 h 756117"/>
                    <a:gd name="connsiteX7" fmla="*/ 222530 w 353927"/>
                    <a:gd name="connsiteY7" fmla="*/ 691569 h 756117"/>
                    <a:gd name="connsiteX8" fmla="*/ 4246 w 353927"/>
                    <a:gd name="connsiteY8" fmla="*/ 616927 h 756117"/>
                    <a:gd name="connsiteX9" fmla="*/ 131091 w 353927"/>
                    <a:gd name="connsiteY9" fmla="*/ 70539 h 756117"/>
                    <a:gd name="connsiteX10" fmla="*/ 341257 w 353927"/>
                    <a:gd name="connsiteY10" fmla="*/ 57772 h 756117"/>
                    <a:gd name="connsiteX11" fmla="*/ 332277 w 353927"/>
                    <a:gd name="connsiteY11" fmla="*/ 245155 h 756117"/>
                    <a:gd name="connsiteX12" fmla="*/ 292420 w 353927"/>
                    <a:gd name="connsiteY12" fmla="*/ 231845 h 756117"/>
                    <a:gd name="connsiteX0" fmla="*/ 292420 w 353927"/>
                    <a:gd name="connsiteY0" fmla="*/ 231845 h 756117"/>
                    <a:gd name="connsiteX1" fmla="*/ 308254 w 353927"/>
                    <a:gd name="connsiteY1" fmla="*/ 91494 h 756117"/>
                    <a:gd name="connsiteX2" fmla="*/ 165380 w 353927"/>
                    <a:gd name="connsiteY2" fmla="*/ 99113 h 756117"/>
                    <a:gd name="connsiteX3" fmla="*/ 49175 w 353927"/>
                    <a:gd name="connsiteY3" fmla="*/ 624893 h 756117"/>
                    <a:gd name="connsiteX4" fmla="*/ 188240 w 353927"/>
                    <a:gd name="connsiteY4" fmla="*/ 664898 h 756117"/>
                    <a:gd name="connsiteX5" fmla="*/ 260630 w 353927"/>
                    <a:gd name="connsiteY5" fmla="*/ 369623 h 756117"/>
                    <a:gd name="connsiteX6" fmla="*/ 306350 w 353927"/>
                    <a:gd name="connsiteY6" fmla="*/ 352478 h 756117"/>
                    <a:gd name="connsiteX7" fmla="*/ 222530 w 353927"/>
                    <a:gd name="connsiteY7" fmla="*/ 691569 h 756117"/>
                    <a:gd name="connsiteX8" fmla="*/ 4246 w 353927"/>
                    <a:gd name="connsiteY8" fmla="*/ 616927 h 756117"/>
                    <a:gd name="connsiteX9" fmla="*/ 131091 w 353927"/>
                    <a:gd name="connsiteY9" fmla="*/ 70539 h 756117"/>
                    <a:gd name="connsiteX10" fmla="*/ 341257 w 353927"/>
                    <a:gd name="connsiteY10" fmla="*/ 57772 h 756117"/>
                    <a:gd name="connsiteX11" fmla="*/ 332277 w 353927"/>
                    <a:gd name="connsiteY11" fmla="*/ 245155 h 756117"/>
                    <a:gd name="connsiteX12" fmla="*/ 292420 w 353927"/>
                    <a:gd name="connsiteY12" fmla="*/ 231845 h 756117"/>
                    <a:gd name="connsiteX0" fmla="*/ 292420 w 353927"/>
                    <a:gd name="connsiteY0" fmla="*/ 231845 h 756117"/>
                    <a:gd name="connsiteX1" fmla="*/ 308254 w 353927"/>
                    <a:gd name="connsiteY1" fmla="*/ 91494 h 756117"/>
                    <a:gd name="connsiteX2" fmla="*/ 165380 w 353927"/>
                    <a:gd name="connsiteY2" fmla="*/ 99113 h 756117"/>
                    <a:gd name="connsiteX3" fmla="*/ 49175 w 353927"/>
                    <a:gd name="connsiteY3" fmla="*/ 624893 h 756117"/>
                    <a:gd name="connsiteX4" fmla="*/ 188240 w 353927"/>
                    <a:gd name="connsiteY4" fmla="*/ 664898 h 756117"/>
                    <a:gd name="connsiteX5" fmla="*/ 260630 w 353927"/>
                    <a:gd name="connsiteY5" fmla="*/ 369623 h 756117"/>
                    <a:gd name="connsiteX6" fmla="*/ 306350 w 353927"/>
                    <a:gd name="connsiteY6" fmla="*/ 352478 h 756117"/>
                    <a:gd name="connsiteX7" fmla="*/ 222530 w 353927"/>
                    <a:gd name="connsiteY7" fmla="*/ 691569 h 756117"/>
                    <a:gd name="connsiteX8" fmla="*/ 4246 w 353927"/>
                    <a:gd name="connsiteY8" fmla="*/ 616927 h 756117"/>
                    <a:gd name="connsiteX9" fmla="*/ 131091 w 353927"/>
                    <a:gd name="connsiteY9" fmla="*/ 70539 h 756117"/>
                    <a:gd name="connsiteX10" fmla="*/ 341257 w 353927"/>
                    <a:gd name="connsiteY10" fmla="*/ 57772 h 756117"/>
                    <a:gd name="connsiteX11" fmla="*/ 332277 w 353927"/>
                    <a:gd name="connsiteY11" fmla="*/ 245155 h 756117"/>
                    <a:gd name="connsiteX12" fmla="*/ 292420 w 353927"/>
                    <a:gd name="connsiteY12" fmla="*/ 231845 h 756117"/>
                    <a:gd name="connsiteX0" fmla="*/ 290167 w 351674"/>
                    <a:gd name="connsiteY0" fmla="*/ 231845 h 757356"/>
                    <a:gd name="connsiteX1" fmla="*/ 306001 w 351674"/>
                    <a:gd name="connsiteY1" fmla="*/ 91494 h 757356"/>
                    <a:gd name="connsiteX2" fmla="*/ 163127 w 351674"/>
                    <a:gd name="connsiteY2" fmla="*/ 99113 h 757356"/>
                    <a:gd name="connsiteX3" fmla="*/ 46922 w 351674"/>
                    <a:gd name="connsiteY3" fmla="*/ 624893 h 757356"/>
                    <a:gd name="connsiteX4" fmla="*/ 185987 w 351674"/>
                    <a:gd name="connsiteY4" fmla="*/ 664898 h 757356"/>
                    <a:gd name="connsiteX5" fmla="*/ 258377 w 351674"/>
                    <a:gd name="connsiteY5" fmla="*/ 369623 h 757356"/>
                    <a:gd name="connsiteX6" fmla="*/ 304097 w 351674"/>
                    <a:gd name="connsiteY6" fmla="*/ 352478 h 757356"/>
                    <a:gd name="connsiteX7" fmla="*/ 220277 w 351674"/>
                    <a:gd name="connsiteY7" fmla="*/ 691569 h 757356"/>
                    <a:gd name="connsiteX8" fmla="*/ 1993 w 351674"/>
                    <a:gd name="connsiteY8" fmla="*/ 616927 h 757356"/>
                    <a:gd name="connsiteX9" fmla="*/ 128838 w 351674"/>
                    <a:gd name="connsiteY9" fmla="*/ 70539 h 757356"/>
                    <a:gd name="connsiteX10" fmla="*/ 339004 w 351674"/>
                    <a:gd name="connsiteY10" fmla="*/ 57772 h 757356"/>
                    <a:gd name="connsiteX11" fmla="*/ 330024 w 351674"/>
                    <a:gd name="connsiteY11" fmla="*/ 245155 h 757356"/>
                    <a:gd name="connsiteX12" fmla="*/ 290167 w 351674"/>
                    <a:gd name="connsiteY12" fmla="*/ 231845 h 757356"/>
                    <a:gd name="connsiteX0" fmla="*/ 291602 w 353109"/>
                    <a:gd name="connsiteY0" fmla="*/ 231845 h 759930"/>
                    <a:gd name="connsiteX1" fmla="*/ 307436 w 353109"/>
                    <a:gd name="connsiteY1" fmla="*/ 91494 h 759930"/>
                    <a:gd name="connsiteX2" fmla="*/ 164562 w 353109"/>
                    <a:gd name="connsiteY2" fmla="*/ 99113 h 759930"/>
                    <a:gd name="connsiteX3" fmla="*/ 48357 w 353109"/>
                    <a:gd name="connsiteY3" fmla="*/ 624893 h 759930"/>
                    <a:gd name="connsiteX4" fmla="*/ 187422 w 353109"/>
                    <a:gd name="connsiteY4" fmla="*/ 664898 h 759930"/>
                    <a:gd name="connsiteX5" fmla="*/ 259812 w 353109"/>
                    <a:gd name="connsiteY5" fmla="*/ 369623 h 759930"/>
                    <a:gd name="connsiteX6" fmla="*/ 305532 w 353109"/>
                    <a:gd name="connsiteY6" fmla="*/ 352478 h 759930"/>
                    <a:gd name="connsiteX7" fmla="*/ 221712 w 353109"/>
                    <a:gd name="connsiteY7" fmla="*/ 691569 h 759930"/>
                    <a:gd name="connsiteX8" fmla="*/ 3428 w 353109"/>
                    <a:gd name="connsiteY8" fmla="*/ 616927 h 759930"/>
                    <a:gd name="connsiteX9" fmla="*/ 130273 w 353109"/>
                    <a:gd name="connsiteY9" fmla="*/ 70539 h 759930"/>
                    <a:gd name="connsiteX10" fmla="*/ 340439 w 353109"/>
                    <a:gd name="connsiteY10" fmla="*/ 57772 h 759930"/>
                    <a:gd name="connsiteX11" fmla="*/ 331459 w 353109"/>
                    <a:gd name="connsiteY11" fmla="*/ 245155 h 759930"/>
                    <a:gd name="connsiteX12" fmla="*/ 291602 w 353109"/>
                    <a:gd name="connsiteY12" fmla="*/ 231845 h 759930"/>
                    <a:gd name="connsiteX0" fmla="*/ 290850 w 352357"/>
                    <a:gd name="connsiteY0" fmla="*/ 231845 h 761266"/>
                    <a:gd name="connsiteX1" fmla="*/ 306684 w 352357"/>
                    <a:gd name="connsiteY1" fmla="*/ 91494 h 761266"/>
                    <a:gd name="connsiteX2" fmla="*/ 163810 w 352357"/>
                    <a:gd name="connsiteY2" fmla="*/ 99113 h 761266"/>
                    <a:gd name="connsiteX3" fmla="*/ 47605 w 352357"/>
                    <a:gd name="connsiteY3" fmla="*/ 624893 h 761266"/>
                    <a:gd name="connsiteX4" fmla="*/ 186670 w 352357"/>
                    <a:gd name="connsiteY4" fmla="*/ 664898 h 761266"/>
                    <a:gd name="connsiteX5" fmla="*/ 259060 w 352357"/>
                    <a:gd name="connsiteY5" fmla="*/ 369623 h 761266"/>
                    <a:gd name="connsiteX6" fmla="*/ 304780 w 352357"/>
                    <a:gd name="connsiteY6" fmla="*/ 352478 h 761266"/>
                    <a:gd name="connsiteX7" fmla="*/ 220960 w 352357"/>
                    <a:gd name="connsiteY7" fmla="*/ 691569 h 761266"/>
                    <a:gd name="connsiteX8" fmla="*/ 2676 w 352357"/>
                    <a:gd name="connsiteY8" fmla="*/ 616927 h 761266"/>
                    <a:gd name="connsiteX9" fmla="*/ 129521 w 352357"/>
                    <a:gd name="connsiteY9" fmla="*/ 70539 h 761266"/>
                    <a:gd name="connsiteX10" fmla="*/ 339687 w 352357"/>
                    <a:gd name="connsiteY10" fmla="*/ 57772 h 761266"/>
                    <a:gd name="connsiteX11" fmla="*/ 330707 w 352357"/>
                    <a:gd name="connsiteY11" fmla="*/ 245155 h 761266"/>
                    <a:gd name="connsiteX12" fmla="*/ 290850 w 352357"/>
                    <a:gd name="connsiteY12" fmla="*/ 231845 h 761266"/>
                    <a:gd name="connsiteX0" fmla="*/ 290850 w 352357"/>
                    <a:gd name="connsiteY0" fmla="*/ 231845 h 761266"/>
                    <a:gd name="connsiteX1" fmla="*/ 306684 w 352357"/>
                    <a:gd name="connsiteY1" fmla="*/ 91494 h 761266"/>
                    <a:gd name="connsiteX2" fmla="*/ 163810 w 352357"/>
                    <a:gd name="connsiteY2" fmla="*/ 99113 h 761266"/>
                    <a:gd name="connsiteX3" fmla="*/ 47605 w 352357"/>
                    <a:gd name="connsiteY3" fmla="*/ 624893 h 761266"/>
                    <a:gd name="connsiteX4" fmla="*/ 186670 w 352357"/>
                    <a:gd name="connsiteY4" fmla="*/ 664898 h 761266"/>
                    <a:gd name="connsiteX5" fmla="*/ 259060 w 352357"/>
                    <a:gd name="connsiteY5" fmla="*/ 369623 h 761266"/>
                    <a:gd name="connsiteX6" fmla="*/ 304780 w 352357"/>
                    <a:gd name="connsiteY6" fmla="*/ 352478 h 761266"/>
                    <a:gd name="connsiteX7" fmla="*/ 220960 w 352357"/>
                    <a:gd name="connsiteY7" fmla="*/ 691569 h 761266"/>
                    <a:gd name="connsiteX8" fmla="*/ 2676 w 352357"/>
                    <a:gd name="connsiteY8" fmla="*/ 616927 h 761266"/>
                    <a:gd name="connsiteX9" fmla="*/ 129521 w 352357"/>
                    <a:gd name="connsiteY9" fmla="*/ 70539 h 761266"/>
                    <a:gd name="connsiteX10" fmla="*/ 339687 w 352357"/>
                    <a:gd name="connsiteY10" fmla="*/ 57772 h 761266"/>
                    <a:gd name="connsiteX11" fmla="*/ 330707 w 352357"/>
                    <a:gd name="connsiteY11" fmla="*/ 241345 h 761266"/>
                    <a:gd name="connsiteX12" fmla="*/ 290850 w 352357"/>
                    <a:gd name="connsiteY12" fmla="*/ 231845 h 761266"/>
                    <a:gd name="connsiteX0" fmla="*/ 290850 w 351422"/>
                    <a:gd name="connsiteY0" fmla="*/ 231845 h 761266"/>
                    <a:gd name="connsiteX1" fmla="*/ 306684 w 351422"/>
                    <a:gd name="connsiteY1" fmla="*/ 91494 h 761266"/>
                    <a:gd name="connsiteX2" fmla="*/ 163810 w 351422"/>
                    <a:gd name="connsiteY2" fmla="*/ 99113 h 761266"/>
                    <a:gd name="connsiteX3" fmla="*/ 47605 w 351422"/>
                    <a:gd name="connsiteY3" fmla="*/ 624893 h 761266"/>
                    <a:gd name="connsiteX4" fmla="*/ 186670 w 351422"/>
                    <a:gd name="connsiteY4" fmla="*/ 664898 h 761266"/>
                    <a:gd name="connsiteX5" fmla="*/ 259060 w 351422"/>
                    <a:gd name="connsiteY5" fmla="*/ 369623 h 761266"/>
                    <a:gd name="connsiteX6" fmla="*/ 304780 w 351422"/>
                    <a:gd name="connsiteY6" fmla="*/ 352478 h 761266"/>
                    <a:gd name="connsiteX7" fmla="*/ 220960 w 351422"/>
                    <a:gd name="connsiteY7" fmla="*/ 691569 h 761266"/>
                    <a:gd name="connsiteX8" fmla="*/ 2676 w 351422"/>
                    <a:gd name="connsiteY8" fmla="*/ 616927 h 761266"/>
                    <a:gd name="connsiteX9" fmla="*/ 129521 w 351422"/>
                    <a:gd name="connsiteY9" fmla="*/ 70539 h 761266"/>
                    <a:gd name="connsiteX10" fmla="*/ 339687 w 351422"/>
                    <a:gd name="connsiteY10" fmla="*/ 57772 h 761266"/>
                    <a:gd name="connsiteX11" fmla="*/ 326897 w 351422"/>
                    <a:gd name="connsiteY11" fmla="*/ 241345 h 761266"/>
                    <a:gd name="connsiteX12" fmla="*/ 290850 w 351422"/>
                    <a:gd name="connsiteY12" fmla="*/ 231845 h 761266"/>
                    <a:gd name="connsiteX0" fmla="*/ 290850 w 351422"/>
                    <a:gd name="connsiteY0" fmla="*/ 231845 h 761266"/>
                    <a:gd name="connsiteX1" fmla="*/ 306684 w 351422"/>
                    <a:gd name="connsiteY1" fmla="*/ 91494 h 761266"/>
                    <a:gd name="connsiteX2" fmla="*/ 163810 w 351422"/>
                    <a:gd name="connsiteY2" fmla="*/ 99113 h 761266"/>
                    <a:gd name="connsiteX3" fmla="*/ 47605 w 351422"/>
                    <a:gd name="connsiteY3" fmla="*/ 624893 h 761266"/>
                    <a:gd name="connsiteX4" fmla="*/ 186670 w 351422"/>
                    <a:gd name="connsiteY4" fmla="*/ 664898 h 761266"/>
                    <a:gd name="connsiteX5" fmla="*/ 259060 w 351422"/>
                    <a:gd name="connsiteY5" fmla="*/ 369623 h 761266"/>
                    <a:gd name="connsiteX6" fmla="*/ 304780 w 351422"/>
                    <a:gd name="connsiteY6" fmla="*/ 352478 h 761266"/>
                    <a:gd name="connsiteX7" fmla="*/ 220960 w 351422"/>
                    <a:gd name="connsiteY7" fmla="*/ 691569 h 761266"/>
                    <a:gd name="connsiteX8" fmla="*/ 2676 w 351422"/>
                    <a:gd name="connsiteY8" fmla="*/ 616927 h 761266"/>
                    <a:gd name="connsiteX9" fmla="*/ 129521 w 351422"/>
                    <a:gd name="connsiteY9" fmla="*/ 70539 h 761266"/>
                    <a:gd name="connsiteX10" fmla="*/ 339687 w 351422"/>
                    <a:gd name="connsiteY10" fmla="*/ 57772 h 761266"/>
                    <a:gd name="connsiteX11" fmla="*/ 326897 w 351422"/>
                    <a:gd name="connsiteY11" fmla="*/ 241345 h 761266"/>
                    <a:gd name="connsiteX12" fmla="*/ 290850 w 351422"/>
                    <a:gd name="connsiteY12" fmla="*/ 231845 h 761266"/>
                    <a:gd name="connsiteX0" fmla="*/ 290850 w 351422"/>
                    <a:gd name="connsiteY0" fmla="*/ 231845 h 761266"/>
                    <a:gd name="connsiteX1" fmla="*/ 306684 w 351422"/>
                    <a:gd name="connsiteY1" fmla="*/ 91494 h 761266"/>
                    <a:gd name="connsiteX2" fmla="*/ 163810 w 351422"/>
                    <a:gd name="connsiteY2" fmla="*/ 99113 h 761266"/>
                    <a:gd name="connsiteX3" fmla="*/ 47605 w 351422"/>
                    <a:gd name="connsiteY3" fmla="*/ 624893 h 761266"/>
                    <a:gd name="connsiteX4" fmla="*/ 186670 w 351422"/>
                    <a:gd name="connsiteY4" fmla="*/ 664898 h 761266"/>
                    <a:gd name="connsiteX5" fmla="*/ 259060 w 351422"/>
                    <a:gd name="connsiteY5" fmla="*/ 369623 h 761266"/>
                    <a:gd name="connsiteX6" fmla="*/ 304780 w 351422"/>
                    <a:gd name="connsiteY6" fmla="*/ 352478 h 761266"/>
                    <a:gd name="connsiteX7" fmla="*/ 220960 w 351422"/>
                    <a:gd name="connsiteY7" fmla="*/ 691569 h 761266"/>
                    <a:gd name="connsiteX8" fmla="*/ 2676 w 351422"/>
                    <a:gd name="connsiteY8" fmla="*/ 616927 h 761266"/>
                    <a:gd name="connsiteX9" fmla="*/ 129521 w 351422"/>
                    <a:gd name="connsiteY9" fmla="*/ 70539 h 761266"/>
                    <a:gd name="connsiteX10" fmla="*/ 339687 w 351422"/>
                    <a:gd name="connsiteY10" fmla="*/ 57772 h 761266"/>
                    <a:gd name="connsiteX11" fmla="*/ 326897 w 351422"/>
                    <a:gd name="connsiteY11" fmla="*/ 241345 h 761266"/>
                    <a:gd name="connsiteX12" fmla="*/ 290850 w 351422"/>
                    <a:gd name="connsiteY12" fmla="*/ 231845 h 761266"/>
                    <a:gd name="connsiteX0" fmla="*/ 290850 w 351422"/>
                    <a:gd name="connsiteY0" fmla="*/ 231845 h 761266"/>
                    <a:gd name="connsiteX1" fmla="*/ 306684 w 351422"/>
                    <a:gd name="connsiteY1" fmla="*/ 91494 h 761266"/>
                    <a:gd name="connsiteX2" fmla="*/ 163810 w 351422"/>
                    <a:gd name="connsiteY2" fmla="*/ 99113 h 761266"/>
                    <a:gd name="connsiteX3" fmla="*/ 47605 w 351422"/>
                    <a:gd name="connsiteY3" fmla="*/ 624893 h 761266"/>
                    <a:gd name="connsiteX4" fmla="*/ 186670 w 351422"/>
                    <a:gd name="connsiteY4" fmla="*/ 664898 h 761266"/>
                    <a:gd name="connsiteX5" fmla="*/ 259060 w 351422"/>
                    <a:gd name="connsiteY5" fmla="*/ 369623 h 761266"/>
                    <a:gd name="connsiteX6" fmla="*/ 304780 w 351422"/>
                    <a:gd name="connsiteY6" fmla="*/ 352478 h 761266"/>
                    <a:gd name="connsiteX7" fmla="*/ 220960 w 351422"/>
                    <a:gd name="connsiteY7" fmla="*/ 691569 h 761266"/>
                    <a:gd name="connsiteX8" fmla="*/ 2676 w 351422"/>
                    <a:gd name="connsiteY8" fmla="*/ 616927 h 761266"/>
                    <a:gd name="connsiteX9" fmla="*/ 129521 w 351422"/>
                    <a:gd name="connsiteY9" fmla="*/ 70539 h 761266"/>
                    <a:gd name="connsiteX10" fmla="*/ 339687 w 351422"/>
                    <a:gd name="connsiteY10" fmla="*/ 57772 h 761266"/>
                    <a:gd name="connsiteX11" fmla="*/ 326897 w 351422"/>
                    <a:gd name="connsiteY11" fmla="*/ 241345 h 761266"/>
                    <a:gd name="connsiteX12" fmla="*/ 290850 w 351422"/>
                    <a:gd name="connsiteY12" fmla="*/ 231845 h 761266"/>
                    <a:gd name="connsiteX0" fmla="*/ 290850 w 351422"/>
                    <a:gd name="connsiteY0" fmla="*/ 231845 h 754503"/>
                    <a:gd name="connsiteX1" fmla="*/ 306684 w 351422"/>
                    <a:gd name="connsiteY1" fmla="*/ 91494 h 754503"/>
                    <a:gd name="connsiteX2" fmla="*/ 163810 w 351422"/>
                    <a:gd name="connsiteY2" fmla="*/ 99113 h 754503"/>
                    <a:gd name="connsiteX3" fmla="*/ 47605 w 351422"/>
                    <a:gd name="connsiteY3" fmla="*/ 624893 h 754503"/>
                    <a:gd name="connsiteX4" fmla="*/ 186670 w 351422"/>
                    <a:gd name="connsiteY4" fmla="*/ 664898 h 754503"/>
                    <a:gd name="connsiteX5" fmla="*/ 259060 w 351422"/>
                    <a:gd name="connsiteY5" fmla="*/ 369623 h 754503"/>
                    <a:gd name="connsiteX6" fmla="*/ 304780 w 351422"/>
                    <a:gd name="connsiteY6" fmla="*/ 352478 h 754503"/>
                    <a:gd name="connsiteX7" fmla="*/ 220960 w 351422"/>
                    <a:gd name="connsiteY7" fmla="*/ 691569 h 754503"/>
                    <a:gd name="connsiteX8" fmla="*/ 2676 w 351422"/>
                    <a:gd name="connsiteY8" fmla="*/ 616927 h 754503"/>
                    <a:gd name="connsiteX9" fmla="*/ 129521 w 351422"/>
                    <a:gd name="connsiteY9" fmla="*/ 70539 h 754503"/>
                    <a:gd name="connsiteX10" fmla="*/ 339687 w 351422"/>
                    <a:gd name="connsiteY10" fmla="*/ 57772 h 754503"/>
                    <a:gd name="connsiteX11" fmla="*/ 326897 w 351422"/>
                    <a:gd name="connsiteY11" fmla="*/ 241345 h 754503"/>
                    <a:gd name="connsiteX12" fmla="*/ 290850 w 351422"/>
                    <a:gd name="connsiteY12" fmla="*/ 231845 h 754503"/>
                    <a:gd name="connsiteX0" fmla="*/ 290850 w 351422"/>
                    <a:gd name="connsiteY0" fmla="*/ 231845 h 754503"/>
                    <a:gd name="connsiteX1" fmla="*/ 306684 w 351422"/>
                    <a:gd name="connsiteY1" fmla="*/ 91494 h 754503"/>
                    <a:gd name="connsiteX2" fmla="*/ 163810 w 351422"/>
                    <a:gd name="connsiteY2" fmla="*/ 99113 h 754503"/>
                    <a:gd name="connsiteX3" fmla="*/ 45700 w 351422"/>
                    <a:gd name="connsiteY3" fmla="*/ 621083 h 754503"/>
                    <a:gd name="connsiteX4" fmla="*/ 186670 w 351422"/>
                    <a:gd name="connsiteY4" fmla="*/ 664898 h 754503"/>
                    <a:gd name="connsiteX5" fmla="*/ 259060 w 351422"/>
                    <a:gd name="connsiteY5" fmla="*/ 369623 h 754503"/>
                    <a:gd name="connsiteX6" fmla="*/ 304780 w 351422"/>
                    <a:gd name="connsiteY6" fmla="*/ 352478 h 754503"/>
                    <a:gd name="connsiteX7" fmla="*/ 220960 w 351422"/>
                    <a:gd name="connsiteY7" fmla="*/ 691569 h 754503"/>
                    <a:gd name="connsiteX8" fmla="*/ 2676 w 351422"/>
                    <a:gd name="connsiteY8" fmla="*/ 616927 h 754503"/>
                    <a:gd name="connsiteX9" fmla="*/ 129521 w 351422"/>
                    <a:gd name="connsiteY9" fmla="*/ 70539 h 754503"/>
                    <a:gd name="connsiteX10" fmla="*/ 339687 w 351422"/>
                    <a:gd name="connsiteY10" fmla="*/ 57772 h 754503"/>
                    <a:gd name="connsiteX11" fmla="*/ 326897 w 351422"/>
                    <a:gd name="connsiteY11" fmla="*/ 241345 h 754503"/>
                    <a:gd name="connsiteX12" fmla="*/ 290850 w 351422"/>
                    <a:gd name="connsiteY12" fmla="*/ 231845 h 754503"/>
                    <a:gd name="connsiteX0" fmla="*/ 290850 w 351422"/>
                    <a:gd name="connsiteY0" fmla="*/ 231845 h 754503"/>
                    <a:gd name="connsiteX1" fmla="*/ 306684 w 351422"/>
                    <a:gd name="connsiteY1" fmla="*/ 91494 h 754503"/>
                    <a:gd name="connsiteX2" fmla="*/ 163810 w 351422"/>
                    <a:gd name="connsiteY2" fmla="*/ 99113 h 754503"/>
                    <a:gd name="connsiteX3" fmla="*/ 45700 w 351422"/>
                    <a:gd name="connsiteY3" fmla="*/ 621083 h 754503"/>
                    <a:gd name="connsiteX4" fmla="*/ 186670 w 351422"/>
                    <a:gd name="connsiteY4" fmla="*/ 664898 h 754503"/>
                    <a:gd name="connsiteX5" fmla="*/ 259060 w 351422"/>
                    <a:gd name="connsiteY5" fmla="*/ 369623 h 754503"/>
                    <a:gd name="connsiteX6" fmla="*/ 304780 w 351422"/>
                    <a:gd name="connsiteY6" fmla="*/ 352478 h 754503"/>
                    <a:gd name="connsiteX7" fmla="*/ 220960 w 351422"/>
                    <a:gd name="connsiteY7" fmla="*/ 691569 h 754503"/>
                    <a:gd name="connsiteX8" fmla="*/ 2676 w 351422"/>
                    <a:gd name="connsiteY8" fmla="*/ 616927 h 754503"/>
                    <a:gd name="connsiteX9" fmla="*/ 129521 w 351422"/>
                    <a:gd name="connsiteY9" fmla="*/ 70539 h 754503"/>
                    <a:gd name="connsiteX10" fmla="*/ 339687 w 351422"/>
                    <a:gd name="connsiteY10" fmla="*/ 57772 h 754503"/>
                    <a:gd name="connsiteX11" fmla="*/ 326897 w 351422"/>
                    <a:gd name="connsiteY11" fmla="*/ 241345 h 754503"/>
                    <a:gd name="connsiteX12" fmla="*/ 290850 w 351422"/>
                    <a:gd name="connsiteY12" fmla="*/ 231845 h 754503"/>
                    <a:gd name="connsiteX0" fmla="*/ 290339 w 350911"/>
                    <a:gd name="connsiteY0" fmla="*/ 231845 h 738452"/>
                    <a:gd name="connsiteX1" fmla="*/ 306173 w 350911"/>
                    <a:gd name="connsiteY1" fmla="*/ 91494 h 738452"/>
                    <a:gd name="connsiteX2" fmla="*/ 163299 w 350911"/>
                    <a:gd name="connsiteY2" fmla="*/ 99113 h 738452"/>
                    <a:gd name="connsiteX3" fmla="*/ 45189 w 350911"/>
                    <a:gd name="connsiteY3" fmla="*/ 621083 h 738452"/>
                    <a:gd name="connsiteX4" fmla="*/ 186159 w 350911"/>
                    <a:gd name="connsiteY4" fmla="*/ 664898 h 738452"/>
                    <a:gd name="connsiteX5" fmla="*/ 258549 w 350911"/>
                    <a:gd name="connsiteY5" fmla="*/ 369623 h 738452"/>
                    <a:gd name="connsiteX6" fmla="*/ 304269 w 350911"/>
                    <a:gd name="connsiteY6" fmla="*/ 352478 h 738452"/>
                    <a:gd name="connsiteX7" fmla="*/ 220449 w 350911"/>
                    <a:gd name="connsiteY7" fmla="*/ 691569 h 738452"/>
                    <a:gd name="connsiteX8" fmla="*/ 2165 w 350911"/>
                    <a:gd name="connsiteY8" fmla="*/ 616927 h 738452"/>
                    <a:gd name="connsiteX9" fmla="*/ 129010 w 350911"/>
                    <a:gd name="connsiteY9" fmla="*/ 70539 h 738452"/>
                    <a:gd name="connsiteX10" fmla="*/ 339176 w 350911"/>
                    <a:gd name="connsiteY10" fmla="*/ 57772 h 738452"/>
                    <a:gd name="connsiteX11" fmla="*/ 326386 w 350911"/>
                    <a:gd name="connsiteY11" fmla="*/ 241345 h 738452"/>
                    <a:gd name="connsiteX12" fmla="*/ 290339 w 350911"/>
                    <a:gd name="connsiteY12" fmla="*/ 231845 h 738452"/>
                    <a:gd name="connsiteX0" fmla="*/ 289517 w 350089"/>
                    <a:gd name="connsiteY0" fmla="*/ 231845 h 749295"/>
                    <a:gd name="connsiteX1" fmla="*/ 305351 w 350089"/>
                    <a:gd name="connsiteY1" fmla="*/ 91494 h 749295"/>
                    <a:gd name="connsiteX2" fmla="*/ 162477 w 350089"/>
                    <a:gd name="connsiteY2" fmla="*/ 99113 h 749295"/>
                    <a:gd name="connsiteX3" fmla="*/ 44367 w 350089"/>
                    <a:gd name="connsiteY3" fmla="*/ 621083 h 749295"/>
                    <a:gd name="connsiteX4" fmla="*/ 185337 w 350089"/>
                    <a:gd name="connsiteY4" fmla="*/ 664898 h 749295"/>
                    <a:gd name="connsiteX5" fmla="*/ 257727 w 350089"/>
                    <a:gd name="connsiteY5" fmla="*/ 369623 h 749295"/>
                    <a:gd name="connsiteX6" fmla="*/ 303447 w 350089"/>
                    <a:gd name="connsiteY6" fmla="*/ 352478 h 749295"/>
                    <a:gd name="connsiteX7" fmla="*/ 219627 w 350089"/>
                    <a:gd name="connsiteY7" fmla="*/ 691569 h 749295"/>
                    <a:gd name="connsiteX8" fmla="*/ 1343 w 350089"/>
                    <a:gd name="connsiteY8" fmla="*/ 616927 h 749295"/>
                    <a:gd name="connsiteX9" fmla="*/ 128188 w 350089"/>
                    <a:gd name="connsiteY9" fmla="*/ 70539 h 749295"/>
                    <a:gd name="connsiteX10" fmla="*/ 338354 w 350089"/>
                    <a:gd name="connsiteY10" fmla="*/ 57772 h 749295"/>
                    <a:gd name="connsiteX11" fmla="*/ 325564 w 350089"/>
                    <a:gd name="connsiteY11" fmla="*/ 241345 h 749295"/>
                    <a:gd name="connsiteX12" fmla="*/ 289517 w 350089"/>
                    <a:gd name="connsiteY12" fmla="*/ 231845 h 749295"/>
                    <a:gd name="connsiteX0" fmla="*/ 289517 w 350089"/>
                    <a:gd name="connsiteY0" fmla="*/ 231845 h 751017"/>
                    <a:gd name="connsiteX1" fmla="*/ 305351 w 350089"/>
                    <a:gd name="connsiteY1" fmla="*/ 91494 h 751017"/>
                    <a:gd name="connsiteX2" fmla="*/ 162477 w 350089"/>
                    <a:gd name="connsiteY2" fmla="*/ 99113 h 751017"/>
                    <a:gd name="connsiteX3" fmla="*/ 44367 w 350089"/>
                    <a:gd name="connsiteY3" fmla="*/ 621083 h 751017"/>
                    <a:gd name="connsiteX4" fmla="*/ 185337 w 350089"/>
                    <a:gd name="connsiteY4" fmla="*/ 664898 h 751017"/>
                    <a:gd name="connsiteX5" fmla="*/ 257727 w 350089"/>
                    <a:gd name="connsiteY5" fmla="*/ 369623 h 751017"/>
                    <a:gd name="connsiteX6" fmla="*/ 303447 w 350089"/>
                    <a:gd name="connsiteY6" fmla="*/ 352478 h 751017"/>
                    <a:gd name="connsiteX7" fmla="*/ 219627 w 350089"/>
                    <a:gd name="connsiteY7" fmla="*/ 691569 h 751017"/>
                    <a:gd name="connsiteX8" fmla="*/ 1343 w 350089"/>
                    <a:gd name="connsiteY8" fmla="*/ 616927 h 751017"/>
                    <a:gd name="connsiteX9" fmla="*/ 128188 w 350089"/>
                    <a:gd name="connsiteY9" fmla="*/ 70539 h 751017"/>
                    <a:gd name="connsiteX10" fmla="*/ 338354 w 350089"/>
                    <a:gd name="connsiteY10" fmla="*/ 57772 h 751017"/>
                    <a:gd name="connsiteX11" fmla="*/ 325564 w 350089"/>
                    <a:gd name="connsiteY11" fmla="*/ 241345 h 751017"/>
                    <a:gd name="connsiteX12" fmla="*/ 289517 w 350089"/>
                    <a:gd name="connsiteY12" fmla="*/ 231845 h 751017"/>
                    <a:gd name="connsiteX0" fmla="*/ 289517 w 350089"/>
                    <a:gd name="connsiteY0" fmla="*/ 231845 h 751017"/>
                    <a:gd name="connsiteX1" fmla="*/ 305351 w 350089"/>
                    <a:gd name="connsiteY1" fmla="*/ 91494 h 751017"/>
                    <a:gd name="connsiteX2" fmla="*/ 162477 w 350089"/>
                    <a:gd name="connsiteY2" fmla="*/ 99113 h 751017"/>
                    <a:gd name="connsiteX3" fmla="*/ 44367 w 350089"/>
                    <a:gd name="connsiteY3" fmla="*/ 621083 h 751017"/>
                    <a:gd name="connsiteX4" fmla="*/ 185337 w 350089"/>
                    <a:gd name="connsiteY4" fmla="*/ 664898 h 751017"/>
                    <a:gd name="connsiteX5" fmla="*/ 259632 w 350089"/>
                    <a:gd name="connsiteY5" fmla="*/ 348668 h 751017"/>
                    <a:gd name="connsiteX6" fmla="*/ 303447 w 350089"/>
                    <a:gd name="connsiteY6" fmla="*/ 352478 h 751017"/>
                    <a:gd name="connsiteX7" fmla="*/ 219627 w 350089"/>
                    <a:gd name="connsiteY7" fmla="*/ 691569 h 751017"/>
                    <a:gd name="connsiteX8" fmla="*/ 1343 w 350089"/>
                    <a:gd name="connsiteY8" fmla="*/ 616927 h 751017"/>
                    <a:gd name="connsiteX9" fmla="*/ 128188 w 350089"/>
                    <a:gd name="connsiteY9" fmla="*/ 70539 h 751017"/>
                    <a:gd name="connsiteX10" fmla="*/ 338354 w 350089"/>
                    <a:gd name="connsiteY10" fmla="*/ 57772 h 751017"/>
                    <a:gd name="connsiteX11" fmla="*/ 325564 w 350089"/>
                    <a:gd name="connsiteY11" fmla="*/ 241345 h 751017"/>
                    <a:gd name="connsiteX12" fmla="*/ 289517 w 350089"/>
                    <a:gd name="connsiteY12" fmla="*/ 231845 h 751017"/>
                    <a:gd name="connsiteX0" fmla="*/ 289517 w 350089"/>
                    <a:gd name="connsiteY0" fmla="*/ 231845 h 751017"/>
                    <a:gd name="connsiteX1" fmla="*/ 305351 w 350089"/>
                    <a:gd name="connsiteY1" fmla="*/ 91494 h 751017"/>
                    <a:gd name="connsiteX2" fmla="*/ 162477 w 350089"/>
                    <a:gd name="connsiteY2" fmla="*/ 99113 h 751017"/>
                    <a:gd name="connsiteX3" fmla="*/ 44367 w 350089"/>
                    <a:gd name="connsiteY3" fmla="*/ 621083 h 751017"/>
                    <a:gd name="connsiteX4" fmla="*/ 185337 w 350089"/>
                    <a:gd name="connsiteY4" fmla="*/ 664898 h 751017"/>
                    <a:gd name="connsiteX5" fmla="*/ 259632 w 350089"/>
                    <a:gd name="connsiteY5" fmla="*/ 348668 h 751017"/>
                    <a:gd name="connsiteX6" fmla="*/ 303447 w 350089"/>
                    <a:gd name="connsiteY6" fmla="*/ 352478 h 751017"/>
                    <a:gd name="connsiteX7" fmla="*/ 219627 w 350089"/>
                    <a:gd name="connsiteY7" fmla="*/ 691569 h 751017"/>
                    <a:gd name="connsiteX8" fmla="*/ 1343 w 350089"/>
                    <a:gd name="connsiteY8" fmla="*/ 616927 h 751017"/>
                    <a:gd name="connsiteX9" fmla="*/ 128188 w 350089"/>
                    <a:gd name="connsiteY9" fmla="*/ 70539 h 751017"/>
                    <a:gd name="connsiteX10" fmla="*/ 338354 w 350089"/>
                    <a:gd name="connsiteY10" fmla="*/ 57772 h 751017"/>
                    <a:gd name="connsiteX11" fmla="*/ 325564 w 350089"/>
                    <a:gd name="connsiteY11" fmla="*/ 241345 h 751017"/>
                    <a:gd name="connsiteX12" fmla="*/ 289517 w 350089"/>
                    <a:gd name="connsiteY12" fmla="*/ 231845 h 751017"/>
                    <a:gd name="connsiteX0" fmla="*/ 289517 w 350089"/>
                    <a:gd name="connsiteY0" fmla="*/ 231845 h 751017"/>
                    <a:gd name="connsiteX1" fmla="*/ 305351 w 350089"/>
                    <a:gd name="connsiteY1" fmla="*/ 91494 h 751017"/>
                    <a:gd name="connsiteX2" fmla="*/ 162477 w 350089"/>
                    <a:gd name="connsiteY2" fmla="*/ 99113 h 751017"/>
                    <a:gd name="connsiteX3" fmla="*/ 44367 w 350089"/>
                    <a:gd name="connsiteY3" fmla="*/ 621083 h 751017"/>
                    <a:gd name="connsiteX4" fmla="*/ 185337 w 350089"/>
                    <a:gd name="connsiteY4" fmla="*/ 664898 h 751017"/>
                    <a:gd name="connsiteX5" fmla="*/ 259632 w 350089"/>
                    <a:gd name="connsiteY5" fmla="*/ 348668 h 751017"/>
                    <a:gd name="connsiteX6" fmla="*/ 303447 w 350089"/>
                    <a:gd name="connsiteY6" fmla="*/ 352478 h 751017"/>
                    <a:gd name="connsiteX7" fmla="*/ 219627 w 350089"/>
                    <a:gd name="connsiteY7" fmla="*/ 691569 h 751017"/>
                    <a:gd name="connsiteX8" fmla="*/ 1343 w 350089"/>
                    <a:gd name="connsiteY8" fmla="*/ 616927 h 751017"/>
                    <a:gd name="connsiteX9" fmla="*/ 128188 w 350089"/>
                    <a:gd name="connsiteY9" fmla="*/ 70539 h 751017"/>
                    <a:gd name="connsiteX10" fmla="*/ 338354 w 350089"/>
                    <a:gd name="connsiteY10" fmla="*/ 57772 h 751017"/>
                    <a:gd name="connsiteX11" fmla="*/ 325564 w 350089"/>
                    <a:gd name="connsiteY11" fmla="*/ 241345 h 751017"/>
                    <a:gd name="connsiteX12" fmla="*/ 289517 w 350089"/>
                    <a:gd name="connsiteY12" fmla="*/ 231845 h 751017"/>
                    <a:gd name="connsiteX0" fmla="*/ 289517 w 350089"/>
                    <a:gd name="connsiteY0" fmla="*/ 231845 h 751017"/>
                    <a:gd name="connsiteX1" fmla="*/ 305351 w 350089"/>
                    <a:gd name="connsiteY1" fmla="*/ 91494 h 751017"/>
                    <a:gd name="connsiteX2" fmla="*/ 162477 w 350089"/>
                    <a:gd name="connsiteY2" fmla="*/ 99113 h 751017"/>
                    <a:gd name="connsiteX3" fmla="*/ 44367 w 350089"/>
                    <a:gd name="connsiteY3" fmla="*/ 621083 h 751017"/>
                    <a:gd name="connsiteX4" fmla="*/ 185337 w 350089"/>
                    <a:gd name="connsiteY4" fmla="*/ 664898 h 751017"/>
                    <a:gd name="connsiteX5" fmla="*/ 249945 w 350089"/>
                    <a:gd name="connsiteY5" fmla="*/ 395163 h 751017"/>
                    <a:gd name="connsiteX6" fmla="*/ 303447 w 350089"/>
                    <a:gd name="connsiteY6" fmla="*/ 352478 h 751017"/>
                    <a:gd name="connsiteX7" fmla="*/ 219627 w 350089"/>
                    <a:gd name="connsiteY7" fmla="*/ 691569 h 751017"/>
                    <a:gd name="connsiteX8" fmla="*/ 1343 w 350089"/>
                    <a:gd name="connsiteY8" fmla="*/ 616927 h 751017"/>
                    <a:gd name="connsiteX9" fmla="*/ 128188 w 350089"/>
                    <a:gd name="connsiteY9" fmla="*/ 70539 h 751017"/>
                    <a:gd name="connsiteX10" fmla="*/ 338354 w 350089"/>
                    <a:gd name="connsiteY10" fmla="*/ 57772 h 751017"/>
                    <a:gd name="connsiteX11" fmla="*/ 325564 w 350089"/>
                    <a:gd name="connsiteY11" fmla="*/ 241345 h 751017"/>
                    <a:gd name="connsiteX12" fmla="*/ 289517 w 350089"/>
                    <a:gd name="connsiteY12" fmla="*/ 231845 h 751017"/>
                    <a:gd name="connsiteX0" fmla="*/ 289517 w 350089"/>
                    <a:gd name="connsiteY0" fmla="*/ 231845 h 751017"/>
                    <a:gd name="connsiteX1" fmla="*/ 305351 w 350089"/>
                    <a:gd name="connsiteY1" fmla="*/ 91494 h 751017"/>
                    <a:gd name="connsiteX2" fmla="*/ 162477 w 350089"/>
                    <a:gd name="connsiteY2" fmla="*/ 99113 h 751017"/>
                    <a:gd name="connsiteX3" fmla="*/ 44367 w 350089"/>
                    <a:gd name="connsiteY3" fmla="*/ 621083 h 751017"/>
                    <a:gd name="connsiteX4" fmla="*/ 185337 w 350089"/>
                    <a:gd name="connsiteY4" fmla="*/ 664898 h 751017"/>
                    <a:gd name="connsiteX5" fmla="*/ 249945 w 350089"/>
                    <a:gd name="connsiteY5" fmla="*/ 395163 h 751017"/>
                    <a:gd name="connsiteX6" fmla="*/ 295698 w 350089"/>
                    <a:gd name="connsiteY6" fmla="*/ 397035 h 751017"/>
                    <a:gd name="connsiteX7" fmla="*/ 219627 w 350089"/>
                    <a:gd name="connsiteY7" fmla="*/ 691569 h 751017"/>
                    <a:gd name="connsiteX8" fmla="*/ 1343 w 350089"/>
                    <a:gd name="connsiteY8" fmla="*/ 616927 h 751017"/>
                    <a:gd name="connsiteX9" fmla="*/ 128188 w 350089"/>
                    <a:gd name="connsiteY9" fmla="*/ 70539 h 751017"/>
                    <a:gd name="connsiteX10" fmla="*/ 338354 w 350089"/>
                    <a:gd name="connsiteY10" fmla="*/ 57772 h 751017"/>
                    <a:gd name="connsiteX11" fmla="*/ 325564 w 350089"/>
                    <a:gd name="connsiteY11" fmla="*/ 241345 h 751017"/>
                    <a:gd name="connsiteX12" fmla="*/ 289517 w 350089"/>
                    <a:gd name="connsiteY12" fmla="*/ 231845 h 751017"/>
                    <a:gd name="connsiteX0" fmla="*/ 289517 w 350089"/>
                    <a:gd name="connsiteY0" fmla="*/ 231845 h 751017"/>
                    <a:gd name="connsiteX1" fmla="*/ 305351 w 350089"/>
                    <a:gd name="connsiteY1" fmla="*/ 91494 h 751017"/>
                    <a:gd name="connsiteX2" fmla="*/ 162477 w 350089"/>
                    <a:gd name="connsiteY2" fmla="*/ 99113 h 751017"/>
                    <a:gd name="connsiteX3" fmla="*/ 44367 w 350089"/>
                    <a:gd name="connsiteY3" fmla="*/ 621083 h 751017"/>
                    <a:gd name="connsiteX4" fmla="*/ 185337 w 350089"/>
                    <a:gd name="connsiteY4" fmla="*/ 664898 h 751017"/>
                    <a:gd name="connsiteX5" fmla="*/ 249945 w 350089"/>
                    <a:gd name="connsiteY5" fmla="*/ 395163 h 751017"/>
                    <a:gd name="connsiteX6" fmla="*/ 295698 w 350089"/>
                    <a:gd name="connsiteY6" fmla="*/ 397035 h 751017"/>
                    <a:gd name="connsiteX7" fmla="*/ 219627 w 350089"/>
                    <a:gd name="connsiteY7" fmla="*/ 691569 h 751017"/>
                    <a:gd name="connsiteX8" fmla="*/ 1343 w 350089"/>
                    <a:gd name="connsiteY8" fmla="*/ 616927 h 751017"/>
                    <a:gd name="connsiteX9" fmla="*/ 128188 w 350089"/>
                    <a:gd name="connsiteY9" fmla="*/ 70539 h 751017"/>
                    <a:gd name="connsiteX10" fmla="*/ 338354 w 350089"/>
                    <a:gd name="connsiteY10" fmla="*/ 57772 h 751017"/>
                    <a:gd name="connsiteX11" fmla="*/ 325564 w 350089"/>
                    <a:gd name="connsiteY11" fmla="*/ 241345 h 751017"/>
                    <a:gd name="connsiteX12" fmla="*/ 289517 w 350089"/>
                    <a:gd name="connsiteY12" fmla="*/ 231845 h 751017"/>
                    <a:gd name="connsiteX0" fmla="*/ 289517 w 350089"/>
                    <a:gd name="connsiteY0" fmla="*/ 231845 h 751017"/>
                    <a:gd name="connsiteX1" fmla="*/ 305351 w 350089"/>
                    <a:gd name="connsiteY1" fmla="*/ 91494 h 751017"/>
                    <a:gd name="connsiteX2" fmla="*/ 162477 w 350089"/>
                    <a:gd name="connsiteY2" fmla="*/ 99113 h 751017"/>
                    <a:gd name="connsiteX3" fmla="*/ 44367 w 350089"/>
                    <a:gd name="connsiteY3" fmla="*/ 621083 h 751017"/>
                    <a:gd name="connsiteX4" fmla="*/ 185337 w 350089"/>
                    <a:gd name="connsiteY4" fmla="*/ 664898 h 751017"/>
                    <a:gd name="connsiteX5" fmla="*/ 249945 w 350089"/>
                    <a:gd name="connsiteY5" fmla="*/ 395163 h 751017"/>
                    <a:gd name="connsiteX6" fmla="*/ 295698 w 350089"/>
                    <a:gd name="connsiteY6" fmla="*/ 397035 h 751017"/>
                    <a:gd name="connsiteX7" fmla="*/ 219627 w 350089"/>
                    <a:gd name="connsiteY7" fmla="*/ 691569 h 751017"/>
                    <a:gd name="connsiteX8" fmla="*/ 1343 w 350089"/>
                    <a:gd name="connsiteY8" fmla="*/ 616927 h 751017"/>
                    <a:gd name="connsiteX9" fmla="*/ 128188 w 350089"/>
                    <a:gd name="connsiteY9" fmla="*/ 70539 h 751017"/>
                    <a:gd name="connsiteX10" fmla="*/ 338354 w 350089"/>
                    <a:gd name="connsiteY10" fmla="*/ 57772 h 751017"/>
                    <a:gd name="connsiteX11" fmla="*/ 325564 w 350089"/>
                    <a:gd name="connsiteY11" fmla="*/ 241345 h 751017"/>
                    <a:gd name="connsiteX12" fmla="*/ 289517 w 350089"/>
                    <a:gd name="connsiteY12" fmla="*/ 231845 h 751017"/>
                    <a:gd name="connsiteX0" fmla="*/ 289517 w 350089"/>
                    <a:gd name="connsiteY0" fmla="*/ 231845 h 751017"/>
                    <a:gd name="connsiteX1" fmla="*/ 305351 w 350089"/>
                    <a:gd name="connsiteY1" fmla="*/ 91494 h 751017"/>
                    <a:gd name="connsiteX2" fmla="*/ 162477 w 350089"/>
                    <a:gd name="connsiteY2" fmla="*/ 99113 h 751017"/>
                    <a:gd name="connsiteX3" fmla="*/ 44367 w 350089"/>
                    <a:gd name="connsiteY3" fmla="*/ 621083 h 751017"/>
                    <a:gd name="connsiteX4" fmla="*/ 185337 w 350089"/>
                    <a:gd name="connsiteY4" fmla="*/ 664898 h 751017"/>
                    <a:gd name="connsiteX5" fmla="*/ 249945 w 350089"/>
                    <a:gd name="connsiteY5" fmla="*/ 395163 h 751017"/>
                    <a:gd name="connsiteX6" fmla="*/ 295698 w 350089"/>
                    <a:gd name="connsiteY6" fmla="*/ 397035 h 751017"/>
                    <a:gd name="connsiteX7" fmla="*/ 219627 w 350089"/>
                    <a:gd name="connsiteY7" fmla="*/ 691569 h 751017"/>
                    <a:gd name="connsiteX8" fmla="*/ 1343 w 350089"/>
                    <a:gd name="connsiteY8" fmla="*/ 616927 h 751017"/>
                    <a:gd name="connsiteX9" fmla="*/ 128188 w 350089"/>
                    <a:gd name="connsiteY9" fmla="*/ 70539 h 751017"/>
                    <a:gd name="connsiteX10" fmla="*/ 338354 w 350089"/>
                    <a:gd name="connsiteY10" fmla="*/ 57772 h 751017"/>
                    <a:gd name="connsiteX11" fmla="*/ 325564 w 350089"/>
                    <a:gd name="connsiteY11" fmla="*/ 241345 h 751017"/>
                    <a:gd name="connsiteX12" fmla="*/ 289517 w 350089"/>
                    <a:gd name="connsiteY12" fmla="*/ 231845 h 751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50089" h="751017">
                      <a:moveTo>
                        <a:pt x="289517" y="231845"/>
                      </a:moveTo>
                      <a:cubicBezTo>
                        <a:pt x="291863" y="210680"/>
                        <a:pt x="317502" y="128914"/>
                        <a:pt x="305351" y="91494"/>
                      </a:cubicBezTo>
                      <a:cubicBezTo>
                        <a:pt x="303863" y="41432"/>
                        <a:pt x="188194" y="10531"/>
                        <a:pt x="162477" y="99113"/>
                      </a:cubicBezTo>
                      <a:cubicBezTo>
                        <a:pt x="146285" y="160708"/>
                        <a:pt x="63417" y="524245"/>
                        <a:pt x="44367" y="621083"/>
                      </a:cubicBezTo>
                      <a:cubicBezTo>
                        <a:pt x="24999" y="718555"/>
                        <a:pt x="158667" y="738558"/>
                        <a:pt x="185337" y="664898"/>
                      </a:cubicBezTo>
                      <a:cubicBezTo>
                        <a:pt x="202482" y="591238"/>
                        <a:pt x="230578" y="487238"/>
                        <a:pt x="249945" y="395163"/>
                      </a:cubicBezTo>
                      <a:cubicBezTo>
                        <a:pt x="261757" y="361035"/>
                        <a:pt x="290424" y="367959"/>
                        <a:pt x="295698" y="397035"/>
                      </a:cubicBezTo>
                      <a:cubicBezTo>
                        <a:pt x="279823" y="462758"/>
                        <a:pt x="244260" y="627174"/>
                        <a:pt x="219627" y="691569"/>
                      </a:cubicBezTo>
                      <a:cubicBezTo>
                        <a:pt x="171499" y="783269"/>
                        <a:pt x="-17707" y="776630"/>
                        <a:pt x="1343" y="616927"/>
                      </a:cubicBezTo>
                      <a:cubicBezTo>
                        <a:pt x="14678" y="546760"/>
                        <a:pt x="85990" y="211674"/>
                        <a:pt x="128188" y="70539"/>
                      </a:cubicBezTo>
                      <a:cubicBezTo>
                        <a:pt x="164672" y="-15351"/>
                        <a:pt x="287996" y="-26576"/>
                        <a:pt x="338354" y="57772"/>
                      </a:cubicBezTo>
                      <a:cubicBezTo>
                        <a:pt x="365841" y="118963"/>
                        <a:pt x="338082" y="189679"/>
                        <a:pt x="325564" y="241345"/>
                      </a:cubicBezTo>
                      <a:lnTo>
                        <a:pt x="289517" y="231845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lumMod val="50000"/>
                        <a:lumOff val="50000"/>
                      </a:srgbClr>
                    </a:gs>
                    <a:gs pos="52000">
                      <a:srgbClr val="000000">
                        <a:lumMod val="60000"/>
                        <a:lumOff val="40000"/>
                      </a:srgbClr>
                    </a:gs>
                    <a:gs pos="100000">
                      <a:sysClr val="windowText" lastClr="000000">
                        <a:lumMod val="50000"/>
                        <a:lumOff val="50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>
                  <a:innerShdw blurRad="114300">
                    <a:prstClr val="black"/>
                  </a:innerShdw>
                </a:effectLst>
                <a:scene3d>
                  <a:camera prst="orthographicFront"/>
                  <a:lightRig rig="threePt" dir="t"/>
                </a:scene3d>
                <a:sp3d>
                  <a:bevelT w="63500" h="25400"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grpSp>
            <p:nvGrpSpPr>
              <p:cNvPr id="29" name="Group 28"/>
              <p:cNvGrpSpPr/>
              <p:nvPr/>
            </p:nvGrpSpPr>
            <p:grpSpPr>
              <a:xfrm>
                <a:off x="4617252" y="4183714"/>
                <a:ext cx="1695791" cy="2349017"/>
                <a:chOff x="6870804" y="2493281"/>
                <a:chExt cx="1695791" cy="2349017"/>
              </a:xfrm>
            </p:grpSpPr>
            <p:sp>
              <p:nvSpPr>
                <p:cNvPr id="30" name="TextBox 29"/>
                <p:cNvSpPr txBox="1"/>
                <p:nvPr/>
              </p:nvSpPr>
              <p:spPr>
                <a:xfrm>
                  <a:off x="6885713" y="2887917"/>
                  <a:ext cx="1667436" cy="195438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171450" marR="0" lvl="0" indent="-17145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Char char="•"/>
                    <a:tabLst/>
                    <a:defRPr/>
                  </a:pPr>
                  <a:r>
                    <a:rPr kumimoji="0" lang="en-US" sz="11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Download this awesome diagram. Capture your audience’s attention. </a:t>
                  </a:r>
                </a:p>
                <a:p>
                  <a:pPr marL="171450" marR="0" lvl="0" indent="-17145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Char char="•"/>
                    <a:tabLst/>
                    <a:defRPr/>
                  </a:pPr>
                  <a:r>
                    <a:rPr kumimoji="0" lang="en-US" sz="11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All images are 100% editable in PowerPoint.</a:t>
                  </a:r>
                </a:p>
                <a:p>
                  <a:pPr marL="171450" marR="0" lvl="0" indent="-17145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Char char="•"/>
                    <a:tabLst/>
                    <a:defRPr/>
                  </a:pPr>
                  <a:r>
                    <a:rPr kumimoji="0" lang="en-US" sz="11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Download this awesome diagram. Capture your audience’s attention. </a:t>
                  </a:r>
                </a:p>
              </p:txBody>
            </p:sp>
            <p:sp>
              <p:nvSpPr>
                <p:cNvPr id="31" name="Rectangle 30"/>
                <p:cNvSpPr/>
                <p:nvPr/>
              </p:nvSpPr>
              <p:spPr>
                <a:xfrm>
                  <a:off x="6870804" y="2493281"/>
                  <a:ext cx="1695791" cy="33855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6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gency FB" panose="020B0503020202020204" pitchFamily="34" charset="0"/>
                    </a:rPr>
                    <a:t>Type your name here</a:t>
                  </a:r>
                  <a:endPara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gency FB" panose="020B0503020202020204" pitchFamily="34" charset="0"/>
                  </a:endParaRPr>
                </a:p>
              </p:txBody>
            </p:sp>
            <p:cxnSp>
              <p:nvCxnSpPr>
                <p:cNvPr id="32" name="Straight Connector 31"/>
                <p:cNvCxnSpPr/>
                <p:nvPr/>
              </p:nvCxnSpPr>
              <p:spPr>
                <a:xfrm>
                  <a:off x="6912607" y="2851837"/>
                  <a:ext cx="1586753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00B0F0"/>
                  </a:solidFill>
                  <a:prstDash val="solid"/>
                  <a:miter lim="800000"/>
                </a:ln>
                <a:effectLst/>
              </p:spPr>
            </p:cxnSp>
          </p:grpSp>
        </p:grpSp>
        <p:grpSp>
          <p:nvGrpSpPr>
            <p:cNvPr id="14" name="Group 13"/>
            <p:cNvGrpSpPr/>
            <p:nvPr/>
          </p:nvGrpSpPr>
          <p:grpSpPr>
            <a:xfrm>
              <a:off x="6713005" y="1524494"/>
              <a:ext cx="1763050" cy="4198484"/>
              <a:chOff x="6713005" y="1433054"/>
              <a:chExt cx="1763050" cy="4198484"/>
            </a:xfrm>
          </p:grpSpPr>
          <p:grpSp>
            <p:nvGrpSpPr>
              <p:cNvPr id="15" name="Group 14"/>
              <p:cNvGrpSpPr/>
              <p:nvPr/>
            </p:nvGrpSpPr>
            <p:grpSpPr>
              <a:xfrm>
                <a:off x="6713005" y="1433054"/>
                <a:ext cx="1763050" cy="1784941"/>
                <a:chOff x="458746" y="2372315"/>
                <a:chExt cx="1763050" cy="1784941"/>
              </a:xfrm>
            </p:grpSpPr>
            <p:grpSp>
              <p:nvGrpSpPr>
                <p:cNvPr id="20" name="Group 19"/>
                <p:cNvGrpSpPr/>
                <p:nvPr/>
              </p:nvGrpSpPr>
              <p:grpSpPr>
                <a:xfrm>
                  <a:off x="458746" y="2432929"/>
                  <a:ext cx="1763050" cy="1724327"/>
                  <a:chOff x="458746" y="2432929"/>
                  <a:chExt cx="1763050" cy="1724327"/>
                </a:xfrm>
              </p:grpSpPr>
              <p:sp>
                <p:nvSpPr>
                  <p:cNvPr id="22" name="Freeform 21"/>
                  <p:cNvSpPr/>
                  <p:nvPr/>
                </p:nvSpPr>
                <p:spPr>
                  <a:xfrm>
                    <a:off x="458746" y="2432929"/>
                    <a:ext cx="1763050" cy="1724327"/>
                  </a:xfrm>
                  <a:custGeom>
                    <a:avLst/>
                    <a:gdLst>
                      <a:gd name="connsiteX0" fmla="*/ 227827 w 1763050"/>
                      <a:gd name="connsiteY0" fmla="*/ 0 h 1724327"/>
                      <a:gd name="connsiteX1" fmla="*/ 416745 w 1763050"/>
                      <a:gd name="connsiteY1" fmla="*/ 100447 h 1724327"/>
                      <a:gd name="connsiteX2" fmla="*/ 432189 w 1763050"/>
                      <a:gd name="connsiteY2" fmla="*/ 128900 h 1724327"/>
                      <a:gd name="connsiteX3" fmla="*/ 476337 w 1763050"/>
                      <a:gd name="connsiteY3" fmla="*/ 106711 h 1724327"/>
                      <a:gd name="connsiteX4" fmla="*/ 1572527 w 1763050"/>
                      <a:gd name="connsiteY4" fmla="*/ 109977 h 1724327"/>
                      <a:gd name="connsiteX5" fmla="*/ 1763028 w 1763050"/>
                      <a:gd name="connsiteY5" fmla="*/ 267819 h 1724327"/>
                      <a:gd name="connsiteX6" fmla="*/ 1694448 w 1763050"/>
                      <a:gd name="connsiteY6" fmla="*/ 1544712 h 1724327"/>
                      <a:gd name="connsiteX7" fmla="*/ 1440811 w 1763050"/>
                      <a:gd name="connsiteY7" fmla="*/ 1724327 h 1724327"/>
                      <a:gd name="connsiteX8" fmla="*/ 182423 w 1763050"/>
                      <a:gd name="connsiteY8" fmla="*/ 1672076 h 1724327"/>
                      <a:gd name="connsiteX9" fmla="*/ 20225 w 1763050"/>
                      <a:gd name="connsiteY9" fmla="*/ 1368365 h 1724327"/>
                      <a:gd name="connsiteX10" fmla="*/ 100779 w 1763050"/>
                      <a:gd name="connsiteY10" fmla="*/ 486621 h 1724327"/>
                      <a:gd name="connsiteX11" fmla="*/ 132795 w 1763050"/>
                      <a:gd name="connsiteY11" fmla="*/ 434303 h 1724327"/>
                      <a:gd name="connsiteX12" fmla="*/ 100447 w 1763050"/>
                      <a:gd name="connsiteY12" fmla="*/ 416745 h 1724327"/>
                      <a:gd name="connsiteX13" fmla="*/ 0 w 1763050"/>
                      <a:gd name="connsiteY13" fmla="*/ 227827 h 1724327"/>
                      <a:gd name="connsiteX14" fmla="*/ 227827 w 1763050"/>
                      <a:gd name="connsiteY14" fmla="*/ 0 h 1724327"/>
                      <a:gd name="connsiteX0" fmla="*/ 227827 w 1763050"/>
                      <a:gd name="connsiteY0" fmla="*/ 0 h 1724327"/>
                      <a:gd name="connsiteX1" fmla="*/ 416745 w 1763050"/>
                      <a:gd name="connsiteY1" fmla="*/ 100447 h 1724327"/>
                      <a:gd name="connsiteX2" fmla="*/ 476337 w 1763050"/>
                      <a:gd name="connsiteY2" fmla="*/ 106711 h 1724327"/>
                      <a:gd name="connsiteX3" fmla="*/ 1572527 w 1763050"/>
                      <a:gd name="connsiteY3" fmla="*/ 109977 h 1724327"/>
                      <a:gd name="connsiteX4" fmla="*/ 1763028 w 1763050"/>
                      <a:gd name="connsiteY4" fmla="*/ 267819 h 1724327"/>
                      <a:gd name="connsiteX5" fmla="*/ 1694448 w 1763050"/>
                      <a:gd name="connsiteY5" fmla="*/ 1544712 h 1724327"/>
                      <a:gd name="connsiteX6" fmla="*/ 1440811 w 1763050"/>
                      <a:gd name="connsiteY6" fmla="*/ 1724327 h 1724327"/>
                      <a:gd name="connsiteX7" fmla="*/ 182423 w 1763050"/>
                      <a:gd name="connsiteY7" fmla="*/ 1672076 h 1724327"/>
                      <a:gd name="connsiteX8" fmla="*/ 20225 w 1763050"/>
                      <a:gd name="connsiteY8" fmla="*/ 1368365 h 1724327"/>
                      <a:gd name="connsiteX9" fmla="*/ 100779 w 1763050"/>
                      <a:gd name="connsiteY9" fmla="*/ 486621 h 1724327"/>
                      <a:gd name="connsiteX10" fmla="*/ 132795 w 1763050"/>
                      <a:gd name="connsiteY10" fmla="*/ 434303 h 1724327"/>
                      <a:gd name="connsiteX11" fmla="*/ 100447 w 1763050"/>
                      <a:gd name="connsiteY11" fmla="*/ 416745 h 1724327"/>
                      <a:gd name="connsiteX12" fmla="*/ 0 w 1763050"/>
                      <a:gd name="connsiteY12" fmla="*/ 227827 h 1724327"/>
                      <a:gd name="connsiteX13" fmla="*/ 227827 w 1763050"/>
                      <a:gd name="connsiteY13" fmla="*/ 0 h 1724327"/>
                      <a:gd name="connsiteX0" fmla="*/ 227827 w 1763050"/>
                      <a:gd name="connsiteY0" fmla="*/ 0 h 1724327"/>
                      <a:gd name="connsiteX1" fmla="*/ 414567 w 1763050"/>
                      <a:gd name="connsiteY1" fmla="*/ 85207 h 1724327"/>
                      <a:gd name="connsiteX2" fmla="*/ 476337 w 1763050"/>
                      <a:gd name="connsiteY2" fmla="*/ 106711 h 1724327"/>
                      <a:gd name="connsiteX3" fmla="*/ 1572527 w 1763050"/>
                      <a:gd name="connsiteY3" fmla="*/ 109977 h 1724327"/>
                      <a:gd name="connsiteX4" fmla="*/ 1763028 w 1763050"/>
                      <a:gd name="connsiteY4" fmla="*/ 267819 h 1724327"/>
                      <a:gd name="connsiteX5" fmla="*/ 1694448 w 1763050"/>
                      <a:gd name="connsiteY5" fmla="*/ 1544712 h 1724327"/>
                      <a:gd name="connsiteX6" fmla="*/ 1440811 w 1763050"/>
                      <a:gd name="connsiteY6" fmla="*/ 1724327 h 1724327"/>
                      <a:gd name="connsiteX7" fmla="*/ 182423 w 1763050"/>
                      <a:gd name="connsiteY7" fmla="*/ 1672076 h 1724327"/>
                      <a:gd name="connsiteX8" fmla="*/ 20225 w 1763050"/>
                      <a:gd name="connsiteY8" fmla="*/ 1368365 h 1724327"/>
                      <a:gd name="connsiteX9" fmla="*/ 100779 w 1763050"/>
                      <a:gd name="connsiteY9" fmla="*/ 486621 h 1724327"/>
                      <a:gd name="connsiteX10" fmla="*/ 132795 w 1763050"/>
                      <a:gd name="connsiteY10" fmla="*/ 434303 h 1724327"/>
                      <a:gd name="connsiteX11" fmla="*/ 100447 w 1763050"/>
                      <a:gd name="connsiteY11" fmla="*/ 416745 h 1724327"/>
                      <a:gd name="connsiteX12" fmla="*/ 0 w 1763050"/>
                      <a:gd name="connsiteY12" fmla="*/ 227827 h 1724327"/>
                      <a:gd name="connsiteX13" fmla="*/ 227827 w 1763050"/>
                      <a:gd name="connsiteY13" fmla="*/ 0 h 1724327"/>
                      <a:gd name="connsiteX0" fmla="*/ 227827 w 1763050"/>
                      <a:gd name="connsiteY0" fmla="*/ 0 h 1724327"/>
                      <a:gd name="connsiteX1" fmla="*/ 414567 w 1763050"/>
                      <a:gd name="connsiteY1" fmla="*/ 85207 h 1724327"/>
                      <a:gd name="connsiteX2" fmla="*/ 476337 w 1763050"/>
                      <a:gd name="connsiteY2" fmla="*/ 106711 h 1724327"/>
                      <a:gd name="connsiteX3" fmla="*/ 1572527 w 1763050"/>
                      <a:gd name="connsiteY3" fmla="*/ 109977 h 1724327"/>
                      <a:gd name="connsiteX4" fmla="*/ 1763028 w 1763050"/>
                      <a:gd name="connsiteY4" fmla="*/ 267819 h 1724327"/>
                      <a:gd name="connsiteX5" fmla="*/ 1694448 w 1763050"/>
                      <a:gd name="connsiteY5" fmla="*/ 1544712 h 1724327"/>
                      <a:gd name="connsiteX6" fmla="*/ 1440811 w 1763050"/>
                      <a:gd name="connsiteY6" fmla="*/ 1724327 h 1724327"/>
                      <a:gd name="connsiteX7" fmla="*/ 182423 w 1763050"/>
                      <a:gd name="connsiteY7" fmla="*/ 1672076 h 1724327"/>
                      <a:gd name="connsiteX8" fmla="*/ 20225 w 1763050"/>
                      <a:gd name="connsiteY8" fmla="*/ 1368365 h 1724327"/>
                      <a:gd name="connsiteX9" fmla="*/ 100779 w 1763050"/>
                      <a:gd name="connsiteY9" fmla="*/ 486621 h 1724327"/>
                      <a:gd name="connsiteX10" fmla="*/ 100447 w 1763050"/>
                      <a:gd name="connsiteY10" fmla="*/ 416745 h 1724327"/>
                      <a:gd name="connsiteX11" fmla="*/ 0 w 1763050"/>
                      <a:gd name="connsiteY11" fmla="*/ 227827 h 1724327"/>
                      <a:gd name="connsiteX12" fmla="*/ 227827 w 1763050"/>
                      <a:gd name="connsiteY12" fmla="*/ 0 h 1724327"/>
                      <a:gd name="connsiteX0" fmla="*/ 227827 w 1763050"/>
                      <a:gd name="connsiteY0" fmla="*/ 0 h 1724327"/>
                      <a:gd name="connsiteX1" fmla="*/ 414567 w 1763050"/>
                      <a:gd name="connsiteY1" fmla="*/ 85207 h 1724327"/>
                      <a:gd name="connsiteX2" fmla="*/ 476337 w 1763050"/>
                      <a:gd name="connsiteY2" fmla="*/ 106711 h 1724327"/>
                      <a:gd name="connsiteX3" fmla="*/ 1572527 w 1763050"/>
                      <a:gd name="connsiteY3" fmla="*/ 109977 h 1724327"/>
                      <a:gd name="connsiteX4" fmla="*/ 1763028 w 1763050"/>
                      <a:gd name="connsiteY4" fmla="*/ 267819 h 1724327"/>
                      <a:gd name="connsiteX5" fmla="*/ 1694448 w 1763050"/>
                      <a:gd name="connsiteY5" fmla="*/ 1544712 h 1724327"/>
                      <a:gd name="connsiteX6" fmla="*/ 1440811 w 1763050"/>
                      <a:gd name="connsiteY6" fmla="*/ 1724327 h 1724327"/>
                      <a:gd name="connsiteX7" fmla="*/ 182423 w 1763050"/>
                      <a:gd name="connsiteY7" fmla="*/ 1672076 h 1724327"/>
                      <a:gd name="connsiteX8" fmla="*/ 20225 w 1763050"/>
                      <a:gd name="connsiteY8" fmla="*/ 1368365 h 1724327"/>
                      <a:gd name="connsiteX9" fmla="*/ 100779 w 1763050"/>
                      <a:gd name="connsiteY9" fmla="*/ 486621 h 1724327"/>
                      <a:gd name="connsiteX10" fmla="*/ 96093 w 1763050"/>
                      <a:gd name="connsiteY10" fmla="*/ 418922 h 1724327"/>
                      <a:gd name="connsiteX11" fmla="*/ 0 w 1763050"/>
                      <a:gd name="connsiteY11" fmla="*/ 227827 h 1724327"/>
                      <a:gd name="connsiteX12" fmla="*/ 227827 w 1763050"/>
                      <a:gd name="connsiteY12" fmla="*/ 0 h 1724327"/>
                      <a:gd name="connsiteX0" fmla="*/ 227827 w 1763050"/>
                      <a:gd name="connsiteY0" fmla="*/ 0 h 1724327"/>
                      <a:gd name="connsiteX1" fmla="*/ 414567 w 1763050"/>
                      <a:gd name="connsiteY1" fmla="*/ 85207 h 1724327"/>
                      <a:gd name="connsiteX2" fmla="*/ 476337 w 1763050"/>
                      <a:gd name="connsiteY2" fmla="*/ 106711 h 1724327"/>
                      <a:gd name="connsiteX3" fmla="*/ 1572527 w 1763050"/>
                      <a:gd name="connsiteY3" fmla="*/ 109977 h 1724327"/>
                      <a:gd name="connsiteX4" fmla="*/ 1763028 w 1763050"/>
                      <a:gd name="connsiteY4" fmla="*/ 267819 h 1724327"/>
                      <a:gd name="connsiteX5" fmla="*/ 1694448 w 1763050"/>
                      <a:gd name="connsiteY5" fmla="*/ 1544712 h 1724327"/>
                      <a:gd name="connsiteX6" fmla="*/ 1440811 w 1763050"/>
                      <a:gd name="connsiteY6" fmla="*/ 1724327 h 1724327"/>
                      <a:gd name="connsiteX7" fmla="*/ 182423 w 1763050"/>
                      <a:gd name="connsiteY7" fmla="*/ 1672076 h 1724327"/>
                      <a:gd name="connsiteX8" fmla="*/ 20225 w 1763050"/>
                      <a:gd name="connsiteY8" fmla="*/ 1368365 h 1724327"/>
                      <a:gd name="connsiteX9" fmla="*/ 100779 w 1763050"/>
                      <a:gd name="connsiteY9" fmla="*/ 486621 h 1724327"/>
                      <a:gd name="connsiteX10" fmla="*/ 96093 w 1763050"/>
                      <a:gd name="connsiteY10" fmla="*/ 418922 h 1724327"/>
                      <a:gd name="connsiteX11" fmla="*/ 0 w 1763050"/>
                      <a:gd name="connsiteY11" fmla="*/ 227827 h 1724327"/>
                      <a:gd name="connsiteX12" fmla="*/ 227827 w 1763050"/>
                      <a:gd name="connsiteY12" fmla="*/ 0 h 1724327"/>
                      <a:gd name="connsiteX0" fmla="*/ 227827 w 1763050"/>
                      <a:gd name="connsiteY0" fmla="*/ 0 h 1724327"/>
                      <a:gd name="connsiteX1" fmla="*/ 414567 w 1763050"/>
                      <a:gd name="connsiteY1" fmla="*/ 85207 h 1724327"/>
                      <a:gd name="connsiteX2" fmla="*/ 476337 w 1763050"/>
                      <a:gd name="connsiteY2" fmla="*/ 106711 h 1724327"/>
                      <a:gd name="connsiteX3" fmla="*/ 1572527 w 1763050"/>
                      <a:gd name="connsiteY3" fmla="*/ 109977 h 1724327"/>
                      <a:gd name="connsiteX4" fmla="*/ 1763028 w 1763050"/>
                      <a:gd name="connsiteY4" fmla="*/ 267819 h 1724327"/>
                      <a:gd name="connsiteX5" fmla="*/ 1694448 w 1763050"/>
                      <a:gd name="connsiteY5" fmla="*/ 1544712 h 1724327"/>
                      <a:gd name="connsiteX6" fmla="*/ 1440811 w 1763050"/>
                      <a:gd name="connsiteY6" fmla="*/ 1724327 h 1724327"/>
                      <a:gd name="connsiteX7" fmla="*/ 182423 w 1763050"/>
                      <a:gd name="connsiteY7" fmla="*/ 1672076 h 1724327"/>
                      <a:gd name="connsiteX8" fmla="*/ 20225 w 1763050"/>
                      <a:gd name="connsiteY8" fmla="*/ 1368365 h 1724327"/>
                      <a:gd name="connsiteX9" fmla="*/ 100779 w 1763050"/>
                      <a:gd name="connsiteY9" fmla="*/ 486621 h 1724327"/>
                      <a:gd name="connsiteX10" fmla="*/ 96093 w 1763050"/>
                      <a:gd name="connsiteY10" fmla="*/ 418922 h 1724327"/>
                      <a:gd name="connsiteX11" fmla="*/ 0 w 1763050"/>
                      <a:gd name="connsiteY11" fmla="*/ 227827 h 1724327"/>
                      <a:gd name="connsiteX12" fmla="*/ 227827 w 1763050"/>
                      <a:gd name="connsiteY12" fmla="*/ 0 h 1724327"/>
                      <a:gd name="connsiteX0" fmla="*/ 227827 w 1763050"/>
                      <a:gd name="connsiteY0" fmla="*/ 0 h 1724327"/>
                      <a:gd name="connsiteX1" fmla="*/ 414567 w 1763050"/>
                      <a:gd name="connsiteY1" fmla="*/ 85207 h 1724327"/>
                      <a:gd name="connsiteX2" fmla="*/ 476337 w 1763050"/>
                      <a:gd name="connsiteY2" fmla="*/ 106711 h 1724327"/>
                      <a:gd name="connsiteX3" fmla="*/ 1572527 w 1763050"/>
                      <a:gd name="connsiteY3" fmla="*/ 109977 h 1724327"/>
                      <a:gd name="connsiteX4" fmla="*/ 1763028 w 1763050"/>
                      <a:gd name="connsiteY4" fmla="*/ 267819 h 1724327"/>
                      <a:gd name="connsiteX5" fmla="*/ 1694448 w 1763050"/>
                      <a:gd name="connsiteY5" fmla="*/ 1544712 h 1724327"/>
                      <a:gd name="connsiteX6" fmla="*/ 1440811 w 1763050"/>
                      <a:gd name="connsiteY6" fmla="*/ 1724327 h 1724327"/>
                      <a:gd name="connsiteX7" fmla="*/ 182423 w 1763050"/>
                      <a:gd name="connsiteY7" fmla="*/ 1672076 h 1724327"/>
                      <a:gd name="connsiteX8" fmla="*/ 20225 w 1763050"/>
                      <a:gd name="connsiteY8" fmla="*/ 1368365 h 1724327"/>
                      <a:gd name="connsiteX9" fmla="*/ 100779 w 1763050"/>
                      <a:gd name="connsiteY9" fmla="*/ 486621 h 1724327"/>
                      <a:gd name="connsiteX10" fmla="*/ 96093 w 1763050"/>
                      <a:gd name="connsiteY10" fmla="*/ 418922 h 1724327"/>
                      <a:gd name="connsiteX11" fmla="*/ 0 w 1763050"/>
                      <a:gd name="connsiteY11" fmla="*/ 227827 h 1724327"/>
                      <a:gd name="connsiteX12" fmla="*/ 227827 w 1763050"/>
                      <a:gd name="connsiteY12" fmla="*/ 0 h 1724327"/>
                      <a:gd name="connsiteX0" fmla="*/ 227827 w 1763050"/>
                      <a:gd name="connsiteY0" fmla="*/ 2491 h 1726818"/>
                      <a:gd name="connsiteX1" fmla="*/ 476337 w 1763050"/>
                      <a:gd name="connsiteY1" fmla="*/ 109202 h 1726818"/>
                      <a:gd name="connsiteX2" fmla="*/ 1572527 w 1763050"/>
                      <a:gd name="connsiteY2" fmla="*/ 112468 h 1726818"/>
                      <a:gd name="connsiteX3" fmla="*/ 1763028 w 1763050"/>
                      <a:gd name="connsiteY3" fmla="*/ 270310 h 1726818"/>
                      <a:gd name="connsiteX4" fmla="*/ 1694448 w 1763050"/>
                      <a:gd name="connsiteY4" fmla="*/ 1547203 h 1726818"/>
                      <a:gd name="connsiteX5" fmla="*/ 1440811 w 1763050"/>
                      <a:gd name="connsiteY5" fmla="*/ 1726818 h 1726818"/>
                      <a:gd name="connsiteX6" fmla="*/ 182423 w 1763050"/>
                      <a:gd name="connsiteY6" fmla="*/ 1674567 h 1726818"/>
                      <a:gd name="connsiteX7" fmla="*/ 20225 w 1763050"/>
                      <a:gd name="connsiteY7" fmla="*/ 1370856 h 1726818"/>
                      <a:gd name="connsiteX8" fmla="*/ 100779 w 1763050"/>
                      <a:gd name="connsiteY8" fmla="*/ 489112 h 1726818"/>
                      <a:gd name="connsiteX9" fmla="*/ 96093 w 1763050"/>
                      <a:gd name="connsiteY9" fmla="*/ 421413 h 1726818"/>
                      <a:gd name="connsiteX10" fmla="*/ 0 w 1763050"/>
                      <a:gd name="connsiteY10" fmla="*/ 230318 h 1726818"/>
                      <a:gd name="connsiteX11" fmla="*/ 227827 w 1763050"/>
                      <a:gd name="connsiteY11" fmla="*/ 2491 h 1726818"/>
                      <a:gd name="connsiteX0" fmla="*/ 227827 w 1763050"/>
                      <a:gd name="connsiteY0" fmla="*/ 372 h 1724699"/>
                      <a:gd name="connsiteX1" fmla="*/ 476337 w 1763050"/>
                      <a:gd name="connsiteY1" fmla="*/ 107083 h 1724699"/>
                      <a:gd name="connsiteX2" fmla="*/ 1572527 w 1763050"/>
                      <a:gd name="connsiteY2" fmla="*/ 110349 h 1724699"/>
                      <a:gd name="connsiteX3" fmla="*/ 1763028 w 1763050"/>
                      <a:gd name="connsiteY3" fmla="*/ 268191 h 1724699"/>
                      <a:gd name="connsiteX4" fmla="*/ 1694448 w 1763050"/>
                      <a:gd name="connsiteY4" fmla="*/ 1545084 h 1724699"/>
                      <a:gd name="connsiteX5" fmla="*/ 1440811 w 1763050"/>
                      <a:gd name="connsiteY5" fmla="*/ 1724699 h 1724699"/>
                      <a:gd name="connsiteX6" fmla="*/ 182423 w 1763050"/>
                      <a:gd name="connsiteY6" fmla="*/ 1672448 h 1724699"/>
                      <a:gd name="connsiteX7" fmla="*/ 20225 w 1763050"/>
                      <a:gd name="connsiteY7" fmla="*/ 1368737 h 1724699"/>
                      <a:gd name="connsiteX8" fmla="*/ 100779 w 1763050"/>
                      <a:gd name="connsiteY8" fmla="*/ 486993 h 1724699"/>
                      <a:gd name="connsiteX9" fmla="*/ 96093 w 1763050"/>
                      <a:gd name="connsiteY9" fmla="*/ 419294 h 1724699"/>
                      <a:gd name="connsiteX10" fmla="*/ 0 w 1763050"/>
                      <a:gd name="connsiteY10" fmla="*/ 228199 h 1724699"/>
                      <a:gd name="connsiteX11" fmla="*/ 227827 w 1763050"/>
                      <a:gd name="connsiteY11" fmla="*/ 372 h 1724699"/>
                      <a:gd name="connsiteX0" fmla="*/ 227827 w 1763050"/>
                      <a:gd name="connsiteY0" fmla="*/ 249 h 1724576"/>
                      <a:gd name="connsiteX1" fmla="*/ 476337 w 1763050"/>
                      <a:gd name="connsiteY1" fmla="*/ 106960 h 1724576"/>
                      <a:gd name="connsiteX2" fmla="*/ 1572527 w 1763050"/>
                      <a:gd name="connsiteY2" fmla="*/ 110226 h 1724576"/>
                      <a:gd name="connsiteX3" fmla="*/ 1763028 w 1763050"/>
                      <a:gd name="connsiteY3" fmla="*/ 268068 h 1724576"/>
                      <a:gd name="connsiteX4" fmla="*/ 1694448 w 1763050"/>
                      <a:gd name="connsiteY4" fmla="*/ 1544961 h 1724576"/>
                      <a:gd name="connsiteX5" fmla="*/ 1440811 w 1763050"/>
                      <a:gd name="connsiteY5" fmla="*/ 1724576 h 1724576"/>
                      <a:gd name="connsiteX6" fmla="*/ 182423 w 1763050"/>
                      <a:gd name="connsiteY6" fmla="*/ 1672325 h 1724576"/>
                      <a:gd name="connsiteX7" fmla="*/ 20225 w 1763050"/>
                      <a:gd name="connsiteY7" fmla="*/ 1368614 h 1724576"/>
                      <a:gd name="connsiteX8" fmla="*/ 100779 w 1763050"/>
                      <a:gd name="connsiteY8" fmla="*/ 486870 h 1724576"/>
                      <a:gd name="connsiteX9" fmla="*/ 96093 w 1763050"/>
                      <a:gd name="connsiteY9" fmla="*/ 419171 h 1724576"/>
                      <a:gd name="connsiteX10" fmla="*/ 0 w 1763050"/>
                      <a:gd name="connsiteY10" fmla="*/ 228076 h 1724576"/>
                      <a:gd name="connsiteX11" fmla="*/ 227827 w 1763050"/>
                      <a:gd name="connsiteY11" fmla="*/ 249 h 1724576"/>
                      <a:gd name="connsiteX0" fmla="*/ 227827 w 1763050"/>
                      <a:gd name="connsiteY0" fmla="*/ 0 h 1724327"/>
                      <a:gd name="connsiteX1" fmla="*/ 476337 w 1763050"/>
                      <a:gd name="connsiteY1" fmla="*/ 106711 h 1724327"/>
                      <a:gd name="connsiteX2" fmla="*/ 1572527 w 1763050"/>
                      <a:gd name="connsiteY2" fmla="*/ 109977 h 1724327"/>
                      <a:gd name="connsiteX3" fmla="*/ 1763028 w 1763050"/>
                      <a:gd name="connsiteY3" fmla="*/ 267819 h 1724327"/>
                      <a:gd name="connsiteX4" fmla="*/ 1694448 w 1763050"/>
                      <a:gd name="connsiteY4" fmla="*/ 1544712 h 1724327"/>
                      <a:gd name="connsiteX5" fmla="*/ 1440811 w 1763050"/>
                      <a:gd name="connsiteY5" fmla="*/ 1724327 h 1724327"/>
                      <a:gd name="connsiteX6" fmla="*/ 182423 w 1763050"/>
                      <a:gd name="connsiteY6" fmla="*/ 1672076 h 1724327"/>
                      <a:gd name="connsiteX7" fmla="*/ 20225 w 1763050"/>
                      <a:gd name="connsiteY7" fmla="*/ 1368365 h 1724327"/>
                      <a:gd name="connsiteX8" fmla="*/ 100779 w 1763050"/>
                      <a:gd name="connsiteY8" fmla="*/ 486621 h 1724327"/>
                      <a:gd name="connsiteX9" fmla="*/ 96093 w 1763050"/>
                      <a:gd name="connsiteY9" fmla="*/ 418922 h 1724327"/>
                      <a:gd name="connsiteX10" fmla="*/ 0 w 1763050"/>
                      <a:gd name="connsiteY10" fmla="*/ 227827 h 1724327"/>
                      <a:gd name="connsiteX11" fmla="*/ 227827 w 1763050"/>
                      <a:gd name="connsiteY11" fmla="*/ 0 h 1724327"/>
                      <a:gd name="connsiteX0" fmla="*/ 227827 w 1763050"/>
                      <a:gd name="connsiteY0" fmla="*/ 0 h 1724327"/>
                      <a:gd name="connsiteX1" fmla="*/ 476337 w 1763050"/>
                      <a:gd name="connsiteY1" fmla="*/ 106711 h 1724327"/>
                      <a:gd name="connsiteX2" fmla="*/ 1572527 w 1763050"/>
                      <a:gd name="connsiteY2" fmla="*/ 109977 h 1724327"/>
                      <a:gd name="connsiteX3" fmla="*/ 1763028 w 1763050"/>
                      <a:gd name="connsiteY3" fmla="*/ 267819 h 1724327"/>
                      <a:gd name="connsiteX4" fmla="*/ 1694448 w 1763050"/>
                      <a:gd name="connsiteY4" fmla="*/ 1544712 h 1724327"/>
                      <a:gd name="connsiteX5" fmla="*/ 1440811 w 1763050"/>
                      <a:gd name="connsiteY5" fmla="*/ 1724327 h 1724327"/>
                      <a:gd name="connsiteX6" fmla="*/ 182423 w 1763050"/>
                      <a:gd name="connsiteY6" fmla="*/ 1672076 h 1724327"/>
                      <a:gd name="connsiteX7" fmla="*/ 20225 w 1763050"/>
                      <a:gd name="connsiteY7" fmla="*/ 1368365 h 1724327"/>
                      <a:gd name="connsiteX8" fmla="*/ 100779 w 1763050"/>
                      <a:gd name="connsiteY8" fmla="*/ 486621 h 1724327"/>
                      <a:gd name="connsiteX9" fmla="*/ 96093 w 1763050"/>
                      <a:gd name="connsiteY9" fmla="*/ 418922 h 1724327"/>
                      <a:gd name="connsiteX10" fmla="*/ 0 w 1763050"/>
                      <a:gd name="connsiteY10" fmla="*/ 227827 h 1724327"/>
                      <a:gd name="connsiteX11" fmla="*/ 227827 w 1763050"/>
                      <a:gd name="connsiteY11" fmla="*/ 0 h 1724327"/>
                      <a:gd name="connsiteX0" fmla="*/ 227827 w 1763050"/>
                      <a:gd name="connsiteY0" fmla="*/ 0 h 1724327"/>
                      <a:gd name="connsiteX1" fmla="*/ 476337 w 1763050"/>
                      <a:gd name="connsiteY1" fmla="*/ 106711 h 1724327"/>
                      <a:gd name="connsiteX2" fmla="*/ 1572527 w 1763050"/>
                      <a:gd name="connsiteY2" fmla="*/ 109977 h 1724327"/>
                      <a:gd name="connsiteX3" fmla="*/ 1763028 w 1763050"/>
                      <a:gd name="connsiteY3" fmla="*/ 267819 h 1724327"/>
                      <a:gd name="connsiteX4" fmla="*/ 1694448 w 1763050"/>
                      <a:gd name="connsiteY4" fmla="*/ 1544712 h 1724327"/>
                      <a:gd name="connsiteX5" fmla="*/ 1440811 w 1763050"/>
                      <a:gd name="connsiteY5" fmla="*/ 1724327 h 1724327"/>
                      <a:gd name="connsiteX6" fmla="*/ 182423 w 1763050"/>
                      <a:gd name="connsiteY6" fmla="*/ 1672076 h 1724327"/>
                      <a:gd name="connsiteX7" fmla="*/ 20225 w 1763050"/>
                      <a:gd name="connsiteY7" fmla="*/ 1368365 h 1724327"/>
                      <a:gd name="connsiteX8" fmla="*/ 100779 w 1763050"/>
                      <a:gd name="connsiteY8" fmla="*/ 486621 h 1724327"/>
                      <a:gd name="connsiteX9" fmla="*/ 96093 w 1763050"/>
                      <a:gd name="connsiteY9" fmla="*/ 418922 h 1724327"/>
                      <a:gd name="connsiteX10" fmla="*/ 0 w 1763050"/>
                      <a:gd name="connsiteY10" fmla="*/ 227827 h 1724327"/>
                      <a:gd name="connsiteX11" fmla="*/ 227827 w 1763050"/>
                      <a:gd name="connsiteY11" fmla="*/ 0 h 1724327"/>
                      <a:gd name="connsiteX0" fmla="*/ 227827 w 1763050"/>
                      <a:gd name="connsiteY0" fmla="*/ 0 h 1724327"/>
                      <a:gd name="connsiteX1" fmla="*/ 476337 w 1763050"/>
                      <a:gd name="connsiteY1" fmla="*/ 106711 h 1724327"/>
                      <a:gd name="connsiteX2" fmla="*/ 1572527 w 1763050"/>
                      <a:gd name="connsiteY2" fmla="*/ 109977 h 1724327"/>
                      <a:gd name="connsiteX3" fmla="*/ 1763028 w 1763050"/>
                      <a:gd name="connsiteY3" fmla="*/ 267819 h 1724327"/>
                      <a:gd name="connsiteX4" fmla="*/ 1694448 w 1763050"/>
                      <a:gd name="connsiteY4" fmla="*/ 1544712 h 1724327"/>
                      <a:gd name="connsiteX5" fmla="*/ 1440811 w 1763050"/>
                      <a:gd name="connsiteY5" fmla="*/ 1724327 h 1724327"/>
                      <a:gd name="connsiteX6" fmla="*/ 182423 w 1763050"/>
                      <a:gd name="connsiteY6" fmla="*/ 1672076 h 1724327"/>
                      <a:gd name="connsiteX7" fmla="*/ 20225 w 1763050"/>
                      <a:gd name="connsiteY7" fmla="*/ 1368365 h 1724327"/>
                      <a:gd name="connsiteX8" fmla="*/ 100779 w 1763050"/>
                      <a:gd name="connsiteY8" fmla="*/ 486621 h 1724327"/>
                      <a:gd name="connsiteX9" fmla="*/ 96093 w 1763050"/>
                      <a:gd name="connsiteY9" fmla="*/ 418922 h 1724327"/>
                      <a:gd name="connsiteX10" fmla="*/ 0 w 1763050"/>
                      <a:gd name="connsiteY10" fmla="*/ 227827 h 1724327"/>
                      <a:gd name="connsiteX11" fmla="*/ 227827 w 1763050"/>
                      <a:gd name="connsiteY11" fmla="*/ 0 h 17243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763050" h="1724327">
                        <a:moveTo>
                          <a:pt x="227827" y="0"/>
                        </a:moveTo>
                        <a:cubicBezTo>
                          <a:pt x="422830" y="11345"/>
                          <a:pt x="380971" y="101519"/>
                          <a:pt x="476337" y="106711"/>
                        </a:cubicBezTo>
                        <a:lnTo>
                          <a:pt x="1572527" y="109977"/>
                        </a:lnTo>
                        <a:cubicBezTo>
                          <a:pt x="1726015" y="115420"/>
                          <a:pt x="1764117" y="190530"/>
                          <a:pt x="1763028" y="267819"/>
                        </a:cubicBezTo>
                        <a:lnTo>
                          <a:pt x="1694448" y="1544712"/>
                        </a:lnTo>
                        <a:cubicBezTo>
                          <a:pt x="1661429" y="1761337"/>
                          <a:pt x="1534792" y="1714530"/>
                          <a:pt x="1440811" y="1724327"/>
                        </a:cubicBezTo>
                        <a:lnTo>
                          <a:pt x="182423" y="1672076"/>
                        </a:lnTo>
                        <a:cubicBezTo>
                          <a:pt x="145774" y="1670987"/>
                          <a:pt x="-23231" y="1617584"/>
                          <a:pt x="20225" y="1368365"/>
                        </a:cubicBezTo>
                        <a:lnTo>
                          <a:pt x="100779" y="486621"/>
                        </a:lnTo>
                        <a:cubicBezTo>
                          <a:pt x="100668" y="463329"/>
                          <a:pt x="102736" y="442214"/>
                          <a:pt x="96093" y="418922"/>
                        </a:cubicBezTo>
                        <a:cubicBezTo>
                          <a:pt x="24606" y="380157"/>
                          <a:pt x="0" y="306468"/>
                          <a:pt x="0" y="227827"/>
                        </a:cubicBezTo>
                        <a:cubicBezTo>
                          <a:pt x="0" y="102002"/>
                          <a:pt x="102002" y="0"/>
                          <a:pt x="227827" y="0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rgbClr val="0070C0">
                          <a:lumMod val="75000"/>
                        </a:srgbClr>
                      </a:gs>
                      <a:gs pos="5000">
                        <a:srgbClr val="00B0F0"/>
                      </a:gs>
                    </a:gsLst>
                    <a:lin ang="5400000" scaled="1"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>
                    <a:outerShdw blurRad="50800" dist="25400" dir="2700000" sx="101000" sy="101000" algn="tl" rotWithShape="0">
                      <a:prstClr val="black">
                        <a:alpha val="25000"/>
                      </a:prstClr>
                    </a:outerShd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23" name="Rounded Rectangle 22"/>
                  <p:cNvSpPr/>
                  <p:nvPr/>
                </p:nvSpPr>
                <p:spPr>
                  <a:xfrm>
                    <a:off x="601038" y="2583950"/>
                    <a:ext cx="1500027" cy="1464068"/>
                  </a:xfrm>
                  <a:prstGeom prst="roundRect">
                    <a:avLst>
                      <a:gd name="adj" fmla="val 8596"/>
                    </a:avLst>
                  </a:prstGeom>
                  <a:blipFill dpi="0" rotWithShape="1">
                    <a:blip r:embed="rId6"/>
                    <a:srcRect/>
                    <a:stretch>
                      <a:fillRect l="-35000" t="-9000" r="-34000" b="-12000"/>
                    </a:stretch>
                  </a:blipFill>
                  <a:ln w="12700" cap="flat" cmpd="sng" algn="ctr">
                    <a:noFill/>
                    <a:prstDash val="solid"/>
                    <a:miter lim="800000"/>
                  </a:ln>
                  <a:effectLst>
                    <a:innerShdw blurRad="88900">
                      <a:srgbClr val="00B0F0"/>
                    </a:innerShd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grpSp>
                <p:nvGrpSpPr>
                  <p:cNvPr id="24" name="Group 23"/>
                  <p:cNvGrpSpPr/>
                  <p:nvPr/>
                </p:nvGrpSpPr>
                <p:grpSpPr>
                  <a:xfrm>
                    <a:off x="483268" y="2453640"/>
                    <a:ext cx="411480" cy="411480"/>
                    <a:chOff x="483268" y="2453640"/>
                    <a:chExt cx="411480" cy="411480"/>
                  </a:xfrm>
                </p:grpSpPr>
                <p:sp>
                  <p:nvSpPr>
                    <p:cNvPr id="25" name="Oval 24"/>
                    <p:cNvSpPr/>
                    <p:nvPr/>
                  </p:nvSpPr>
                  <p:spPr>
                    <a:xfrm>
                      <a:off x="483268" y="2453640"/>
                      <a:ext cx="411480" cy="411480"/>
                    </a:xfrm>
                    <a:prstGeom prst="ellipse">
                      <a:avLst/>
                    </a:prstGeom>
                    <a:solidFill>
                      <a:srgbClr val="00B0F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>
                      <a:innerShdw blurRad="76200" dist="12700" dir="13200000">
                        <a:prstClr val="black">
                          <a:alpha val="44000"/>
                        </a:prstClr>
                      </a:innerShdw>
                    </a:effec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</a:endParaRPr>
                    </a:p>
                  </p:txBody>
                </p:sp>
                <p:sp>
                  <p:nvSpPr>
                    <p:cNvPr id="26" name="Oval 25"/>
                    <p:cNvSpPr/>
                    <p:nvPr/>
                  </p:nvSpPr>
                  <p:spPr>
                    <a:xfrm>
                      <a:off x="526553" y="2500735"/>
                      <a:ext cx="320040" cy="320040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>
                      <a:outerShdw blurRad="50800" dist="12700" dir="2700000" algn="tl" rotWithShape="0">
                        <a:prstClr val="black">
                          <a:alpha val="40000"/>
                        </a:prstClr>
                      </a:outerShdw>
                    </a:effec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</a:endParaRPr>
                    </a:p>
                  </p:txBody>
                </p:sp>
                <p:sp>
                  <p:nvSpPr>
                    <p:cNvPr id="27" name="TextBox 26"/>
                    <p:cNvSpPr txBox="1"/>
                    <p:nvPr/>
                  </p:nvSpPr>
                  <p:spPr>
                    <a:xfrm>
                      <a:off x="519893" y="2483254"/>
                      <a:ext cx="324168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dobe Kaiti Std R" panose="02020400000000000000" pitchFamily="18" charset="-128"/>
                          <a:ea typeface="Adobe Kaiti Std R" panose="02020400000000000000" pitchFamily="18" charset="-128"/>
                        </a:rPr>
                        <a:t>4</a:t>
                      </a:r>
                    </a:p>
                  </p:txBody>
                </p:sp>
              </p:grpSp>
            </p:grpSp>
            <p:sp>
              <p:nvSpPr>
                <p:cNvPr id="21" name="Rectangle 30"/>
                <p:cNvSpPr/>
                <p:nvPr/>
              </p:nvSpPr>
              <p:spPr>
                <a:xfrm rot="585119">
                  <a:off x="571417" y="2372315"/>
                  <a:ext cx="117122" cy="251252"/>
                </a:xfrm>
                <a:custGeom>
                  <a:avLst/>
                  <a:gdLst>
                    <a:gd name="connsiteX0" fmla="*/ 0 w 228006"/>
                    <a:gd name="connsiteY0" fmla="*/ 0 h 161504"/>
                    <a:gd name="connsiteX1" fmla="*/ 228006 w 228006"/>
                    <a:gd name="connsiteY1" fmla="*/ 0 h 161504"/>
                    <a:gd name="connsiteX2" fmla="*/ 228006 w 228006"/>
                    <a:gd name="connsiteY2" fmla="*/ 161504 h 161504"/>
                    <a:gd name="connsiteX3" fmla="*/ 0 w 228006"/>
                    <a:gd name="connsiteY3" fmla="*/ 161504 h 161504"/>
                    <a:gd name="connsiteX4" fmla="*/ 0 w 228006"/>
                    <a:gd name="connsiteY4" fmla="*/ 0 h 161504"/>
                    <a:gd name="connsiteX0" fmla="*/ 0 w 391886"/>
                    <a:gd name="connsiteY0" fmla="*/ 201880 h 201880"/>
                    <a:gd name="connsiteX1" fmla="*/ 391886 w 391886"/>
                    <a:gd name="connsiteY1" fmla="*/ 0 h 201880"/>
                    <a:gd name="connsiteX2" fmla="*/ 391886 w 391886"/>
                    <a:gd name="connsiteY2" fmla="*/ 161504 h 201880"/>
                    <a:gd name="connsiteX3" fmla="*/ 163880 w 391886"/>
                    <a:gd name="connsiteY3" fmla="*/ 161504 h 201880"/>
                    <a:gd name="connsiteX4" fmla="*/ 0 w 391886"/>
                    <a:gd name="connsiteY4" fmla="*/ 201880 h 201880"/>
                    <a:gd name="connsiteX0" fmla="*/ 0 w 391886"/>
                    <a:gd name="connsiteY0" fmla="*/ 201880 h 211380"/>
                    <a:gd name="connsiteX1" fmla="*/ 391886 w 391886"/>
                    <a:gd name="connsiteY1" fmla="*/ 0 h 211380"/>
                    <a:gd name="connsiteX2" fmla="*/ 391886 w 391886"/>
                    <a:gd name="connsiteY2" fmla="*/ 161504 h 211380"/>
                    <a:gd name="connsiteX3" fmla="*/ 57002 w 391886"/>
                    <a:gd name="connsiteY3" fmla="*/ 211380 h 211380"/>
                    <a:gd name="connsiteX4" fmla="*/ 0 w 391886"/>
                    <a:gd name="connsiteY4" fmla="*/ 201880 h 211380"/>
                    <a:gd name="connsiteX0" fmla="*/ 0 w 391886"/>
                    <a:gd name="connsiteY0" fmla="*/ 104503 h 114003"/>
                    <a:gd name="connsiteX1" fmla="*/ 16626 w 391886"/>
                    <a:gd name="connsiteY1" fmla="*/ 0 h 114003"/>
                    <a:gd name="connsiteX2" fmla="*/ 391886 w 391886"/>
                    <a:gd name="connsiteY2" fmla="*/ 64127 h 114003"/>
                    <a:gd name="connsiteX3" fmla="*/ 57002 w 391886"/>
                    <a:gd name="connsiteY3" fmla="*/ 114003 h 114003"/>
                    <a:gd name="connsiteX4" fmla="*/ 0 w 391886"/>
                    <a:gd name="connsiteY4" fmla="*/ 104503 h 114003"/>
                    <a:gd name="connsiteX0" fmla="*/ 0 w 83127"/>
                    <a:gd name="connsiteY0" fmla="*/ 104503 h 114003"/>
                    <a:gd name="connsiteX1" fmla="*/ 16626 w 83127"/>
                    <a:gd name="connsiteY1" fmla="*/ 0 h 114003"/>
                    <a:gd name="connsiteX2" fmla="*/ 83127 w 83127"/>
                    <a:gd name="connsiteY2" fmla="*/ 14250 h 114003"/>
                    <a:gd name="connsiteX3" fmla="*/ 57002 w 83127"/>
                    <a:gd name="connsiteY3" fmla="*/ 114003 h 114003"/>
                    <a:gd name="connsiteX4" fmla="*/ 0 w 83127"/>
                    <a:gd name="connsiteY4" fmla="*/ 104503 h 114003"/>
                    <a:gd name="connsiteX0" fmla="*/ 23379 w 106506"/>
                    <a:gd name="connsiteY0" fmla="*/ 171178 h 180678"/>
                    <a:gd name="connsiteX1" fmla="*/ 0 w 106506"/>
                    <a:gd name="connsiteY1" fmla="*/ 0 h 180678"/>
                    <a:gd name="connsiteX2" fmla="*/ 106506 w 106506"/>
                    <a:gd name="connsiteY2" fmla="*/ 80925 h 180678"/>
                    <a:gd name="connsiteX3" fmla="*/ 80381 w 106506"/>
                    <a:gd name="connsiteY3" fmla="*/ 180678 h 180678"/>
                    <a:gd name="connsiteX4" fmla="*/ 23379 w 106506"/>
                    <a:gd name="connsiteY4" fmla="*/ 171178 h 180678"/>
                    <a:gd name="connsiteX0" fmla="*/ 23379 w 106506"/>
                    <a:gd name="connsiteY0" fmla="*/ 171178 h 180678"/>
                    <a:gd name="connsiteX1" fmla="*/ 0 w 106506"/>
                    <a:gd name="connsiteY1" fmla="*/ 0 h 180678"/>
                    <a:gd name="connsiteX2" fmla="*/ 106506 w 106506"/>
                    <a:gd name="connsiteY2" fmla="*/ 80925 h 180678"/>
                    <a:gd name="connsiteX3" fmla="*/ 80381 w 106506"/>
                    <a:gd name="connsiteY3" fmla="*/ 180678 h 180678"/>
                    <a:gd name="connsiteX4" fmla="*/ 23379 w 106506"/>
                    <a:gd name="connsiteY4" fmla="*/ 171178 h 180678"/>
                    <a:gd name="connsiteX0" fmla="*/ 23379 w 106506"/>
                    <a:gd name="connsiteY0" fmla="*/ 171178 h 180678"/>
                    <a:gd name="connsiteX1" fmla="*/ 0 w 106506"/>
                    <a:gd name="connsiteY1" fmla="*/ 0 h 180678"/>
                    <a:gd name="connsiteX2" fmla="*/ 106506 w 106506"/>
                    <a:gd name="connsiteY2" fmla="*/ 80925 h 180678"/>
                    <a:gd name="connsiteX3" fmla="*/ 80381 w 106506"/>
                    <a:gd name="connsiteY3" fmla="*/ 180678 h 180678"/>
                    <a:gd name="connsiteX4" fmla="*/ 23379 w 106506"/>
                    <a:gd name="connsiteY4" fmla="*/ 171178 h 180678"/>
                    <a:gd name="connsiteX0" fmla="*/ 23379 w 106506"/>
                    <a:gd name="connsiteY0" fmla="*/ 171178 h 180678"/>
                    <a:gd name="connsiteX1" fmla="*/ 0 w 106506"/>
                    <a:gd name="connsiteY1" fmla="*/ 0 h 180678"/>
                    <a:gd name="connsiteX2" fmla="*/ 106506 w 106506"/>
                    <a:gd name="connsiteY2" fmla="*/ 80925 h 180678"/>
                    <a:gd name="connsiteX3" fmla="*/ 80381 w 106506"/>
                    <a:gd name="connsiteY3" fmla="*/ 180678 h 180678"/>
                    <a:gd name="connsiteX4" fmla="*/ 23379 w 106506"/>
                    <a:gd name="connsiteY4" fmla="*/ 171178 h 180678"/>
                    <a:gd name="connsiteX0" fmla="*/ 23379 w 106506"/>
                    <a:gd name="connsiteY0" fmla="*/ 190136 h 199636"/>
                    <a:gd name="connsiteX1" fmla="*/ 0 w 106506"/>
                    <a:gd name="connsiteY1" fmla="*/ 18958 h 199636"/>
                    <a:gd name="connsiteX2" fmla="*/ 106506 w 106506"/>
                    <a:gd name="connsiteY2" fmla="*/ 99883 h 199636"/>
                    <a:gd name="connsiteX3" fmla="*/ 80381 w 106506"/>
                    <a:gd name="connsiteY3" fmla="*/ 199636 h 199636"/>
                    <a:gd name="connsiteX4" fmla="*/ 23379 w 106506"/>
                    <a:gd name="connsiteY4" fmla="*/ 190136 h 199636"/>
                    <a:gd name="connsiteX0" fmla="*/ 23379 w 87456"/>
                    <a:gd name="connsiteY0" fmla="*/ 192550 h 202050"/>
                    <a:gd name="connsiteX1" fmla="*/ 0 w 87456"/>
                    <a:gd name="connsiteY1" fmla="*/ 21372 h 202050"/>
                    <a:gd name="connsiteX2" fmla="*/ 87456 w 87456"/>
                    <a:gd name="connsiteY2" fmla="*/ 83247 h 202050"/>
                    <a:gd name="connsiteX3" fmla="*/ 80381 w 87456"/>
                    <a:gd name="connsiteY3" fmla="*/ 202050 h 202050"/>
                    <a:gd name="connsiteX4" fmla="*/ 23379 w 87456"/>
                    <a:gd name="connsiteY4" fmla="*/ 192550 h 202050"/>
                    <a:gd name="connsiteX0" fmla="*/ 23379 w 87456"/>
                    <a:gd name="connsiteY0" fmla="*/ 192550 h 203955"/>
                    <a:gd name="connsiteX1" fmla="*/ 0 w 87456"/>
                    <a:gd name="connsiteY1" fmla="*/ 21372 h 203955"/>
                    <a:gd name="connsiteX2" fmla="*/ 87456 w 87456"/>
                    <a:gd name="connsiteY2" fmla="*/ 83247 h 203955"/>
                    <a:gd name="connsiteX3" fmla="*/ 67046 w 87456"/>
                    <a:gd name="connsiteY3" fmla="*/ 203955 h 203955"/>
                    <a:gd name="connsiteX4" fmla="*/ 23379 w 87456"/>
                    <a:gd name="connsiteY4" fmla="*/ 192550 h 203955"/>
                    <a:gd name="connsiteX0" fmla="*/ 21474 w 87456"/>
                    <a:gd name="connsiteY0" fmla="*/ 205885 h 205885"/>
                    <a:gd name="connsiteX1" fmla="*/ 0 w 87456"/>
                    <a:gd name="connsiteY1" fmla="*/ 21372 h 205885"/>
                    <a:gd name="connsiteX2" fmla="*/ 87456 w 87456"/>
                    <a:gd name="connsiteY2" fmla="*/ 83247 h 205885"/>
                    <a:gd name="connsiteX3" fmla="*/ 67046 w 87456"/>
                    <a:gd name="connsiteY3" fmla="*/ 203955 h 205885"/>
                    <a:gd name="connsiteX4" fmla="*/ 21474 w 87456"/>
                    <a:gd name="connsiteY4" fmla="*/ 205885 h 205885"/>
                    <a:gd name="connsiteX0" fmla="*/ 21474 w 108411"/>
                    <a:gd name="connsiteY0" fmla="*/ 208287 h 208287"/>
                    <a:gd name="connsiteX1" fmla="*/ 0 w 108411"/>
                    <a:gd name="connsiteY1" fmla="*/ 23774 h 208287"/>
                    <a:gd name="connsiteX2" fmla="*/ 108411 w 108411"/>
                    <a:gd name="connsiteY2" fmla="*/ 70409 h 208287"/>
                    <a:gd name="connsiteX3" fmla="*/ 67046 w 108411"/>
                    <a:gd name="connsiteY3" fmla="*/ 206357 h 208287"/>
                    <a:gd name="connsiteX4" fmla="*/ 21474 w 108411"/>
                    <a:gd name="connsiteY4" fmla="*/ 208287 h 208287"/>
                    <a:gd name="connsiteX0" fmla="*/ 21474 w 108411"/>
                    <a:gd name="connsiteY0" fmla="*/ 208287 h 208287"/>
                    <a:gd name="connsiteX1" fmla="*/ 0 w 108411"/>
                    <a:gd name="connsiteY1" fmla="*/ 23774 h 208287"/>
                    <a:gd name="connsiteX2" fmla="*/ 108411 w 108411"/>
                    <a:gd name="connsiteY2" fmla="*/ 70409 h 208287"/>
                    <a:gd name="connsiteX3" fmla="*/ 67046 w 108411"/>
                    <a:gd name="connsiteY3" fmla="*/ 206357 h 208287"/>
                    <a:gd name="connsiteX4" fmla="*/ 21474 w 108411"/>
                    <a:gd name="connsiteY4" fmla="*/ 208287 h 208287"/>
                    <a:gd name="connsiteX0" fmla="*/ 21474 w 108411"/>
                    <a:gd name="connsiteY0" fmla="*/ 208287 h 208287"/>
                    <a:gd name="connsiteX1" fmla="*/ 0 w 108411"/>
                    <a:gd name="connsiteY1" fmla="*/ 23774 h 208287"/>
                    <a:gd name="connsiteX2" fmla="*/ 108411 w 108411"/>
                    <a:gd name="connsiteY2" fmla="*/ 70409 h 208287"/>
                    <a:gd name="connsiteX3" fmla="*/ 67046 w 108411"/>
                    <a:gd name="connsiteY3" fmla="*/ 206357 h 208287"/>
                    <a:gd name="connsiteX4" fmla="*/ 21474 w 108411"/>
                    <a:gd name="connsiteY4" fmla="*/ 208287 h 208287"/>
                    <a:gd name="connsiteX0" fmla="*/ 21474 w 70311"/>
                    <a:gd name="connsiteY0" fmla="*/ 216665 h 216665"/>
                    <a:gd name="connsiteX1" fmla="*/ 0 w 70311"/>
                    <a:gd name="connsiteY1" fmla="*/ 32152 h 216665"/>
                    <a:gd name="connsiteX2" fmla="*/ 70311 w 70311"/>
                    <a:gd name="connsiteY2" fmla="*/ 42592 h 216665"/>
                    <a:gd name="connsiteX3" fmla="*/ 67046 w 70311"/>
                    <a:gd name="connsiteY3" fmla="*/ 214735 h 216665"/>
                    <a:gd name="connsiteX4" fmla="*/ 21474 w 70311"/>
                    <a:gd name="connsiteY4" fmla="*/ 216665 h 216665"/>
                    <a:gd name="connsiteX0" fmla="*/ 21474 w 81953"/>
                    <a:gd name="connsiteY0" fmla="*/ 216665 h 216665"/>
                    <a:gd name="connsiteX1" fmla="*/ 0 w 81953"/>
                    <a:gd name="connsiteY1" fmla="*/ 32152 h 216665"/>
                    <a:gd name="connsiteX2" fmla="*/ 70311 w 81953"/>
                    <a:gd name="connsiteY2" fmla="*/ 42592 h 216665"/>
                    <a:gd name="connsiteX3" fmla="*/ 67046 w 81953"/>
                    <a:gd name="connsiteY3" fmla="*/ 214735 h 216665"/>
                    <a:gd name="connsiteX4" fmla="*/ 21474 w 81953"/>
                    <a:gd name="connsiteY4" fmla="*/ 216665 h 216665"/>
                    <a:gd name="connsiteX0" fmla="*/ 21474 w 80747"/>
                    <a:gd name="connsiteY0" fmla="*/ 216665 h 218545"/>
                    <a:gd name="connsiteX1" fmla="*/ 0 w 80747"/>
                    <a:gd name="connsiteY1" fmla="*/ 32152 h 218545"/>
                    <a:gd name="connsiteX2" fmla="*/ 70311 w 80747"/>
                    <a:gd name="connsiteY2" fmla="*/ 42592 h 218545"/>
                    <a:gd name="connsiteX3" fmla="*/ 61331 w 80747"/>
                    <a:gd name="connsiteY3" fmla="*/ 218545 h 218545"/>
                    <a:gd name="connsiteX4" fmla="*/ 21474 w 80747"/>
                    <a:gd name="connsiteY4" fmla="*/ 216665 h 218545"/>
                    <a:gd name="connsiteX0" fmla="*/ 21474 w 80747"/>
                    <a:gd name="connsiteY0" fmla="*/ 216665 h 218545"/>
                    <a:gd name="connsiteX1" fmla="*/ 0 w 80747"/>
                    <a:gd name="connsiteY1" fmla="*/ 32152 h 218545"/>
                    <a:gd name="connsiteX2" fmla="*/ 70311 w 80747"/>
                    <a:gd name="connsiteY2" fmla="*/ 42592 h 218545"/>
                    <a:gd name="connsiteX3" fmla="*/ 61331 w 80747"/>
                    <a:gd name="connsiteY3" fmla="*/ 218545 h 218545"/>
                    <a:gd name="connsiteX4" fmla="*/ 21474 w 80747"/>
                    <a:gd name="connsiteY4" fmla="*/ 216665 h 218545"/>
                    <a:gd name="connsiteX0" fmla="*/ 21474 w 81782"/>
                    <a:gd name="connsiteY0" fmla="*/ 216665 h 218545"/>
                    <a:gd name="connsiteX1" fmla="*/ 0 w 81782"/>
                    <a:gd name="connsiteY1" fmla="*/ 32152 h 218545"/>
                    <a:gd name="connsiteX2" fmla="*/ 70311 w 81782"/>
                    <a:gd name="connsiteY2" fmla="*/ 42592 h 218545"/>
                    <a:gd name="connsiteX3" fmla="*/ 61331 w 81782"/>
                    <a:gd name="connsiteY3" fmla="*/ 218545 h 218545"/>
                    <a:gd name="connsiteX4" fmla="*/ 21474 w 81782"/>
                    <a:gd name="connsiteY4" fmla="*/ 216665 h 218545"/>
                    <a:gd name="connsiteX0" fmla="*/ 130059 w 190367"/>
                    <a:gd name="connsiteY0" fmla="*/ 194073 h 195953"/>
                    <a:gd name="connsiteX1" fmla="*/ 0 w 190367"/>
                    <a:gd name="connsiteY1" fmla="*/ 49565 h 195953"/>
                    <a:gd name="connsiteX2" fmla="*/ 178896 w 190367"/>
                    <a:gd name="connsiteY2" fmla="*/ 20000 h 195953"/>
                    <a:gd name="connsiteX3" fmla="*/ 169916 w 190367"/>
                    <a:gd name="connsiteY3" fmla="*/ 195953 h 195953"/>
                    <a:gd name="connsiteX4" fmla="*/ 130059 w 190367"/>
                    <a:gd name="connsiteY4" fmla="*/ 194073 h 195953"/>
                    <a:gd name="connsiteX0" fmla="*/ 130059 w 190367"/>
                    <a:gd name="connsiteY0" fmla="*/ 194073 h 195953"/>
                    <a:gd name="connsiteX1" fmla="*/ 0 w 190367"/>
                    <a:gd name="connsiteY1" fmla="*/ 49565 h 195953"/>
                    <a:gd name="connsiteX2" fmla="*/ 178896 w 190367"/>
                    <a:gd name="connsiteY2" fmla="*/ 20000 h 195953"/>
                    <a:gd name="connsiteX3" fmla="*/ 169916 w 190367"/>
                    <a:gd name="connsiteY3" fmla="*/ 195953 h 195953"/>
                    <a:gd name="connsiteX4" fmla="*/ 130059 w 190367"/>
                    <a:gd name="connsiteY4" fmla="*/ 194073 h 195953"/>
                    <a:gd name="connsiteX0" fmla="*/ 133767 w 194075"/>
                    <a:gd name="connsiteY0" fmla="*/ 222094 h 223974"/>
                    <a:gd name="connsiteX1" fmla="*/ 3708 w 194075"/>
                    <a:gd name="connsiteY1" fmla="*/ 77586 h 223974"/>
                    <a:gd name="connsiteX2" fmla="*/ 182604 w 194075"/>
                    <a:gd name="connsiteY2" fmla="*/ 48021 h 223974"/>
                    <a:gd name="connsiteX3" fmla="*/ 173624 w 194075"/>
                    <a:gd name="connsiteY3" fmla="*/ 223974 h 223974"/>
                    <a:gd name="connsiteX4" fmla="*/ 133767 w 194075"/>
                    <a:gd name="connsiteY4" fmla="*/ 222094 h 223974"/>
                    <a:gd name="connsiteX0" fmla="*/ 133509 w 193817"/>
                    <a:gd name="connsiteY0" fmla="*/ 235087 h 236967"/>
                    <a:gd name="connsiteX1" fmla="*/ 3450 w 193817"/>
                    <a:gd name="connsiteY1" fmla="*/ 90579 h 236967"/>
                    <a:gd name="connsiteX2" fmla="*/ 182346 w 193817"/>
                    <a:gd name="connsiteY2" fmla="*/ 61014 h 236967"/>
                    <a:gd name="connsiteX3" fmla="*/ 173366 w 193817"/>
                    <a:gd name="connsiteY3" fmla="*/ 236967 h 236967"/>
                    <a:gd name="connsiteX4" fmla="*/ 133509 w 193817"/>
                    <a:gd name="connsiteY4" fmla="*/ 235087 h 236967"/>
                    <a:gd name="connsiteX0" fmla="*/ 131324 w 191632"/>
                    <a:gd name="connsiteY0" fmla="*/ 228596 h 230476"/>
                    <a:gd name="connsiteX1" fmla="*/ 1265 w 191632"/>
                    <a:gd name="connsiteY1" fmla="*/ 84088 h 230476"/>
                    <a:gd name="connsiteX2" fmla="*/ 180161 w 191632"/>
                    <a:gd name="connsiteY2" fmla="*/ 54523 h 230476"/>
                    <a:gd name="connsiteX3" fmla="*/ 171181 w 191632"/>
                    <a:gd name="connsiteY3" fmla="*/ 230476 h 230476"/>
                    <a:gd name="connsiteX4" fmla="*/ 131324 w 191632"/>
                    <a:gd name="connsiteY4" fmla="*/ 228596 h 230476"/>
                    <a:gd name="connsiteX0" fmla="*/ 131324 w 191632"/>
                    <a:gd name="connsiteY0" fmla="*/ 228596 h 230476"/>
                    <a:gd name="connsiteX1" fmla="*/ 116678 w 191632"/>
                    <a:gd name="connsiteY1" fmla="*/ 126345 h 230476"/>
                    <a:gd name="connsiteX2" fmla="*/ 1265 w 191632"/>
                    <a:gd name="connsiteY2" fmla="*/ 84088 h 230476"/>
                    <a:gd name="connsiteX3" fmla="*/ 180161 w 191632"/>
                    <a:gd name="connsiteY3" fmla="*/ 54523 h 230476"/>
                    <a:gd name="connsiteX4" fmla="*/ 171181 w 191632"/>
                    <a:gd name="connsiteY4" fmla="*/ 230476 h 230476"/>
                    <a:gd name="connsiteX5" fmla="*/ 131324 w 191632"/>
                    <a:gd name="connsiteY5" fmla="*/ 228596 h 230476"/>
                    <a:gd name="connsiteX0" fmla="*/ 131324 w 191632"/>
                    <a:gd name="connsiteY0" fmla="*/ 228596 h 230476"/>
                    <a:gd name="connsiteX1" fmla="*/ 147158 w 191632"/>
                    <a:gd name="connsiteY1" fmla="*/ 88245 h 230476"/>
                    <a:gd name="connsiteX2" fmla="*/ 1265 w 191632"/>
                    <a:gd name="connsiteY2" fmla="*/ 84088 h 230476"/>
                    <a:gd name="connsiteX3" fmla="*/ 180161 w 191632"/>
                    <a:gd name="connsiteY3" fmla="*/ 54523 h 230476"/>
                    <a:gd name="connsiteX4" fmla="*/ 171181 w 191632"/>
                    <a:gd name="connsiteY4" fmla="*/ 230476 h 230476"/>
                    <a:gd name="connsiteX5" fmla="*/ 131324 w 191632"/>
                    <a:gd name="connsiteY5" fmla="*/ 228596 h 230476"/>
                    <a:gd name="connsiteX0" fmla="*/ 131324 w 191632"/>
                    <a:gd name="connsiteY0" fmla="*/ 228596 h 230476"/>
                    <a:gd name="connsiteX1" fmla="*/ 147158 w 191632"/>
                    <a:gd name="connsiteY1" fmla="*/ 88245 h 230476"/>
                    <a:gd name="connsiteX2" fmla="*/ 1265 w 191632"/>
                    <a:gd name="connsiteY2" fmla="*/ 84088 h 230476"/>
                    <a:gd name="connsiteX3" fmla="*/ 180161 w 191632"/>
                    <a:gd name="connsiteY3" fmla="*/ 54523 h 230476"/>
                    <a:gd name="connsiteX4" fmla="*/ 171181 w 191632"/>
                    <a:gd name="connsiteY4" fmla="*/ 230476 h 230476"/>
                    <a:gd name="connsiteX5" fmla="*/ 131324 w 191632"/>
                    <a:gd name="connsiteY5" fmla="*/ 228596 h 230476"/>
                    <a:gd name="connsiteX0" fmla="*/ 131324 w 191632"/>
                    <a:gd name="connsiteY0" fmla="*/ 228596 h 230476"/>
                    <a:gd name="connsiteX1" fmla="*/ 147158 w 191632"/>
                    <a:gd name="connsiteY1" fmla="*/ 88245 h 230476"/>
                    <a:gd name="connsiteX2" fmla="*/ 1265 w 191632"/>
                    <a:gd name="connsiteY2" fmla="*/ 84088 h 230476"/>
                    <a:gd name="connsiteX3" fmla="*/ 180161 w 191632"/>
                    <a:gd name="connsiteY3" fmla="*/ 54523 h 230476"/>
                    <a:gd name="connsiteX4" fmla="*/ 171181 w 191632"/>
                    <a:gd name="connsiteY4" fmla="*/ 230476 h 230476"/>
                    <a:gd name="connsiteX5" fmla="*/ 131324 w 191632"/>
                    <a:gd name="connsiteY5" fmla="*/ 228596 h 230476"/>
                    <a:gd name="connsiteX0" fmla="*/ 256548 w 316856"/>
                    <a:gd name="connsiteY0" fmla="*/ 179783 h 570580"/>
                    <a:gd name="connsiteX1" fmla="*/ 272382 w 316856"/>
                    <a:gd name="connsiteY1" fmla="*/ 39432 h 570580"/>
                    <a:gd name="connsiteX2" fmla="*/ 759 w 316856"/>
                    <a:gd name="connsiteY2" fmla="*/ 570580 h 570580"/>
                    <a:gd name="connsiteX3" fmla="*/ 305385 w 316856"/>
                    <a:gd name="connsiteY3" fmla="*/ 5710 h 570580"/>
                    <a:gd name="connsiteX4" fmla="*/ 296405 w 316856"/>
                    <a:gd name="connsiteY4" fmla="*/ 181663 h 570580"/>
                    <a:gd name="connsiteX5" fmla="*/ 256548 w 316856"/>
                    <a:gd name="connsiteY5" fmla="*/ 179783 h 570580"/>
                    <a:gd name="connsiteX0" fmla="*/ 256548 w 316856"/>
                    <a:gd name="connsiteY0" fmla="*/ 179783 h 570580"/>
                    <a:gd name="connsiteX1" fmla="*/ 272382 w 316856"/>
                    <a:gd name="connsiteY1" fmla="*/ 39432 h 570580"/>
                    <a:gd name="connsiteX2" fmla="*/ 759 w 316856"/>
                    <a:gd name="connsiteY2" fmla="*/ 570580 h 570580"/>
                    <a:gd name="connsiteX3" fmla="*/ 305385 w 316856"/>
                    <a:gd name="connsiteY3" fmla="*/ 5710 h 570580"/>
                    <a:gd name="connsiteX4" fmla="*/ 296405 w 316856"/>
                    <a:gd name="connsiteY4" fmla="*/ 181663 h 570580"/>
                    <a:gd name="connsiteX5" fmla="*/ 256548 w 316856"/>
                    <a:gd name="connsiteY5" fmla="*/ 179783 h 570580"/>
                    <a:gd name="connsiteX0" fmla="*/ 263533 w 323841"/>
                    <a:gd name="connsiteY0" fmla="*/ 181471 h 572268"/>
                    <a:gd name="connsiteX1" fmla="*/ 279367 w 323841"/>
                    <a:gd name="connsiteY1" fmla="*/ 41120 h 572268"/>
                    <a:gd name="connsiteX2" fmla="*/ 7744 w 323841"/>
                    <a:gd name="connsiteY2" fmla="*/ 572268 h 572268"/>
                    <a:gd name="connsiteX3" fmla="*/ 312370 w 323841"/>
                    <a:gd name="connsiteY3" fmla="*/ 7398 h 572268"/>
                    <a:gd name="connsiteX4" fmla="*/ 303390 w 323841"/>
                    <a:gd name="connsiteY4" fmla="*/ 183351 h 572268"/>
                    <a:gd name="connsiteX5" fmla="*/ 263533 w 323841"/>
                    <a:gd name="connsiteY5" fmla="*/ 181471 h 572268"/>
                    <a:gd name="connsiteX0" fmla="*/ 291582 w 351890"/>
                    <a:gd name="connsiteY0" fmla="*/ 181536 h 568523"/>
                    <a:gd name="connsiteX1" fmla="*/ 307416 w 351890"/>
                    <a:gd name="connsiteY1" fmla="*/ 41185 h 568523"/>
                    <a:gd name="connsiteX2" fmla="*/ 7218 w 351890"/>
                    <a:gd name="connsiteY2" fmla="*/ 568523 h 568523"/>
                    <a:gd name="connsiteX3" fmla="*/ 340419 w 351890"/>
                    <a:gd name="connsiteY3" fmla="*/ 7463 h 568523"/>
                    <a:gd name="connsiteX4" fmla="*/ 331439 w 351890"/>
                    <a:gd name="connsiteY4" fmla="*/ 183416 h 568523"/>
                    <a:gd name="connsiteX5" fmla="*/ 291582 w 351890"/>
                    <a:gd name="connsiteY5" fmla="*/ 181536 h 568523"/>
                    <a:gd name="connsiteX0" fmla="*/ 297225 w 357533"/>
                    <a:gd name="connsiteY0" fmla="*/ 181536 h 592123"/>
                    <a:gd name="connsiteX1" fmla="*/ 313059 w 357533"/>
                    <a:gd name="connsiteY1" fmla="*/ 41185 h 592123"/>
                    <a:gd name="connsiteX2" fmla="*/ 92080 w 357533"/>
                    <a:gd name="connsiteY2" fmla="*/ 443140 h 592123"/>
                    <a:gd name="connsiteX3" fmla="*/ 12861 w 357533"/>
                    <a:gd name="connsiteY3" fmla="*/ 568523 h 592123"/>
                    <a:gd name="connsiteX4" fmla="*/ 346062 w 357533"/>
                    <a:gd name="connsiteY4" fmla="*/ 7463 h 592123"/>
                    <a:gd name="connsiteX5" fmla="*/ 337082 w 357533"/>
                    <a:gd name="connsiteY5" fmla="*/ 183416 h 592123"/>
                    <a:gd name="connsiteX6" fmla="*/ 297225 w 357533"/>
                    <a:gd name="connsiteY6" fmla="*/ 181536 h 592123"/>
                    <a:gd name="connsiteX0" fmla="*/ 302787 w 363095"/>
                    <a:gd name="connsiteY0" fmla="*/ 181536 h 617160"/>
                    <a:gd name="connsiteX1" fmla="*/ 318621 w 363095"/>
                    <a:gd name="connsiteY1" fmla="*/ 41185 h 617160"/>
                    <a:gd name="connsiteX2" fmla="*/ 63352 w 363095"/>
                    <a:gd name="connsiteY2" fmla="*/ 544105 h 617160"/>
                    <a:gd name="connsiteX3" fmla="*/ 18423 w 363095"/>
                    <a:gd name="connsiteY3" fmla="*/ 568523 h 617160"/>
                    <a:gd name="connsiteX4" fmla="*/ 351624 w 363095"/>
                    <a:gd name="connsiteY4" fmla="*/ 7463 h 617160"/>
                    <a:gd name="connsiteX5" fmla="*/ 342644 w 363095"/>
                    <a:gd name="connsiteY5" fmla="*/ 183416 h 617160"/>
                    <a:gd name="connsiteX6" fmla="*/ 302787 w 363095"/>
                    <a:gd name="connsiteY6" fmla="*/ 181536 h 617160"/>
                    <a:gd name="connsiteX0" fmla="*/ 302787 w 363095"/>
                    <a:gd name="connsiteY0" fmla="*/ 182503 h 618127"/>
                    <a:gd name="connsiteX1" fmla="*/ 318621 w 363095"/>
                    <a:gd name="connsiteY1" fmla="*/ 42152 h 618127"/>
                    <a:gd name="connsiteX2" fmla="*/ 63352 w 363095"/>
                    <a:gd name="connsiteY2" fmla="*/ 545072 h 618127"/>
                    <a:gd name="connsiteX3" fmla="*/ 18423 w 363095"/>
                    <a:gd name="connsiteY3" fmla="*/ 569490 h 618127"/>
                    <a:gd name="connsiteX4" fmla="*/ 351624 w 363095"/>
                    <a:gd name="connsiteY4" fmla="*/ 8430 h 618127"/>
                    <a:gd name="connsiteX5" fmla="*/ 342644 w 363095"/>
                    <a:gd name="connsiteY5" fmla="*/ 184383 h 618127"/>
                    <a:gd name="connsiteX6" fmla="*/ 302787 w 363095"/>
                    <a:gd name="connsiteY6" fmla="*/ 182503 h 618127"/>
                    <a:gd name="connsiteX0" fmla="*/ 292540 w 352848"/>
                    <a:gd name="connsiteY0" fmla="*/ 174135 h 605672"/>
                    <a:gd name="connsiteX1" fmla="*/ 308374 w 352848"/>
                    <a:gd name="connsiteY1" fmla="*/ 33784 h 605672"/>
                    <a:gd name="connsiteX2" fmla="*/ 53105 w 352848"/>
                    <a:gd name="connsiteY2" fmla="*/ 536704 h 605672"/>
                    <a:gd name="connsiteX3" fmla="*/ 8176 w 352848"/>
                    <a:gd name="connsiteY3" fmla="*/ 561122 h 605672"/>
                    <a:gd name="connsiteX4" fmla="*/ 167406 w 352848"/>
                    <a:gd name="connsiteY4" fmla="*/ 161419 h 605672"/>
                    <a:gd name="connsiteX5" fmla="*/ 341377 w 352848"/>
                    <a:gd name="connsiteY5" fmla="*/ 62 h 605672"/>
                    <a:gd name="connsiteX6" fmla="*/ 332397 w 352848"/>
                    <a:gd name="connsiteY6" fmla="*/ 176015 h 605672"/>
                    <a:gd name="connsiteX7" fmla="*/ 292540 w 352848"/>
                    <a:gd name="connsiteY7" fmla="*/ 174135 h 605672"/>
                    <a:gd name="connsiteX0" fmla="*/ 292540 w 352848"/>
                    <a:gd name="connsiteY0" fmla="*/ 185617 h 617154"/>
                    <a:gd name="connsiteX1" fmla="*/ 308374 w 352848"/>
                    <a:gd name="connsiteY1" fmla="*/ 45266 h 617154"/>
                    <a:gd name="connsiteX2" fmla="*/ 53105 w 352848"/>
                    <a:gd name="connsiteY2" fmla="*/ 548186 h 617154"/>
                    <a:gd name="connsiteX3" fmla="*/ 8176 w 352848"/>
                    <a:gd name="connsiteY3" fmla="*/ 572604 h 617154"/>
                    <a:gd name="connsiteX4" fmla="*/ 123591 w 352848"/>
                    <a:gd name="connsiteY4" fmla="*/ 60506 h 617154"/>
                    <a:gd name="connsiteX5" fmla="*/ 341377 w 352848"/>
                    <a:gd name="connsiteY5" fmla="*/ 11544 h 617154"/>
                    <a:gd name="connsiteX6" fmla="*/ 332397 w 352848"/>
                    <a:gd name="connsiteY6" fmla="*/ 187497 h 617154"/>
                    <a:gd name="connsiteX7" fmla="*/ 292540 w 352848"/>
                    <a:gd name="connsiteY7" fmla="*/ 185617 h 617154"/>
                    <a:gd name="connsiteX0" fmla="*/ 292540 w 352848"/>
                    <a:gd name="connsiteY0" fmla="*/ 205779 h 637316"/>
                    <a:gd name="connsiteX1" fmla="*/ 308374 w 352848"/>
                    <a:gd name="connsiteY1" fmla="*/ 65428 h 637316"/>
                    <a:gd name="connsiteX2" fmla="*/ 53105 w 352848"/>
                    <a:gd name="connsiteY2" fmla="*/ 568348 h 637316"/>
                    <a:gd name="connsiteX3" fmla="*/ 8176 w 352848"/>
                    <a:gd name="connsiteY3" fmla="*/ 592766 h 637316"/>
                    <a:gd name="connsiteX4" fmla="*/ 135021 w 352848"/>
                    <a:gd name="connsiteY4" fmla="*/ 46378 h 637316"/>
                    <a:gd name="connsiteX5" fmla="*/ 341377 w 352848"/>
                    <a:gd name="connsiteY5" fmla="*/ 31706 h 637316"/>
                    <a:gd name="connsiteX6" fmla="*/ 332397 w 352848"/>
                    <a:gd name="connsiteY6" fmla="*/ 207659 h 637316"/>
                    <a:gd name="connsiteX7" fmla="*/ 292540 w 352848"/>
                    <a:gd name="connsiteY7" fmla="*/ 205779 h 637316"/>
                    <a:gd name="connsiteX0" fmla="*/ 292540 w 352848"/>
                    <a:gd name="connsiteY0" fmla="*/ 205779 h 637316"/>
                    <a:gd name="connsiteX1" fmla="*/ 308374 w 352848"/>
                    <a:gd name="connsiteY1" fmla="*/ 65428 h 637316"/>
                    <a:gd name="connsiteX2" fmla="*/ 53105 w 352848"/>
                    <a:gd name="connsiteY2" fmla="*/ 568348 h 637316"/>
                    <a:gd name="connsiteX3" fmla="*/ 8176 w 352848"/>
                    <a:gd name="connsiteY3" fmla="*/ 592766 h 637316"/>
                    <a:gd name="connsiteX4" fmla="*/ 135021 w 352848"/>
                    <a:gd name="connsiteY4" fmla="*/ 46378 h 637316"/>
                    <a:gd name="connsiteX5" fmla="*/ 341377 w 352848"/>
                    <a:gd name="connsiteY5" fmla="*/ 31706 h 637316"/>
                    <a:gd name="connsiteX6" fmla="*/ 332397 w 352848"/>
                    <a:gd name="connsiteY6" fmla="*/ 207659 h 637316"/>
                    <a:gd name="connsiteX7" fmla="*/ 292540 w 352848"/>
                    <a:gd name="connsiteY7" fmla="*/ 205779 h 637316"/>
                    <a:gd name="connsiteX0" fmla="*/ 292540 w 352848"/>
                    <a:gd name="connsiteY0" fmla="*/ 232149 h 663686"/>
                    <a:gd name="connsiteX1" fmla="*/ 308374 w 352848"/>
                    <a:gd name="connsiteY1" fmla="*/ 91798 h 663686"/>
                    <a:gd name="connsiteX2" fmla="*/ 53105 w 352848"/>
                    <a:gd name="connsiteY2" fmla="*/ 594718 h 663686"/>
                    <a:gd name="connsiteX3" fmla="*/ 8176 w 352848"/>
                    <a:gd name="connsiteY3" fmla="*/ 619136 h 663686"/>
                    <a:gd name="connsiteX4" fmla="*/ 135021 w 352848"/>
                    <a:gd name="connsiteY4" fmla="*/ 72748 h 663686"/>
                    <a:gd name="connsiteX5" fmla="*/ 341377 w 352848"/>
                    <a:gd name="connsiteY5" fmla="*/ 58076 h 663686"/>
                    <a:gd name="connsiteX6" fmla="*/ 332397 w 352848"/>
                    <a:gd name="connsiteY6" fmla="*/ 234029 h 663686"/>
                    <a:gd name="connsiteX7" fmla="*/ 292540 w 352848"/>
                    <a:gd name="connsiteY7" fmla="*/ 232149 h 663686"/>
                    <a:gd name="connsiteX0" fmla="*/ 292540 w 352848"/>
                    <a:gd name="connsiteY0" fmla="*/ 233042 h 664579"/>
                    <a:gd name="connsiteX1" fmla="*/ 308374 w 352848"/>
                    <a:gd name="connsiteY1" fmla="*/ 92691 h 664579"/>
                    <a:gd name="connsiteX2" fmla="*/ 53105 w 352848"/>
                    <a:gd name="connsiteY2" fmla="*/ 595611 h 664579"/>
                    <a:gd name="connsiteX3" fmla="*/ 8176 w 352848"/>
                    <a:gd name="connsiteY3" fmla="*/ 620029 h 664579"/>
                    <a:gd name="connsiteX4" fmla="*/ 131211 w 352848"/>
                    <a:gd name="connsiteY4" fmla="*/ 71736 h 664579"/>
                    <a:gd name="connsiteX5" fmla="*/ 341377 w 352848"/>
                    <a:gd name="connsiteY5" fmla="*/ 58969 h 664579"/>
                    <a:gd name="connsiteX6" fmla="*/ 332397 w 352848"/>
                    <a:gd name="connsiteY6" fmla="*/ 234922 h 664579"/>
                    <a:gd name="connsiteX7" fmla="*/ 292540 w 352848"/>
                    <a:gd name="connsiteY7" fmla="*/ 233042 h 664579"/>
                    <a:gd name="connsiteX0" fmla="*/ 292540 w 352848"/>
                    <a:gd name="connsiteY0" fmla="*/ 232358 h 663895"/>
                    <a:gd name="connsiteX1" fmla="*/ 308374 w 352848"/>
                    <a:gd name="connsiteY1" fmla="*/ 92007 h 663895"/>
                    <a:gd name="connsiteX2" fmla="*/ 53105 w 352848"/>
                    <a:gd name="connsiteY2" fmla="*/ 594927 h 663895"/>
                    <a:gd name="connsiteX3" fmla="*/ 8176 w 352848"/>
                    <a:gd name="connsiteY3" fmla="*/ 619345 h 663895"/>
                    <a:gd name="connsiteX4" fmla="*/ 131211 w 352848"/>
                    <a:gd name="connsiteY4" fmla="*/ 71052 h 663895"/>
                    <a:gd name="connsiteX5" fmla="*/ 341377 w 352848"/>
                    <a:gd name="connsiteY5" fmla="*/ 58285 h 663895"/>
                    <a:gd name="connsiteX6" fmla="*/ 332397 w 352848"/>
                    <a:gd name="connsiteY6" fmla="*/ 234238 h 663895"/>
                    <a:gd name="connsiteX7" fmla="*/ 292540 w 352848"/>
                    <a:gd name="connsiteY7" fmla="*/ 232358 h 663895"/>
                    <a:gd name="connsiteX0" fmla="*/ 285909 w 346217"/>
                    <a:gd name="connsiteY0" fmla="*/ 232358 h 695538"/>
                    <a:gd name="connsiteX1" fmla="*/ 301743 w 346217"/>
                    <a:gd name="connsiteY1" fmla="*/ 92007 h 695538"/>
                    <a:gd name="connsiteX2" fmla="*/ 195064 w 346217"/>
                    <a:gd name="connsiteY2" fmla="*/ 650172 h 695538"/>
                    <a:gd name="connsiteX3" fmla="*/ 1545 w 346217"/>
                    <a:gd name="connsiteY3" fmla="*/ 619345 h 695538"/>
                    <a:gd name="connsiteX4" fmla="*/ 124580 w 346217"/>
                    <a:gd name="connsiteY4" fmla="*/ 71052 h 695538"/>
                    <a:gd name="connsiteX5" fmla="*/ 334746 w 346217"/>
                    <a:gd name="connsiteY5" fmla="*/ 58285 h 695538"/>
                    <a:gd name="connsiteX6" fmla="*/ 325766 w 346217"/>
                    <a:gd name="connsiteY6" fmla="*/ 234238 h 695538"/>
                    <a:gd name="connsiteX7" fmla="*/ 285909 w 346217"/>
                    <a:gd name="connsiteY7" fmla="*/ 232358 h 695538"/>
                    <a:gd name="connsiteX0" fmla="*/ 285745 w 346053"/>
                    <a:gd name="connsiteY0" fmla="*/ 232358 h 727039"/>
                    <a:gd name="connsiteX1" fmla="*/ 301579 w 346053"/>
                    <a:gd name="connsiteY1" fmla="*/ 92007 h 727039"/>
                    <a:gd name="connsiteX2" fmla="*/ 215855 w 346053"/>
                    <a:gd name="connsiteY2" fmla="*/ 692082 h 727039"/>
                    <a:gd name="connsiteX3" fmla="*/ 1381 w 346053"/>
                    <a:gd name="connsiteY3" fmla="*/ 619345 h 727039"/>
                    <a:gd name="connsiteX4" fmla="*/ 124416 w 346053"/>
                    <a:gd name="connsiteY4" fmla="*/ 71052 h 727039"/>
                    <a:gd name="connsiteX5" fmla="*/ 334582 w 346053"/>
                    <a:gd name="connsiteY5" fmla="*/ 58285 h 727039"/>
                    <a:gd name="connsiteX6" fmla="*/ 325602 w 346053"/>
                    <a:gd name="connsiteY6" fmla="*/ 234238 h 727039"/>
                    <a:gd name="connsiteX7" fmla="*/ 285745 w 346053"/>
                    <a:gd name="connsiteY7" fmla="*/ 232358 h 727039"/>
                    <a:gd name="connsiteX0" fmla="*/ 286362 w 346670"/>
                    <a:gd name="connsiteY0" fmla="*/ 232358 h 751314"/>
                    <a:gd name="connsiteX1" fmla="*/ 302196 w 346670"/>
                    <a:gd name="connsiteY1" fmla="*/ 92007 h 751314"/>
                    <a:gd name="connsiteX2" fmla="*/ 216472 w 346670"/>
                    <a:gd name="connsiteY2" fmla="*/ 692082 h 751314"/>
                    <a:gd name="connsiteX3" fmla="*/ 1998 w 346670"/>
                    <a:gd name="connsiteY3" fmla="*/ 619345 h 751314"/>
                    <a:gd name="connsiteX4" fmla="*/ 125033 w 346670"/>
                    <a:gd name="connsiteY4" fmla="*/ 71052 h 751314"/>
                    <a:gd name="connsiteX5" fmla="*/ 335199 w 346670"/>
                    <a:gd name="connsiteY5" fmla="*/ 58285 h 751314"/>
                    <a:gd name="connsiteX6" fmla="*/ 326219 w 346670"/>
                    <a:gd name="connsiteY6" fmla="*/ 234238 h 751314"/>
                    <a:gd name="connsiteX7" fmla="*/ 286362 w 346670"/>
                    <a:gd name="connsiteY7" fmla="*/ 232358 h 751314"/>
                    <a:gd name="connsiteX0" fmla="*/ 289763 w 350071"/>
                    <a:gd name="connsiteY0" fmla="*/ 232358 h 756288"/>
                    <a:gd name="connsiteX1" fmla="*/ 305597 w 350071"/>
                    <a:gd name="connsiteY1" fmla="*/ 92007 h 756288"/>
                    <a:gd name="connsiteX2" fmla="*/ 219873 w 350071"/>
                    <a:gd name="connsiteY2" fmla="*/ 692082 h 756288"/>
                    <a:gd name="connsiteX3" fmla="*/ 5399 w 350071"/>
                    <a:gd name="connsiteY3" fmla="*/ 619345 h 756288"/>
                    <a:gd name="connsiteX4" fmla="*/ 128434 w 350071"/>
                    <a:gd name="connsiteY4" fmla="*/ 71052 h 756288"/>
                    <a:gd name="connsiteX5" fmla="*/ 338600 w 350071"/>
                    <a:gd name="connsiteY5" fmla="*/ 58285 h 756288"/>
                    <a:gd name="connsiteX6" fmla="*/ 329620 w 350071"/>
                    <a:gd name="connsiteY6" fmla="*/ 234238 h 756288"/>
                    <a:gd name="connsiteX7" fmla="*/ 289763 w 350071"/>
                    <a:gd name="connsiteY7" fmla="*/ 232358 h 756288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219392 w 349590"/>
                    <a:gd name="connsiteY2" fmla="*/ 692082 h 757106"/>
                    <a:gd name="connsiteX3" fmla="*/ 4918 w 349590"/>
                    <a:gd name="connsiteY3" fmla="*/ 619345 h 757106"/>
                    <a:gd name="connsiteX4" fmla="*/ 127953 w 349590"/>
                    <a:gd name="connsiteY4" fmla="*/ 71052 h 757106"/>
                    <a:gd name="connsiteX5" fmla="*/ 338119 w 349590"/>
                    <a:gd name="connsiteY5" fmla="*/ 58285 h 757106"/>
                    <a:gd name="connsiteX6" fmla="*/ 329139 w 349590"/>
                    <a:gd name="connsiteY6" fmla="*/ 234238 h 757106"/>
                    <a:gd name="connsiteX7" fmla="*/ 289282 w 349590"/>
                    <a:gd name="connsiteY7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268922 w 349590"/>
                    <a:gd name="connsiteY2" fmla="*/ 343466 h 757106"/>
                    <a:gd name="connsiteX3" fmla="*/ 219392 w 349590"/>
                    <a:gd name="connsiteY3" fmla="*/ 692082 h 757106"/>
                    <a:gd name="connsiteX4" fmla="*/ 4918 w 349590"/>
                    <a:gd name="connsiteY4" fmla="*/ 619345 h 757106"/>
                    <a:gd name="connsiteX5" fmla="*/ 127953 w 349590"/>
                    <a:gd name="connsiteY5" fmla="*/ 71052 h 757106"/>
                    <a:gd name="connsiteX6" fmla="*/ 338119 w 349590"/>
                    <a:gd name="connsiteY6" fmla="*/ 58285 h 757106"/>
                    <a:gd name="connsiteX7" fmla="*/ 329139 w 349590"/>
                    <a:gd name="connsiteY7" fmla="*/ 234238 h 757106"/>
                    <a:gd name="connsiteX8" fmla="*/ 289282 w 349590"/>
                    <a:gd name="connsiteY8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219392 w 349590"/>
                    <a:gd name="connsiteY3" fmla="*/ 692082 h 757106"/>
                    <a:gd name="connsiteX4" fmla="*/ 4918 w 349590"/>
                    <a:gd name="connsiteY4" fmla="*/ 619345 h 757106"/>
                    <a:gd name="connsiteX5" fmla="*/ 127953 w 349590"/>
                    <a:gd name="connsiteY5" fmla="*/ 71052 h 757106"/>
                    <a:gd name="connsiteX6" fmla="*/ 338119 w 349590"/>
                    <a:gd name="connsiteY6" fmla="*/ 58285 h 757106"/>
                    <a:gd name="connsiteX7" fmla="*/ 329139 w 349590"/>
                    <a:gd name="connsiteY7" fmla="*/ 234238 h 757106"/>
                    <a:gd name="connsiteX8" fmla="*/ 289282 w 349590"/>
                    <a:gd name="connsiteY8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219392 w 349590"/>
                    <a:gd name="connsiteY3" fmla="*/ 692082 h 757106"/>
                    <a:gd name="connsiteX4" fmla="*/ 4918 w 349590"/>
                    <a:gd name="connsiteY4" fmla="*/ 619345 h 757106"/>
                    <a:gd name="connsiteX5" fmla="*/ 127953 w 349590"/>
                    <a:gd name="connsiteY5" fmla="*/ 71052 h 757106"/>
                    <a:gd name="connsiteX6" fmla="*/ 338119 w 349590"/>
                    <a:gd name="connsiteY6" fmla="*/ 58285 h 757106"/>
                    <a:gd name="connsiteX7" fmla="*/ 329139 w 349590"/>
                    <a:gd name="connsiteY7" fmla="*/ 234238 h 757106"/>
                    <a:gd name="connsiteX8" fmla="*/ 289282 w 349590"/>
                    <a:gd name="connsiteY8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219392 w 349590"/>
                    <a:gd name="connsiteY3" fmla="*/ 692082 h 757106"/>
                    <a:gd name="connsiteX4" fmla="*/ 4918 w 349590"/>
                    <a:gd name="connsiteY4" fmla="*/ 619345 h 757106"/>
                    <a:gd name="connsiteX5" fmla="*/ 127953 w 349590"/>
                    <a:gd name="connsiteY5" fmla="*/ 71052 h 757106"/>
                    <a:gd name="connsiteX6" fmla="*/ 338119 w 349590"/>
                    <a:gd name="connsiteY6" fmla="*/ 58285 h 757106"/>
                    <a:gd name="connsiteX7" fmla="*/ 329139 w 349590"/>
                    <a:gd name="connsiteY7" fmla="*/ 234238 h 757106"/>
                    <a:gd name="connsiteX8" fmla="*/ 289282 w 349590"/>
                    <a:gd name="connsiteY8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207962 w 349590"/>
                    <a:gd name="connsiteY3" fmla="*/ 461576 h 757106"/>
                    <a:gd name="connsiteX4" fmla="*/ 219392 w 349590"/>
                    <a:gd name="connsiteY4" fmla="*/ 692082 h 757106"/>
                    <a:gd name="connsiteX5" fmla="*/ 4918 w 349590"/>
                    <a:gd name="connsiteY5" fmla="*/ 619345 h 757106"/>
                    <a:gd name="connsiteX6" fmla="*/ 127953 w 349590"/>
                    <a:gd name="connsiteY6" fmla="*/ 71052 h 757106"/>
                    <a:gd name="connsiteX7" fmla="*/ 338119 w 349590"/>
                    <a:gd name="connsiteY7" fmla="*/ 58285 h 757106"/>
                    <a:gd name="connsiteX8" fmla="*/ 329139 w 349590"/>
                    <a:gd name="connsiteY8" fmla="*/ 234238 h 757106"/>
                    <a:gd name="connsiteX9" fmla="*/ 289282 w 349590"/>
                    <a:gd name="connsiteY9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219392 w 349590"/>
                    <a:gd name="connsiteY4" fmla="*/ 692082 h 757106"/>
                    <a:gd name="connsiteX5" fmla="*/ 4918 w 349590"/>
                    <a:gd name="connsiteY5" fmla="*/ 619345 h 757106"/>
                    <a:gd name="connsiteX6" fmla="*/ 127953 w 349590"/>
                    <a:gd name="connsiteY6" fmla="*/ 71052 h 757106"/>
                    <a:gd name="connsiteX7" fmla="*/ 338119 w 349590"/>
                    <a:gd name="connsiteY7" fmla="*/ 58285 h 757106"/>
                    <a:gd name="connsiteX8" fmla="*/ 329139 w 349590"/>
                    <a:gd name="connsiteY8" fmla="*/ 234238 h 757106"/>
                    <a:gd name="connsiteX9" fmla="*/ 289282 w 349590"/>
                    <a:gd name="connsiteY9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219392 w 349590"/>
                    <a:gd name="connsiteY4" fmla="*/ 692082 h 757106"/>
                    <a:gd name="connsiteX5" fmla="*/ 4918 w 349590"/>
                    <a:gd name="connsiteY5" fmla="*/ 619345 h 757106"/>
                    <a:gd name="connsiteX6" fmla="*/ 127953 w 349590"/>
                    <a:gd name="connsiteY6" fmla="*/ 71052 h 757106"/>
                    <a:gd name="connsiteX7" fmla="*/ 338119 w 349590"/>
                    <a:gd name="connsiteY7" fmla="*/ 58285 h 757106"/>
                    <a:gd name="connsiteX8" fmla="*/ 329139 w 349590"/>
                    <a:gd name="connsiteY8" fmla="*/ 234238 h 757106"/>
                    <a:gd name="connsiteX9" fmla="*/ 289282 w 349590"/>
                    <a:gd name="connsiteY9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219392 w 349590"/>
                    <a:gd name="connsiteY4" fmla="*/ 692082 h 757106"/>
                    <a:gd name="connsiteX5" fmla="*/ 4918 w 349590"/>
                    <a:gd name="connsiteY5" fmla="*/ 619345 h 757106"/>
                    <a:gd name="connsiteX6" fmla="*/ 127953 w 349590"/>
                    <a:gd name="connsiteY6" fmla="*/ 71052 h 757106"/>
                    <a:gd name="connsiteX7" fmla="*/ 338119 w 349590"/>
                    <a:gd name="connsiteY7" fmla="*/ 58285 h 757106"/>
                    <a:gd name="connsiteX8" fmla="*/ 329139 w 349590"/>
                    <a:gd name="connsiteY8" fmla="*/ 234238 h 757106"/>
                    <a:gd name="connsiteX9" fmla="*/ 289282 w 349590"/>
                    <a:gd name="connsiteY9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167957 w 349590"/>
                    <a:gd name="connsiteY4" fmla="*/ 699701 h 757106"/>
                    <a:gd name="connsiteX5" fmla="*/ 219392 w 349590"/>
                    <a:gd name="connsiteY5" fmla="*/ 692082 h 757106"/>
                    <a:gd name="connsiteX6" fmla="*/ 4918 w 349590"/>
                    <a:gd name="connsiteY6" fmla="*/ 619345 h 757106"/>
                    <a:gd name="connsiteX7" fmla="*/ 127953 w 349590"/>
                    <a:gd name="connsiteY7" fmla="*/ 71052 h 757106"/>
                    <a:gd name="connsiteX8" fmla="*/ 338119 w 349590"/>
                    <a:gd name="connsiteY8" fmla="*/ 58285 h 757106"/>
                    <a:gd name="connsiteX9" fmla="*/ 329139 w 349590"/>
                    <a:gd name="connsiteY9" fmla="*/ 234238 h 757106"/>
                    <a:gd name="connsiteX10" fmla="*/ 289282 w 349590"/>
                    <a:gd name="connsiteY10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227012 w 349590"/>
                    <a:gd name="connsiteY4" fmla="*/ 518726 h 757106"/>
                    <a:gd name="connsiteX5" fmla="*/ 219392 w 349590"/>
                    <a:gd name="connsiteY5" fmla="*/ 692082 h 757106"/>
                    <a:gd name="connsiteX6" fmla="*/ 4918 w 349590"/>
                    <a:gd name="connsiteY6" fmla="*/ 619345 h 757106"/>
                    <a:gd name="connsiteX7" fmla="*/ 127953 w 349590"/>
                    <a:gd name="connsiteY7" fmla="*/ 71052 h 757106"/>
                    <a:gd name="connsiteX8" fmla="*/ 338119 w 349590"/>
                    <a:gd name="connsiteY8" fmla="*/ 58285 h 757106"/>
                    <a:gd name="connsiteX9" fmla="*/ 329139 w 349590"/>
                    <a:gd name="connsiteY9" fmla="*/ 234238 h 757106"/>
                    <a:gd name="connsiteX10" fmla="*/ 289282 w 349590"/>
                    <a:gd name="connsiteY10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192722 w 349590"/>
                    <a:gd name="connsiteY4" fmla="*/ 650171 h 757106"/>
                    <a:gd name="connsiteX5" fmla="*/ 219392 w 349590"/>
                    <a:gd name="connsiteY5" fmla="*/ 692082 h 757106"/>
                    <a:gd name="connsiteX6" fmla="*/ 4918 w 349590"/>
                    <a:gd name="connsiteY6" fmla="*/ 619345 h 757106"/>
                    <a:gd name="connsiteX7" fmla="*/ 127953 w 349590"/>
                    <a:gd name="connsiteY7" fmla="*/ 71052 h 757106"/>
                    <a:gd name="connsiteX8" fmla="*/ 338119 w 349590"/>
                    <a:gd name="connsiteY8" fmla="*/ 58285 h 757106"/>
                    <a:gd name="connsiteX9" fmla="*/ 329139 w 349590"/>
                    <a:gd name="connsiteY9" fmla="*/ 234238 h 757106"/>
                    <a:gd name="connsiteX10" fmla="*/ 289282 w 349590"/>
                    <a:gd name="connsiteY10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192722 w 349590"/>
                    <a:gd name="connsiteY4" fmla="*/ 650171 h 757106"/>
                    <a:gd name="connsiteX5" fmla="*/ 219392 w 349590"/>
                    <a:gd name="connsiteY5" fmla="*/ 692082 h 757106"/>
                    <a:gd name="connsiteX6" fmla="*/ 4918 w 349590"/>
                    <a:gd name="connsiteY6" fmla="*/ 619345 h 757106"/>
                    <a:gd name="connsiteX7" fmla="*/ 127953 w 349590"/>
                    <a:gd name="connsiteY7" fmla="*/ 71052 h 757106"/>
                    <a:gd name="connsiteX8" fmla="*/ 338119 w 349590"/>
                    <a:gd name="connsiteY8" fmla="*/ 58285 h 757106"/>
                    <a:gd name="connsiteX9" fmla="*/ 329139 w 349590"/>
                    <a:gd name="connsiteY9" fmla="*/ 234238 h 757106"/>
                    <a:gd name="connsiteX10" fmla="*/ 289282 w 349590"/>
                    <a:gd name="connsiteY10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192722 w 349590"/>
                    <a:gd name="connsiteY4" fmla="*/ 650171 h 757106"/>
                    <a:gd name="connsiteX5" fmla="*/ 219392 w 349590"/>
                    <a:gd name="connsiteY5" fmla="*/ 692082 h 757106"/>
                    <a:gd name="connsiteX6" fmla="*/ 4918 w 349590"/>
                    <a:gd name="connsiteY6" fmla="*/ 619345 h 757106"/>
                    <a:gd name="connsiteX7" fmla="*/ 127953 w 349590"/>
                    <a:gd name="connsiteY7" fmla="*/ 71052 h 757106"/>
                    <a:gd name="connsiteX8" fmla="*/ 338119 w 349590"/>
                    <a:gd name="connsiteY8" fmla="*/ 58285 h 757106"/>
                    <a:gd name="connsiteX9" fmla="*/ 329139 w 349590"/>
                    <a:gd name="connsiteY9" fmla="*/ 234238 h 757106"/>
                    <a:gd name="connsiteX10" fmla="*/ 289282 w 349590"/>
                    <a:gd name="connsiteY10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257492 w 349590"/>
                    <a:gd name="connsiteY4" fmla="*/ 354896 h 757106"/>
                    <a:gd name="connsiteX5" fmla="*/ 219392 w 349590"/>
                    <a:gd name="connsiteY5" fmla="*/ 692082 h 757106"/>
                    <a:gd name="connsiteX6" fmla="*/ 4918 w 349590"/>
                    <a:gd name="connsiteY6" fmla="*/ 619345 h 757106"/>
                    <a:gd name="connsiteX7" fmla="*/ 127953 w 349590"/>
                    <a:gd name="connsiteY7" fmla="*/ 71052 h 757106"/>
                    <a:gd name="connsiteX8" fmla="*/ 338119 w 349590"/>
                    <a:gd name="connsiteY8" fmla="*/ 58285 h 757106"/>
                    <a:gd name="connsiteX9" fmla="*/ 329139 w 349590"/>
                    <a:gd name="connsiteY9" fmla="*/ 234238 h 757106"/>
                    <a:gd name="connsiteX10" fmla="*/ 289282 w 349590"/>
                    <a:gd name="connsiteY10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171767 w 349590"/>
                    <a:gd name="connsiteY4" fmla="*/ 513011 h 757106"/>
                    <a:gd name="connsiteX5" fmla="*/ 257492 w 349590"/>
                    <a:gd name="connsiteY5" fmla="*/ 354896 h 757106"/>
                    <a:gd name="connsiteX6" fmla="*/ 219392 w 349590"/>
                    <a:gd name="connsiteY6" fmla="*/ 692082 h 757106"/>
                    <a:gd name="connsiteX7" fmla="*/ 4918 w 349590"/>
                    <a:gd name="connsiteY7" fmla="*/ 619345 h 757106"/>
                    <a:gd name="connsiteX8" fmla="*/ 127953 w 349590"/>
                    <a:gd name="connsiteY8" fmla="*/ 71052 h 757106"/>
                    <a:gd name="connsiteX9" fmla="*/ 338119 w 349590"/>
                    <a:gd name="connsiteY9" fmla="*/ 58285 h 757106"/>
                    <a:gd name="connsiteX10" fmla="*/ 329139 w 349590"/>
                    <a:gd name="connsiteY10" fmla="*/ 234238 h 757106"/>
                    <a:gd name="connsiteX11" fmla="*/ 289282 w 349590"/>
                    <a:gd name="connsiteY11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185102 w 349590"/>
                    <a:gd name="connsiteY4" fmla="*/ 667316 h 757106"/>
                    <a:gd name="connsiteX5" fmla="*/ 257492 w 349590"/>
                    <a:gd name="connsiteY5" fmla="*/ 354896 h 757106"/>
                    <a:gd name="connsiteX6" fmla="*/ 219392 w 349590"/>
                    <a:gd name="connsiteY6" fmla="*/ 692082 h 757106"/>
                    <a:gd name="connsiteX7" fmla="*/ 4918 w 349590"/>
                    <a:gd name="connsiteY7" fmla="*/ 619345 h 757106"/>
                    <a:gd name="connsiteX8" fmla="*/ 127953 w 349590"/>
                    <a:gd name="connsiteY8" fmla="*/ 71052 h 757106"/>
                    <a:gd name="connsiteX9" fmla="*/ 338119 w 349590"/>
                    <a:gd name="connsiteY9" fmla="*/ 58285 h 757106"/>
                    <a:gd name="connsiteX10" fmla="*/ 329139 w 349590"/>
                    <a:gd name="connsiteY10" fmla="*/ 234238 h 757106"/>
                    <a:gd name="connsiteX11" fmla="*/ 289282 w 349590"/>
                    <a:gd name="connsiteY11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185102 w 349590"/>
                    <a:gd name="connsiteY4" fmla="*/ 667316 h 757106"/>
                    <a:gd name="connsiteX5" fmla="*/ 257492 w 349590"/>
                    <a:gd name="connsiteY5" fmla="*/ 354896 h 757106"/>
                    <a:gd name="connsiteX6" fmla="*/ 219392 w 349590"/>
                    <a:gd name="connsiteY6" fmla="*/ 692082 h 757106"/>
                    <a:gd name="connsiteX7" fmla="*/ 4918 w 349590"/>
                    <a:gd name="connsiteY7" fmla="*/ 619345 h 757106"/>
                    <a:gd name="connsiteX8" fmla="*/ 127953 w 349590"/>
                    <a:gd name="connsiteY8" fmla="*/ 71052 h 757106"/>
                    <a:gd name="connsiteX9" fmla="*/ 338119 w 349590"/>
                    <a:gd name="connsiteY9" fmla="*/ 58285 h 757106"/>
                    <a:gd name="connsiteX10" fmla="*/ 329139 w 349590"/>
                    <a:gd name="connsiteY10" fmla="*/ 234238 h 757106"/>
                    <a:gd name="connsiteX11" fmla="*/ 289282 w 349590"/>
                    <a:gd name="connsiteY11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185102 w 349590"/>
                    <a:gd name="connsiteY4" fmla="*/ 667316 h 757106"/>
                    <a:gd name="connsiteX5" fmla="*/ 257492 w 349590"/>
                    <a:gd name="connsiteY5" fmla="*/ 354896 h 757106"/>
                    <a:gd name="connsiteX6" fmla="*/ 219392 w 349590"/>
                    <a:gd name="connsiteY6" fmla="*/ 692082 h 757106"/>
                    <a:gd name="connsiteX7" fmla="*/ 4918 w 349590"/>
                    <a:gd name="connsiteY7" fmla="*/ 619345 h 757106"/>
                    <a:gd name="connsiteX8" fmla="*/ 127953 w 349590"/>
                    <a:gd name="connsiteY8" fmla="*/ 71052 h 757106"/>
                    <a:gd name="connsiteX9" fmla="*/ 338119 w 349590"/>
                    <a:gd name="connsiteY9" fmla="*/ 58285 h 757106"/>
                    <a:gd name="connsiteX10" fmla="*/ 329139 w 349590"/>
                    <a:gd name="connsiteY10" fmla="*/ 234238 h 757106"/>
                    <a:gd name="connsiteX11" fmla="*/ 289282 w 349590"/>
                    <a:gd name="connsiteY11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185102 w 349590"/>
                    <a:gd name="connsiteY4" fmla="*/ 667316 h 757106"/>
                    <a:gd name="connsiteX5" fmla="*/ 257492 w 349590"/>
                    <a:gd name="connsiteY5" fmla="*/ 354896 h 757106"/>
                    <a:gd name="connsiteX6" fmla="*/ 219392 w 349590"/>
                    <a:gd name="connsiteY6" fmla="*/ 692082 h 757106"/>
                    <a:gd name="connsiteX7" fmla="*/ 4918 w 349590"/>
                    <a:gd name="connsiteY7" fmla="*/ 619345 h 757106"/>
                    <a:gd name="connsiteX8" fmla="*/ 127953 w 349590"/>
                    <a:gd name="connsiteY8" fmla="*/ 71052 h 757106"/>
                    <a:gd name="connsiteX9" fmla="*/ 338119 w 349590"/>
                    <a:gd name="connsiteY9" fmla="*/ 58285 h 757106"/>
                    <a:gd name="connsiteX10" fmla="*/ 329139 w 349590"/>
                    <a:gd name="connsiteY10" fmla="*/ 234238 h 757106"/>
                    <a:gd name="connsiteX11" fmla="*/ 289282 w 349590"/>
                    <a:gd name="connsiteY11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185102 w 349590"/>
                    <a:gd name="connsiteY4" fmla="*/ 667316 h 757106"/>
                    <a:gd name="connsiteX5" fmla="*/ 257492 w 349590"/>
                    <a:gd name="connsiteY5" fmla="*/ 354896 h 757106"/>
                    <a:gd name="connsiteX6" fmla="*/ 267017 w 349590"/>
                    <a:gd name="connsiteY6" fmla="*/ 438716 h 757106"/>
                    <a:gd name="connsiteX7" fmla="*/ 219392 w 349590"/>
                    <a:gd name="connsiteY7" fmla="*/ 692082 h 757106"/>
                    <a:gd name="connsiteX8" fmla="*/ 4918 w 349590"/>
                    <a:gd name="connsiteY8" fmla="*/ 619345 h 757106"/>
                    <a:gd name="connsiteX9" fmla="*/ 127953 w 349590"/>
                    <a:gd name="connsiteY9" fmla="*/ 71052 h 757106"/>
                    <a:gd name="connsiteX10" fmla="*/ 338119 w 349590"/>
                    <a:gd name="connsiteY10" fmla="*/ 58285 h 757106"/>
                    <a:gd name="connsiteX11" fmla="*/ 329139 w 349590"/>
                    <a:gd name="connsiteY11" fmla="*/ 234238 h 757106"/>
                    <a:gd name="connsiteX12" fmla="*/ 289282 w 349590"/>
                    <a:gd name="connsiteY12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185102 w 349590"/>
                    <a:gd name="connsiteY4" fmla="*/ 667316 h 757106"/>
                    <a:gd name="connsiteX5" fmla="*/ 257492 w 349590"/>
                    <a:gd name="connsiteY5" fmla="*/ 354896 h 757106"/>
                    <a:gd name="connsiteX6" fmla="*/ 303212 w 349590"/>
                    <a:gd name="connsiteY6" fmla="*/ 352991 h 757106"/>
                    <a:gd name="connsiteX7" fmla="*/ 219392 w 349590"/>
                    <a:gd name="connsiteY7" fmla="*/ 692082 h 757106"/>
                    <a:gd name="connsiteX8" fmla="*/ 4918 w 349590"/>
                    <a:gd name="connsiteY8" fmla="*/ 619345 h 757106"/>
                    <a:gd name="connsiteX9" fmla="*/ 127953 w 349590"/>
                    <a:gd name="connsiteY9" fmla="*/ 71052 h 757106"/>
                    <a:gd name="connsiteX10" fmla="*/ 338119 w 349590"/>
                    <a:gd name="connsiteY10" fmla="*/ 58285 h 757106"/>
                    <a:gd name="connsiteX11" fmla="*/ 329139 w 349590"/>
                    <a:gd name="connsiteY11" fmla="*/ 234238 h 757106"/>
                    <a:gd name="connsiteX12" fmla="*/ 289282 w 349590"/>
                    <a:gd name="connsiteY12" fmla="*/ 232358 h 757106"/>
                    <a:gd name="connsiteX0" fmla="*/ 289282 w 349590"/>
                    <a:gd name="connsiteY0" fmla="*/ 232358 h 757106"/>
                    <a:gd name="connsiteX1" fmla="*/ 305116 w 349590"/>
                    <a:gd name="connsiteY1" fmla="*/ 92007 h 757106"/>
                    <a:gd name="connsiteX2" fmla="*/ 162242 w 349590"/>
                    <a:gd name="connsiteY2" fmla="*/ 99626 h 757106"/>
                    <a:gd name="connsiteX3" fmla="*/ 40322 w 349590"/>
                    <a:gd name="connsiteY3" fmla="*/ 625406 h 757106"/>
                    <a:gd name="connsiteX4" fmla="*/ 185102 w 349590"/>
                    <a:gd name="connsiteY4" fmla="*/ 667316 h 757106"/>
                    <a:gd name="connsiteX5" fmla="*/ 257492 w 349590"/>
                    <a:gd name="connsiteY5" fmla="*/ 354896 h 757106"/>
                    <a:gd name="connsiteX6" fmla="*/ 303212 w 349590"/>
                    <a:gd name="connsiteY6" fmla="*/ 352991 h 757106"/>
                    <a:gd name="connsiteX7" fmla="*/ 219392 w 349590"/>
                    <a:gd name="connsiteY7" fmla="*/ 692082 h 757106"/>
                    <a:gd name="connsiteX8" fmla="*/ 4918 w 349590"/>
                    <a:gd name="connsiteY8" fmla="*/ 619345 h 757106"/>
                    <a:gd name="connsiteX9" fmla="*/ 127953 w 349590"/>
                    <a:gd name="connsiteY9" fmla="*/ 71052 h 757106"/>
                    <a:gd name="connsiteX10" fmla="*/ 338119 w 349590"/>
                    <a:gd name="connsiteY10" fmla="*/ 58285 h 757106"/>
                    <a:gd name="connsiteX11" fmla="*/ 329139 w 349590"/>
                    <a:gd name="connsiteY11" fmla="*/ 234238 h 757106"/>
                    <a:gd name="connsiteX12" fmla="*/ 289282 w 349590"/>
                    <a:gd name="connsiteY12" fmla="*/ 232358 h 757106"/>
                    <a:gd name="connsiteX0" fmla="*/ 288698 w 349006"/>
                    <a:gd name="connsiteY0" fmla="*/ 232358 h 757106"/>
                    <a:gd name="connsiteX1" fmla="*/ 304532 w 349006"/>
                    <a:gd name="connsiteY1" fmla="*/ 92007 h 757106"/>
                    <a:gd name="connsiteX2" fmla="*/ 161658 w 349006"/>
                    <a:gd name="connsiteY2" fmla="*/ 99626 h 757106"/>
                    <a:gd name="connsiteX3" fmla="*/ 39738 w 349006"/>
                    <a:gd name="connsiteY3" fmla="*/ 625406 h 757106"/>
                    <a:gd name="connsiteX4" fmla="*/ 184518 w 349006"/>
                    <a:gd name="connsiteY4" fmla="*/ 667316 h 757106"/>
                    <a:gd name="connsiteX5" fmla="*/ 256908 w 349006"/>
                    <a:gd name="connsiteY5" fmla="*/ 354896 h 757106"/>
                    <a:gd name="connsiteX6" fmla="*/ 302628 w 349006"/>
                    <a:gd name="connsiteY6" fmla="*/ 352991 h 757106"/>
                    <a:gd name="connsiteX7" fmla="*/ 218808 w 349006"/>
                    <a:gd name="connsiteY7" fmla="*/ 692082 h 757106"/>
                    <a:gd name="connsiteX8" fmla="*/ 4334 w 349006"/>
                    <a:gd name="connsiteY8" fmla="*/ 619345 h 757106"/>
                    <a:gd name="connsiteX9" fmla="*/ 127369 w 349006"/>
                    <a:gd name="connsiteY9" fmla="*/ 71052 h 757106"/>
                    <a:gd name="connsiteX10" fmla="*/ 337535 w 349006"/>
                    <a:gd name="connsiteY10" fmla="*/ 58285 h 757106"/>
                    <a:gd name="connsiteX11" fmla="*/ 328555 w 349006"/>
                    <a:gd name="connsiteY11" fmla="*/ 234238 h 757106"/>
                    <a:gd name="connsiteX12" fmla="*/ 288698 w 349006"/>
                    <a:gd name="connsiteY12" fmla="*/ 232358 h 757106"/>
                    <a:gd name="connsiteX0" fmla="*/ 288698 w 349006"/>
                    <a:gd name="connsiteY0" fmla="*/ 232358 h 757106"/>
                    <a:gd name="connsiteX1" fmla="*/ 304532 w 349006"/>
                    <a:gd name="connsiteY1" fmla="*/ 92007 h 757106"/>
                    <a:gd name="connsiteX2" fmla="*/ 161658 w 349006"/>
                    <a:gd name="connsiteY2" fmla="*/ 99626 h 757106"/>
                    <a:gd name="connsiteX3" fmla="*/ 39738 w 349006"/>
                    <a:gd name="connsiteY3" fmla="*/ 625406 h 757106"/>
                    <a:gd name="connsiteX4" fmla="*/ 184518 w 349006"/>
                    <a:gd name="connsiteY4" fmla="*/ 667316 h 757106"/>
                    <a:gd name="connsiteX5" fmla="*/ 262623 w 349006"/>
                    <a:gd name="connsiteY5" fmla="*/ 360611 h 757106"/>
                    <a:gd name="connsiteX6" fmla="*/ 302628 w 349006"/>
                    <a:gd name="connsiteY6" fmla="*/ 352991 h 757106"/>
                    <a:gd name="connsiteX7" fmla="*/ 218808 w 349006"/>
                    <a:gd name="connsiteY7" fmla="*/ 692082 h 757106"/>
                    <a:gd name="connsiteX8" fmla="*/ 4334 w 349006"/>
                    <a:gd name="connsiteY8" fmla="*/ 619345 h 757106"/>
                    <a:gd name="connsiteX9" fmla="*/ 127369 w 349006"/>
                    <a:gd name="connsiteY9" fmla="*/ 71052 h 757106"/>
                    <a:gd name="connsiteX10" fmla="*/ 337535 w 349006"/>
                    <a:gd name="connsiteY10" fmla="*/ 58285 h 757106"/>
                    <a:gd name="connsiteX11" fmla="*/ 328555 w 349006"/>
                    <a:gd name="connsiteY11" fmla="*/ 234238 h 757106"/>
                    <a:gd name="connsiteX12" fmla="*/ 288698 w 349006"/>
                    <a:gd name="connsiteY12" fmla="*/ 232358 h 757106"/>
                    <a:gd name="connsiteX0" fmla="*/ 288698 w 349006"/>
                    <a:gd name="connsiteY0" fmla="*/ 232358 h 757106"/>
                    <a:gd name="connsiteX1" fmla="*/ 304532 w 349006"/>
                    <a:gd name="connsiteY1" fmla="*/ 92007 h 757106"/>
                    <a:gd name="connsiteX2" fmla="*/ 161658 w 349006"/>
                    <a:gd name="connsiteY2" fmla="*/ 99626 h 757106"/>
                    <a:gd name="connsiteX3" fmla="*/ 39738 w 349006"/>
                    <a:gd name="connsiteY3" fmla="*/ 625406 h 757106"/>
                    <a:gd name="connsiteX4" fmla="*/ 184518 w 349006"/>
                    <a:gd name="connsiteY4" fmla="*/ 667316 h 757106"/>
                    <a:gd name="connsiteX5" fmla="*/ 262623 w 349006"/>
                    <a:gd name="connsiteY5" fmla="*/ 360611 h 757106"/>
                    <a:gd name="connsiteX6" fmla="*/ 302628 w 349006"/>
                    <a:gd name="connsiteY6" fmla="*/ 352991 h 757106"/>
                    <a:gd name="connsiteX7" fmla="*/ 218808 w 349006"/>
                    <a:gd name="connsiteY7" fmla="*/ 692082 h 757106"/>
                    <a:gd name="connsiteX8" fmla="*/ 4334 w 349006"/>
                    <a:gd name="connsiteY8" fmla="*/ 619345 h 757106"/>
                    <a:gd name="connsiteX9" fmla="*/ 127369 w 349006"/>
                    <a:gd name="connsiteY9" fmla="*/ 71052 h 757106"/>
                    <a:gd name="connsiteX10" fmla="*/ 337535 w 349006"/>
                    <a:gd name="connsiteY10" fmla="*/ 58285 h 757106"/>
                    <a:gd name="connsiteX11" fmla="*/ 328555 w 349006"/>
                    <a:gd name="connsiteY11" fmla="*/ 234238 h 757106"/>
                    <a:gd name="connsiteX12" fmla="*/ 288698 w 349006"/>
                    <a:gd name="connsiteY12" fmla="*/ 232358 h 757106"/>
                    <a:gd name="connsiteX0" fmla="*/ 288698 w 349006"/>
                    <a:gd name="connsiteY0" fmla="*/ 232358 h 757106"/>
                    <a:gd name="connsiteX1" fmla="*/ 304532 w 349006"/>
                    <a:gd name="connsiteY1" fmla="*/ 92007 h 757106"/>
                    <a:gd name="connsiteX2" fmla="*/ 161658 w 349006"/>
                    <a:gd name="connsiteY2" fmla="*/ 99626 h 757106"/>
                    <a:gd name="connsiteX3" fmla="*/ 39738 w 349006"/>
                    <a:gd name="connsiteY3" fmla="*/ 625406 h 757106"/>
                    <a:gd name="connsiteX4" fmla="*/ 184518 w 349006"/>
                    <a:gd name="connsiteY4" fmla="*/ 667316 h 757106"/>
                    <a:gd name="connsiteX5" fmla="*/ 262623 w 349006"/>
                    <a:gd name="connsiteY5" fmla="*/ 360611 h 757106"/>
                    <a:gd name="connsiteX6" fmla="*/ 302628 w 349006"/>
                    <a:gd name="connsiteY6" fmla="*/ 352991 h 757106"/>
                    <a:gd name="connsiteX7" fmla="*/ 218808 w 349006"/>
                    <a:gd name="connsiteY7" fmla="*/ 692082 h 757106"/>
                    <a:gd name="connsiteX8" fmla="*/ 4334 w 349006"/>
                    <a:gd name="connsiteY8" fmla="*/ 619345 h 757106"/>
                    <a:gd name="connsiteX9" fmla="*/ 127369 w 349006"/>
                    <a:gd name="connsiteY9" fmla="*/ 71052 h 757106"/>
                    <a:gd name="connsiteX10" fmla="*/ 337535 w 349006"/>
                    <a:gd name="connsiteY10" fmla="*/ 58285 h 757106"/>
                    <a:gd name="connsiteX11" fmla="*/ 328555 w 349006"/>
                    <a:gd name="connsiteY11" fmla="*/ 234238 h 757106"/>
                    <a:gd name="connsiteX12" fmla="*/ 288698 w 349006"/>
                    <a:gd name="connsiteY12" fmla="*/ 232358 h 757106"/>
                    <a:gd name="connsiteX0" fmla="*/ 288698 w 349006"/>
                    <a:gd name="connsiteY0" fmla="*/ 232358 h 757106"/>
                    <a:gd name="connsiteX1" fmla="*/ 304532 w 349006"/>
                    <a:gd name="connsiteY1" fmla="*/ 92007 h 757106"/>
                    <a:gd name="connsiteX2" fmla="*/ 161658 w 349006"/>
                    <a:gd name="connsiteY2" fmla="*/ 99626 h 757106"/>
                    <a:gd name="connsiteX3" fmla="*/ 39738 w 349006"/>
                    <a:gd name="connsiteY3" fmla="*/ 625406 h 757106"/>
                    <a:gd name="connsiteX4" fmla="*/ 184518 w 349006"/>
                    <a:gd name="connsiteY4" fmla="*/ 667316 h 757106"/>
                    <a:gd name="connsiteX5" fmla="*/ 262623 w 349006"/>
                    <a:gd name="connsiteY5" fmla="*/ 360611 h 757106"/>
                    <a:gd name="connsiteX6" fmla="*/ 302628 w 349006"/>
                    <a:gd name="connsiteY6" fmla="*/ 352991 h 757106"/>
                    <a:gd name="connsiteX7" fmla="*/ 218808 w 349006"/>
                    <a:gd name="connsiteY7" fmla="*/ 692082 h 757106"/>
                    <a:gd name="connsiteX8" fmla="*/ 4334 w 349006"/>
                    <a:gd name="connsiteY8" fmla="*/ 619345 h 757106"/>
                    <a:gd name="connsiteX9" fmla="*/ 127369 w 349006"/>
                    <a:gd name="connsiteY9" fmla="*/ 71052 h 757106"/>
                    <a:gd name="connsiteX10" fmla="*/ 337535 w 349006"/>
                    <a:gd name="connsiteY10" fmla="*/ 58285 h 757106"/>
                    <a:gd name="connsiteX11" fmla="*/ 328555 w 349006"/>
                    <a:gd name="connsiteY11" fmla="*/ 234238 h 757106"/>
                    <a:gd name="connsiteX12" fmla="*/ 288698 w 349006"/>
                    <a:gd name="connsiteY12" fmla="*/ 232358 h 757106"/>
                    <a:gd name="connsiteX0" fmla="*/ 288698 w 349006"/>
                    <a:gd name="connsiteY0" fmla="*/ 232358 h 757106"/>
                    <a:gd name="connsiteX1" fmla="*/ 304532 w 349006"/>
                    <a:gd name="connsiteY1" fmla="*/ 92007 h 757106"/>
                    <a:gd name="connsiteX2" fmla="*/ 161658 w 349006"/>
                    <a:gd name="connsiteY2" fmla="*/ 99626 h 757106"/>
                    <a:gd name="connsiteX3" fmla="*/ 39738 w 349006"/>
                    <a:gd name="connsiteY3" fmla="*/ 625406 h 757106"/>
                    <a:gd name="connsiteX4" fmla="*/ 184518 w 349006"/>
                    <a:gd name="connsiteY4" fmla="*/ 667316 h 757106"/>
                    <a:gd name="connsiteX5" fmla="*/ 262623 w 349006"/>
                    <a:gd name="connsiteY5" fmla="*/ 360611 h 757106"/>
                    <a:gd name="connsiteX6" fmla="*/ 302628 w 349006"/>
                    <a:gd name="connsiteY6" fmla="*/ 352991 h 757106"/>
                    <a:gd name="connsiteX7" fmla="*/ 218808 w 349006"/>
                    <a:gd name="connsiteY7" fmla="*/ 692082 h 757106"/>
                    <a:gd name="connsiteX8" fmla="*/ 4334 w 349006"/>
                    <a:gd name="connsiteY8" fmla="*/ 619345 h 757106"/>
                    <a:gd name="connsiteX9" fmla="*/ 127369 w 349006"/>
                    <a:gd name="connsiteY9" fmla="*/ 71052 h 757106"/>
                    <a:gd name="connsiteX10" fmla="*/ 337535 w 349006"/>
                    <a:gd name="connsiteY10" fmla="*/ 58285 h 757106"/>
                    <a:gd name="connsiteX11" fmla="*/ 328555 w 349006"/>
                    <a:gd name="connsiteY11" fmla="*/ 234238 h 757106"/>
                    <a:gd name="connsiteX12" fmla="*/ 288698 w 349006"/>
                    <a:gd name="connsiteY12" fmla="*/ 232358 h 757106"/>
                    <a:gd name="connsiteX0" fmla="*/ 288698 w 349006"/>
                    <a:gd name="connsiteY0" fmla="*/ 232358 h 757106"/>
                    <a:gd name="connsiteX1" fmla="*/ 304532 w 349006"/>
                    <a:gd name="connsiteY1" fmla="*/ 92007 h 757106"/>
                    <a:gd name="connsiteX2" fmla="*/ 161658 w 349006"/>
                    <a:gd name="connsiteY2" fmla="*/ 99626 h 757106"/>
                    <a:gd name="connsiteX3" fmla="*/ 39738 w 349006"/>
                    <a:gd name="connsiteY3" fmla="*/ 625406 h 757106"/>
                    <a:gd name="connsiteX4" fmla="*/ 184518 w 349006"/>
                    <a:gd name="connsiteY4" fmla="*/ 667316 h 757106"/>
                    <a:gd name="connsiteX5" fmla="*/ 262623 w 349006"/>
                    <a:gd name="connsiteY5" fmla="*/ 360611 h 757106"/>
                    <a:gd name="connsiteX6" fmla="*/ 302628 w 349006"/>
                    <a:gd name="connsiteY6" fmla="*/ 352991 h 757106"/>
                    <a:gd name="connsiteX7" fmla="*/ 218808 w 349006"/>
                    <a:gd name="connsiteY7" fmla="*/ 692082 h 757106"/>
                    <a:gd name="connsiteX8" fmla="*/ 4334 w 349006"/>
                    <a:gd name="connsiteY8" fmla="*/ 619345 h 757106"/>
                    <a:gd name="connsiteX9" fmla="*/ 127369 w 349006"/>
                    <a:gd name="connsiteY9" fmla="*/ 71052 h 757106"/>
                    <a:gd name="connsiteX10" fmla="*/ 337535 w 349006"/>
                    <a:gd name="connsiteY10" fmla="*/ 58285 h 757106"/>
                    <a:gd name="connsiteX11" fmla="*/ 328555 w 349006"/>
                    <a:gd name="connsiteY11" fmla="*/ 234238 h 757106"/>
                    <a:gd name="connsiteX12" fmla="*/ 288698 w 349006"/>
                    <a:gd name="connsiteY12" fmla="*/ 232358 h 757106"/>
                    <a:gd name="connsiteX0" fmla="*/ 288698 w 349006"/>
                    <a:gd name="connsiteY0" fmla="*/ 232358 h 757106"/>
                    <a:gd name="connsiteX1" fmla="*/ 304532 w 349006"/>
                    <a:gd name="connsiteY1" fmla="*/ 92007 h 757106"/>
                    <a:gd name="connsiteX2" fmla="*/ 161658 w 349006"/>
                    <a:gd name="connsiteY2" fmla="*/ 99626 h 757106"/>
                    <a:gd name="connsiteX3" fmla="*/ 39738 w 349006"/>
                    <a:gd name="connsiteY3" fmla="*/ 625406 h 757106"/>
                    <a:gd name="connsiteX4" fmla="*/ 184518 w 349006"/>
                    <a:gd name="connsiteY4" fmla="*/ 667316 h 757106"/>
                    <a:gd name="connsiteX5" fmla="*/ 262623 w 349006"/>
                    <a:gd name="connsiteY5" fmla="*/ 360611 h 757106"/>
                    <a:gd name="connsiteX6" fmla="*/ 302628 w 349006"/>
                    <a:gd name="connsiteY6" fmla="*/ 352991 h 757106"/>
                    <a:gd name="connsiteX7" fmla="*/ 218808 w 349006"/>
                    <a:gd name="connsiteY7" fmla="*/ 692082 h 757106"/>
                    <a:gd name="connsiteX8" fmla="*/ 4334 w 349006"/>
                    <a:gd name="connsiteY8" fmla="*/ 619345 h 757106"/>
                    <a:gd name="connsiteX9" fmla="*/ 127369 w 349006"/>
                    <a:gd name="connsiteY9" fmla="*/ 71052 h 757106"/>
                    <a:gd name="connsiteX10" fmla="*/ 337535 w 349006"/>
                    <a:gd name="connsiteY10" fmla="*/ 58285 h 757106"/>
                    <a:gd name="connsiteX11" fmla="*/ 328555 w 349006"/>
                    <a:gd name="connsiteY11" fmla="*/ 234238 h 757106"/>
                    <a:gd name="connsiteX12" fmla="*/ 288698 w 349006"/>
                    <a:gd name="connsiteY12" fmla="*/ 232358 h 757106"/>
                    <a:gd name="connsiteX0" fmla="*/ 288698 w 349006"/>
                    <a:gd name="connsiteY0" fmla="*/ 232358 h 757106"/>
                    <a:gd name="connsiteX1" fmla="*/ 304532 w 349006"/>
                    <a:gd name="connsiteY1" fmla="*/ 92007 h 757106"/>
                    <a:gd name="connsiteX2" fmla="*/ 161658 w 349006"/>
                    <a:gd name="connsiteY2" fmla="*/ 99626 h 757106"/>
                    <a:gd name="connsiteX3" fmla="*/ 39738 w 349006"/>
                    <a:gd name="connsiteY3" fmla="*/ 625406 h 757106"/>
                    <a:gd name="connsiteX4" fmla="*/ 184518 w 349006"/>
                    <a:gd name="connsiteY4" fmla="*/ 667316 h 757106"/>
                    <a:gd name="connsiteX5" fmla="*/ 262623 w 349006"/>
                    <a:gd name="connsiteY5" fmla="*/ 360611 h 757106"/>
                    <a:gd name="connsiteX6" fmla="*/ 302628 w 349006"/>
                    <a:gd name="connsiteY6" fmla="*/ 352991 h 757106"/>
                    <a:gd name="connsiteX7" fmla="*/ 218808 w 349006"/>
                    <a:gd name="connsiteY7" fmla="*/ 692082 h 757106"/>
                    <a:gd name="connsiteX8" fmla="*/ 4334 w 349006"/>
                    <a:gd name="connsiteY8" fmla="*/ 619345 h 757106"/>
                    <a:gd name="connsiteX9" fmla="*/ 127369 w 349006"/>
                    <a:gd name="connsiteY9" fmla="*/ 71052 h 757106"/>
                    <a:gd name="connsiteX10" fmla="*/ 337535 w 349006"/>
                    <a:gd name="connsiteY10" fmla="*/ 58285 h 757106"/>
                    <a:gd name="connsiteX11" fmla="*/ 328555 w 349006"/>
                    <a:gd name="connsiteY11" fmla="*/ 234238 h 757106"/>
                    <a:gd name="connsiteX12" fmla="*/ 288698 w 349006"/>
                    <a:gd name="connsiteY12" fmla="*/ 232358 h 757106"/>
                    <a:gd name="connsiteX0" fmla="*/ 288698 w 349006"/>
                    <a:gd name="connsiteY0" fmla="*/ 232358 h 757106"/>
                    <a:gd name="connsiteX1" fmla="*/ 304532 w 349006"/>
                    <a:gd name="connsiteY1" fmla="*/ 92007 h 757106"/>
                    <a:gd name="connsiteX2" fmla="*/ 161658 w 349006"/>
                    <a:gd name="connsiteY2" fmla="*/ 99626 h 757106"/>
                    <a:gd name="connsiteX3" fmla="*/ 39738 w 349006"/>
                    <a:gd name="connsiteY3" fmla="*/ 625406 h 757106"/>
                    <a:gd name="connsiteX4" fmla="*/ 184518 w 349006"/>
                    <a:gd name="connsiteY4" fmla="*/ 667316 h 757106"/>
                    <a:gd name="connsiteX5" fmla="*/ 262623 w 349006"/>
                    <a:gd name="connsiteY5" fmla="*/ 360611 h 757106"/>
                    <a:gd name="connsiteX6" fmla="*/ 302628 w 349006"/>
                    <a:gd name="connsiteY6" fmla="*/ 352991 h 757106"/>
                    <a:gd name="connsiteX7" fmla="*/ 218808 w 349006"/>
                    <a:gd name="connsiteY7" fmla="*/ 692082 h 757106"/>
                    <a:gd name="connsiteX8" fmla="*/ 4334 w 349006"/>
                    <a:gd name="connsiteY8" fmla="*/ 619345 h 757106"/>
                    <a:gd name="connsiteX9" fmla="*/ 127369 w 349006"/>
                    <a:gd name="connsiteY9" fmla="*/ 71052 h 757106"/>
                    <a:gd name="connsiteX10" fmla="*/ 337535 w 349006"/>
                    <a:gd name="connsiteY10" fmla="*/ 58285 h 757106"/>
                    <a:gd name="connsiteX11" fmla="*/ 328555 w 349006"/>
                    <a:gd name="connsiteY11" fmla="*/ 234238 h 757106"/>
                    <a:gd name="connsiteX12" fmla="*/ 288698 w 349006"/>
                    <a:gd name="connsiteY12" fmla="*/ 232358 h 757106"/>
                    <a:gd name="connsiteX0" fmla="*/ 288698 w 349006"/>
                    <a:gd name="connsiteY0" fmla="*/ 240849 h 765597"/>
                    <a:gd name="connsiteX1" fmla="*/ 304532 w 349006"/>
                    <a:gd name="connsiteY1" fmla="*/ 100498 h 765597"/>
                    <a:gd name="connsiteX2" fmla="*/ 161658 w 349006"/>
                    <a:gd name="connsiteY2" fmla="*/ 108117 h 765597"/>
                    <a:gd name="connsiteX3" fmla="*/ 39738 w 349006"/>
                    <a:gd name="connsiteY3" fmla="*/ 633897 h 765597"/>
                    <a:gd name="connsiteX4" fmla="*/ 184518 w 349006"/>
                    <a:gd name="connsiteY4" fmla="*/ 675807 h 765597"/>
                    <a:gd name="connsiteX5" fmla="*/ 262623 w 349006"/>
                    <a:gd name="connsiteY5" fmla="*/ 369102 h 765597"/>
                    <a:gd name="connsiteX6" fmla="*/ 302628 w 349006"/>
                    <a:gd name="connsiteY6" fmla="*/ 361482 h 765597"/>
                    <a:gd name="connsiteX7" fmla="*/ 218808 w 349006"/>
                    <a:gd name="connsiteY7" fmla="*/ 700573 h 765597"/>
                    <a:gd name="connsiteX8" fmla="*/ 4334 w 349006"/>
                    <a:gd name="connsiteY8" fmla="*/ 627836 h 765597"/>
                    <a:gd name="connsiteX9" fmla="*/ 127369 w 349006"/>
                    <a:gd name="connsiteY9" fmla="*/ 79543 h 765597"/>
                    <a:gd name="connsiteX10" fmla="*/ 337535 w 349006"/>
                    <a:gd name="connsiteY10" fmla="*/ 66776 h 765597"/>
                    <a:gd name="connsiteX11" fmla="*/ 328555 w 349006"/>
                    <a:gd name="connsiteY11" fmla="*/ 242729 h 765597"/>
                    <a:gd name="connsiteX12" fmla="*/ 288698 w 349006"/>
                    <a:gd name="connsiteY12" fmla="*/ 240849 h 765597"/>
                    <a:gd name="connsiteX0" fmla="*/ 288698 w 349006"/>
                    <a:gd name="connsiteY0" fmla="*/ 229664 h 754412"/>
                    <a:gd name="connsiteX1" fmla="*/ 304532 w 349006"/>
                    <a:gd name="connsiteY1" fmla="*/ 89313 h 754412"/>
                    <a:gd name="connsiteX2" fmla="*/ 161658 w 349006"/>
                    <a:gd name="connsiteY2" fmla="*/ 96932 h 754412"/>
                    <a:gd name="connsiteX3" fmla="*/ 39738 w 349006"/>
                    <a:gd name="connsiteY3" fmla="*/ 622712 h 754412"/>
                    <a:gd name="connsiteX4" fmla="*/ 184518 w 349006"/>
                    <a:gd name="connsiteY4" fmla="*/ 664622 h 754412"/>
                    <a:gd name="connsiteX5" fmla="*/ 262623 w 349006"/>
                    <a:gd name="connsiteY5" fmla="*/ 357917 h 754412"/>
                    <a:gd name="connsiteX6" fmla="*/ 302628 w 349006"/>
                    <a:gd name="connsiteY6" fmla="*/ 350297 h 754412"/>
                    <a:gd name="connsiteX7" fmla="*/ 218808 w 349006"/>
                    <a:gd name="connsiteY7" fmla="*/ 689388 h 754412"/>
                    <a:gd name="connsiteX8" fmla="*/ 4334 w 349006"/>
                    <a:gd name="connsiteY8" fmla="*/ 616651 h 754412"/>
                    <a:gd name="connsiteX9" fmla="*/ 127369 w 349006"/>
                    <a:gd name="connsiteY9" fmla="*/ 68358 h 754412"/>
                    <a:gd name="connsiteX10" fmla="*/ 337535 w 349006"/>
                    <a:gd name="connsiteY10" fmla="*/ 55591 h 754412"/>
                    <a:gd name="connsiteX11" fmla="*/ 328555 w 349006"/>
                    <a:gd name="connsiteY11" fmla="*/ 231544 h 754412"/>
                    <a:gd name="connsiteX12" fmla="*/ 288698 w 349006"/>
                    <a:gd name="connsiteY12" fmla="*/ 229664 h 754412"/>
                    <a:gd name="connsiteX0" fmla="*/ 288698 w 349006"/>
                    <a:gd name="connsiteY0" fmla="*/ 233042 h 757790"/>
                    <a:gd name="connsiteX1" fmla="*/ 304532 w 349006"/>
                    <a:gd name="connsiteY1" fmla="*/ 92691 h 757790"/>
                    <a:gd name="connsiteX2" fmla="*/ 161658 w 349006"/>
                    <a:gd name="connsiteY2" fmla="*/ 100310 h 757790"/>
                    <a:gd name="connsiteX3" fmla="*/ 39738 w 349006"/>
                    <a:gd name="connsiteY3" fmla="*/ 626090 h 757790"/>
                    <a:gd name="connsiteX4" fmla="*/ 184518 w 349006"/>
                    <a:gd name="connsiteY4" fmla="*/ 668000 h 757790"/>
                    <a:gd name="connsiteX5" fmla="*/ 262623 w 349006"/>
                    <a:gd name="connsiteY5" fmla="*/ 361295 h 757790"/>
                    <a:gd name="connsiteX6" fmla="*/ 302628 w 349006"/>
                    <a:gd name="connsiteY6" fmla="*/ 353675 h 757790"/>
                    <a:gd name="connsiteX7" fmla="*/ 218808 w 349006"/>
                    <a:gd name="connsiteY7" fmla="*/ 692766 h 757790"/>
                    <a:gd name="connsiteX8" fmla="*/ 4334 w 349006"/>
                    <a:gd name="connsiteY8" fmla="*/ 620029 h 757790"/>
                    <a:gd name="connsiteX9" fmla="*/ 127369 w 349006"/>
                    <a:gd name="connsiteY9" fmla="*/ 71736 h 757790"/>
                    <a:gd name="connsiteX10" fmla="*/ 337535 w 349006"/>
                    <a:gd name="connsiteY10" fmla="*/ 58969 h 757790"/>
                    <a:gd name="connsiteX11" fmla="*/ 328555 w 349006"/>
                    <a:gd name="connsiteY11" fmla="*/ 234922 h 757790"/>
                    <a:gd name="connsiteX12" fmla="*/ 288698 w 349006"/>
                    <a:gd name="connsiteY12" fmla="*/ 233042 h 757790"/>
                    <a:gd name="connsiteX0" fmla="*/ 288698 w 349006"/>
                    <a:gd name="connsiteY0" fmla="*/ 233042 h 757790"/>
                    <a:gd name="connsiteX1" fmla="*/ 304532 w 349006"/>
                    <a:gd name="connsiteY1" fmla="*/ 92691 h 757790"/>
                    <a:gd name="connsiteX2" fmla="*/ 161658 w 349006"/>
                    <a:gd name="connsiteY2" fmla="*/ 100310 h 757790"/>
                    <a:gd name="connsiteX3" fmla="*/ 39738 w 349006"/>
                    <a:gd name="connsiteY3" fmla="*/ 626090 h 757790"/>
                    <a:gd name="connsiteX4" fmla="*/ 184518 w 349006"/>
                    <a:gd name="connsiteY4" fmla="*/ 668000 h 757790"/>
                    <a:gd name="connsiteX5" fmla="*/ 262623 w 349006"/>
                    <a:gd name="connsiteY5" fmla="*/ 361295 h 757790"/>
                    <a:gd name="connsiteX6" fmla="*/ 302628 w 349006"/>
                    <a:gd name="connsiteY6" fmla="*/ 353675 h 757790"/>
                    <a:gd name="connsiteX7" fmla="*/ 218808 w 349006"/>
                    <a:gd name="connsiteY7" fmla="*/ 692766 h 757790"/>
                    <a:gd name="connsiteX8" fmla="*/ 4334 w 349006"/>
                    <a:gd name="connsiteY8" fmla="*/ 620029 h 757790"/>
                    <a:gd name="connsiteX9" fmla="*/ 127369 w 349006"/>
                    <a:gd name="connsiteY9" fmla="*/ 71736 h 757790"/>
                    <a:gd name="connsiteX10" fmla="*/ 337535 w 349006"/>
                    <a:gd name="connsiteY10" fmla="*/ 58969 h 757790"/>
                    <a:gd name="connsiteX11" fmla="*/ 328555 w 349006"/>
                    <a:gd name="connsiteY11" fmla="*/ 234922 h 757790"/>
                    <a:gd name="connsiteX12" fmla="*/ 288698 w 349006"/>
                    <a:gd name="connsiteY12" fmla="*/ 233042 h 757790"/>
                    <a:gd name="connsiteX0" fmla="*/ 288698 w 349006"/>
                    <a:gd name="connsiteY0" fmla="*/ 233042 h 757790"/>
                    <a:gd name="connsiteX1" fmla="*/ 304532 w 349006"/>
                    <a:gd name="connsiteY1" fmla="*/ 92691 h 757790"/>
                    <a:gd name="connsiteX2" fmla="*/ 161658 w 349006"/>
                    <a:gd name="connsiteY2" fmla="*/ 100310 h 757790"/>
                    <a:gd name="connsiteX3" fmla="*/ 39738 w 349006"/>
                    <a:gd name="connsiteY3" fmla="*/ 626090 h 757790"/>
                    <a:gd name="connsiteX4" fmla="*/ 184518 w 349006"/>
                    <a:gd name="connsiteY4" fmla="*/ 668000 h 757790"/>
                    <a:gd name="connsiteX5" fmla="*/ 262623 w 349006"/>
                    <a:gd name="connsiteY5" fmla="*/ 361295 h 757790"/>
                    <a:gd name="connsiteX6" fmla="*/ 302628 w 349006"/>
                    <a:gd name="connsiteY6" fmla="*/ 353675 h 757790"/>
                    <a:gd name="connsiteX7" fmla="*/ 218808 w 349006"/>
                    <a:gd name="connsiteY7" fmla="*/ 692766 h 757790"/>
                    <a:gd name="connsiteX8" fmla="*/ 4334 w 349006"/>
                    <a:gd name="connsiteY8" fmla="*/ 620029 h 757790"/>
                    <a:gd name="connsiteX9" fmla="*/ 127369 w 349006"/>
                    <a:gd name="connsiteY9" fmla="*/ 71736 h 757790"/>
                    <a:gd name="connsiteX10" fmla="*/ 337535 w 349006"/>
                    <a:gd name="connsiteY10" fmla="*/ 58969 h 757790"/>
                    <a:gd name="connsiteX11" fmla="*/ 328555 w 349006"/>
                    <a:gd name="connsiteY11" fmla="*/ 234922 h 757790"/>
                    <a:gd name="connsiteX12" fmla="*/ 288698 w 349006"/>
                    <a:gd name="connsiteY12" fmla="*/ 233042 h 757790"/>
                    <a:gd name="connsiteX0" fmla="*/ 288698 w 349006"/>
                    <a:gd name="connsiteY0" fmla="*/ 233042 h 757790"/>
                    <a:gd name="connsiteX1" fmla="*/ 304532 w 349006"/>
                    <a:gd name="connsiteY1" fmla="*/ 92691 h 757790"/>
                    <a:gd name="connsiteX2" fmla="*/ 161658 w 349006"/>
                    <a:gd name="connsiteY2" fmla="*/ 100310 h 757790"/>
                    <a:gd name="connsiteX3" fmla="*/ 39738 w 349006"/>
                    <a:gd name="connsiteY3" fmla="*/ 626090 h 757790"/>
                    <a:gd name="connsiteX4" fmla="*/ 184518 w 349006"/>
                    <a:gd name="connsiteY4" fmla="*/ 668000 h 757790"/>
                    <a:gd name="connsiteX5" fmla="*/ 262623 w 349006"/>
                    <a:gd name="connsiteY5" fmla="*/ 361295 h 757790"/>
                    <a:gd name="connsiteX6" fmla="*/ 302628 w 349006"/>
                    <a:gd name="connsiteY6" fmla="*/ 353675 h 757790"/>
                    <a:gd name="connsiteX7" fmla="*/ 218808 w 349006"/>
                    <a:gd name="connsiteY7" fmla="*/ 692766 h 757790"/>
                    <a:gd name="connsiteX8" fmla="*/ 4334 w 349006"/>
                    <a:gd name="connsiteY8" fmla="*/ 620029 h 757790"/>
                    <a:gd name="connsiteX9" fmla="*/ 127369 w 349006"/>
                    <a:gd name="connsiteY9" fmla="*/ 71736 h 757790"/>
                    <a:gd name="connsiteX10" fmla="*/ 337535 w 349006"/>
                    <a:gd name="connsiteY10" fmla="*/ 58969 h 757790"/>
                    <a:gd name="connsiteX11" fmla="*/ 328555 w 349006"/>
                    <a:gd name="connsiteY11" fmla="*/ 234922 h 757790"/>
                    <a:gd name="connsiteX12" fmla="*/ 288698 w 349006"/>
                    <a:gd name="connsiteY12" fmla="*/ 233042 h 757790"/>
                    <a:gd name="connsiteX0" fmla="*/ 288698 w 349006"/>
                    <a:gd name="connsiteY0" fmla="*/ 233042 h 757790"/>
                    <a:gd name="connsiteX1" fmla="*/ 304532 w 349006"/>
                    <a:gd name="connsiteY1" fmla="*/ 92691 h 757790"/>
                    <a:gd name="connsiteX2" fmla="*/ 161658 w 349006"/>
                    <a:gd name="connsiteY2" fmla="*/ 100310 h 757790"/>
                    <a:gd name="connsiteX3" fmla="*/ 39738 w 349006"/>
                    <a:gd name="connsiteY3" fmla="*/ 626090 h 757790"/>
                    <a:gd name="connsiteX4" fmla="*/ 184518 w 349006"/>
                    <a:gd name="connsiteY4" fmla="*/ 668000 h 757790"/>
                    <a:gd name="connsiteX5" fmla="*/ 262623 w 349006"/>
                    <a:gd name="connsiteY5" fmla="*/ 361295 h 757790"/>
                    <a:gd name="connsiteX6" fmla="*/ 302628 w 349006"/>
                    <a:gd name="connsiteY6" fmla="*/ 353675 h 757790"/>
                    <a:gd name="connsiteX7" fmla="*/ 218808 w 349006"/>
                    <a:gd name="connsiteY7" fmla="*/ 692766 h 757790"/>
                    <a:gd name="connsiteX8" fmla="*/ 4334 w 349006"/>
                    <a:gd name="connsiteY8" fmla="*/ 620029 h 757790"/>
                    <a:gd name="connsiteX9" fmla="*/ 127369 w 349006"/>
                    <a:gd name="connsiteY9" fmla="*/ 71736 h 757790"/>
                    <a:gd name="connsiteX10" fmla="*/ 337535 w 349006"/>
                    <a:gd name="connsiteY10" fmla="*/ 58969 h 757790"/>
                    <a:gd name="connsiteX11" fmla="*/ 328555 w 349006"/>
                    <a:gd name="connsiteY11" fmla="*/ 234922 h 757790"/>
                    <a:gd name="connsiteX12" fmla="*/ 288698 w 349006"/>
                    <a:gd name="connsiteY12" fmla="*/ 233042 h 757790"/>
                    <a:gd name="connsiteX0" fmla="*/ 292420 w 352728"/>
                    <a:gd name="connsiteY0" fmla="*/ 233042 h 757314"/>
                    <a:gd name="connsiteX1" fmla="*/ 308254 w 352728"/>
                    <a:gd name="connsiteY1" fmla="*/ 92691 h 757314"/>
                    <a:gd name="connsiteX2" fmla="*/ 165380 w 352728"/>
                    <a:gd name="connsiteY2" fmla="*/ 100310 h 757314"/>
                    <a:gd name="connsiteX3" fmla="*/ 43460 w 352728"/>
                    <a:gd name="connsiteY3" fmla="*/ 626090 h 757314"/>
                    <a:gd name="connsiteX4" fmla="*/ 188240 w 352728"/>
                    <a:gd name="connsiteY4" fmla="*/ 668000 h 757314"/>
                    <a:gd name="connsiteX5" fmla="*/ 266345 w 352728"/>
                    <a:gd name="connsiteY5" fmla="*/ 361295 h 757314"/>
                    <a:gd name="connsiteX6" fmla="*/ 306350 w 352728"/>
                    <a:gd name="connsiteY6" fmla="*/ 353675 h 757314"/>
                    <a:gd name="connsiteX7" fmla="*/ 222530 w 352728"/>
                    <a:gd name="connsiteY7" fmla="*/ 692766 h 757314"/>
                    <a:gd name="connsiteX8" fmla="*/ 4246 w 352728"/>
                    <a:gd name="connsiteY8" fmla="*/ 618124 h 757314"/>
                    <a:gd name="connsiteX9" fmla="*/ 131091 w 352728"/>
                    <a:gd name="connsiteY9" fmla="*/ 71736 h 757314"/>
                    <a:gd name="connsiteX10" fmla="*/ 341257 w 352728"/>
                    <a:gd name="connsiteY10" fmla="*/ 58969 h 757314"/>
                    <a:gd name="connsiteX11" fmla="*/ 332277 w 352728"/>
                    <a:gd name="connsiteY11" fmla="*/ 234922 h 757314"/>
                    <a:gd name="connsiteX12" fmla="*/ 292420 w 352728"/>
                    <a:gd name="connsiteY12" fmla="*/ 233042 h 757314"/>
                    <a:gd name="connsiteX0" fmla="*/ 292420 w 352728"/>
                    <a:gd name="connsiteY0" fmla="*/ 233042 h 757314"/>
                    <a:gd name="connsiteX1" fmla="*/ 308254 w 352728"/>
                    <a:gd name="connsiteY1" fmla="*/ 92691 h 757314"/>
                    <a:gd name="connsiteX2" fmla="*/ 165380 w 352728"/>
                    <a:gd name="connsiteY2" fmla="*/ 100310 h 757314"/>
                    <a:gd name="connsiteX3" fmla="*/ 54890 w 352728"/>
                    <a:gd name="connsiteY3" fmla="*/ 626090 h 757314"/>
                    <a:gd name="connsiteX4" fmla="*/ 188240 w 352728"/>
                    <a:gd name="connsiteY4" fmla="*/ 668000 h 757314"/>
                    <a:gd name="connsiteX5" fmla="*/ 266345 w 352728"/>
                    <a:gd name="connsiteY5" fmla="*/ 361295 h 757314"/>
                    <a:gd name="connsiteX6" fmla="*/ 306350 w 352728"/>
                    <a:gd name="connsiteY6" fmla="*/ 353675 h 757314"/>
                    <a:gd name="connsiteX7" fmla="*/ 222530 w 352728"/>
                    <a:gd name="connsiteY7" fmla="*/ 692766 h 757314"/>
                    <a:gd name="connsiteX8" fmla="*/ 4246 w 352728"/>
                    <a:gd name="connsiteY8" fmla="*/ 618124 h 757314"/>
                    <a:gd name="connsiteX9" fmla="*/ 131091 w 352728"/>
                    <a:gd name="connsiteY9" fmla="*/ 71736 h 757314"/>
                    <a:gd name="connsiteX10" fmla="*/ 341257 w 352728"/>
                    <a:gd name="connsiteY10" fmla="*/ 58969 h 757314"/>
                    <a:gd name="connsiteX11" fmla="*/ 332277 w 352728"/>
                    <a:gd name="connsiteY11" fmla="*/ 234922 h 757314"/>
                    <a:gd name="connsiteX12" fmla="*/ 292420 w 352728"/>
                    <a:gd name="connsiteY12" fmla="*/ 233042 h 757314"/>
                    <a:gd name="connsiteX0" fmla="*/ 292420 w 352728"/>
                    <a:gd name="connsiteY0" fmla="*/ 233042 h 757314"/>
                    <a:gd name="connsiteX1" fmla="*/ 308254 w 352728"/>
                    <a:gd name="connsiteY1" fmla="*/ 92691 h 757314"/>
                    <a:gd name="connsiteX2" fmla="*/ 165380 w 352728"/>
                    <a:gd name="connsiteY2" fmla="*/ 100310 h 757314"/>
                    <a:gd name="connsiteX3" fmla="*/ 52985 w 352728"/>
                    <a:gd name="connsiteY3" fmla="*/ 631805 h 757314"/>
                    <a:gd name="connsiteX4" fmla="*/ 188240 w 352728"/>
                    <a:gd name="connsiteY4" fmla="*/ 668000 h 757314"/>
                    <a:gd name="connsiteX5" fmla="*/ 266345 w 352728"/>
                    <a:gd name="connsiteY5" fmla="*/ 361295 h 757314"/>
                    <a:gd name="connsiteX6" fmla="*/ 306350 w 352728"/>
                    <a:gd name="connsiteY6" fmla="*/ 353675 h 757314"/>
                    <a:gd name="connsiteX7" fmla="*/ 222530 w 352728"/>
                    <a:gd name="connsiteY7" fmla="*/ 692766 h 757314"/>
                    <a:gd name="connsiteX8" fmla="*/ 4246 w 352728"/>
                    <a:gd name="connsiteY8" fmla="*/ 618124 h 757314"/>
                    <a:gd name="connsiteX9" fmla="*/ 131091 w 352728"/>
                    <a:gd name="connsiteY9" fmla="*/ 71736 h 757314"/>
                    <a:gd name="connsiteX10" fmla="*/ 341257 w 352728"/>
                    <a:gd name="connsiteY10" fmla="*/ 58969 h 757314"/>
                    <a:gd name="connsiteX11" fmla="*/ 332277 w 352728"/>
                    <a:gd name="connsiteY11" fmla="*/ 234922 h 757314"/>
                    <a:gd name="connsiteX12" fmla="*/ 292420 w 352728"/>
                    <a:gd name="connsiteY12" fmla="*/ 233042 h 757314"/>
                    <a:gd name="connsiteX0" fmla="*/ 292420 w 352728"/>
                    <a:gd name="connsiteY0" fmla="*/ 233042 h 757314"/>
                    <a:gd name="connsiteX1" fmla="*/ 308254 w 352728"/>
                    <a:gd name="connsiteY1" fmla="*/ 92691 h 757314"/>
                    <a:gd name="connsiteX2" fmla="*/ 165380 w 352728"/>
                    <a:gd name="connsiteY2" fmla="*/ 100310 h 757314"/>
                    <a:gd name="connsiteX3" fmla="*/ 45365 w 352728"/>
                    <a:gd name="connsiteY3" fmla="*/ 629900 h 757314"/>
                    <a:gd name="connsiteX4" fmla="*/ 188240 w 352728"/>
                    <a:gd name="connsiteY4" fmla="*/ 668000 h 757314"/>
                    <a:gd name="connsiteX5" fmla="*/ 266345 w 352728"/>
                    <a:gd name="connsiteY5" fmla="*/ 361295 h 757314"/>
                    <a:gd name="connsiteX6" fmla="*/ 306350 w 352728"/>
                    <a:gd name="connsiteY6" fmla="*/ 353675 h 757314"/>
                    <a:gd name="connsiteX7" fmla="*/ 222530 w 352728"/>
                    <a:gd name="connsiteY7" fmla="*/ 692766 h 757314"/>
                    <a:gd name="connsiteX8" fmla="*/ 4246 w 352728"/>
                    <a:gd name="connsiteY8" fmla="*/ 618124 h 757314"/>
                    <a:gd name="connsiteX9" fmla="*/ 131091 w 352728"/>
                    <a:gd name="connsiteY9" fmla="*/ 71736 h 757314"/>
                    <a:gd name="connsiteX10" fmla="*/ 341257 w 352728"/>
                    <a:gd name="connsiteY10" fmla="*/ 58969 h 757314"/>
                    <a:gd name="connsiteX11" fmla="*/ 332277 w 352728"/>
                    <a:gd name="connsiteY11" fmla="*/ 234922 h 757314"/>
                    <a:gd name="connsiteX12" fmla="*/ 292420 w 352728"/>
                    <a:gd name="connsiteY12" fmla="*/ 233042 h 757314"/>
                    <a:gd name="connsiteX0" fmla="*/ 292420 w 352728"/>
                    <a:gd name="connsiteY0" fmla="*/ 233042 h 757314"/>
                    <a:gd name="connsiteX1" fmla="*/ 308254 w 352728"/>
                    <a:gd name="connsiteY1" fmla="*/ 92691 h 757314"/>
                    <a:gd name="connsiteX2" fmla="*/ 165380 w 352728"/>
                    <a:gd name="connsiteY2" fmla="*/ 100310 h 757314"/>
                    <a:gd name="connsiteX3" fmla="*/ 45365 w 352728"/>
                    <a:gd name="connsiteY3" fmla="*/ 629900 h 757314"/>
                    <a:gd name="connsiteX4" fmla="*/ 188240 w 352728"/>
                    <a:gd name="connsiteY4" fmla="*/ 668000 h 757314"/>
                    <a:gd name="connsiteX5" fmla="*/ 266345 w 352728"/>
                    <a:gd name="connsiteY5" fmla="*/ 361295 h 757314"/>
                    <a:gd name="connsiteX6" fmla="*/ 306350 w 352728"/>
                    <a:gd name="connsiteY6" fmla="*/ 353675 h 757314"/>
                    <a:gd name="connsiteX7" fmla="*/ 222530 w 352728"/>
                    <a:gd name="connsiteY7" fmla="*/ 692766 h 757314"/>
                    <a:gd name="connsiteX8" fmla="*/ 4246 w 352728"/>
                    <a:gd name="connsiteY8" fmla="*/ 618124 h 757314"/>
                    <a:gd name="connsiteX9" fmla="*/ 131091 w 352728"/>
                    <a:gd name="connsiteY9" fmla="*/ 71736 h 757314"/>
                    <a:gd name="connsiteX10" fmla="*/ 341257 w 352728"/>
                    <a:gd name="connsiteY10" fmla="*/ 58969 h 757314"/>
                    <a:gd name="connsiteX11" fmla="*/ 332277 w 352728"/>
                    <a:gd name="connsiteY11" fmla="*/ 234922 h 757314"/>
                    <a:gd name="connsiteX12" fmla="*/ 292420 w 352728"/>
                    <a:gd name="connsiteY12" fmla="*/ 233042 h 757314"/>
                    <a:gd name="connsiteX0" fmla="*/ 292420 w 352728"/>
                    <a:gd name="connsiteY0" fmla="*/ 233042 h 757314"/>
                    <a:gd name="connsiteX1" fmla="*/ 308254 w 352728"/>
                    <a:gd name="connsiteY1" fmla="*/ 92691 h 757314"/>
                    <a:gd name="connsiteX2" fmla="*/ 165380 w 352728"/>
                    <a:gd name="connsiteY2" fmla="*/ 100310 h 757314"/>
                    <a:gd name="connsiteX3" fmla="*/ 45365 w 352728"/>
                    <a:gd name="connsiteY3" fmla="*/ 629900 h 757314"/>
                    <a:gd name="connsiteX4" fmla="*/ 188240 w 352728"/>
                    <a:gd name="connsiteY4" fmla="*/ 668000 h 757314"/>
                    <a:gd name="connsiteX5" fmla="*/ 266345 w 352728"/>
                    <a:gd name="connsiteY5" fmla="*/ 361295 h 757314"/>
                    <a:gd name="connsiteX6" fmla="*/ 306350 w 352728"/>
                    <a:gd name="connsiteY6" fmla="*/ 353675 h 757314"/>
                    <a:gd name="connsiteX7" fmla="*/ 222530 w 352728"/>
                    <a:gd name="connsiteY7" fmla="*/ 692766 h 757314"/>
                    <a:gd name="connsiteX8" fmla="*/ 4246 w 352728"/>
                    <a:gd name="connsiteY8" fmla="*/ 618124 h 757314"/>
                    <a:gd name="connsiteX9" fmla="*/ 131091 w 352728"/>
                    <a:gd name="connsiteY9" fmla="*/ 71736 h 757314"/>
                    <a:gd name="connsiteX10" fmla="*/ 341257 w 352728"/>
                    <a:gd name="connsiteY10" fmla="*/ 58969 h 757314"/>
                    <a:gd name="connsiteX11" fmla="*/ 332277 w 352728"/>
                    <a:gd name="connsiteY11" fmla="*/ 234922 h 757314"/>
                    <a:gd name="connsiteX12" fmla="*/ 292420 w 352728"/>
                    <a:gd name="connsiteY12" fmla="*/ 233042 h 757314"/>
                    <a:gd name="connsiteX0" fmla="*/ 292420 w 353170"/>
                    <a:gd name="connsiteY0" fmla="*/ 233042 h 757314"/>
                    <a:gd name="connsiteX1" fmla="*/ 308254 w 353170"/>
                    <a:gd name="connsiteY1" fmla="*/ 92691 h 757314"/>
                    <a:gd name="connsiteX2" fmla="*/ 165380 w 353170"/>
                    <a:gd name="connsiteY2" fmla="*/ 100310 h 757314"/>
                    <a:gd name="connsiteX3" fmla="*/ 45365 w 353170"/>
                    <a:gd name="connsiteY3" fmla="*/ 629900 h 757314"/>
                    <a:gd name="connsiteX4" fmla="*/ 188240 w 353170"/>
                    <a:gd name="connsiteY4" fmla="*/ 668000 h 757314"/>
                    <a:gd name="connsiteX5" fmla="*/ 266345 w 353170"/>
                    <a:gd name="connsiteY5" fmla="*/ 361295 h 757314"/>
                    <a:gd name="connsiteX6" fmla="*/ 306350 w 353170"/>
                    <a:gd name="connsiteY6" fmla="*/ 353675 h 757314"/>
                    <a:gd name="connsiteX7" fmla="*/ 222530 w 353170"/>
                    <a:gd name="connsiteY7" fmla="*/ 692766 h 757314"/>
                    <a:gd name="connsiteX8" fmla="*/ 4246 w 353170"/>
                    <a:gd name="connsiteY8" fmla="*/ 618124 h 757314"/>
                    <a:gd name="connsiteX9" fmla="*/ 131091 w 353170"/>
                    <a:gd name="connsiteY9" fmla="*/ 71736 h 757314"/>
                    <a:gd name="connsiteX10" fmla="*/ 341257 w 353170"/>
                    <a:gd name="connsiteY10" fmla="*/ 58969 h 757314"/>
                    <a:gd name="connsiteX11" fmla="*/ 334182 w 353170"/>
                    <a:gd name="connsiteY11" fmla="*/ 240637 h 757314"/>
                    <a:gd name="connsiteX12" fmla="*/ 292420 w 353170"/>
                    <a:gd name="connsiteY12" fmla="*/ 233042 h 757314"/>
                    <a:gd name="connsiteX0" fmla="*/ 292420 w 352728"/>
                    <a:gd name="connsiteY0" fmla="*/ 233042 h 757314"/>
                    <a:gd name="connsiteX1" fmla="*/ 308254 w 352728"/>
                    <a:gd name="connsiteY1" fmla="*/ 92691 h 757314"/>
                    <a:gd name="connsiteX2" fmla="*/ 165380 w 352728"/>
                    <a:gd name="connsiteY2" fmla="*/ 100310 h 757314"/>
                    <a:gd name="connsiteX3" fmla="*/ 45365 w 352728"/>
                    <a:gd name="connsiteY3" fmla="*/ 629900 h 757314"/>
                    <a:gd name="connsiteX4" fmla="*/ 188240 w 352728"/>
                    <a:gd name="connsiteY4" fmla="*/ 668000 h 757314"/>
                    <a:gd name="connsiteX5" fmla="*/ 266345 w 352728"/>
                    <a:gd name="connsiteY5" fmla="*/ 361295 h 757314"/>
                    <a:gd name="connsiteX6" fmla="*/ 306350 w 352728"/>
                    <a:gd name="connsiteY6" fmla="*/ 353675 h 757314"/>
                    <a:gd name="connsiteX7" fmla="*/ 222530 w 352728"/>
                    <a:gd name="connsiteY7" fmla="*/ 692766 h 757314"/>
                    <a:gd name="connsiteX8" fmla="*/ 4246 w 352728"/>
                    <a:gd name="connsiteY8" fmla="*/ 618124 h 757314"/>
                    <a:gd name="connsiteX9" fmla="*/ 131091 w 352728"/>
                    <a:gd name="connsiteY9" fmla="*/ 71736 h 757314"/>
                    <a:gd name="connsiteX10" fmla="*/ 341257 w 352728"/>
                    <a:gd name="connsiteY10" fmla="*/ 58969 h 757314"/>
                    <a:gd name="connsiteX11" fmla="*/ 332277 w 352728"/>
                    <a:gd name="connsiteY11" fmla="*/ 246352 h 757314"/>
                    <a:gd name="connsiteX12" fmla="*/ 292420 w 352728"/>
                    <a:gd name="connsiteY12" fmla="*/ 233042 h 757314"/>
                    <a:gd name="connsiteX0" fmla="*/ 292420 w 352728"/>
                    <a:gd name="connsiteY0" fmla="*/ 235274 h 759546"/>
                    <a:gd name="connsiteX1" fmla="*/ 308254 w 352728"/>
                    <a:gd name="connsiteY1" fmla="*/ 94923 h 759546"/>
                    <a:gd name="connsiteX2" fmla="*/ 165380 w 352728"/>
                    <a:gd name="connsiteY2" fmla="*/ 102542 h 759546"/>
                    <a:gd name="connsiteX3" fmla="*/ 45365 w 352728"/>
                    <a:gd name="connsiteY3" fmla="*/ 632132 h 759546"/>
                    <a:gd name="connsiteX4" fmla="*/ 188240 w 352728"/>
                    <a:gd name="connsiteY4" fmla="*/ 670232 h 759546"/>
                    <a:gd name="connsiteX5" fmla="*/ 266345 w 352728"/>
                    <a:gd name="connsiteY5" fmla="*/ 363527 h 759546"/>
                    <a:gd name="connsiteX6" fmla="*/ 306350 w 352728"/>
                    <a:gd name="connsiteY6" fmla="*/ 355907 h 759546"/>
                    <a:gd name="connsiteX7" fmla="*/ 222530 w 352728"/>
                    <a:gd name="connsiteY7" fmla="*/ 694998 h 759546"/>
                    <a:gd name="connsiteX8" fmla="*/ 4246 w 352728"/>
                    <a:gd name="connsiteY8" fmla="*/ 620356 h 759546"/>
                    <a:gd name="connsiteX9" fmla="*/ 131091 w 352728"/>
                    <a:gd name="connsiteY9" fmla="*/ 73968 h 759546"/>
                    <a:gd name="connsiteX10" fmla="*/ 341257 w 352728"/>
                    <a:gd name="connsiteY10" fmla="*/ 61201 h 759546"/>
                    <a:gd name="connsiteX11" fmla="*/ 332277 w 352728"/>
                    <a:gd name="connsiteY11" fmla="*/ 248584 h 759546"/>
                    <a:gd name="connsiteX12" fmla="*/ 292420 w 352728"/>
                    <a:gd name="connsiteY12" fmla="*/ 235274 h 759546"/>
                    <a:gd name="connsiteX0" fmla="*/ 292420 w 352728"/>
                    <a:gd name="connsiteY0" fmla="*/ 235274 h 759546"/>
                    <a:gd name="connsiteX1" fmla="*/ 308254 w 352728"/>
                    <a:gd name="connsiteY1" fmla="*/ 94923 h 759546"/>
                    <a:gd name="connsiteX2" fmla="*/ 165380 w 352728"/>
                    <a:gd name="connsiteY2" fmla="*/ 102542 h 759546"/>
                    <a:gd name="connsiteX3" fmla="*/ 45365 w 352728"/>
                    <a:gd name="connsiteY3" fmla="*/ 632132 h 759546"/>
                    <a:gd name="connsiteX4" fmla="*/ 188240 w 352728"/>
                    <a:gd name="connsiteY4" fmla="*/ 670232 h 759546"/>
                    <a:gd name="connsiteX5" fmla="*/ 266345 w 352728"/>
                    <a:gd name="connsiteY5" fmla="*/ 363527 h 759546"/>
                    <a:gd name="connsiteX6" fmla="*/ 306350 w 352728"/>
                    <a:gd name="connsiteY6" fmla="*/ 355907 h 759546"/>
                    <a:gd name="connsiteX7" fmla="*/ 222530 w 352728"/>
                    <a:gd name="connsiteY7" fmla="*/ 694998 h 759546"/>
                    <a:gd name="connsiteX8" fmla="*/ 4246 w 352728"/>
                    <a:gd name="connsiteY8" fmla="*/ 620356 h 759546"/>
                    <a:gd name="connsiteX9" fmla="*/ 131091 w 352728"/>
                    <a:gd name="connsiteY9" fmla="*/ 73968 h 759546"/>
                    <a:gd name="connsiteX10" fmla="*/ 341257 w 352728"/>
                    <a:gd name="connsiteY10" fmla="*/ 61201 h 759546"/>
                    <a:gd name="connsiteX11" fmla="*/ 332277 w 352728"/>
                    <a:gd name="connsiteY11" fmla="*/ 248584 h 759546"/>
                    <a:gd name="connsiteX12" fmla="*/ 292420 w 352728"/>
                    <a:gd name="connsiteY12" fmla="*/ 235274 h 759546"/>
                    <a:gd name="connsiteX0" fmla="*/ 292420 w 352728"/>
                    <a:gd name="connsiteY0" fmla="*/ 235274 h 759546"/>
                    <a:gd name="connsiteX1" fmla="*/ 308254 w 352728"/>
                    <a:gd name="connsiteY1" fmla="*/ 94923 h 759546"/>
                    <a:gd name="connsiteX2" fmla="*/ 165380 w 352728"/>
                    <a:gd name="connsiteY2" fmla="*/ 102542 h 759546"/>
                    <a:gd name="connsiteX3" fmla="*/ 45365 w 352728"/>
                    <a:gd name="connsiteY3" fmla="*/ 632132 h 759546"/>
                    <a:gd name="connsiteX4" fmla="*/ 188240 w 352728"/>
                    <a:gd name="connsiteY4" fmla="*/ 670232 h 759546"/>
                    <a:gd name="connsiteX5" fmla="*/ 264440 w 352728"/>
                    <a:gd name="connsiteY5" fmla="*/ 361622 h 759546"/>
                    <a:gd name="connsiteX6" fmla="*/ 306350 w 352728"/>
                    <a:gd name="connsiteY6" fmla="*/ 355907 h 759546"/>
                    <a:gd name="connsiteX7" fmla="*/ 222530 w 352728"/>
                    <a:gd name="connsiteY7" fmla="*/ 694998 h 759546"/>
                    <a:gd name="connsiteX8" fmla="*/ 4246 w 352728"/>
                    <a:gd name="connsiteY8" fmla="*/ 620356 h 759546"/>
                    <a:gd name="connsiteX9" fmla="*/ 131091 w 352728"/>
                    <a:gd name="connsiteY9" fmla="*/ 73968 h 759546"/>
                    <a:gd name="connsiteX10" fmla="*/ 341257 w 352728"/>
                    <a:gd name="connsiteY10" fmla="*/ 61201 h 759546"/>
                    <a:gd name="connsiteX11" fmla="*/ 332277 w 352728"/>
                    <a:gd name="connsiteY11" fmla="*/ 248584 h 759546"/>
                    <a:gd name="connsiteX12" fmla="*/ 292420 w 352728"/>
                    <a:gd name="connsiteY12" fmla="*/ 235274 h 759546"/>
                    <a:gd name="connsiteX0" fmla="*/ 292420 w 352728"/>
                    <a:gd name="connsiteY0" fmla="*/ 235274 h 759546"/>
                    <a:gd name="connsiteX1" fmla="*/ 308254 w 352728"/>
                    <a:gd name="connsiteY1" fmla="*/ 94923 h 759546"/>
                    <a:gd name="connsiteX2" fmla="*/ 165380 w 352728"/>
                    <a:gd name="connsiteY2" fmla="*/ 102542 h 759546"/>
                    <a:gd name="connsiteX3" fmla="*/ 45365 w 352728"/>
                    <a:gd name="connsiteY3" fmla="*/ 632132 h 759546"/>
                    <a:gd name="connsiteX4" fmla="*/ 182525 w 352728"/>
                    <a:gd name="connsiteY4" fmla="*/ 670232 h 759546"/>
                    <a:gd name="connsiteX5" fmla="*/ 264440 w 352728"/>
                    <a:gd name="connsiteY5" fmla="*/ 361622 h 759546"/>
                    <a:gd name="connsiteX6" fmla="*/ 306350 w 352728"/>
                    <a:gd name="connsiteY6" fmla="*/ 355907 h 759546"/>
                    <a:gd name="connsiteX7" fmla="*/ 222530 w 352728"/>
                    <a:gd name="connsiteY7" fmla="*/ 694998 h 759546"/>
                    <a:gd name="connsiteX8" fmla="*/ 4246 w 352728"/>
                    <a:gd name="connsiteY8" fmla="*/ 620356 h 759546"/>
                    <a:gd name="connsiteX9" fmla="*/ 131091 w 352728"/>
                    <a:gd name="connsiteY9" fmla="*/ 73968 h 759546"/>
                    <a:gd name="connsiteX10" fmla="*/ 341257 w 352728"/>
                    <a:gd name="connsiteY10" fmla="*/ 61201 h 759546"/>
                    <a:gd name="connsiteX11" fmla="*/ 332277 w 352728"/>
                    <a:gd name="connsiteY11" fmla="*/ 248584 h 759546"/>
                    <a:gd name="connsiteX12" fmla="*/ 292420 w 352728"/>
                    <a:gd name="connsiteY12" fmla="*/ 235274 h 759546"/>
                    <a:gd name="connsiteX0" fmla="*/ 292420 w 352728"/>
                    <a:gd name="connsiteY0" fmla="*/ 235274 h 759546"/>
                    <a:gd name="connsiteX1" fmla="*/ 308254 w 352728"/>
                    <a:gd name="connsiteY1" fmla="*/ 94923 h 759546"/>
                    <a:gd name="connsiteX2" fmla="*/ 165380 w 352728"/>
                    <a:gd name="connsiteY2" fmla="*/ 102542 h 759546"/>
                    <a:gd name="connsiteX3" fmla="*/ 45365 w 352728"/>
                    <a:gd name="connsiteY3" fmla="*/ 632132 h 759546"/>
                    <a:gd name="connsiteX4" fmla="*/ 182525 w 352728"/>
                    <a:gd name="connsiteY4" fmla="*/ 670232 h 759546"/>
                    <a:gd name="connsiteX5" fmla="*/ 264440 w 352728"/>
                    <a:gd name="connsiteY5" fmla="*/ 361622 h 759546"/>
                    <a:gd name="connsiteX6" fmla="*/ 306350 w 352728"/>
                    <a:gd name="connsiteY6" fmla="*/ 355907 h 759546"/>
                    <a:gd name="connsiteX7" fmla="*/ 222530 w 352728"/>
                    <a:gd name="connsiteY7" fmla="*/ 694998 h 759546"/>
                    <a:gd name="connsiteX8" fmla="*/ 4246 w 352728"/>
                    <a:gd name="connsiteY8" fmla="*/ 620356 h 759546"/>
                    <a:gd name="connsiteX9" fmla="*/ 131091 w 352728"/>
                    <a:gd name="connsiteY9" fmla="*/ 73968 h 759546"/>
                    <a:gd name="connsiteX10" fmla="*/ 341257 w 352728"/>
                    <a:gd name="connsiteY10" fmla="*/ 61201 h 759546"/>
                    <a:gd name="connsiteX11" fmla="*/ 332277 w 352728"/>
                    <a:gd name="connsiteY11" fmla="*/ 248584 h 759546"/>
                    <a:gd name="connsiteX12" fmla="*/ 292420 w 352728"/>
                    <a:gd name="connsiteY12" fmla="*/ 235274 h 759546"/>
                    <a:gd name="connsiteX0" fmla="*/ 292420 w 352728"/>
                    <a:gd name="connsiteY0" fmla="*/ 235274 h 759546"/>
                    <a:gd name="connsiteX1" fmla="*/ 308254 w 352728"/>
                    <a:gd name="connsiteY1" fmla="*/ 94923 h 759546"/>
                    <a:gd name="connsiteX2" fmla="*/ 165380 w 352728"/>
                    <a:gd name="connsiteY2" fmla="*/ 102542 h 759546"/>
                    <a:gd name="connsiteX3" fmla="*/ 45365 w 352728"/>
                    <a:gd name="connsiteY3" fmla="*/ 632132 h 759546"/>
                    <a:gd name="connsiteX4" fmla="*/ 182525 w 352728"/>
                    <a:gd name="connsiteY4" fmla="*/ 670232 h 759546"/>
                    <a:gd name="connsiteX5" fmla="*/ 264440 w 352728"/>
                    <a:gd name="connsiteY5" fmla="*/ 361622 h 759546"/>
                    <a:gd name="connsiteX6" fmla="*/ 306350 w 352728"/>
                    <a:gd name="connsiteY6" fmla="*/ 355907 h 759546"/>
                    <a:gd name="connsiteX7" fmla="*/ 222530 w 352728"/>
                    <a:gd name="connsiteY7" fmla="*/ 694998 h 759546"/>
                    <a:gd name="connsiteX8" fmla="*/ 4246 w 352728"/>
                    <a:gd name="connsiteY8" fmla="*/ 620356 h 759546"/>
                    <a:gd name="connsiteX9" fmla="*/ 131091 w 352728"/>
                    <a:gd name="connsiteY9" fmla="*/ 73968 h 759546"/>
                    <a:gd name="connsiteX10" fmla="*/ 341257 w 352728"/>
                    <a:gd name="connsiteY10" fmla="*/ 61201 h 759546"/>
                    <a:gd name="connsiteX11" fmla="*/ 332277 w 352728"/>
                    <a:gd name="connsiteY11" fmla="*/ 248584 h 759546"/>
                    <a:gd name="connsiteX12" fmla="*/ 292420 w 352728"/>
                    <a:gd name="connsiteY12" fmla="*/ 235274 h 759546"/>
                    <a:gd name="connsiteX0" fmla="*/ 292420 w 352728"/>
                    <a:gd name="connsiteY0" fmla="*/ 235274 h 759546"/>
                    <a:gd name="connsiteX1" fmla="*/ 308254 w 352728"/>
                    <a:gd name="connsiteY1" fmla="*/ 94923 h 759546"/>
                    <a:gd name="connsiteX2" fmla="*/ 165380 w 352728"/>
                    <a:gd name="connsiteY2" fmla="*/ 102542 h 759546"/>
                    <a:gd name="connsiteX3" fmla="*/ 45365 w 352728"/>
                    <a:gd name="connsiteY3" fmla="*/ 632132 h 759546"/>
                    <a:gd name="connsiteX4" fmla="*/ 182525 w 352728"/>
                    <a:gd name="connsiteY4" fmla="*/ 670232 h 759546"/>
                    <a:gd name="connsiteX5" fmla="*/ 264440 w 352728"/>
                    <a:gd name="connsiteY5" fmla="*/ 361622 h 759546"/>
                    <a:gd name="connsiteX6" fmla="*/ 306350 w 352728"/>
                    <a:gd name="connsiteY6" fmla="*/ 355907 h 759546"/>
                    <a:gd name="connsiteX7" fmla="*/ 222530 w 352728"/>
                    <a:gd name="connsiteY7" fmla="*/ 694998 h 759546"/>
                    <a:gd name="connsiteX8" fmla="*/ 4246 w 352728"/>
                    <a:gd name="connsiteY8" fmla="*/ 620356 h 759546"/>
                    <a:gd name="connsiteX9" fmla="*/ 131091 w 352728"/>
                    <a:gd name="connsiteY9" fmla="*/ 73968 h 759546"/>
                    <a:gd name="connsiteX10" fmla="*/ 341257 w 352728"/>
                    <a:gd name="connsiteY10" fmla="*/ 61201 h 759546"/>
                    <a:gd name="connsiteX11" fmla="*/ 332277 w 352728"/>
                    <a:gd name="connsiteY11" fmla="*/ 248584 h 759546"/>
                    <a:gd name="connsiteX12" fmla="*/ 292420 w 352728"/>
                    <a:gd name="connsiteY12" fmla="*/ 235274 h 759546"/>
                    <a:gd name="connsiteX0" fmla="*/ 292420 w 352728"/>
                    <a:gd name="connsiteY0" fmla="*/ 235274 h 759546"/>
                    <a:gd name="connsiteX1" fmla="*/ 308254 w 352728"/>
                    <a:gd name="connsiteY1" fmla="*/ 94923 h 759546"/>
                    <a:gd name="connsiteX2" fmla="*/ 165380 w 352728"/>
                    <a:gd name="connsiteY2" fmla="*/ 102542 h 759546"/>
                    <a:gd name="connsiteX3" fmla="*/ 45365 w 352728"/>
                    <a:gd name="connsiteY3" fmla="*/ 632132 h 759546"/>
                    <a:gd name="connsiteX4" fmla="*/ 188240 w 352728"/>
                    <a:gd name="connsiteY4" fmla="*/ 668327 h 759546"/>
                    <a:gd name="connsiteX5" fmla="*/ 264440 w 352728"/>
                    <a:gd name="connsiteY5" fmla="*/ 361622 h 759546"/>
                    <a:gd name="connsiteX6" fmla="*/ 306350 w 352728"/>
                    <a:gd name="connsiteY6" fmla="*/ 355907 h 759546"/>
                    <a:gd name="connsiteX7" fmla="*/ 222530 w 352728"/>
                    <a:gd name="connsiteY7" fmla="*/ 694998 h 759546"/>
                    <a:gd name="connsiteX8" fmla="*/ 4246 w 352728"/>
                    <a:gd name="connsiteY8" fmla="*/ 620356 h 759546"/>
                    <a:gd name="connsiteX9" fmla="*/ 131091 w 352728"/>
                    <a:gd name="connsiteY9" fmla="*/ 73968 h 759546"/>
                    <a:gd name="connsiteX10" fmla="*/ 341257 w 352728"/>
                    <a:gd name="connsiteY10" fmla="*/ 61201 h 759546"/>
                    <a:gd name="connsiteX11" fmla="*/ 332277 w 352728"/>
                    <a:gd name="connsiteY11" fmla="*/ 248584 h 759546"/>
                    <a:gd name="connsiteX12" fmla="*/ 292420 w 352728"/>
                    <a:gd name="connsiteY12" fmla="*/ 235274 h 759546"/>
                    <a:gd name="connsiteX0" fmla="*/ 292420 w 352728"/>
                    <a:gd name="connsiteY0" fmla="*/ 235274 h 759546"/>
                    <a:gd name="connsiteX1" fmla="*/ 308254 w 352728"/>
                    <a:gd name="connsiteY1" fmla="*/ 94923 h 759546"/>
                    <a:gd name="connsiteX2" fmla="*/ 165380 w 352728"/>
                    <a:gd name="connsiteY2" fmla="*/ 102542 h 759546"/>
                    <a:gd name="connsiteX3" fmla="*/ 45365 w 352728"/>
                    <a:gd name="connsiteY3" fmla="*/ 632132 h 759546"/>
                    <a:gd name="connsiteX4" fmla="*/ 188240 w 352728"/>
                    <a:gd name="connsiteY4" fmla="*/ 668327 h 759546"/>
                    <a:gd name="connsiteX5" fmla="*/ 264440 w 352728"/>
                    <a:gd name="connsiteY5" fmla="*/ 361622 h 759546"/>
                    <a:gd name="connsiteX6" fmla="*/ 306350 w 352728"/>
                    <a:gd name="connsiteY6" fmla="*/ 355907 h 759546"/>
                    <a:gd name="connsiteX7" fmla="*/ 222530 w 352728"/>
                    <a:gd name="connsiteY7" fmla="*/ 694998 h 759546"/>
                    <a:gd name="connsiteX8" fmla="*/ 4246 w 352728"/>
                    <a:gd name="connsiteY8" fmla="*/ 620356 h 759546"/>
                    <a:gd name="connsiteX9" fmla="*/ 131091 w 352728"/>
                    <a:gd name="connsiteY9" fmla="*/ 73968 h 759546"/>
                    <a:gd name="connsiteX10" fmla="*/ 341257 w 352728"/>
                    <a:gd name="connsiteY10" fmla="*/ 61201 h 759546"/>
                    <a:gd name="connsiteX11" fmla="*/ 332277 w 352728"/>
                    <a:gd name="connsiteY11" fmla="*/ 248584 h 759546"/>
                    <a:gd name="connsiteX12" fmla="*/ 292420 w 352728"/>
                    <a:gd name="connsiteY12" fmla="*/ 235274 h 759546"/>
                    <a:gd name="connsiteX0" fmla="*/ 292420 w 352728"/>
                    <a:gd name="connsiteY0" fmla="*/ 235274 h 759546"/>
                    <a:gd name="connsiteX1" fmla="*/ 308254 w 352728"/>
                    <a:gd name="connsiteY1" fmla="*/ 94923 h 759546"/>
                    <a:gd name="connsiteX2" fmla="*/ 165380 w 352728"/>
                    <a:gd name="connsiteY2" fmla="*/ 102542 h 759546"/>
                    <a:gd name="connsiteX3" fmla="*/ 45365 w 352728"/>
                    <a:gd name="connsiteY3" fmla="*/ 632132 h 759546"/>
                    <a:gd name="connsiteX4" fmla="*/ 188240 w 352728"/>
                    <a:gd name="connsiteY4" fmla="*/ 668327 h 759546"/>
                    <a:gd name="connsiteX5" fmla="*/ 264440 w 352728"/>
                    <a:gd name="connsiteY5" fmla="*/ 361622 h 759546"/>
                    <a:gd name="connsiteX6" fmla="*/ 306350 w 352728"/>
                    <a:gd name="connsiteY6" fmla="*/ 355907 h 759546"/>
                    <a:gd name="connsiteX7" fmla="*/ 222530 w 352728"/>
                    <a:gd name="connsiteY7" fmla="*/ 694998 h 759546"/>
                    <a:gd name="connsiteX8" fmla="*/ 4246 w 352728"/>
                    <a:gd name="connsiteY8" fmla="*/ 620356 h 759546"/>
                    <a:gd name="connsiteX9" fmla="*/ 131091 w 352728"/>
                    <a:gd name="connsiteY9" fmla="*/ 73968 h 759546"/>
                    <a:gd name="connsiteX10" fmla="*/ 341257 w 352728"/>
                    <a:gd name="connsiteY10" fmla="*/ 61201 h 759546"/>
                    <a:gd name="connsiteX11" fmla="*/ 332277 w 352728"/>
                    <a:gd name="connsiteY11" fmla="*/ 248584 h 759546"/>
                    <a:gd name="connsiteX12" fmla="*/ 292420 w 352728"/>
                    <a:gd name="connsiteY12" fmla="*/ 235274 h 759546"/>
                    <a:gd name="connsiteX0" fmla="*/ 292420 w 352728"/>
                    <a:gd name="connsiteY0" fmla="*/ 237533 h 761805"/>
                    <a:gd name="connsiteX1" fmla="*/ 308254 w 352728"/>
                    <a:gd name="connsiteY1" fmla="*/ 97182 h 761805"/>
                    <a:gd name="connsiteX2" fmla="*/ 165380 w 352728"/>
                    <a:gd name="connsiteY2" fmla="*/ 104801 h 761805"/>
                    <a:gd name="connsiteX3" fmla="*/ 45365 w 352728"/>
                    <a:gd name="connsiteY3" fmla="*/ 634391 h 761805"/>
                    <a:gd name="connsiteX4" fmla="*/ 188240 w 352728"/>
                    <a:gd name="connsiteY4" fmla="*/ 670586 h 761805"/>
                    <a:gd name="connsiteX5" fmla="*/ 264440 w 352728"/>
                    <a:gd name="connsiteY5" fmla="*/ 363881 h 761805"/>
                    <a:gd name="connsiteX6" fmla="*/ 306350 w 352728"/>
                    <a:gd name="connsiteY6" fmla="*/ 358166 h 761805"/>
                    <a:gd name="connsiteX7" fmla="*/ 222530 w 352728"/>
                    <a:gd name="connsiteY7" fmla="*/ 697257 h 761805"/>
                    <a:gd name="connsiteX8" fmla="*/ 4246 w 352728"/>
                    <a:gd name="connsiteY8" fmla="*/ 622615 h 761805"/>
                    <a:gd name="connsiteX9" fmla="*/ 131091 w 352728"/>
                    <a:gd name="connsiteY9" fmla="*/ 76227 h 761805"/>
                    <a:gd name="connsiteX10" fmla="*/ 341257 w 352728"/>
                    <a:gd name="connsiteY10" fmla="*/ 63460 h 761805"/>
                    <a:gd name="connsiteX11" fmla="*/ 332277 w 352728"/>
                    <a:gd name="connsiteY11" fmla="*/ 250843 h 761805"/>
                    <a:gd name="connsiteX12" fmla="*/ 292420 w 352728"/>
                    <a:gd name="connsiteY12" fmla="*/ 237533 h 761805"/>
                    <a:gd name="connsiteX0" fmla="*/ 292420 w 352728"/>
                    <a:gd name="connsiteY0" fmla="*/ 237533 h 761805"/>
                    <a:gd name="connsiteX1" fmla="*/ 308254 w 352728"/>
                    <a:gd name="connsiteY1" fmla="*/ 97182 h 761805"/>
                    <a:gd name="connsiteX2" fmla="*/ 165380 w 352728"/>
                    <a:gd name="connsiteY2" fmla="*/ 104801 h 761805"/>
                    <a:gd name="connsiteX3" fmla="*/ 45365 w 352728"/>
                    <a:gd name="connsiteY3" fmla="*/ 634391 h 761805"/>
                    <a:gd name="connsiteX4" fmla="*/ 188240 w 352728"/>
                    <a:gd name="connsiteY4" fmla="*/ 670586 h 761805"/>
                    <a:gd name="connsiteX5" fmla="*/ 266345 w 352728"/>
                    <a:gd name="connsiteY5" fmla="*/ 375311 h 761805"/>
                    <a:gd name="connsiteX6" fmla="*/ 306350 w 352728"/>
                    <a:gd name="connsiteY6" fmla="*/ 358166 h 761805"/>
                    <a:gd name="connsiteX7" fmla="*/ 222530 w 352728"/>
                    <a:gd name="connsiteY7" fmla="*/ 697257 h 761805"/>
                    <a:gd name="connsiteX8" fmla="*/ 4246 w 352728"/>
                    <a:gd name="connsiteY8" fmla="*/ 622615 h 761805"/>
                    <a:gd name="connsiteX9" fmla="*/ 131091 w 352728"/>
                    <a:gd name="connsiteY9" fmla="*/ 76227 h 761805"/>
                    <a:gd name="connsiteX10" fmla="*/ 341257 w 352728"/>
                    <a:gd name="connsiteY10" fmla="*/ 63460 h 761805"/>
                    <a:gd name="connsiteX11" fmla="*/ 332277 w 352728"/>
                    <a:gd name="connsiteY11" fmla="*/ 250843 h 761805"/>
                    <a:gd name="connsiteX12" fmla="*/ 292420 w 352728"/>
                    <a:gd name="connsiteY12" fmla="*/ 237533 h 761805"/>
                    <a:gd name="connsiteX0" fmla="*/ 292420 w 352728"/>
                    <a:gd name="connsiteY0" fmla="*/ 237533 h 761805"/>
                    <a:gd name="connsiteX1" fmla="*/ 308254 w 352728"/>
                    <a:gd name="connsiteY1" fmla="*/ 97182 h 761805"/>
                    <a:gd name="connsiteX2" fmla="*/ 165380 w 352728"/>
                    <a:gd name="connsiteY2" fmla="*/ 104801 h 761805"/>
                    <a:gd name="connsiteX3" fmla="*/ 45365 w 352728"/>
                    <a:gd name="connsiteY3" fmla="*/ 634391 h 761805"/>
                    <a:gd name="connsiteX4" fmla="*/ 188240 w 352728"/>
                    <a:gd name="connsiteY4" fmla="*/ 670586 h 761805"/>
                    <a:gd name="connsiteX5" fmla="*/ 260630 w 352728"/>
                    <a:gd name="connsiteY5" fmla="*/ 375311 h 761805"/>
                    <a:gd name="connsiteX6" fmla="*/ 306350 w 352728"/>
                    <a:gd name="connsiteY6" fmla="*/ 358166 h 761805"/>
                    <a:gd name="connsiteX7" fmla="*/ 222530 w 352728"/>
                    <a:gd name="connsiteY7" fmla="*/ 697257 h 761805"/>
                    <a:gd name="connsiteX8" fmla="*/ 4246 w 352728"/>
                    <a:gd name="connsiteY8" fmla="*/ 622615 h 761805"/>
                    <a:gd name="connsiteX9" fmla="*/ 131091 w 352728"/>
                    <a:gd name="connsiteY9" fmla="*/ 76227 h 761805"/>
                    <a:gd name="connsiteX10" fmla="*/ 341257 w 352728"/>
                    <a:gd name="connsiteY10" fmla="*/ 63460 h 761805"/>
                    <a:gd name="connsiteX11" fmla="*/ 332277 w 352728"/>
                    <a:gd name="connsiteY11" fmla="*/ 250843 h 761805"/>
                    <a:gd name="connsiteX12" fmla="*/ 292420 w 352728"/>
                    <a:gd name="connsiteY12" fmla="*/ 237533 h 761805"/>
                    <a:gd name="connsiteX0" fmla="*/ 292420 w 352728"/>
                    <a:gd name="connsiteY0" fmla="*/ 237533 h 761805"/>
                    <a:gd name="connsiteX1" fmla="*/ 308254 w 352728"/>
                    <a:gd name="connsiteY1" fmla="*/ 97182 h 761805"/>
                    <a:gd name="connsiteX2" fmla="*/ 165380 w 352728"/>
                    <a:gd name="connsiteY2" fmla="*/ 104801 h 761805"/>
                    <a:gd name="connsiteX3" fmla="*/ 45365 w 352728"/>
                    <a:gd name="connsiteY3" fmla="*/ 634391 h 761805"/>
                    <a:gd name="connsiteX4" fmla="*/ 188240 w 352728"/>
                    <a:gd name="connsiteY4" fmla="*/ 670586 h 761805"/>
                    <a:gd name="connsiteX5" fmla="*/ 260630 w 352728"/>
                    <a:gd name="connsiteY5" fmla="*/ 375311 h 761805"/>
                    <a:gd name="connsiteX6" fmla="*/ 306350 w 352728"/>
                    <a:gd name="connsiteY6" fmla="*/ 358166 h 761805"/>
                    <a:gd name="connsiteX7" fmla="*/ 222530 w 352728"/>
                    <a:gd name="connsiteY7" fmla="*/ 697257 h 761805"/>
                    <a:gd name="connsiteX8" fmla="*/ 4246 w 352728"/>
                    <a:gd name="connsiteY8" fmla="*/ 622615 h 761805"/>
                    <a:gd name="connsiteX9" fmla="*/ 131091 w 352728"/>
                    <a:gd name="connsiteY9" fmla="*/ 76227 h 761805"/>
                    <a:gd name="connsiteX10" fmla="*/ 341257 w 352728"/>
                    <a:gd name="connsiteY10" fmla="*/ 63460 h 761805"/>
                    <a:gd name="connsiteX11" fmla="*/ 332277 w 352728"/>
                    <a:gd name="connsiteY11" fmla="*/ 250843 h 761805"/>
                    <a:gd name="connsiteX12" fmla="*/ 292420 w 352728"/>
                    <a:gd name="connsiteY12" fmla="*/ 237533 h 761805"/>
                    <a:gd name="connsiteX0" fmla="*/ 292420 w 352728"/>
                    <a:gd name="connsiteY0" fmla="*/ 237533 h 761805"/>
                    <a:gd name="connsiteX1" fmla="*/ 308254 w 352728"/>
                    <a:gd name="connsiteY1" fmla="*/ 97182 h 761805"/>
                    <a:gd name="connsiteX2" fmla="*/ 165380 w 352728"/>
                    <a:gd name="connsiteY2" fmla="*/ 104801 h 761805"/>
                    <a:gd name="connsiteX3" fmla="*/ 45365 w 352728"/>
                    <a:gd name="connsiteY3" fmla="*/ 634391 h 761805"/>
                    <a:gd name="connsiteX4" fmla="*/ 188240 w 352728"/>
                    <a:gd name="connsiteY4" fmla="*/ 670586 h 761805"/>
                    <a:gd name="connsiteX5" fmla="*/ 260630 w 352728"/>
                    <a:gd name="connsiteY5" fmla="*/ 375311 h 761805"/>
                    <a:gd name="connsiteX6" fmla="*/ 306350 w 352728"/>
                    <a:gd name="connsiteY6" fmla="*/ 358166 h 761805"/>
                    <a:gd name="connsiteX7" fmla="*/ 222530 w 352728"/>
                    <a:gd name="connsiteY7" fmla="*/ 697257 h 761805"/>
                    <a:gd name="connsiteX8" fmla="*/ 4246 w 352728"/>
                    <a:gd name="connsiteY8" fmla="*/ 622615 h 761805"/>
                    <a:gd name="connsiteX9" fmla="*/ 131091 w 352728"/>
                    <a:gd name="connsiteY9" fmla="*/ 76227 h 761805"/>
                    <a:gd name="connsiteX10" fmla="*/ 341257 w 352728"/>
                    <a:gd name="connsiteY10" fmla="*/ 63460 h 761805"/>
                    <a:gd name="connsiteX11" fmla="*/ 332277 w 352728"/>
                    <a:gd name="connsiteY11" fmla="*/ 250843 h 761805"/>
                    <a:gd name="connsiteX12" fmla="*/ 292420 w 352728"/>
                    <a:gd name="connsiteY12" fmla="*/ 237533 h 761805"/>
                    <a:gd name="connsiteX0" fmla="*/ 292420 w 352728"/>
                    <a:gd name="connsiteY0" fmla="*/ 237533 h 761805"/>
                    <a:gd name="connsiteX1" fmla="*/ 308254 w 352728"/>
                    <a:gd name="connsiteY1" fmla="*/ 97182 h 761805"/>
                    <a:gd name="connsiteX2" fmla="*/ 165380 w 352728"/>
                    <a:gd name="connsiteY2" fmla="*/ 104801 h 761805"/>
                    <a:gd name="connsiteX3" fmla="*/ 45365 w 352728"/>
                    <a:gd name="connsiteY3" fmla="*/ 634391 h 761805"/>
                    <a:gd name="connsiteX4" fmla="*/ 188240 w 352728"/>
                    <a:gd name="connsiteY4" fmla="*/ 670586 h 761805"/>
                    <a:gd name="connsiteX5" fmla="*/ 260630 w 352728"/>
                    <a:gd name="connsiteY5" fmla="*/ 375311 h 761805"/>
                    <a:gd name="connsiteX6" fmla="*/ 306350 w 352728"/>
                    <a:gd name="connsiteY6" fmla="*/ 358166 h 761805"/>
                    <a:gd name="connsiteX7" fmla="*/ 222530 w 352728"/>
                    <a:gd name="connsiteY7" fmla="*/ 697257 h 761805"/>
                    <a:gd name="connsiteX8" fmla="*/ 4246 w 352728"/>
                    <a:gd name="connsiteY8" fmla="*/ 622615 h 761805"/>
                    <a:gd name="connsiteX9" fmla="*/ 131091 w 352728"/>
                    <a:gd name="connsiteY9" fmla="*/ 76227 h 761805"/>
                    <a:gd name="connsiteX10" fmla="*/ 341257 w 352728"/>
                    <a:gd name="connsiteY10" fmla="*/ 63460 h 761805"/>
                    <a:gd name="connsiteX11" fmla="*/ 332277 w 352728"/>
                    <a:gd name="connsiteY11" fmla="*/ 250843 h 761805"/>
                    <a:gd name="connsiteX12" fmla="*/ 292420 w 352728"/>
                    <a:gd name="connsiteY12" fmla="*/ 237533 h 761805"/>
                    <a:gd name="connsiteX0" fmla="*/ 292420 w 352728"/>
                    <a:gd name="connsiteY0" fmla="*/ 237533 h 761805"/>
                    <a:gd name="connsiteX1" fmla="*/ 308254 w 352728"/>
                    <a:gd name="connsiteY1" fmla="*/ 97182 h 761805"/>
                    <a:gd name="connsiteX2" fmla="*/ 165380 w 352728"/>
                    <a:gd name="connsiteY2" fmla="*/ 104801 h 761805"/>
                    <a:gd name="connsiteX3" fmla="*/ 45365 w 352728"/>
                    <a:gd name="connsiteY3" fmla="*/ 634391 h 761805"/>
                    <a:gd name="connsiteX4" fmla="*/ 188240 w 352728"/>
                    <a:gd name="connsiteY4" fmla="*/ 670586 h 761805"/>
                    <a:gd name="connsiteX5" fmla="*/ 260630 w 352728"/>
                    <a:gd name="connsiteY5" fmla="*/ 375311 h 761805"/>
                    <a:gd name="connsiteX6" fmla="*/ 306350 w 352728"/>
                    <a:gd name="connsiteY6" fmla="*/ 358166 h 761805"/>
                    <a:gd name="connsiteX7" fmla="*/ 222530 w 352728"/>
                    <a:gd name="connsiteY7" fmla="*/ 697257 h 761805"/>
                    <a:gd name="connsiteX8" fmla="*/ 4246 w 352728"/>
                    <a:gd name="connsiteY8" fmla="*/ 622615 h 761805"/>
                    <a:gd name="connsiteX9" fmla="*/ 131091 w 352728"/>
                    <a:gd name="connsiteY9" fmla="*/ 76227 h 761805"/>
                    <a:gd name="connsiteX10" fmla="*/ 341257 w 352728"/>
                    <a:gd name="connsiteY10" fmla="*/ 63460 h 761805"/>
                    <a:gd name="connsiteX11" fmla="*/ 332277 w 352728"/>
                    <a:gd name="connsiteY11" fmla="*/ 250843 h 761805"/>
                    <a:gd name="connsiteX12" fmla="*/ 292420 w 352728"/>
                    <a:gd name="connsiteY12" fmla="*/ 237533 h 761805"/>
                    <a:gd name="connsiteX0" fmla="*/ 292420 w 352728"/>
                    <a:gd name="connsiteY0" fmla="*/ 237533 h 761805"/>
                    <a:gd name="connsiteX1" fmla="*/ 308254 w 352728"/>
                    <a:gd name="connsiteY1" fmla="*/ 97182 h 761805"/>
                    <a:gd name="connsiteX2" fmla="*/ 165380 w 352728"/>
                    <a:gd name="connsiteY2" fmla="*/ 104801 h 761805"/>
                    <a:gd name="connsiteX3" fmla="*/ 45365 w 352728"/>
                    <a:gd name="connsiteY3" fmla="*/ 634391 h 761805"/>
                    <a:gd name="connsiteX4" fmla="*/ 188240 w 352728"/>
                    <a:gd name="connsiteY4" fmla="*/ 670586 h 761805"/>
                    <a:gd name="connsiteX5" fmla="*/ 260630 w 352728"/>
                    <a:gd name="connsiteY5" fmla="*/ 375311 h 761805"/>
                    <a:gd name="connsiteX6" fmla="*/ 306350 w 352728"/>
                    <a:gd name="connsiteY6" fmla="*/ 358166 h 761805"/>
                    <a:gd name="connsiteX7" fmla="*/ 222530 w 352728"/>
                    <a:gd name="connsiteY7" fmla="*/ 697257 h 761805"/>
                    <a:gd name="connsiteX8" fmla="*/ 4246 w 352728"/>
                    <a:gd name="connsiteY8" fmla="*/ 622615 h 761805"/>
                    <a:gd name="connsiteX9" fmla="*/ 131091 w 352728"/>
                    <a:gd name="connsiteY9" fmla="*/ 76227 h 761805"/>
                    <a:gd name="connsiteX10" fmla="*/ 341257 w 352728"/>
                    <a:gd name="connsiteY10" fmla="*/ 63460 h 761805"/>
                    <a:gd name="connsiteX11" fmla="*/ 332277 w 352728"/>
                    <a:gd name="connsiteY11" fmla="*/ 250843 h 761805"/>
                    <a:gd name="connsiteX12" fmla="*/ 292420 w 352728"/>
                    <a:gd name="connsiteY12" fmla="*/ 237533 h 761805"/>
                    <a:gd name="connsiteX0" fmla="*/ 292420 w 352728"/>
                    <a:gd name="connsiteY0" fmla="*/ 237533 h 761805"/>
                    <a:gd name="connsiteX1" fmla="*/ 308254 w 352728"/>
                    <a:gd name="connsiteY1" fmla="*/ 97182 h 761805"/>
                    <a:gd name="connsiteX2" fmla="*/ 165380 w 352728"/>
                    <a:gd name="connsiteY2" fmla="*/ 104801 h 761805"/>
                    <a:gd name="connsiteX3" fmla="*/ 45365 w 352728"/>
                    <a:gd name="connsiteY3" fmla="*/ 634391 h 761805"/>
                    <a:gd name="connsiteX4" fmla="*/ 188240 w 352728"/>
                    <a:gd name="connsiteY4" fmla="*/ 670586 h 761805"/>
                    <a:gd name="connsiteX5" fmla="*/ 260630 w 352728"/>
                    <a:gd name="connsiteY5" fmla="*/ 375311 h 761805"/>
                    <a:gd name="connsiteX6" fmla="*/ 306350 w 352728"/>
                    <a:gd name="connsiteY6" fmla="*/ 358166 h 761805"/>
                    <a:gd name="connsiteX7" fmla="*/ 222530 w 352728"/>
                    <a:gd name="connsiteY7" fmla="*/ 697257 h 761805"/>
                    <a:gd name="connsiteX8" fmla="*/ 4246 w 352728"/>
                    <a:gd name="connsiteY8" fmla="*/ 622615 h 761805"/>
                    <a:gd name="connsiteX9" fmla="*/ 131091 w 352728"/>
                    <a:gd name="connsiteY9" fmla="*/ 76227 h 761805"/>
                    <a:gd name="connsiteX10" fmla="*/ 341257 w 352728"/>
                    <a:gd name="connsiteY10" fmla="*/ 63460 h 761805"/>
                    <a:gd name="connsiteX11" fmla="*/ 332277 w 352728"/>
                    <a:gd name="connsiteY11" fmla="*/ 250843 h 761805"/>
                    <a:gd name="connsiteX12" fmla="*/ 292420 w 352728"/>
                    <a:gd name="connsiteY12" fmla="*/ 237533 h 761805"/>
                    <a:gd name="connsiteX0" fmla="*/ 292420 w 352728"/>
                    <a:gd name="connsiteY0" fmla="*/ 237533 h 761805"/>
                    <a:gd name="connsiteX1" fmla="*/ 308254 w 352728"/>
                    <a:gd name="connsiteY1" fmla="*/ 97182 h 761805"/>
                    <a:gd name="connsiteX2" fmla="*/ 165380 w 352728"/>
                    <a:gd name="connsiteY2" fmla="*/ 104801 h 761805"/>
                    <a:gd name="connsiteX3" fmla="*/ 45365 w 352728"/>
                    <a:gd name="connsiteY3" fmla="*/ 634391 h 761805"/>
                    <a:gd name="connsiteX4" fmla="*/ 188240 w 352728"/>
                    <a:gd name="connsiteY4" fmla="*/ 670586 h 761805"/>
                    <a:gd name="connsiteX5" fmla="*/ 260630 w 352728"/>
                    <a:gd name="connsiteY5" fmla="*/ 375311 h 761805"/>
                    <a:gd name="connsiteX6" fmla="*/ 306350 w 352728"/>
                    <a:gd name="connsiteY6" fmla="*/ 358166 h 761805"/>
                    <a:gd name="connsiteX7" fmla="*/ 222530 w 352728"/>
                    <a:gd name="connsiteY7" fmla="*/ 697257 h 761805"/>
                    <a:gd name="connsiteX8" fmla="*/ 4246 w 352728"/>
                    <a:gd name="connsiteY8" fmla="*/ 622615 h 761805"/>
                    <a:gd name="connsiteX9" fmla="*/ 131091 w 352728"/>
                    <a:gd name="connsiteY9" fmla="*/ 76227 h 761805"/>
                    <a:gd name="connsiteX10" fmla="*/ 341257 w 352728"/>
                    <a:gd name="connsiteY10" fmla="*/ 63460 h 761805"/>
                    <a:gd name="connsiteX11" fmla="*/ 332277 w 352728"/>
                    <a:gd name="connsiteY11" fmla="*/ 250843 h 761805"/>
                    <a:gd name="connsiteX12" fmla="*/ 292420 w 352728"/>
                    <a:gd name="connsiteY12" fmla="*/ 237533 h 761805"/>
                    <a:gd name="connsiteX0" fmla="*/ 292420 w 352728"/>
                    <a:gd name="connsiteY0" fmla="*/ 237533 h 761805"/>
                    <a:gd name="connsiteX1" fmla="*/ 308254 w 352728"/>
                    <a:gd name="connsiteY1" fmla="*/ 97182 h 761805"/>
                    <a:gd name="connsiteX2" fmla="*/ 165380 w 352728"/>
                    <a:gd name="connsiteY2" fmla="*/ 104801 h 761805"/>
                    <a:gd name="connsiteX3" fmla="*/ 45365 w 352728"/>
                    <a:gd name="connsiteY3" fmla="*/ 634391 h 761805"/>
                    <a:gd name="connsiteX4" fmla="*/ 188240 w 352728"/>
                    <a:gd name="connsiteY4" fmla="*/ 670586 h 761805"/>
                    <a:gd name="connsiteX5" fmla="*/ 260630 w 352728"/>
                    <a:gd name="connsiteY5" fmla="*/ 375311 h 761805"/>
                    <a:gd name="connsiteX6" fmla="*/ 306350 w 352728"/>
                    <a:gd name="connsiteY6" fmla="*/ 358166 h 761805"/>
                    <a:gd name="connsiteX7" fmla="*/ 222530 w 352728"/>
                    <a:gd name="connsiteY7" fmla="*/ 697257 h 761805"/>
                    <a:gd name="connsiteX8" fmla="*/ 4246 w 352728"/>
                    <a:gd name="connsiteY8" fmla="*/ 622615 h 761805"/>
                    <a:gd name="connsiteX9" fmla="*/ 131091 w 352728"/>
                    <a:gd name="connsiteY9" fmla="*/ 76227 h 761805"/>
                    <a:gd name="connsiteX10" fmla="*/ 341257 w 352728"/>
                    <a:gd name="connsiteY10" fmla="*/ 63460 h 761805"/>
                    <a:gd name="connsiteX11" fmla="*/ 332277 w 352728"/>
                    <a:gd name="connsiteY11" fmla="*/ 250843 h 761805"/>
                    <a:gd name="connsiteX12" fmla="*/ 292420 w 352728"/>
                    <a:gd name="connsiteY12" fmla="*/ 237533 h 761805"/>
                    <a:gd name="connsiteX0" fmla="*/ 292420 w 352728"/>
                    <a:gd name="connsiteY0" fmla="*/ 237533 h 761805"/>
                    <a:gd name="connsiteX1" fmla="*/ 308254 w 352728"/>
                    <a:gd name="connsiteY1" fmla="*/ 97182 h 761805"/>
                    <a:gd name="connsiteX2" fmla="*/ 165380 w 352728"/>
                    <a:gd name="connsiteY2" fmla="*/ 104801 h 761805"/>
                    <a:gd name="connsiteX3" fmla="*/ 45365 w 352728"/>
                    <a:gd name="connsiteY3" fmla="*/ 632486 h 761805"/>
                    <a:gd name="connsiteX4" fmla="*/ 188240 w 352728"/>
                    <a:gd name="connsiteY4" fmla="*/ 670586 h 761805"/>
                    <a:gd name="connsiteX5" fmla="*/ 260630 w 352728"/>
                    <a:gd name="connsiteY5" fmla="*/ 375311 h 761805"/>
                    <a:gd name="connsiteX6" fmla="*/ 306350 w 352728"/>
                    <a:gd name="connsiteY6" fmla="*/ 358166 h 761805"/>
                    <a:gd name="connsiteX7" fmla="*/ 222530 w 352728"/>
                    <a:gd name="connsiteY7" fmla="*/ 697257 h 761805"/>
                    <a:gd name="connsiteX8" fmla="*/ 4246 w 352728"/>
                    <a:gd name="connsiteY8" fmla="*/ 622615 h 761805"/>
                    <a:gd name="connsiteX9" fmla="*/ 131091 w 352728"/>
                    <a:gd name="connsiteY9" fmla="*/ 76227 h 761805"/>
                    <a:gd name="connsiteX10" fmla="*/ 341257 w 352728"/>
                    <a:gd name="connsiteY10" fmla="*/ 63460 h 761805"/>
                    <a:gd name="connsiteX11" fmla="*/ 332277 w 352728"/>
                    <a:gd name="connsiteY11" fmla="*/ 250843 h 761805"/>
                    <a:gd name="connsiteX12" fmla="*/ 292420 w 352728"/>
                    <a:gd name="connsiteY12" fmla="*/ 237533 h 761805"/>
                    <a:gd name="connsiteX0" fmla="*/ 292420 w 352728"/>
                    <a:gd name="connsiteY0" fmla="*/ 234910 h 759182"/>
                    <a:gd name="connsiteX1" fmla="*/ 308254 w 352728"/>
                    <a:gd name="connsiteY1" fmla="*/ 94559 h 759182"/>
                    <a:gd name="connsiteX2" fmla="*/ 165380 w 352728"/>
                    <a:gd name="connsiteY2" fmla="*/ 102178 h 759182"/>
                    <a:gd name="connsiteX3" fmla="*/ 45365 w 352728"/>
                    <a:gd name="connsiteY3" fmla="*/ 629863 h 759182"/>
                    <a:gd name="connsiteX4" fmla="*/ 188240 w 352728"/>
                    <a:gd name="connsiteY4" fmla="*/ 667963 h 759182"/>
                    <a:gd name="connsiteX5" fmla="*/ 260630 w 352728"/>
                    <a:gd name="connsiteY5" fmla="*/ 372688 h 759182"/>
                    <a:gd name="connsiteX6" fmla="*/ 306350 w 352728"/>
                    <a:gd name="connsiteY6" fmla="*/ 355543 h 759182"/>
                    <a:gd name="connsiteX7" fmla="*/ 222530 w 352728"/>
                    <a:gd name="connsiteY7" fmla="*/ 694634 h 759182"/>
                    <a:gd name="connsiteX8" fmla="*/ 4246 w 352728"/>
                    <a:gd name="connsiteY8" fmla="*/ 619992 h 759182"/>
                    <a:gd name="connsiteX9" fmla="*/ 131091 w 352728"/>
                    <a:gd name="connsiteY9" fmla="*/ 73604 h 759182"/>
                    <a:gd name="connsiteX10" fmla="*/ 341257 w 352728"/>
                    <a:gd name="connsiteY10" fmla="*/ 60837 h 759182"/>
                    <a:gd name="connsiteX11" fmla="*/ 332277 w 352728"/>
                    <a:gd name="connsiteY11" fmla="*/ 248220 h 759182"/>
                    <a:gd name="connsiteX12" fmla="*/ 292420 w 352728"/>
                    <a:gd name="connsiteY12" fmla="*/ 234910 h 759182"/>
                    <a:gd name="connsiteX0" fmla="*/ 292420 w 352728"/>
                    <a:gd name="connsiteY0" fmla="*/ 231845 h 756117"/>
                    <a:gd name="connsiteX1" fmla="*/ 308254 w 352728"/>
                    <a:gd name="connsiteY1" fmla="*/ 91494 h 756117"/>
                    <a:gd name="connsiteX2" fmla="*/ 165380 w 352728"/>
                    <a:gd name="connsiteY2" fmla="*/ 99113 h 756117"/>
                    <a:gd name="connsiteX3" fmla="*/ 45365 w 352728"/>
                    <a:gd name="connsiteY3" fmla="*/ 626798 h 756117"/>
                    <a:gd name="connsiteX4" fmla="*/ 188240 w 352728"/>
                    <a:gd name="connsiteY4" fmla="*/ 664898 h 756117"/>
                    <a:gd name="connsiteX5" fmla="*/ 260630 w 352728"/>
                    <a:gd name="connsiteY5" fmla="*/ 369623 h 756117"/>
                    <a:gd name="connsiteX6" fmla="*/ 306350 w 352728"/>
                    <a:gd name="connsiteY6" fmla="*/ 352478 h 756117"/>
                    <a:gd name="connsiteX7" fmla="*/ 222530 w 352728"/>
                    <a:gd name="connsiteY7" fmla="*/ 691569 h 756117"/>
                    <a:gd name="connsiteX8" fmla="*/ 4246 w 352728"/>
                    <a:gd name="connsiteY8" fmla="*/ 616927 h 756117"/>
                    <a:gd name="connsiteX9" fmla="*/ 131091 w 352728"/>
                    <a:gd name="connsiteY9" fmla="*/ 70539 h 756117"/>
                    <a:gd name="connsiteX10" fmla="*/ 341257 w 352728"/>
                    <a:gd name="connsiteY10" fmla="*/ 57772 h 756117"/>
                    <a:gd name="connsiteX11" fmla="*/ 332277 w 352728"/>
                    <a:gd name="connsiteY11" fmla="*/ 245155 h 756117"/>
                    <a:gd name="connsiteX12" fmla="*/ 292420 w 352728"/>
                    <a:gd name="connsiteY12" fmla="*/ 231845 h 756117"/>
                    <a:gd name="connsiteX0" fmla="*/ 292420 w 352728"/>
                    <a:gd name="connsiteY0" fmla="*/ 231845 h 756117"/>
                    <a:gd name="connsiteX1" fmla="*/ 308254 w 352728"/>
                    <a:gd name="connsiteY1" fmla="*/ 91494 h 756117"/>
                    <a:gd name="connsiteX2" fmla="*/ 165380 w 352728"/>
                    <a:gd name="connsiteY2" fmla="*/ 99113 h 756117"/>
                    <a:gd name="connsiteX3" fmla="*/ 45365 w 352728"/>
                    <a:gd name="connsiteY3" fmla="*/ 626798 h 756117"/>
                    <a:gd name="connsiteX4" fmla="*/ 188240 w 352728"/>
                    <a:gd name="connsiteY4" fmla="*/ 664898 h 756117"/>
                    <a:gd name="connsiteX5" fmla="*/ 260630 w 352728"/>
                    <a:gd name="connsiteY5" fmla="*/ 369623 h 756117"/>
                    <a:gd name="connsiteX6" fmla="*/ 306350 w 352728"/>
                    <a:gd name="connsiteY6" fmla="*/ 352478 h 756117"/>
                    <a:gd name="connsiteX7" fmla="*/ 222530 w 352728"/>
                    <a:gd name="connsiteY7" fmla="*/ 691569 h 756117"/>
                    <a:gd name="connsiteX8" fmla="*/ 4246 w 352728"/>
                    <a:gd name="connsiteY8" fmla="*/ 616927 h 756117"/>
                    <a:gd name="connsiteX9" fmla="*/ 131091 w 352728"/>
                    <a:gd name="connsiteY9" fmla="*/ 70539 h 756117"/>
                    <a:gd name="connsiteX10" fmla="*/ 341257 w 352728"/>
                    <a:gd name="connsiteY10" fmla="*/ 57772 h 756117"/>
                    <a:gd name="connsiteX11" fmla="*/ 332277 w 352728"/>
                    <a:gd name="connsiteY11" fmla="*/ 245155 h 756117"/>
                    <a:gd name="connsiteX12" fmla="*/ 292420 w 352728"/>
                    <a:gd name="connsiteY12" fmla="*/ 231845 h 756117"/>
                    <a:gd name="connsiteX0" fmla="*/ 292420 w 352728"/>
                    <a:gd name="connsiteY0" fmla="*/ 231845 h 756117"/>
                    <a:gd name="connsiteX1" fmla="*/ 308254 w 352728"/>
                    <a:gd name="connsiteY1" fmla="*/ 91494 h 756117"/>
                    <a:gd name="connsiteX2" fmla="*/ 165380 w 352728"/>
                    <a:gd name="connsiteY2" fmla="*/ 99113 h 756117"/>
                    <a:gd name="connsiteX3" fmla="*/ 45365 w 352728"/>
                    <a:gd name="connsiteY3" fmla="*/ 626798 h 756117"/>
                    <a:gd name="connsiteX4" fmla="*/ 188240 w 352728"/>
                    <a:gd name="connsiteY4" fmla="*/ 664898 h 756117"/>
                    <a:gd name="connsiteX5" fmla="*/ 260630 w 352728"/>
                    <a:gd name="connsiteY5" fmla="*/ 369623 h 756117"/>
                    <a:gd name="connsiteX6" fmla="*/ 306350 w 352728"/>
                    <a:gd name="connsiteY6" fmla="*/ 352478 h 756117"/>
                    <a:gd name="connsiteX7" fmla="*/ 222530 w 352728"/>
                    <a:gd name="connsiteY7" fmla="*/ 691569 h 756117"/>
                    <a:gd name="connsiteX8" fmla="*/ 4246 w 352728"/>
                    <a:gd name="connsiteY8" fmla="*/ 616927 h 756117"/>
                    <a:gd name="connsiteX9" fmla="*/ 131091 w 352728"/>
                    <a:gd name="connsiteY9" fmla="*/ 70539 h 756117"/>
                    <a:gd name="connsiteX10" fmla="*/ 341257 w 352728"/>
                    <a:gd name="connsiteY10" fmla="*/ 57772 h 756117"/>
                    <a:gd name="connsiteX11" fmla="*/ 332277 w 352728"/>
                    <a:gd name="connsiteY11" fmla="*/ 245155 h 756117"/>
                    <a:gd name="connsiteX12" fmla="*/ 292420 w 352728"/>
                    <a:gd name="connsiteY12" fmla="*/ 231845 h 756117"/>
                    <a:gd name="connsiteX0" fmla="*/ 292420 w 353927"/>
                    <a:gd name="connsiteY0" fmla="*/ 231845 h 756117"/>
                    <a:gd name="connsiteX1" fmla="*/ 308254 w 353927"/>
                    <a:gd name="connsiteY1" fmla="*/ 91494 h 756117"/>
                    <a:gd name="connsiteX2" fmla="*/ 165380 w 353927"/>
                    <a:gd name="connsiteY2" fmla="*/ 99113 h 756117"/>
                    <a:gd name="connsiteX3" fmla="*/ 45365 w 353927"/>
                    <a:gd name="connsiteY3" fmla="*/ 626798 h 756117"/>
                    <a:gd name="connsiteX4" fmla="*/ 188240 w 353927"/>
                    <a:gd name="connsiteY4" fmla="*/ 664898 h 756117"/>
                    <a:gd name="connsiteX5" fmla="*/ 260630 w 353927"/>
                    <a:gd name="connsiteY5" fmla="*/ 369623 h 756117"/>
                    <a:gd name="connsiteX6" fmla="*/ 306350 w 353927"/>
                    <a:gd name="connsiteY6" fmla="*/ 352478 h 756117"/>
                    <a:gd name="connsiteX7" fmla="*/ 222530 w 353927"/>
                    <a:gd name="connsiteY7" fmla="*/ 691569 h 756117"/>
                    <a:gd name="connsiteX8" fmla="*/ 4246 w 353927"/>
                    <a:gd name="connsiteY8" fmla="*/ 616927 h 756117"/>
                    <a:gd name="connsiteX9" fmla="*/ 131091 w 353927"/>
                    <a:gd name="connsiteY9" fmla="*/ 70539 h 756117"/>
                    <a:gd name="connsiteX10" fmla="*/ 341257 w 353927"/>
                    <a:gd name="connsiteY10" fmla="*/ 57772 h 756117"/>
                    <a:gd name="connsiteX11" fmla="*/ 332277 w 353927"/>
                    <a:gd name="connsiteY11" fmla="*/ 245155 h 756117"/>
                    <a:gd name="connsiteX12" fmla="*/ 292420 w 353927"/>
                    <a:gd name="connsiteY12" fmla="*/ 231845 h 756117"/>
                    <a:gd name="connsiteX0" fmla="*/ 292420 w 353927"/>
                    <a:gd name="connsiteY0" fmla="*/ 231845 h 756117"/>
                    <a:gd name="connsiteX1" fmla="*/ 308254 w 353927"/>
                    <a:gd name="connsiteY1" fmla="*/ 91494 h 756117"/>
                    <a:gd name="connsiteX2" fmla="*/ 165380 w 353927"/>
                    <a:gd name="connsiteY2" fmla="*/ 99113 h 756117"/>
                    <a:gd name="connsiteX3" fmla="*/ 49175 w 353927"/>
                    <a:gd name="connsiteY3" fmla="*/ 624893 h 756117"/>
                    <a:gd name="connsiteX4" fmla="*/ 188240 w 353927"/>
                    <a:gd name="connsiteY4" fmla="*/ 664898 h 756117"/>
                    <a:gd name="connsiteX5" fmla="*/ 260630 w 353927"/>
                    <a:gd name="connsiteY5" fmla="*/ 369623 h 756117"/>
                    <a:gd name="connsiteX6" fmla="*/ 306350 w 353927"/>
                    <a:gd name="connsiteY6" fmla="*/ 352478 h 756117"/>
                    <a:gd name="connsiteX7" fmla="*/ 222530 w 353927"/>
                    <a:gd name="connsiteY7" fmla="*/ 691569 h 756117"/>
                    <a:gd name="connsiteX8" fmla="*/ 4246 w 353927"/>
                    <a:gd name="connsiteY8" fmla="*/ 616927 h 756117"/>
                    <a:gd name="connsiteX9" fmla="*/ 131091 w 353927"/>
                    <a:gd name="connsiteY9" fmla="*/ 70539 h 756117"/>
                    <a:gd name="connsiteX10" fmla="*/ 341257 w 353927"/>
                    <a:gd name="connsiteY10" fmla="*/ 57772 h 756117"/>
                    <a:gd name="connsiteX11" fmla="*/ 332277 w 353927"/>
                    <a:gd name="connsiteY11" fmla="*/ 245155 h 756117"/>
                    <a:gd name="connsiteX12" fmla="*/ 292420 w 353927"/>
                    <a:gd name="connsiteY12" fmla="*/ 231845 h 756117"/>
                    <a:gd name="connsiteX0" fmla="*/ 292420 w 353927"/>
                    <a:gd name="connsiteY0" fmla="*/ 231845 h 756117"/>
                    <a:gd name="connsiteX1" fmla="*/ 308254 w 353927"/>
                    <a:gd name="connsiteY1" fmla="*/ 91494 h 756117"/>
                    <a:gd name="connsiteX2" fmla="*/ 165380 w 353927"/>
                    <a:gd name="connsiteY2" fmla="*/ 99113 h 756117"/>
                    <a:gd name="connsiteX3" fmla="*/ 49175 w 353927"/>
                    <a:gd name="connsiteY3" fmla="*/ 624893 h 756117"/>
                    <a:gd name="connsiteX4" fmla="*/ 188240 w 353927"/>
                    <a:gd name="connsiteY4" fmla="*/ 664898 h 756117"/>
                    <a:gd name="connsiteX5" fmla="*/ 260630 w 353927"/>
                    <a:gd name="connsiteY5" fmla="*/ 369623 h 756117"/>
                    <a:gd name="connsiteX6" fmla="*/ 306350 w 353927"/>
                    <a:gd name="connsiteY6" fmla="*/ 352478 h 756117"/>
                    <a:gd name="connsiteX7" fmla="*/ 222530 w 353927"/>
                    <a:gd name="connsiteY7" fmla="*/ 691569 h 756117"/>
                    <a:gd name="connsiteX8" fmla="*/ 4246 w 353927"/>
                    <a:gd name="connsiteY8" fmla="*/ 616927 h 756117"/>
                    <a:gd name="connsiteX9" fmla="*/ 131091 w 353927"/>
                    <a:gd name="connsiteY9" fmla="*/ 70539 h 756117"/>
                    <a:gd name="connsiteX10" fmla="*/ 341257 w 353927"/>
                    <a:gd name="connsiteY10" fmla="*/ 57772 h 756117"/>
                    <a:gd name="connsiteX11" fmla="*/ 332277 w 353927"/>
                    <a:gd name="connsiteY11" fmla="*/ 245155 h 756117"/>
                    <a:gd name="connsiteX12" fmla="*/ 292420 w 353927"/>
                    <a:gd name="connsiteY12" fmla="*/ 231845 h 756117"/>
                    <a:gd name="connsiteX0" fmla="*/ 290167 w 351674"/>
                    <a:gd name="connsiteY0" fmla="*/ 231845 h 757356"/>
                    <a:gd name="connsiteX1" fmla="*/ 306001 w 351674"/>
                    <a:gd name="connsiteY1" fmla="*/ 91494 h 757356"/>
                    <a:gd name="connsiteX2" fmla="*/ 163127 w 351674"/>
                    <a:gd name="connsiteY2" fmla="*/ 99113 h 757356"/>
                    <a:gd name="connsiteX3" fmla="*/ 46922 w 351674"/>
                    <a:gd name="connsiteY3" fmla="*/ 624893 h 757356"/>
                    <a:gd name="connsiteX4" fmla="*/ 185987 w 351674"/>
                    <a:gd name="connsiteY4" fmla="*/ 664898 h 757356"/>
                    <a:gd name="connsiteX5" fmla="*/ 258377 w 351674"/>
                    <a:gd name="connsiteY5" fmla="*/ 369623 h 757356"/>
                    <a:gd name="connsiteX6" fmla="*/ 304097 w 351674"/>
                    <a:gd name="connsiteY6" fmla="*/ 352478 h 757356"/>
                    <a:gd name="connsiteX7" fmla="*/ 220277 w 351674"/>
                    <a:gd name="connsiteY7" fmla="*/ 691569 h 757356"/>
                    <a:gd name="connsiteX8" fmla="*/ 1993 w 351674"/>
                    <a:gd name="connsiteY8" fmla="*/ 616927 h 757356"/>
                    <a:gd name="connsiteX9" fmla="*/ 128838 w 351674"/>
                    <a:gd name="connsiteY9" fmla="*/ 70539 h 757356"/>
                    <a:gd name="connsiteX10" fmla="*/ 339004 w 351674"/>
                    <a:gd name="connsiteY10" fmla="*/ 57772 h 757356"/>
                    <a:gd name="connsiteX11" fmla="*/ 330024 w 351674"/>
                    <a:gd name="connsiteY11" fmla="*/ 245155 h 757356"/>
                    <a:gd name="connsiteX12" fmla="*/ 290167 w 351674"/>
                    <a:gd name="connsiteY12" fmla="*/ 231845 h 757356"/>
                    <a:gd name="connsiteX0" fmla="*/ 291602 w 353109"/>
                    <a:gd name="connsiteY0" fmla="*/ 231845 h 759930"/>
                    <a:gd name="connsiteX1" fmla="*/ 307436 w 353109"/>
                    <a:gd name="connsiteY1" fmla="*/ 91494 h 759930"/>
                    <a:gd name="connsiteX2" fmla="*/ 164562 w 353109"/>
                    <a:gd name="connsiteY2" fmla="*/ 99113 h 759930"/>
                    <a:gd name="connsiteX3" fmla="*/ 48357 w 353109"/>
                    <a:gd name="connsiteY3" fmla="*/ 624893 h 759930"/>
                    <a:gd name="connsiteX4" fmla="*/ 187422 w 353109"/>
                    <a:gd name="connsiteY4" fmla="*/ 664898 h 759930"/>
                    <a:gd name="connsiteX5" fmla="*/ 259812 w 353109"/>
                    <a:gd name="connsiteY5" fmla="*/ 369623 h 759930"/>
                    <a:gd name="connsiteX6" fmla="*/ 305532 w 353109"/>
                    <a:gd name="connsiteY6" fmla="*/ 352478 h 759930"/>
                    <a:gd name="connsiteX7" fmla="*/ 221712 w 353109"/>
                    <a:gd name="connsiteY7" fmla="*/ 691569 h 759930"/>
                    <a:gd name="connsiteX8" fmla="*/ 3428 w 353109"/>
                    <a:gd name="connsiteY8" fmla="*/ 616927 h 759930"/>
                    <a:gd name="connsiteX9" fmla="*/ 130273 w 353109"/>
                    <a:gd name="connsiteY9" fmla="*/ 70539 h 759930"/>
                    <a:gd name="connsiteX10" fmla="*/ 340439 w 353109"/>
                    <a:gd name="connsiteY10" fmla="*/ 57772 h 759930"/>
                    <a:gd name="connsiteX11" fmla="*/ 331459 w 353109"/>
                    <a:gd name="connsiteY11" fmla="*/ 245155 h 759930"/>
                    <a:gd name="connsiteX12" fmla="*/ 291602 w 353109"/>
                    <a:gd name="connsiteY12" fmla="*/ 231845 h 759930"/>
                    <a:gd name="connsiteX0" fmla="*/ 290850 w 352357"/>
                    <a:gd name="connsiteY0" fmla="*/ 231845 h 761266"/>
                    <a:gd name="connsiteX1" fmla="*/ 306684 w 352357"/>
                    <a:gd name="connsiteY1" fmla="*/ 91494 h 761266"/>
                    <a:gd name="connsiteX2" fmla="*/ 163810 w 352357"/>
                    <a:gd name="connsiteY2" fmla="*/ 99113 h 761266"/>
                    <a:gd name="connsiteX3" fmla="*/ 47605 w 352357"/>
                    <a:gd name="connsiteY3" fmla="*/ 624893 h 761266"/>
                    <a:gd name="connsiteX4" fmla="*/ 186670 w 352357"/>
                    <a:gd name="connsiteY4" fmla="*/ 664898 h 761266"/>
                    <a:gd name="connsiteX5" fmla="*/ 259060 w 352357"/>
                    <a:gd name="connsiteY5" fmla="*/ 369623 h 761266"/>
                    <a:gd name="connsiteX6" fmla="*/ 304780 w 352357"/>
                    <a:gd name="connsiteY6" fmla="*/ 352478 h 761266"/>
                    <a:gd name="connsiteX7" fmla="*/ 220960 w 352357"/>
                    <a:gd name="connsiteY7" fmla="*/ 691569 h 761266"/>
                    <a:gd name="connsiteX8" fmla="*/ 2676 w 352357"/>
                    <a:gd name="connsiteY8" fmla="*/ 616927 h 761266"/>
                    <a:gd name="connsiteX9" fmla="*/ 129521 w 352357"/>
                    <a:gd name="connsiteY9" fmla="*/ 70539 h 761266"/>
                    <a:gd name="connsiteX10" fmla="*/ 339687 w 352357"/>
                    <a:gd name="connsiteY10" fmla="*/ 57772 h 761266"/>
                    <a:gd name="connsiteX11" fmla="*/ 330707 w 352357"/>
                    <a:gd name="connsiteY11" fmla="*/ 245155 h 761266"/>
                    <a:gd name="connsiteX12" fmla="*/ 290850 w 352357"/>
                    <a:gd name="connsiteY12" fmla="*/ 231845 h 761266"/>
                    <a:gd name="connsiteX0" fmla="*/ 290850 w 352357"/>
                    <a:gd name="connsiteY0" fmla="*/ 231845 h 761266"/>
                    <a:gd name="connsiteX1" fmla="*/ 306684 w 352357"/>
                    <a:gd name="connsiteY1" fmla="*/ 91494 h 761266"/>
                    <a:gd name="connsiteX2" fmla="*/ 163810 w 352357"/>
                    <a:gd name="connsiteY2" fmla="*/ 99113 h 761266"/>
                    <a:gd name="connsiteX3" fmla="*/ 47605 w 352357"/>
                    <a:gd name="connsiteY3" fmla="*/ 624893 h 761266"/>
                    <a:gd name="connsiteX4" fmla="*/ 186670 w 352357"/>
                    <a:gd name="connsiteY4" fmla="*/ 664898 h 761266"/>
                    <a:gd name="connsiteX5" fmla="*/ 259060 w 352357"/>
                    <a:gd name="connsiteY5" fmla="*/ 369623 h 761266"/>
                    <a:gd name="connsiteX6" fmla="*/ 304780 w 352357"/>
                    <a:gd name="connsiteY6" fmla="*/ 352478 h 761266"/>
                    <a:gd name="connsiteX7" fmla="*/ 220960 w 352357"/>
                    <a:gd name="connsiteY7" fmla="*/ 691569 h 761266"/>
                    <a:gd name="connsiteX8" fmla="*/ 2676 w 352357"/>
                    <a:gd name="connsiteY8" fmla="*/ 616927 h 761266"/>
                    <a:gd name="connsiteX9" fmla="*/ 129521 w 352357"/>
                    <a:gd name="connsiteY9" fmla="*/ 70539 h 761266"/>
                    <a:gd name="connsiteX10" fmla="*/ 339687 w 352357"/>
                    <a:gd name="connsiteY10" fmla="*/ 57772 h 761266"/>
                    <a:gd name="connsiteX11" fmla="*/ 330707 w 352357"/>
                    <a:gd name="connsiteY11" fmla="*/ 241345 h 761266"/>
                    <a:gd name="connsiteX12" fmla="*/ 290850 w 352357"/>
                    <a:gd name="connsiteY12" fmla="*/ 231845 h 761266"/>
                    <a:gd name="connsiteX0" fmla="*/ 290850 w 351422"/>
                    <a:gd name="connsiteY0" fmla="*/ 231845 h 761266"/>
                    <a:gd name="connsiteX1" fmla="*/ 306684 w 351422"/>
                    <a:gd name="connsiteY1" fmla="*/ 91494 h 761266"/>
                    <a:gd name="connsiteX2" fmla="*/ 163810 w 351422"/>
                    <a:gd name="connsiteY2" fmla="*/ 99113 h 761266"/>
                    <a:gd name="connsiteX3" fmla="*/ 47605 w 351422"/>
                    <a:gd name="connsiteY3" fmla="*/ 624893 h 761266"/>
                    <a:gd name="connsiteX4" fmla="*/ 186670 w 351422"/>
                    <a:gd name="connsiteY4" fmla="*/ 664898 h 761266"/>
                    <a:gd name="connsiteX5" fmla="*/ 259060 w 351422"/>
                    <a:gd name="connsiteY5" fmla="*/ 369623 h 761266"/>
                    <a:gd name="connsiteX6" fmla="*/ 304780 w 351422"/>
                    <a:gd name="connsiteY6" fmla="*/ 352478 h 761266"/>
                    <a:gd name="connsiteX7" fmla="*/ 220960 w 351422"/>
                    <a:gd name="connsiteY7" fmla="*/ 691569 h 761266"/>
                    <a:gd name="connsiteX8" fmla="*/ 2676 w 351422"/>
                    <a:gd name="connsiteY8" fmla="*/ 616927 h 761266"/>
                    <a:gd name="connsiteX9" fmla="*/ 129521 w 351422"/>
                    <a:gd name="connsiteY9" fmla="*/ 70539 h 761266"/>
                    <a:gd name="connsiteX10" fmla="*/ 339687 w 351422"/>
                    <a:gd name="connsiteY10" fmla="*/ 57772 h 761266"/>
                    <a:gd name="connsiteX11" fmla="*/ 326897 w 351422"/>
                    <a:gd name="connsiteY11" fmla="*/ 241345 h 761266"/>
                    <a:gd name="connsiteX12" fmla="*/ 290850 w 351422"/>
                    <a:gd name="connsiteY12" fmla="*/ 231845 h 761266"/>
                    <a:gd name="connsiteX0" fmla="*/ 290850 w 351422"/>
                    <a:gd name="connsiteY0" fmla="*/ 231845 h 761266"/>
                    <a:gd name="connsiteX1" fmla="*/ 306684 w 351422"/>
                    <a:gd name="connsiteY1" fmla="*/ 91494 h 761266"/>
                    <a:gd name="connsiteX2" fmla="*/ 163810 w 351422"/>
                    <a:gd name="connsiteY2" fmla="*/ 99113 h 761266"/>
                    <a:gd name="connsiteX3" fmla="*/ 47605 w 351422"/>
                    <a:gd name="connsiteY3" fmla="*/ 624893 h 761266"/>
                    <a:gd name="connsiteX4" fmla="*/ 186670 w 351422"/>
                    <a:gd name="connsiteY4" fmla="*/ 664898 h 761266"/>
                    <a:gd name="connsiteX5" fmla="*/ 259060 w 351422"/>
                    <a:gd name="connsiteY5" fmla="*/ 369623 h 761266"/>
                    <a:gd name="connsiteX6" fmla="*/ 304780 w 351422"/>
                    <a:gd name="connsiteY6" fmla="*/ 352478 h 761266"/>
                    <a:gd name="connsiteX7" fmla="*/ 220960 w 351422"/>
                    <a:gd name="connsiteY7" fmla="*/ 691569 h 761266"/>
                    <a:gd name="connsiteX8" fmla="*/ 2676 w 351422"/>
                    <a:gd name="connsiteY8" fmla="*/ 616927 h 761266"/>
                    <a:gd name="connsiteX9" fmla="*/ 129521 w 351422"/>
                    <a:gd name="connsiteY9" fmla="*/ 70539 h 761266"/>
                    <a:gd name="connsiteX10" fmla="*/ 339687 w 351422"/>
                    <a:gd name="connsiteY10" fmla="*/ 57772 h 761266"/>
                    <a:gd name="connsiteX11" fmla="*/ 326897 w 351422"/>
                    <a:gd name="connsiteY11" fmla="*/ 241345 h 761266"/>
                    <a:gd name="connsiteX12" fmla="*/ 290850 w 351422"/>
                    <a:gd name="connsiteY12" fmla="*/ 231845 h 761266"/>
                    <a:gd name="connsiteX0" fmla="*/ 290850 w 351422"/>
                    <a:gd name="connsiteY0" fmla="*/ 231845 h 761266"/>
                    <a:gd name="connsiteX1" fmla="*/ 306684 w 351422"/>
                    <a:gd name="connsiteY1" fmla="*/ 91494 h 761266"/>
                    <a:gd name="connsiteX2" fmla="*/ 163810 w 351422"/>
                    <a:gd name="connsiteY2" fmla="*/ 99113 h 761266"/>
                    <a:gd name="connsiteX3" fmla="*/ 47605 w 351422"/>
                    <a:gd name="connsiteY3" fmla="*/ 624893 h 761266"/>
                    <a:gd name="connsiteX4" fmla="*/ 186670 w 351422"/>
                    <a:gd name="connsiteY4" fmla="*/ 664898 h 761266"/>
                    <a:gd name="connsiteX5" fmla="*/ 259060 w 351422"/>
                    <a:gd name="connsiteY5" fmla="*/ 369623 h 761266"/>
                    <a:gd name="connsiteX6" fmla="*/ 304780 w 351422"/>
                    <a:gd name="connsiteY6" fmla="*/ 352478 h 761266"/>
                    <a:gd name="connsiteX7" fmla="*/ 220960 w 351422"/>
                    <a:gd name="connsiteY7" fmla="*/ 691569 h 761266"/>
                    <a:gd name="connsiteX8" fmla="*/ 2676 w 351422"/>
                    <a:gd name="connsiteY8" fmla="*/ 616927 h 761266"/>
                    <a:gd name="connsiteX9" fmla="*/ 129521 w 351422"/>
                    <a:gd name="connsiteY9" fmla="*/ 70539 h 761266"/>
                    <a:gd name="connsiteX10" fmla="*/ 339687 w 351422"/>
                    <a:gd name="connsiteY10" fmla="*/ 57772 h 761266"/>
                    <a:gd name="connsiteX11" fmla="*/ 326897 w 351422"/>
                    <a:gd name="connsiteY11" fmla="*/ 241345 h 761266"/>
                    <a:gd name="connsiteX12" fmla="*/ 290850 w 351422"/>
                    <a:gd name="connsiteY12" fmla="*/ 231845 h 761266"/>
                    <a:gd name="connsiteX0" fmla="*/ 290850 w 351422"/>
                    <a:gd name="connsiteY0" fmla="*/ 231845 h 761266"/>
                    <a:gd name="connsiteX1" fmla="*/ 306684 w 351422"/>
                    <a:gd name="connsiteY1" fmla="*/ 91494 h 761266"/>
                    <a:gd name="connsiteX2" fmla="*/ 163810 w 351422"/>
                    <a:gd name="connsiteY2" fmla="*/ 99113 h 761266"/>
                    <a:gd name="connsiteX3" fmla="*/ 47605 w 351422"/>
                    <a:gd name="connsiteY3" fmla="*/ 624893 h 761266"/>
                    <a:gd name="connsiteX4" fmla="*/ 186670 w 351422"/>
                    <a:gd name="connsiteY4" fmla="*/ 664898 h 761266"/>
                    <a:gd name="connsiteX5" fmla="*/ 259060 w 351422"/>
                    <a:gd name="connsiteY5" fmla="*/ 369623 h 761266"/>
                    <a:gd name="connsiteX6" fmla="*/ 304780 w 351422"/>
                    <a:gd name="connsiteY6" fmla="*/ 352478 h 761266"/>
                    <a:gd name="connsiteX7" fmla="*/ 220960 w 351422"/>
                    <a:gd name="connsiteY7" fmla="*/ 691569 h 761266"/>
                    <a:gd name="connsiteX8" fmla="*/ 2676 w 351422"/>
                    <a:gd name="connsiteY8" fmla="*/ 616927 h 761266"/>
                    <a:gd name="connsiteX9" fmla="*/ 129521 w 351422"/>
                    <a:gd name="connsiteY9" fmla="*/ 70539 h 761266"/>
                    <a:gd name="connsiteX10" fmla="*/ 339687 w 351422"/>
                    <a:gd name="connsiteY10" fmla="*/ 57772 h 761266"/>
                    <a:gd name="connsiteX11" fmla="*/ 326897 w 351422"/>
                    <a:gd name="connsiteY11" fmla="*/ 241345 h 761266"/>
                    <a:gd name="connsiteX12" fmla="*/ 290850 w 351422"/>
                    <a:gd name="connsiteY12" fmla="*/ 231845 h 761266"/>
                    <a:gd name="connsiteX0" fmla="*/ 290850 w 351422"/>
                    <a:gd name="connsiteY0" fmla="*/ 231845 h 754503"/>
                    <a:gd name="connsiteX1" fmla="*/ 306684 w 351422"/>
                    <a:gd name="connsiteY1" fmla="*/ 91494 h 754503"/>
                    <a:gd name="connsiteX2" fmla="*/ 163810 w 351422"/>
                    <a:gd name="connsiteY2" fmla="*/ 99113 h 754503"/>
                    <a:gd name="connsiteX3" fmla="*/ 47605 w 351422"/>
                    <a:gd name="connsiteY3" fmla="*/ 624893 h 754503"/>
                    <a:gd name="connsiteX4" fmla="*/ 186670 w 351422"/>
                    <a:gd name="connsiteY4" fmla="*/ 664898 h 754503"/>
                    <a:gd name="connsiteX5" fmla="*/ 259060 w 351422"/>
                    <a:gd name="connsiteY5" fmla="*/ 369623 h 754503"/>
                    <a:gd name="connsiteX6" fmla="*/ 304780 w 351422"/>
                    <a:gd name="connsiteY6" fmla="*/ 352478 h 754503"/>
                    <a:gd name="connsiteX7" fmla="*/ 220960 w 351422"/>
                    <a:gd name="connsiteY7" fmla="*/ 691569 h 754503"/>
                    <a:gd name="connsiteX8" fmla="*/ 2676 w 351422"/>
                    <a:gd name="connsiteY8" fmla="*/ 616927 h 754503"/>
                    <a:gd name="connsiteX9" fmla="*/ 129521 w 351422"/>
                    <a:gd name="connsiteY9" fmla="*/ 70539 h 754503"/>
                    <a:gd name="connsiteX10" fmla="*/ 339687 w 351422"/>
                    <a:gd name="connsiteY10" fmla="*/ 57772 h 754503"/>
                    <a:gd name="connsiteX11" fmla="*/ 326897 w 351422"/>
                    <a:gd name="connsiteY11" fmla="*/ 241345 h 754503"/>
                    <a:gd name="connsiteX12" fmla="*/ 290850 w 351422"/>
                    <a:gd name="connsiteY12" fmla="*/ 231845 h 754503"/>
                    <a:gd name="connsiteX0" fmla="*/ 290850 w 351422"/>
                    <a:gd name="connsiteY0" fmla="*/ 231845 h 754503"/>
                    <a:gd name="connsiteX1" fmla="*/ 306684 w 351422"/>
                    <a:gd name="connsiteY1" fmla="*/ 91494 h 754503"/>
                    <a:gd name="connsiteX2" fmla="*/ 163810 w 351422"/>
                    <a:gd name="connsiteY2" fmla="*/ 99113 h 754503"/>
                    <a:gd name="connsiteX3" fmla="*/ 45700 w 351422"/>
                    <a:gd name="connsiteY3" fmla="*/ 621083 h 754503"/>
                    <a:gd name="connsiteX4" fmla="*/ 186670 w 351422"/>
                    <a:gd name="connsiteY4" fmla="*/ 664898 h 754503"/>
                    <a:gd name="connsiteX5" fmla="*/ 259060 w 351422"/>
                    <a:gd name="connsiteY5" fmla="*/ 369623 h 754503"/>
                    <a:gd name="connsiteX6" fmla="*/ 304780 w 351422"/>
                    <a:gd name="connsiteY6" fmla="*/ 352478 h 754503"/>
                    <a:gd name="connsiteX7" fmla="*/ 220960 w 351422"/>
                    <a:gd name="connsiteY7" fmla="*/ 691569 h 754503"/>
                    <a:gd name="connsiteX8" fmla="*/ 2676 w 351422"/>
                    <a:gd name="connsiteY8" fmla="*/ 616927 h 754503"/>
                    <a:gd name="connsiteX9" fmla="*/ 129521 w 351422"/>
                    <a:gd name="connsiteY9" fmla="*/ 70539 h 754503"/>
                    <a:gd name="connsiteX10" fmla="*/ 339687 w 351422"/>
                    <a:gd name="connsiteY10" fmla="*/ 57772 h 754503"/>
                    <a:gd name="connsiteX11" fmla="*/ 326897 w 351422"/>
                    <a:gd name="connsiteY11" fmla="*/ 241345 h 754503"/>
                    <a:gd name="connsiteX12" fmla="*/ 290850 w 351422"/>
                    <a:gd name="connsiteY12" fmla="*/ 231845 h 754503"/>
                    <a:gd name="connsiteX0" fmla="*/ 290850 w 351422"/>
                    <a:gd name="connsiteY0" fmla="*/ 231845 h 754503"/>
                    <a:gd name="connsiteX1" fmla="*/ 306684 w 351422"/>
                    <a:gd name="connsiteY1" fmla="*/ 91494 h 754503"/>
                    <a:gd name="connsiteX2" fmla="*/ 163810 w 351422"/>
                    <a:gd name="connsiteY2" fmla="*/ 99113 h 754503"/>
                    <a:gd name="connsiteX3" fmla="*/ 45700 w 351422"/>
                    <a:gd name="connsiteY3" fmla="*/ 621083 h 754503"/>
                    <a:gd name="connsiteX4" fmla="*/ 186670 w 351422"/>
                    <a:gd name="connsiteY4" fmla="*/ 664898 h 754503"/>
                    <a:gd name="connsiteX5" fmla="*/ 259060 w 351422"/>
                    <a:gd name="connsiteY5" fmla="*/ 369623 h 754503"/>
                    <a:gd name="connsiteX6" fmla="*/ 304780 w 351422"/>
                    <a:gd name="connsiteY6" fmla="*/ 352478 h 754503"/>
                    <a:gd name="connsiteX7" fmla="*/ 220960 w 351422"/>
                    <a:gd name="connsiteY7" fmla="*/ 691569 h 754503"/>
                    <a:gd name="connsiteX8" fmla="*/ 2676 w 351422"/>
                    <a:gd name="connsiteY8" fmla="*/ 616927 h 754503"/>
                    <a:gd name="connsiteX9" fmla="*/ 129521 w 351422"/>
                    <a:gd name="connsiteY9" fmla="*/ 70539 h 754503"/>
                    <a:gd name="connsiteX10" fmla="*/ 339687 w 351422"/>
                    <a:gd name="connsiteY10" fmla="*/ 57772 h 754503"/>
                    <a:gd name="connsiteX11" fmla="*/ 326897 w 351422"/>
                    <a:gd name="connsiteY11" fmla="*/ 241345 h 754503"/>
                    <a:gd name="connsiteX12" fmla="*/ 290850 w 351422"/>
                    <a:gd name="connsiteY12" fmla="*/ 231845 h 754503"/>
                    <a:gd name="connsiteX0" fmla="*/ 290339 w 350911"/>
                    <a:gd name="connsiteY0" fmla="*/ 231845 h 738452"/>
                    <a:gd name="connsiteX1" fmla="*/ 306173 w 350911"/>
                    <a:gd name="connsiteY1" fmla="*/ 91494 h 738452"/>
                    <a:gd name="connsiteX2" fmla="*/ 163299 w 350911"/>
                    <a:gd name="connsiteY2" fmla="*/ 99113 h 738452"/>
                    <a:gd name="connsiteX3" fmla="*/ 45189 w 350911"/>
                    <a:gd name="connsiteY3" fmla="*/ 621083 h 738452"/>
                    <a:gd name="connsiteX4" fmla="*/ 186159 w 350911"/>
                    <a:gd name="connsiteY4" fmla="*/ 664898 h 738452"/>
                    <a:gd name="connsiteX5" fmla="*/ 258549 w 350911"/>
                    <a:gd name="connsiteY5" fmla="*/ 369623 h 738452"/>
                    <a:gd name="connsiteX6" fmla="*/ 304269 w 350911"/>
                    <a:gd name="connsiteY6" fmla="*/ 352478 h 738452"/>
                    <a:gd name="connsiteX7" fmla="*/ 220449 w 350911"/>
                    <a:gd name="connsiteY7" fmla="*/ 691569 h 738452"/>
                    <a:gd name="connsiteX8" fmla="*/ 2165 w 350911"/>
                    <a:gd name="connsiteY8" fmla="*/ 616927 h 738452"/>
                    <a:gd name="connsiteX9" fmla="*/ 129010 w 350911"/>
                    <a:gd name="connsiteY9" fmla="*/ 70539 h 738452"/>
                    <a:gd name="connsiteX10" fmla="*/ 339176 w 350911"/>
                    <a:gd name="connsiteY10" fmla="*/ 57772 h 738452"/>
                    <a:gd name="connsiteX11" fmla="*/ 326386 w 350911"/>
                    <a:gd name="connsiteY11" fmla="*/ 241345 h 738452"/>
                    <a:gd name="connsiteX12" fmla="*/ 290339 w 350911"/>
                    <a:gd name="connsiteY12" fmla="*/ 231845 h 738452"/>
                    <a:gd name="connsiteX0" fmla="*/ 289517 w 350089"/>
                    <a:gd name="connsiteY0" fmla="*/ 231845 h 749295"/>
                    <a:gd name="connsiteX1" fmla="*/ 305351 w 350089"/>
                    <a:gd name="connsiteY1" fmla="*/ 91494 h 749295"/>
                    <a:gd name="connsiteX2" fmla="*/ 162477 w 350089"/>
                    <a:gd name="connsiteY2" fmla="*/ 99113 h 749295"/>
                    <a:gd name="connsiteX3" fmla="*/ 44367 w 350089"/>
                    <a:gd name="connsiteY3" fmla="*/ 621083 h 749295"/>
                    <a:gd name="connsiteX4" fmla="*/ 185337 w 350089"/>
                    <a:gd name="connsiteY4" fmla="*/ 664898 h 749295"/>
                    <a:gd name="connsiteX5" fmla="*/ 257727 w 350089"/>
                    <a:gd name="connsiteY5" fmla="*/ 369623 h 749295"/>
                    <a:gd name="connsiteX6" fmla="*/ 303447 w 350089"/>
                    <a:gd name="connsiteY6" fmla="*/ 352478 h 749295"/>
                    <a:gd name="connsiteX7" fmla="*/ 219627 w 350089"/>
                    <a:gd name="connsiteY7" fmla="*/ 691569 h 749295"/>
                    <a:gd name="connsiteX8" fmla="*/ 1343 w 350089"/>
                    <a:gd name="connsiteY8" fmla="*/ 616927 h 749295"/>
                    <a:gd name="connsiteX9" fmla="*/ 128188 w 350089"/>
                    <a:gd name="connsiteY9" fmla="*/ 70539 h 749295"/>
                    <a:gd name="connsiteX10" fmla="*/ 338354 w 350089"/>
                    <a:gd name="connsiteY10" fmla="*/ 57772 h 749295"/>
                    <a:gd name="connsiteX11" fmla="*/ 325564 w 350089"/>
                    <a:gd name="connsiteY11" fmla="*/ 241345 h 749295"/>
                    <a:gd name="connsiteX12" fmla="*/ 289517 w 350089"/>
                    <a:gd name="connsiteY12" fmla="*/ 231845 h 749295"/>
                    <a:gd name="connsiteX0" fmla="*/ 289517 w 350089"/>
                    <a:gd name="connsiteY0" fmla="*/ 231845 h 751017"/>
                    <a:gd name="connsiteX1" fmla="*/ 305351 w 350089"/>
                    <a:gd name="connsiteY1" fmla="*/ 91494 h 751017"/>
                    <a:gd name="connsiteX2" fmla="*/ 162477 w 350089"/>
                    <a:gd name="connsiteY2" fmla="*/ 99113 h 751017"/>
                    <a:gd name="connsiteX3" fmla="*/ 44367 w 350089"/>
                    <a:gd name="connsiteY3" fmla="*/ 621083 h 751017"/>
                    <a:gd name="connsiteX4" fmla="*/ 185337 w 350089"/>
                    <a:gd name="connsiteY4" fmla="*/ 664898 h 751017"/>
                    <a:gd name="connsiteX5" fmla="*/ 257727 w 350089"/>
                    <a:gd name="connsiteY5" fmla="*/ 369623 h 751017"/>
                    <a:gd name="connsiteX6" fmla="*/ 303447 w 350089"/>
                    <a:gd name="connsiteY6" fmla="*/ 352478 h 751017"/>
                    <a:gd name="connsiteX7" fmla="*/ 219627 w 350089"/>
                    <a:gd name="connsiteY7" fmla="*/ 691569 h 751017"/>
                    <a:gd name="connsiteX8" fmla="*/ 1343 w 350089"/>
                    <a:gd name="connsiteY8" fmla="*/ 616927 h 751017"/>
                    <a:gd name="connsiteX9" fmla="*/ 128188 w 350089"/>
                    <a:gd name="connsiteY9" fmla="*/ 70539 h 751017"/>
                    <a:gd name="connsiteX10" fmla="*/ 338354 w 350089"/>
                    <a:gd name="connsiteY10" fmla="*/ 57772 h 751017"/>
                    <a:gd name="connsiteX11" fmla="*/ 325564 w 350089"/>
                    <a:gd name="connsiteY11" fmla="*/ 241345 h 751017"/>
                    <a:gd name="connsiteX12" fmla="*/ 289517 w 350089"/>
                    <a:gd name="connsiteY12" fmla="*/ 231845 h 751017"/>
                    <a:gd name="connsiteX0" fmla="*/ 289517 w 350089"/>
                    <a:gd name="connsiteY0" fmla="*/ 231845 h 751017"/>
                    <a:gd name="connsiteX1" fmla="*/ 305351 w 350089"/>
                    <a:gd name="connsiteY1" fmla="*/ 91494 h 751017"/>
                    <a:gd name="connsiteX2" fmla="*/ 162477 w 350089"/>
                    <a:gd name="connsiteY2" fmla="*/ 99113 h 751017"/>
                    <a:gd name="connsiteX3" fmla="*/ 44367 w 350089"/>
                    <a:gd name="connsiteY3" fmla="*/ 621083 h 751017"/>
                    <a:gd name="connsiteX4" fmla="*/ 185337 w 350089"/>
                    <a:gd name="connsiteY4" fmla="*/ 664898 h 751017"/>
                    <a:gd name="connsiteX5" fmla="*/ 259632 w 350089"/>
                    <a:gd name="connsiteY5" fmla="*/ 348668 h 751017"/>
                    <a:gd name="connsiteX6" fmla="*/ 303447 w 350089"/>
                    <a:gd name="connsiteY6" fmla="*/ 352478 h 751017"/>
                    <a:gd name="connsiteX7" fmla="*/ 219627 w 350089"/>
                    <a:gd name="connsiteY7" fmla="*/ 691569 h 751017"/>
                    <a:gd name="connsiteX8" fmla="*/ 1343 w 350089"/>
                    <a:gd name="connsiteY8" fmla="*/ 616927 h 751017"/>
                    <a:gd name="connsiteX9" fmla="*/ 128188 w 350089"/>
                    <a:gd name="connsiteY9" fmla="*/ 70539 h 751017"/>
                    <a:gd name="connsiteX10" fmla="*/ 338354 w 350089"/>
                    <a:gd name="connsiteY10" fmla="*/ 57772 h 751017"/>
                    <a:gd name="connsiteX11" fmla="*/ 325564 w 350089"/>
                    <a:gd name="connsiteY11" fmla="*/ 241345 h 751017"/>
                    <a:gd name="connsiteX12" fmla="*/ 289517 w 350089"/>
                    <a:gd name="connsiteY12" fmla="*/ 231845 h 751017"/>
                    <a:gd name="connsiteX0" fmla="*/ 289517 w 350089"/>
                    <a:gd name="connsiteY0" fmla="*/ 231845 h 751017"/>
                    <a:gd name="connsiteX1" fmla="*/ 305351 w 350089"/>
                    <a:gd name="connsiteY1" fmla="*/ 91494 h 751017"/>
                    <a:gd name="connsiteX2" fmla="*/ 162477 w 350089"/>
                    <a:gd name="connsiteY2" fmla="*/ 99113 h 751017"/>
                    <a:gd name="connsiteX3" fmla="*/ 44367 w 350089"/>
                    <a:gd name="connsiteY3" fmla="*/ 621083 h 751017"/>
                    <a:gd name="connsiteX4" fmla="*/ 185337 w 350089"/>
                    <a:gd name="connsiteY4" fmla="*/ 664898 h 751017"/>
                    <a:gd name="connsiteX5" fmla="*/ 259632 w 350089"/>
                    <a:gd name="connsiteY5" fmla="*/ 348668 h 751017"/>
                    <a:gd name="connsiteX6" fmla="*/ 303447 w 350089"/>
                    <a:gd name="connsiteY6" fmla="*/ 352478 h 751017"/>
                    <a:gd name="connsiteX7" fmla="*/ 219627 w 350089"/>
                    <a:gd name="connsiteY7" fmla="*/ 691569 h 751017"/>
                    <a:gd name="connsiteX8" fmla="*/ 1343 w 350089"/>
                    <a:gd name="connsiteY8" fmla="*/ 616927 h 751017"/>
                    <a:gd name="connsiteX9" fmla="*/ 128188 w 350089"/>
                    <a:gd name="connsiteY9" fmla="*/ 70539 h 751017"/>
                    <a:gd name="connsiteX10" fmla="*/ 338354 w 350089"/>
                    <a:gd name="connsiteY10" fmla="*/ 57772 h 751017"/>
                    <a:gd name="connsiteX11" fmla="*/ 325564 w 350089"/>
                    <a:gd name="connsiteY11" fmla="*/ 241345 h 751017"/>
                    <a:gd name="connsiteX12" fmla="*/ 289517 w 350089"/>
                    <a:gd name="connsiteY12" fmla="*/ 231845 h 751017"/>
                    <a:gd name="connsiteX0" fmla="*/ 289517 w 350089"/>
                    <a:gd name="connsiteY0" fmla="*/ 231845 h 751017"/>
                    <a:gd name="connsiteX1" fmla="*/ 305351 w 350089"/>
                    <a:gd name="connsiteY1" fmla="*/ 91494 h 751017"/>
                    <a:gd name="connsiteX2" fmla="*/ 162477 w 350089"/>
                    <a:gd name="connsiteY2" fmla="*/ 99113 h 751017"/>
                    <a:gd name="connsiteX3" fmla="*/ 44367 w 350089"/>
                    <a:gd name="connsiteY3" fmla="*/ 621083 h 751017"/>
                    <a:gd name="connsiteX4" fmla="*/ 185337 w 350089"/>
                    <a:gd name="connsiteY4" fmla="*/ 664898 h 751017"/>
                    <a:gd name="connsiteX5" fmla="*/ 259632 w 350089"/>
                    <a:gd name="connsiteY5" fmla="*/ 348668 h 751017"/>
                    <a:gd name="connsiteX6" fmla="*/ 303447 w 350089"/>
                    <a:gd name="connsiteY6" fmla="*/ 352478 h 751017"/>
                    <a:gd name="connsiteX7" fmla="*/ 219627 w 350089"/>
                    <a:gd name="connsiteY7" fmla="*/ 691569 h 751017"/>
                    <a:gd name="connsiteX8" fmla="*/ 1343 w 350089"/>
                    <a:gd name="connsiteY8" fmla="*/ 616927 h 751017"/>
                    <a:gd name="connsiteX9" fmla="*/ 128188 w 350089"/>
                    <a:gd name="connsiteY9" fmla="*/ 70539 h 751017"/>
                    <a:gd name="connsiteX10" fmla="*/ 338354 w 350089"/>
                    <a:gd name="connsiteY10" fmla="*/ 57772 h 751017"/>
                    <a:gd name="connsiteX11" fmla="*/ 325564 w 350089"/>
                    <a:gd name="connsiteY11" fmla="*/ 241345 h 751017"/>
                    <a:gd name="connsiteX12" fmla="*/ 289517 w 350089"/>
                    <a:gd name="connsiteY12" fmla="*/ 231845 h 751017"/>
                    <a:gd name="connsiteX0" fmla="*/ 289517 w 350089"/>
                    <a:gd name="connsiteY0" fmla="*/ 231845 h 751017"/>
                    <a:gd name="connsiteX1" fmla="*/ 305351 w 350089"/>
                    <a:gd name="connsiteY1" fmla="*/ 91494 h 751017"/>
                    <a:gd name="connsiteX2" fmla="*/ 162477 w 350089"/>
                    <a:gd name="connsiteY2" fmla="*/ 99113 h 751017"/>
                    <a:gd name="connsiteX3" fmla="*/ 44367 w 350089"/>
                    <a:gd name="connsiteY3" fmla="*/ 621083 h 751017"/>
                    <a:gd name="connsiteX4" fmla="*/ 185337 w 350089"/>
                    <a:gd name="connsiteY4" fmla="*/ 664898 h 751017"/>
                    <a:gd name="connsiteX5" fmla="*/ 249945 w 350089"/>
                    <a:gd name="connsiteY5" fmla="*/ 395163 h 751017"/>
                    <a:gd name="connsiteX6" fmla="*/ 303447 w 350089"/>
                    <a:gd name="connsiteY6" fmla="*/ 352478 h 751017"/>
                    <a:gd name="connsiteX7" fmla="*/ 219627 w 350089"/>
                    <a:gd name="connsiteY7" fmla="*/ 691569 h 751017"/>
                    <a:gd name="connsiteX8" fmla="*/ 1343 w 350089"/>
                    <a:gd name="connsiteY8" fmla="*/ 616927 h 751017"/>
                    <a:gd name="connsiteX9" fmla="*/ 128188 w 350089"/>
                    <a:gd name="connsiteY9" fmla="*/ 70539 h 751017"/>
                    <a:gd name="connsiteX10" fmla="*/ 338354 w 350089"/>
                    <a:gd name="connsiteY10" fmla="*/ 57772 h 751017"/>
                    <a:gd name="connsiteX11" fmla="*/ 325564 w 350089"/>
                    <a:gd name="connsiteY11" fmla="*/ 241345 h 751017"/>
                    <a:gd name="connsiteX12" fmla="*/ 289517 w 350089"/>
                    <a:gd name="connsiteY12" fmla="*/ 231845 h 751017"/>
                    <a:gd name="connsiteX0" fmla="*/ 289517 w 350089"/>
                    <a:gd name="connsiteY0" fmla="*/ 231845 h 751017"/>
                    <a:gd name="connsiteX1" fmla="*/ 305351 w 350089"/>
                    <a:gd name="connsiteY1" fmla="*/ 91494 h 751017"/>
                    <a:gd name="connsiteX2" fmla="*/ 162477 w 350089"/>
                    <a:gd name="connsiteY2" fmla="*/ 99113 h 751017"/>
                    <a:gd name="connsiteX3" fmla="*/ 44367 w 350089"/>
                    <a:gd name="connsiteY3" fmla="*/ 621083 h 751017"/>
                    <a:gd name="connsiteX4" fmla="*/ 185337 w 350089"/>
                    <a:gd name="connsiteY4" fmla="*/ 664898 h 751017"/>
                    <a:gd name="connsiteX5" fmla="*/ 249945 w 350089"/>
                    <a:gd name="connsiteY5" fmla="*/ 395163 h 751017"/>
                    <a:gd name="connsiteX6" fmla="*/ 295698 w 350089"/>
                    <a:gd name="connsiteY6" fmla="*/ 397035 h 751017"/>
                    <a:gd name="connsiteX7" fmla="*/ 219627 w 350089"/>
                    <a:gd name="connsiteY7" fmla="*/ 691569 h 751017"/>
                    <a:gd name="connsiteX8" fmla="*/ 1343 w 350089"/>
                    <a:gd name="connsiteY8" fmla="*/ 616927 h 751017"/>
                    <a:gd name="connsiteX9" fmla="*/ 128188 w 350089"/>
                    <a:gd name="connsiteY9" fmla="*/ 70539 h 751017"/>
                    <a:gd name="connsiteX10" fmla="*/ 338354 w 350089"/>
                    <a:gd name="connsiteY10" fmla="*/ 57772 h 751017"/>
                    <a:gd name="connsiteX11" fmla="*/ 325564 w 350089"/>
                    <a:gd name="connsiteY11" fmla="*/ 241345 h 751017"/>
                    <a:gd name="connsiteX12" fmla="*/ 289517 w 350089"/>
                    <a:gd name="connsiteY12" fmla="*/ 231845 h 751017"/>
                    <a:gd name="connsiteX0" fmla="*/ 289517 w 350089"/>
                    <a:gd name="connsiteY0" fmla="*/ 231845 h 751017"/>
                    <a:gd name="connsiteX1" fmla="*/ 305351 w 350089"/>
                    <a:gd name="connsiteY1" fmla="*/ 91494 h 751017"/>
                    <a:gd name="connsiteX2" fmla="*/ 162477 w 350089"/>
                    <a:gd name="connsiteY2" fmla="*/ 99113 h 751017"/>
                    <a:gd name="connsiteX3" fmla="*/ 44367 w 350089"/>
                    <a:gd name="connsiteY3" fmla="*/ 621083 h 751017"/>
                    <a:gd name="connsiteX4" fmla="*/ 185337 w 350089"/>
                    <a:gd name="connsiteY4" fmla="*/ 664898 h 751017"/>
                    <a:gd name="connsiteX5" fmla="*/ 249945 w 350089"/>
                    <a:gd name="connsiteY5" fmla="*/ 395163 h 751017"/>
                    <a:gd name="connsiteX6" fmla="*/ 295698 w 350089"/>
                    <a:gd name="connsiteY6" fmla="*/ 397035 h 751017"/>
                    <a:gd name="connsiteX7" fmla="*/ 219627 w 350089"/>
                    <a:gd name="connsiteY7" fmla="*/ 691569 h 751017"/>
                    <a:gd name="connsiteX8" fmla="*/ 1343 w 350089"/>
                    <a:gd name="connsiteY8" fmla="*/ 616927 h 751017"/>
                    <a:gd name="connsiteX9" fmla="*/ 128188 w 350089"/>
                    <a:gd name="connsiteY9" fmla="*/ 70539 h 751017"/>
                    <a:gd name="connsiteX10" fmla="*/ 338354 w 350089"/>
                    <a:gd name="connsiteY10" fmla="*/ 57772 h 751017"/>
                    <a:gd name="connsiteX11" fmla="*/ 325564 w 350089"/>
                    <a:gd name="connsiteY11" fmla="*/ 241345 h 751017"/>
                    <a:gd name="connsiteX12" fmla="*/ 289517 w 350089"/>
                    <a:gd name="connsiteY12" fmla="*/ 231845 h 751017"/>
                    <a:gd name="connsiteX0" fmla="*/ 289517 w 350089"/>
                    <a:gd name="connsiteY0" fmla="*/ 231845 h 751017"/>
                    <a:gd name="connsiteX1" fmla="*/ 305351 w 350089"/>
                    <a:gd name="connsiteY1" fmla="*/ 91494 h 751017"/>
                    <a:gd name="connsiteX2" fmla="*/ 162477 w 350089"/>
                    <a:gd name="connsiteY2" fmla="*/ 99113 h 751017"/>
                    <a:gd name="connsiteX3" fmla="*/ 44367 w 350089"/>
                    <a:gd name="connsiteY3" fmla="*/ 621083 h 751017"/>
                    <a:gd name="connsiteX4" fmla="*/ 185337 w 350089"/>
                    <a:gd name="connsiteY4" fmla="*/ 664898 h 751017"/>
                    <a:gd name="connsiteX5" fmla="*/ 249945 w 350089"/>
                    <a:gd name="connsiteY5" fmla="*/ 395163 h 751017"/>
                    <a:gd name="connsiteX6" fmla="*/ 295698 w 350089"/>
                    <a:gd name="connsiteY6" fmla="*/ 397035 h 751017"/>
                    <a:gd name="connsiteX7" fmla="*/ 219627 w 350089"/>
                    <a:gd name="connsiteY7" fmla="*/ 691569 h 751017"/>
                    <a:gd name="connsiteX8" fmla="*/ 1343 w 350089"/>
                    <a:gd name="connsiteY8" fmla="*/ 616927 h 751017"/>
                    <a:gd name="connsiteX9" fmla="*/ 128188 w 350089"/>
                    <a:gd name="connsiteY9" fmla="*/ 70539 h 751017"/>
                    <a:gd name="connsiteX10" fmla="*/ 338354 w 350089"/>
                    <a:gd name="connsiteY10" fmla="*/ 57772 h 751017"/>
                    <a:gd name="connsiteX11" fmla="*/ 325564 w 350089"/>
                    <a:gd name="connsiteY11" fmla="*/ 241345 h 751017"/>
                    <a:gd name="connsiteX12" fmla="*/ 289517 w 350089"/>
                    <a:gd name="connsiteY12" fmla="*/ 231845 h 751017"/>
                    <a:gd name="connsiteX0" fmla="*/ 289517 w 350089"/>
                    <a:gd name="connsiteY0" fmla="*/ 231845 h 751017"/>
                    <a:gd name="connsiteX1" fmla="*/ 305351 w 350089"/>
                    <a:gd name="connsiteY1" fmla="*/ 91494 h 751017"/>
                    <a:gd name="connsiteX2" fmla="*/ 162477 w 350089"/>
                    <a:gd name="connsiteY2" fmla="*/ 99113 h 751017"/>
                    <a:gd name="connsiteX3" fmla="*/ 44367 w 350089"/>
                    <a:gd name="connsiteY3" fmla="*/ 621083 h 751017"/>
                    <a:gd name="connsiteX4" fmla="*/ 185337 w 350089"/>
                    <a:gd name="connsiteY4" fmla="*/ 664898 h 751017"/>
                    <a:gd name="connsiteX5" fmla="*/ 249945 w 350089"/>
                    <a:gd name="connsiteY5" fmla="*/ 395163 h 751017"/>
                    <a:gd name="connsiteX6" fmla="*/ 295698 w 350089"/>
                    <a:gd name="connsiteY6" fmla="*/ 397035 h 751017"/>
                    <a:gd name="connsiteX7" fmla="*/ 219627 w 350089"/>
                    <a:gd name="connsiteY7" fmla="*/ 691569 h 751017"/>
                    <a:gd name="connsiteX8" fmla="*/ 1343 w 350089"/>
                    <a:gd name="connsiteY8" fmla="*/ 616927 h 751017"/>
                    <a:gd name="connsiteX9" fmla="*/ 128188 w 350089"/>
                    <a:gd name="connsiteY9" fmla="*/ 70539 h 751017"/>
                    <a:gd name="connsiteX10" fmla="*/ 338354 w 350089"/>
                    <a:gd name="connsiteY10" fmla="*/ 57772 h 751017"/>
                    <a:gd name="connsiteX11" fmla="*/ 325564 w 350089"/>
                    <a:gd name="connsiteY11" fmla="*/ 241345 h 751017"/>
                    <a:gd name="connsiteX12" fmla="*/ 289517 w 350089"/>
                    <a:gd name="connsiteY12" fmla="*/ 231845 h 751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50089" h="751017">
                      <a:moveTo>
                        <a:pt x="289517" y="231845"/>
                      </a:moveTo>
                      <a:cubicBezTo>
                        <a:pt x="291863" y="210680"/>
                        <a:pt x="317502" y="128914"/>
                        <a:pt x="305351" y="91494"/>
                      </a:cubicBezTo>
                      <a:cubicBezTo>
                        <a:pt x="303863" y="41432"/>
                        <a:pt x="188194" y="10531"/>
                        <a:pt x="162477" y="99113"/>
                      </a:cubicBezTo>
                      <a:cubicBezTo>
                        <a:pt x="146285" y="160708"/>
                        <a:pt x="63417" y="524245"/>
                        <a:pt x="44367" y="621083"/>
                      </a:cubicBezTo>
                      <a:cubicBezTo>
                        <a:pt x="24999" y="718555"/>
                        <a:pt x="158667" y="738558"/>
                        <a:pt x="185337" y="664898"/>
                      </a:cubicBezTo>
                      <a:cubicBezTo>
                        <a:pt x="202482" y="591238"/>
                        <a:pt x="230578" y="487238"/>
                        <a:pt x="249945" y="395163"/>
                      </a:cubicBezTo>
                      <a:cubicBezTo>
                        <a:pt x="261757" y="361035"/>
                        <a:pt x="290424" y="367959"/>
                        <a:pt x="295698" y="397035"/>
                      </a:cubicBezTo>
                      <a:cubicBezTo>
                        <a:pt x="279823" y="462758"/>
                        <a:pt x="244260" y="627174"/>
                        <a:pt x="219627" y="691569"/>
                      </a:cubicBezTo>
                      <a:cubicBezTo>
                        <a:pt x="171499" y="783269"/>
                        <a:pt x="-17707" y="776630"/>
                        <a:pt x="1343" y="616927"/>
                      </a:cubicBezTo>
                      <a:cubicBezTo>
                        <a:pt x="14678" y="546760"/>
                        <a:pt x="85990" y="211674"/>
                        <a:pt x="128188" y="70539"/>
                      </a:cubicBezTo>
                      <a:cubicBezTo>
                        <a:pt x="164672" y="-15351"/>
                        <a:pt x="287996" y="-26576"/>
                        <a:pt x="338354" y="57772"/>
                      </a:cubicBezTo>
                      <a:cubicBezTo>
                        <a:pt x="365841" y="118963"/>
                        <a:pt x="338082" y="189679"/>
                        <a:pt x="325564" y="241345"/>
                      </a:cubicBezTo>
                      <a:lnTo>
                        <a:pt x="289517" y="231845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lumMod val="50000"/>
                        <a:lumOff val="50000"/>
                      </a:srgbClr>
                    </a:gs>
                    <a:gs pos="52000">
                      <a:srgbClr val="000000">
                        <a:lumMod val="60000"/>
                        <a:lumOff val="40000"/>
                      </a:srgbClr>
                    </a:gs>
                    <a:gs pos="100000">
                      <a:sysClr val="windowText" lastClr="000000">
                        <a:lumMod val="50000"/>
                        <a:lumOff val="50000"/>
                      </a:sysClr>
                    </a:gs>
                  </a:gsLst>
                  <a:lin ang="162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>
                  <a:innerShdw blurRad="114300">
                    <a:prstClr val="black"/>
                  </a:innerShdw>
                </a:effectLst>
                <a:scene3d>
                  <a:camera prst="orthographicFront"/>
                  <a:lightRig rig="threePt" dir="t"/>
                </a:scene3d>
                <a:sp3d>
                  <a:bevelT w="63500" h="25400"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grpSp>
            <p:nvGrpSpPr>
              <p:cNvPr id="16" name="Group 15"/>
              <p:cNvGrpSpPr/>
              <p:nvPr/>
            </p:nvGrpSpPr>
            <p:grpSpPr>
              <a:xfrm>
                <a:off x="6768781" y="3282521"/>
                <a:ext cx="1695791" cy="2349017"/>
                <a:chOff x="6870804" y="2493281"/>
                <a:chExt cx="1695791" cy="2349017"/>
              </a:xfrm>
            </p:grpSpPr>
            <p:sp>
              <p:nvSpPr>
                <p:cNvPr id="17" name="TextBox 16"/>
                <p:cNvSpPr txBox="1"/>
                <p:nvPr/>
              </p:nvSpPr>
              <p:spPr>
                <a:xfrm>
                  <a:off x="6885713" y="2887917"/>
                  <a:ext cx="1667436" cy="195438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171450" marR="0" lvl="0" indent="-17145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Char char="•"/>
                    <a:tabLst/>
                    <a:defRPr/>
                  </a:pPr>
                  <a:r>
                    <a:rPr kumimoji="0" lang="en-US" sz="11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Download this awesome diagram. Capture your audience’s attention. </a:t>
                  </a:r>
                </a:p>
                <a:p>
                  <a:pPr marL="171450" marR="0" lvl="0" indent="-17145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Char char="•"/>
                    <a:tabLst/>
                    <a:defRPr/>
                  </a:pPr>
                  <a:r>
                    <a:rPr kumimoji="0" lang="en-US" sz="11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All images are 100% editable in PowerPoint.</a:t>
                  </a:r>
                </a:p>
                <a:p>
                  <a:pPr marL="171450" marR="0" lvl="0" indent="-17145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Char char="•"/>
                    <a:tabLst/>
                    <a:defRPr/>
                  </a:pPr>
                  <a:r>
                    <a:rPr kumimoji="0" lang="en-US" sz="11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Download this awesome diagram. Capture your audience’s attention. </a:t>
                  </a:r>
                </a:p>
              </p:txBody>
            </p:sp>
            <p:sp>
              <p:nvSpPr>
                <p:cNvPr id="18" name="Rectangle 17"/>
                <p:cNvSpPr/>
                <p:nvPr/>
              </p:nvSpPr>
              <p:spPr>
                <a:xfrm>
                  <a:off x="6870804" y="2493281"/>
                  <a:ext cx="1695791" cy="33855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6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gency FB" panose="020B0503020202020204" pitchFamily="34" charset="0"/>
                    </a:rPr>
                    <a:t>Type your name here</a:t>
                  </a:r>
                  <a:endPara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gency FB" panose="020B0503020202020204" pitchFamily="34" charset="0"/>
                  </a:endParaRPr>
                </a:p>
              </p:txBody>
            </p:sp>
            <p:cxnSp>
              <p:nvCxnSpPr>
                <p:cNvPr id="19" name="Straight Connector 18"/>
                <p:cNvCxnSpPr/>
                <p:nvPr/>
              </p:nvCxnSpPr>
              <p:spPr>
                <a:xfrm>
                  <a:off x="6912607" y="2851837"/>
                  <a:ext cx="1586753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00B0F0"/>
                  </a:solidFill>
                  <a:prstDash val="solid"/>
                  <a:miter lim="800000"/>
                </a:ln>
                <a:effectLst/>
              </p:spPr>
            </p:cxnSp>
          </p:grpSp>
        </p:grpSp>
      </p:grpSp>
      <p:sp>
        <p:nvSpPr>
          <p:cNvPr id="68" name="TextBox 67"/>
          <p:cNvSpPr txBox="1"/>
          <p:nvPr/>
        </p:nvSpPr>
        <p:spPr>
          <a:xfrm>
            <a:off x="37633" y="249314"/>
            <a:ext cx="22026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Team</a:t>
            </a:r>
          </a:p>
        </p:txBody>
      </p:sp>
    </p:spTree>
    <p:extLst>
      <p:ext uri="{BB962C8B-B14F-4D97-AF65-F5344CB8AC3E}">
        <p14:creationId xmlns:p14="http://schemas.microsoft.com/office/powerpoint/2010/main" val="3147305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270991" y="1245201"/>
            <a:ext cx="8565396" cy="5544391"/>
            <a:chOff x="270991" y="1245201"/>
            <a:chExt cx="8565396" cy="5544391"/>
          </a:xfrm>
        </p:grpSpPr>
        <p:pic>
          <p:nvPicPr>
            <p:cNvPr id="92" name="Picture 91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919" t="2627" r="14606" b="2424"/>
            <a:stretch/>
          </p:blipFill>
          <p:spPr>
            <a:xfrm flipH="1">
              <a:off x="270991" y="1245201"/>
              <a:ext cx="5545693" cy="5197000"/>
            </a:xfrm>
            <a:prstGeom prst="rect">
              <a:avLst/>
            </a:prstGeom>
          </p:spPr>
        </p:pic>
        <p:sp>
          <p:nvSpPr>
            <p:cNvPr id="34" name="Rectangle 33"/>
            <p:cNvSpPr/>
            <p:nvPr/>
          </p:nvSpPr>
          <p:spPr>
            <a:xfrm>
              <a:off x="307614" y="1274633"/>
              <a:ext cx="8528773" cy="4249161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alpha val="65000"/>
                  </a:sysClr>
                </a:gs>
              </a:gsLst>
              <a:lin ang="135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307614" y="5266537"/>
              <a:ext cx="8528773" cy="1523055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lumMod val="85000"/>
                  </a:srgbClr>
                </a:gs>
                <a:gs pos="100000">
                  <a:srgbClr val="FFFFFF"/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prstClr val="white"/>
                </a:solidFill>
                <a:latin typeface="Calibri"/>
              </a:endParaRPr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590665" y="2104446"/>
              <a:ext cx="7882938" cy="3548799"/>
              <a:chOff x="590665" y="2104446"/>
              <a:chExt cx="7882938" cy="3548799"/>
            </a:xfrm>
          </p:grpSpPr>
          <p:grpSp>
            <p:nvGrpSpPr>
              <p:cNvPr id="36" name="Group 35"/>
              <p:cNvGrpSpPr/>
              <p:nvPr/>
            </p:nvGrpSpPr>
            <p:grpSpPr>
              <a:xfrm>
                <a:off x="590665" y="2710353"/>
                <a:ext cx="2420719" cy="2942892"/>
                <a:chOff x="2463" y="2819400"/>
                <a:chExt cx="3276142" cy="3789532"/>
              </a:xfrm>
            </p:grpSpPr>
            <p:grpSp>
              <p:nvGrpSpPr>
                <p:cNvPr id="37" name="Group 36"/>
                <p:cNvGrpSpPr/>
                <p:nvPr/>
              </p:nvGrpSpPr>
              <p:grpSpPr>
                <a:xfrm>
                  <a:off x="1136075" y="2819400"/>
                  <a:ext cx="1524000" cy="3754580"/>
                  <a:chOff x="1136075" y="2819400"/>
                  <a:chExt cx="1524000" cy="3754580"/>
                </a:xfrm>
              </p:grpSpPr>
              <p:sp>
                <p:nvSpPr>
                  <p:cNvPr id="75" name="Oval 74"/>
                  <p:cNvSpPr/>
                  <p:nvPr/>
                </p:nvSpPr>
                <p:spPr>
                  <a:xfrm>
                    <a:off x="1136075" y="6192980"/>
                    <a:ext cx="1524000" cy="38100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0000">
                          <a:lumMod val="85000"/>
                          <a:lumOff val="15000"/>
                        </a:srgbClr>
                      </a:gs>
                      <a:gs pos="100000">
                        <a:srgbClr val="FFFFFF">
                          <a:alpha val="0"/>
                        </a:srgbClr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>
                      <a:defRPr/>
                    </a:pPr>
                    <a:endParaRPr lang="en-US" kern="0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  <p:grpSp>
                <p:nvGrpSpPr>
                  <p:cNvPr id="76" name="Group 75"/>
                  <p:cNvGrpSpPr/>
                  <p:nvPr/>
                </p:nvGrpSpPr>
                <p:grpSpPr>
                  <a:xfrm>
                    <a:off x="1187131" y="2819400"/>
                    <a:ext cx="1199028" cy="3683433"/>
                    <a:chOff x="1453408" y="416700"/>
                    <a:chExt cx="1919260" cy="5895993"/>
                  </a:xfrm>
                  <a:effectLst/>
                </p:grpSpPr>
                <p:sp>
                  <p:nvSpPr>
                    <p:cNvPr id="77" name="Rectangle 1"/>
                    <p:cNvSpPr/>
                    <p:nvPr/>
                  </p:nvSpPr>
                  <p:spPr>
                    <a:xfrm>
                      <a:off x="1923195" y="416700"/>
                      <a:ext cx="574700" cy="472274"/>
                    </a:xfrm>
                    <a:custGeom>
                      <a:avLst/>
                      <a:gdLst>
                        <a:gd name="connsiteX0" fmla="*/ 0 w 762000"/>
                        <a:gd name="connsiteY0" fmla="*/ 0 h 228600"/>
                        <a:gd name="connsiteX1" fmla="*/ 762000 w 762000"/>
                        <a:gd name="connsiteY1" fmla="*/ 0 h 228600"/>
                        <a:gd name="connsiteX2" fmla="*/ 762000 w 762000"/>
                        <a:gd name="connsiteY2" fmla="*/ 228600 h 228600"/>
                        <a:gd name="connsiteX3" fmla="*/ 0 w 762000"/>
                        <a:gd name="connsiteY3" fmla="*/ 228600 h 228600"/>
                        <a:gd name="connsiteX4" fmla="*/ 0 w 762000"/>
                        <a:gd name="connsiteY4" fmla="*/ 0 h 228600"/>
                        <a:gd name="connsiteX0" fmla="*/ 0 w 762000"/>
                        <a:gd name="connsiteY0" fmla="*/ 0 h 504825"/>
                        <a:gd name="connsiteX1" fmla="*/ 762000 w 762000"/>
                        <a:gd name="connsiteY1" fmla="*/ 0 h 504825"/>
                        <a:gd name="connsiteX2" fmla="*/ 762000 w 762000"/>
                        <a:gd name="connsiteY2" fmla="*/ 228600 h 504825"/>
                        <a:gd name="connsiteX3" fmla="*/ 169068 w 762000"/>
                        <a:gd name="connsiteY3" fmla="*/ 504825 h 504825"/>
                        <a:gd name="connsiteX4" fmla="*/ 0 w 762000"/>
                        <a:gd name="connsiteY4" fmla="*/ 0 h 504825"/>
                        <a:gd name="connsiteX0" fmla="*/ 0 w 762000"/>
                        <a:gd name="connsiteY0" fmla="*/ 0 h 504825"/>
                        <a:gd name="connsiteX1" fmla="*/ 762000 w 762000"/>
                        <a:gd name="connsiteY1" fmla="*/ 0 h 504825"/>
                        <a:gd name="connsiteX2" fmla="*/ 762000 w 762000"/>
                        <a:gd name="connsiteY2" fmla="*/ 228600 h 504825"/>
                        <a:gd name="connsiteX3" fmla="*/ 169068 w 762000"/>
                        <a:gd name="connsiteY3" fmla="*/ 504825 h 504825"/>
                        <a:gd name="connsiteX4" fmla="*/ 145256 w 762000"/>
                        <a:gd name="connsiteY4" fmla="*/ 497681 h 504825"/>
                        <a:gd name="connsiteX5" fmla="*/ 0 w 762000"/>
                        <a:gd name="connsiteY5" fmla="*/ 0 h 504825"/>
                        <a:gd name="connsiteX0" fmla="*/ 0 w 762000"/>
                        <a:gd name="connsiteY0" fmla="*/ 0 h 504825"/>
                        <a:gd name="connsiteX1" fmla="*/ 762000 w 762000"/>
                        <a:gd name="connsiteY1" fmla="*/ 0 h 504825"/>
                        <a:gd name="connsiteX2" fmla="*/ 762000 w 762000"/>
                        <a:gd name="connsiteY2" fmla="*/ 228600 h 504825"/>
                        <a:gd name="connsiteX3" fmla="*/ 169068 w 762000"/>
                        <a:gd name="connsiteY3" fmla="*/ 504825 h 504825"/>
                        <a:gd name="connsiteX4" fmla="*/ 145256 w 762000"/>
                        <a:gd name="connsiteY4" fmla="*/ 497681 h 504825"/>
                        <a:gd name="connsiteX5" fmla="*/ 102394 w 762000"/>
                        <a:gd name="connsiteY5" fmla="*/ 409575 h 504825"/>
                        <a:gd name="connsiteX6" fmla="*/ 0 w 762000"/>
                        <a:gd name="connsiteY6" fmla="*/ 0 h 504825"/>
                        <a:gd name="connsiteX0" fmla="*/ 0 w 762000"/>
                        <a:gd name="connsiteY0" fmla="*/ 0 h 504825"/>
                        <a:gd name="connsiteX1" fmla="*/ 762000 w 762000"/>
                        <a:gd name="connsiteY1" fmla="*/ 0 h 504825"/>
                        <a:gd name="connsiteX2" fmla="*/ 762000 w 762000"/>
                        <a:gd name="connsiteY2" fmla="*/ 228600 h 504825"/>
                        <a:gd name="connsiteX3" fmla="*/ 169068 w 762000"/>
                        <a:gd name="connsiteY3" fmla="*/ 504825 h 504825"/>
                        <a:gd name="connsiteX4" fmla="*/ 145256 w 762000"/>
                        <a:gd name="connsiteY4" fmla="*/ 497681 h 504825"/>
                        <a:gd name="connsiteX5" fmla="*/ 102394 w 762000"/>
                        <a:gd name="connsiteY5" fmla="*/ 409575 h 504825"/>
                        <a:gd name="connsiteX6" fmla="*/ 0 w 762000"/>
                        <a:gd name="connsiteY6" fmla="*/ 0 h 504825"/>
                        <a:gd name="connsiteX0" fmla="*/ 0 w 762000"/>
                        <a:gd name="connsiteY0" fmla="*/ 0 h 504825"/>
                        <a:gd name="connsiteX1" fmla="*/ 762000 w 762000"/>
                        <a:gd name="connsiteY1" fmla="*/ 0 h 504825"/>
                        <a:gd name="connsiteX2" fmla="*/ 762000 w 762000"/>
                        <a:gd name="connsiteY2" fmla="*/ 228600 h 504825"/>
                        <a:gd name="connsiteX3" fmla="*/ 169068 w 762000"/>
                        <a:gd name="connsiteY3" fmla="*/ 504825 h 504825"/>
                        <a:gd name="connsiteX4" fmla="*/ 145256 w 762000"/>
                        <a:gd name="connsiteY4" fmla="*/ 497681 h 504825"/>
                        <a:gd name="connsiteX5" fmla="*/ 102394 w 762000"/>
                        <a:gd name="connsiteY5" fmla="*/ 409575 h 504825"/>
                        <a:gd name="connsiteX6" fmla="*/ 0 w 762000"/>
                        <a:gd name="connsiteY6" fmla="*/ 0 h 504825"/>
                        <a:gd name="connsiteX0" fmla="*/ 0 w 762000"/>
                        <a:gd name="connsiteY0" fmla="*/ 0 h 504825"/>
                        <a:gd name="connsiteX1" fmla="*/ 762000 w 762000"/>
                        <a:gd name="connsiteY1" fmla="*/ 0 h 504825"/>
                        <a:gd name="connsiteX2" fmla="*/ 762000 w 762000"/>
                        <a:gd name="connsiteY2" fmla="*/ 228600 h 504825"/>
                        <a:gd name="connsiteX3" fmla="*/ 257175 w 762000"/>
                        <a:gd name="connsiteY3" fmla="*/ 178594 h 504825"/>
                        <a:gd name="connsiteX4" fmla="*/ 169068 w 762000"/>
                        <a:gd name="connsiteY4" fmla="*/ 504825 h 504825"/>
                        <a:gd name="connsiteX5" fmla="*/ 145256 w 762000"/>
                        <a:gd name="connsiteY5" fmla="*/ 497681 h 504825"/>
                        <a:gd name="connsiteX6" fmla="*/ 102394 w 762000"/>
                        <a:gd name="connsiteY6" fmla="*/ 409575 h 504825"/>
                        <a:gd name="connsiteX7" fmla="*/ 0 w 762000"/>
                        <a:gd name="connsiteY7" fmla="*/ 0 h 504825"/>
                        <a:gd name="connsiteX0" fmla="*/ 0 w 762000"/>
                        <a:gd name="connsiteY0" fmla="*/ 0 h 504825"/>
                        <a:gd name="connsiteX1" fmla="*/ 762000 w 762000"/>
                        <a:gd name="connsiteY1" fmla="*/ 0 h 504825"/>
                        <a:gd name="connsiteX2" fmla="*/ 762000 w 762000"/>
                        <a:gd name="connsiteY2" fmla="*/ 228600 h 504825"/>
                        <a:gd name="connsiteX3" fmla="*/ 257175 w 762000"/>
                        <a:gd name="connsiteY3" fmla="*/ 178594 h 504825"/>
                        <a:gd name="connsiteX4" fmla="*/ 207169 w 762000"/>
                        <a:gd name="connsiteY4" fmla="*/ 292894 h 504825"/>
                        <a:gd name="connsiteX5" fmla="*/ 169068 w 762000"/>
                        <a:gd name="connsiteY5" fmla="*/ 504825 h 504825"/>
                        <a:gd name="connsiteX6" fmla="*/ 145256 w 762000"/>
                        <a:gd name="connsiteY6" fmla="*/ 497681 h 504825"/>
                        <a:gd name="connsiteX7" fmla="*/ 102394 w 762000"/>
                        <a:gd name="connsiteY7" fmla="*/ 409575 h 504825"/>
                        <a:gd name="connsiteX8" fmla="*/ 0 w 762000"/>
                        <a:gd name="connsiteY8" fmla="*/ 0 h 504825"/>
                        <a:gd name="connsiteX0" fmla="*/ 0 w 762000"/>
                        <a:gd name="connsiteY0" fmla="*/ 0 h 504825"/>
                        <a:gd name="connsiteX1" fmla="*/ 762000 w 762000"/>
                        <a:gd name="connsiteY1" fmla="*/ 0 h 504825"/>
                        <a:gd name="connsiteX2" fmla="*/ 762000 w 762000"/>
                        <a:gd name="connsiteY2" fmla="*/ 228600 h 504825"/>
                        <a:gd name="connsiteX3" fmla="*/ 257175 w 762000"/>
                        <a:gd name="connsiteY3" fmla="*/ 178594 h 504825"/>
                        <a:gd name="connsiteX4" fmla="*/ 207169 w 762000"/>
                        <a:gd name="connsiteY4" fmla="*/ 292894 h 504825"/>
                        <a:gd name="connsiteX5" fmla="*/ 169068 w 762000"/>
                        <a:gd name="connsiteY5" fmla="*/ 504825 h 504825"/>
                        <a:gd name="connsiteX6" fmla="*/ 145256 w 762000"/>
                        <a:gd name="connsiteY6" fmla="*/ 497681 h 504825"/>
                        <a:gd name="connsiteX7" fmla="*/ 102394 w 762000"/>
                        <a:gd name="connsiteY7" fmla="*/ 409575 h 504825"/>
                        <a:gd name="connsiteX8" fmla="*/ 0 w 762000"/>
                        <a:gd name="connsiteY8" fmla="*/ 0 h 504825"/>
                        <a:gd name="connsiteX0" fmla="*/ 0 w 762000"/>
                        <a:gd name="connsiteY0" fmla="*/ 0 h 504825"/>
                        <a:gd name="connsiteX1" fmla="*/ 762000 w 762000"/>
                        <a:gd name="connsiteY1" fmla="*/ 0 h 504825"/>
                        <a:gd name="connsiteX2" fmla="*/ 762000 w 762000"/>
                        <a:gd name="connsiteY2" fmla="*/ 228600 h 504825"/>
                        <a:gd name="connsiteX3" fmla="*/ 257175 w 762000"/>
                        <a:gd name="connsiteY3" fmla="*/ 178594 h 504825"/>
                        <a:gd name="connsiteX4" fmla="*/ 207169 w 762000"/>
                        <a:gd name="connsiteY4" fmla="*/ 292894 h 504825"/>
                        <a:gd name="connsiteX5" fmla="*/ 169068 w 762000"/>
                        <a:gd name="connsiteY5" fmla="*/ 504825 h 504825"/>
                        <a:gd name="connsiteX6" fmla="*/ 145256 w 762000"/>
                        <a:gd name="connsiteY6" fmla="*/ 497681 h 504825"/>
                        <a:gd name="connsiteX7" fmla="*/ 102394 w 762000"/>
                        <a:gd name="connsiteY7" fmla="*/ 409575 h 504825"/>
                        <a:gd name="connsiteX8" fmla="*/ 0 w 762000"/>
                        <a:gd name="connsiteY8" fmla="*/ 0 h 504825"/>
                        <a:gd name="connsiteX0" fmla="*/ 0 w 762000"/>
                        <a:gd name="connsiteY0" fmla="*/ 0 h 504825"/>
                        <a:gd name="connsiteX1" fmla="*/ 762000 w 762000"/>
                        <a:gd name="connsiteY1" fmla="*/ 0 h 504825"/>
                        <a:gd name="connsiteX2" fmla="*/ 762000 w 762000"/>
                        <a:gd name="connsiteY2" fmla="*/ 228600 h 504825"/>
                        <a:gd name="connsiteX3" fmla="*/ 257175 w 762000"/>
                        <a:gd name="connsiteY3" fmla="*/ 178594 h 504825"/>
                        <a:gd name="connsiteX4" fmla="*/ 207169 w 762000"/>
                        <a:gd name="connsiteY4" fmla="*/ 292894 h 504825"/>
                        <a:gd name="connsiteX5" fmla="*/ 169068 w 762000"/>
                        <a:gd name="connsiteY5" fmla="*/ 504825 h 504825"/>
                        <a:gd name="connsiteX6" fmla="*/ 145256 w 762000"/>
                        <a:gd name="connsiteY6" fmla="*/ 497681 h 504825"/>
                        <a:gd name="connsiteX7" fmla="*/ 102394 w 762000"/>
                        <a:gd name="connsiteY7" fmla="*/ 409575 h 504825"/>
                        <a:gd name="connsiteX8" fmla="*/ 0 w 762000"/>
                        <a:gd name="connsiteY8" fmla="*/ 0 h 504825"/>
                        <a:gd name="connsiteX0" fmla="*/ 0 w 762000"/>
                        <a:gd name="connsiteY0" fmla="*/ 0 h 504825"/>
                        <a:gd name="connsiteX1" fmla="*/ 762000 w 762000"/>
                        <a:gd name="connsiteY1" fmla="*/ 0 h 504825"/>
                        <a:gd name="connsiteX2" fmla="*/ 762000 w 762000"/>
                        <a:gd name="connsiteY2" fmla="*/ 228600 h 504825"/>
                        <a:gd name="connsiteX3" fmla="*/ 257175 w 762000"/>
                        <a:gd name="connsiteY3" fmla="*/ 178594 h 504825"/>
                        <a:gd name="connsiteX4" fmla="*/ 207169 w 762000"/>
                        <a:gd name="connsiteY4" fmla="*/ 292894 h 504825"/>
                        <a:gd name="connsiteX5" fmla="*/ 169068 w 762000"/>
                        <a:gd name="connsiteY5" fmla="*/ 504825 h 504825"/>
                        <a:gd name="connsiteX6" fmla="*/ 145256 w 762000"/>
                        <a:gd name="connsiteY6" fmla="*/ 497681 h 504825"/>
                        <a:gd name="connsiteX7" fmla="*/ 102394 w 762000"/>
                        <a:gd name="connsiteY7" fmla="*/ 409575 h 504825"/>
                        <a:gd name="connsiteX8" fmla="*/ 0 w 762000"/>
                        <a:gd name="connsiteY8" fmla="*/ 0 h 504825"/>
                        <a:gd name="connsiteX0" fmla="*/ 0 w 762000"/>
                        <a:gd name="connsiteY0" fmla="*/ 0 h 504825"/>
                        <a:gd name="connsiteX1" fmla="*/ 762000 w 762000"/>
                        <a:gd name="connsiteY1" fmla="*/ 0 h 504825"/>
                        <a:gd name="connsiteX2" fmla="*/ 762000 w 762000"/>
                        <a:gd name="connsiteY2" fmla="*/ 228600 h 504825"/>
                        <a:gd name="connsiteX3" fmla="*/ 500063 w 762000"/>
                        <a:gd name="connsiteY3" fmla="*/ 288131 h 504825"/>
                        <a:gd name="connsiteX4" fmla="*/ 257175 w 762000"/>
                        <a:gd name="connsiteY4" fmla="*/ 178594 h 504825"/>
                        <a:gd name="connsiteX5" fmla="*/ 207169 w 762000"/>
                        <a:gd name="connsiteY5" fmla="*/ 292894 h 504825"/>
                        <a:gd name="connsiteX6" fmla="*/ 169068 w 762000"/>
                        <a:gd name="connsiteY6" fmla="*/ 504825 h 504825"/>
                        <a:gd name="connsiteX7" fmla="*/ 145256 w 762000"/>
                        <a:gd name="connsiteY7" fmla="*/ 497681 h 504825"/>
                        <a:gd name="connsiteX8" fmla="*/ 102394 w 762000"/>
                        <a:gd name="connsiteY8" fmla="*/ 409575 h 504825"/>
                        <a:gd name="connsiteX9" fmla="*/ 0 w 762000"/>
                        <a:gd name="connsiteY9" fmla="*/ 0 h 504825"/>
                        <a:gd name="connsiteX0" fmla="*/ 0 w 762000"/>
                        <a:gd name="connsiteY0" fmla="*/ 0 h 504825"/>
                        <a:gd name="connsiteX1" fmla="*/ 762000 w 762000"/>
                        <a:gd name="connsiteY1" fmla="*/ 0 h 504825"/>
                        <a:gd name="connsiteX2" fmla="*/ 762000 w 762000"/>
                        <a:gd name="connsiteY2" fmla="*/ 228600 h 504825"/>
                        <a:gd name="connsiteX3" fmla="*/ 500063 w 762000"/>
                        <a:gd name="connsiteY3" fmla="*/ 288131 h 504825"/>
                        <a:gd name="connsiteX4" fmla="*/ 257175 w 762000"/>
                        <a:gd name="connsiteY4" fmla="*/ 178594 h 504825"/>
                        <a:gd name="connsiteX5" fmla="*/ 207169 w 762000"/>
                        <a:gd name="connsiteY5" fmla="*/ 292894 h 504825"/>
                        <a:gd name="connsiteX6" fmla="*/ 169068 w 762000"/>
                        <a:gd name="connsiteY6" fmla="*/ 504825 h 504825"/>
                        <a:gd name="connsiteX7" fmla="*/ 145256 w 762000"/>
                        <a:gd name="connsiteY7" fmla="*/ 497681 h 504825"/>
                        <a:gd name="connsiteX8" fmla="*/ 102394 w 762000"/>
                        <a:gd name="connsiteY8" fmla="*/ 409575 h 504825"/>
                        <a:gd name="connsiteX9" fmla="*/ 0 w 762000"/>
                        <a:gd name="connsiteY9" fmla="*/ 0 h 504825"/>
                        <a:gd name="connsiteX0" fmla="*/ 0 w 762000"/>
                        <a:gd name="connsiteY0" fmla="*/ 0 h 504825"/>
                        <a:gd name="connsiteX1" fmla="*/ 762000 w 762000"/>
                        <a:gd name="connsiteY1" fmla="*/ 0 h 504825"/>
                        <a:gd name="connsiteX2" fmla="*/ 647700 w 762000"/>
                        <a:gd name="connsiteY2" fmla="*/ 485775 h 504825"/>
                        <a:gd name="connsiteX3" fmla="*/ 500063 w 762000"/>
                        <a:gd name="connsiteY3" fmla="*/ 288131 h 504825"/>
                        <a:gd name="connsiteX4" fmla="*/ 257175 w 762000"/>
                        <a:gd name="connsiteY4" fmla="*/ 178594 h 504825"/>
                        <a:gd name="connsiteX5" fmla="*/ 207169 w 762000"/>
                        <a:gd name="connsiteY5" fmla="*/ 292894 h 504825"/>
                        <a:gd name="connsiteX6" fmla="*/ 169068 w 762000"/>
                        <a:gd name="connsiteY6" fmla="*/ 504825 h 504825"/>
                        <a:gd name="connsiteX7" fmla="*/ 145256 w 762000"/>
                        <a:gd name="connsiteY7" fmla="*/ 497681 h 504825"/>
                        <a:gd name="connsiteX8" fmla="*/ 102394 w 762000"/>
                        <a:gd name="connsiteY8" fmla="*/ 409575 h 504825"/>
                        <a:gd name="connsiteX9" fmla="*/ 0 w 762000"/>
                        <a:gd name="connsiteY9" fmla="*/ 0 h 504825"/>
                        <a:gd name="connsiteX0" fmla="*/ 0 w 762000"/>
                        <a:gd name="connsiteY0" fmla="*/ 0 h 504825"/>
                        <a:gd name="connsiteX1" fmla="*/ 762000 w 762000"/>
                        <a:gd name="connsiteY1" fmla="*/ 0 h 504825"/>
                        <a:gd name="connsiteX2" fmla="*/ 647700 w 762000"/>
                        <a:gd name="connsiteY2" fmla="*/ 485775 h 504825"/>
                        <a:gd name="connsiteX3" fmla="*/ 500063 w 762000"/>
                        <a:gd name="connsiteY3" fmla="*/ 288131 h 504825"/>
                        <a:gd name="connsiteX4" fmla="*/ 257175 w 762000"/>
                        <a:gd name="connsiteY4" fmla="*/ 178594 h 504825"/>
                        <a:gd name="connsiteX5" fmla="*/ 207169 w 762000"/>
                        <a:gd name="connsiteY5" fmla="*/ 292894 h 504825"/>
                        <a:gd name="connsiteX6" fmla="*/ 169068 w 762000"/>
                        <a:gd name="connsiteY6" fmla="*/ 504825 h 504825"/>
                        <a:gd name="connsiteX7" fmla="*/ 145256 w 762000"/>
                        <a:gd name="connsiteY7" fmla="*/ 497681 h 504825"/>
                        <a:gd name="connsiteX8" fmla="*/ 102394 w 762000"/>
                        <a:gd name="connsiteY8" fmla="*/ 409575 h 504825"/>
                        <a:gd name="connsiteX9" fmla="*/ 0 w 762000"/>
                        <a:gd name="connsiteY9" fmla="*/ 0 h 504825"/>
                        <a:gd name="connsiteX0" fmla="*/ 0 w 762000"/>
                        <a:gd name="connsiteY0" fmla="*/ 0 h 504825"/>
                        <a:gd name="connsiteX1" fmla="*/ 762000 w 762000"/>
                        <a:gd name="connsiteY1" fmla="*/ 0 h 504825"/>
                        <a:gd name="connsiteX2" fmla="*/ 647700 w 762000"/>
                        <a:gd name="connsiteY2" fmla="*/ 485775 h 504825"/>
                        <a:gd name="connsiteX3" fmla="*/ 500063 w 762000"/>
                        <a:gd name="connsiteY3" fmla="*/ 288131 h 504825"/>
                        <a:gd name="connsiteX4" fmla="*/ 257175 w 762000"/>
                        <a:gd name="connsiteY4" fmla="*/ 178594 h 504825"/>
                        <a:gd name="connsiteX5" fmla="*/ 207169 w 762000"/>
                        <a:gd name="connsiteY5" fmla="*/ 292894 h 504825"/>
                        <a:gd name="connsiteX6" fmla="*/ 169068 w 762000"/>
                        <a:gd name="connsiteY6" fmla="*/ 504825 h 504825"/>
                        <a:gd name="connsiteX7" fmla="*/ 145256 w 762000"/>
                        <a:gd name="connsiteY7" fmla="*/ 497681 h 504825"/>
                        <a:gd name="connsiteX8" fmla="*/ 102394 w 762000"/>
                        <a:gd name="connsiteY8" fmla="*/ 409575 h 504825"/>
                        <a:gd name="connsiteX9" fmla="*/ 0 w 762000"/>
                        <a:gd name="connsiteY9" fmla="*/ 0 h 504825"/>
                        <a:gd name="connsiteX0" fmla="*/ 0 w 762000"/>
                        <a:gd name="connsiteY0" fmla="*/ 0 h 504825"/>
                        <a:gd name="connsiteX1" fmla="*/ 762000 w 762000"/>
                        <a:gd name="connsiteY1" fmla="*/ 0 h 504825"/>
                        <a:gd name="connsiteX2" fmla="*/ 652462 w 762000"/>
                        <a:gd name="connsiteY2" fmla="*/ 476250 h 504825"/>
                        <a:gd name="connsiteX3" fmla="*/ 500063 w 762000"/>
                        <a:gd name="connsiteY3" fmla="*/ 288131 h 504825"/>
                        <a:gd name="connsiteX4" fmla="*/ 257175 w 762000"/>
                        <a:gd name="connsiteY4" fmla="*/ 178594 h 504825"/>
                        <a:gd name="connsiteX5" fmla="*/ 207169 w 762000"/>
                        <a:gd name="connsiteY5" fmla="*/ 292894 h 504825"/>
                        <a:gd name="connsiteX6" fmla="*/ 169068 w 762000"/>
                        <a:gd name="connsiteY6" fmla="*/ 504825 h 504825"/>
                        <a:gd name="connsiteX7" fmla="*/ 145256 w 762000"/>
                        <a:gd name="connsiteY7" fmla="*/ 497681 h 504825"/>
                        <a:gd name="connsiteX8" fmla="*/ 102394 w 762000"/>
                        <a:gd name="connsiteY8" fmla="*/ 409575 h 504825"/>
                        <a:gd name="connsiteX9" fmla="*/ 0 w 762000"/>
                        <a:gd name="connsiteY9" fmla="*/ 0 h 504825"/>
                        <a:gd name="connsiteX0" fmla="*/ 0 w 762000"/>
                        <a:gd name="connsiteY0" fmla="*/ 0 h 504825"/>
                        <a:gd name="connsiteX1" fmla="*/ 762000 w 762000"/>
                        <a:gd name="connsiteY1" fmla="*/ 0 h 504825"/>
                        <a:gd name="connsiteX2" fmla="*/ 652462 w 762000"/>
                        <a:gd name="connsiteY2" fmla="*/ 476250 h 504825"/>
                        <a:gd name="connsiteX3" fmla="*/ 500063 w 762000"/>
                        <a:gd name="connsiteY3" fmla="*/ 288131 h 504825"/>
                        <a:gd name="connsiteX4" fmla="*/ 257175 w 762000"/>
                        <a:gd name="connsiteY4" fmla="*/ 178594 h 504825"/>
                        <a:gd name="connsiteX5" fmla="*/ 207169 w 762000"/>
                        <a:gd name="connsiteY5" fmla="*/ 292894 h 504825"/>
                        <a:gd name="connsiteX6" fmla="*/ 169068 w 762000"/>
                        <a:gd name="connsiteY6" fmla="*/ 504825 h 504825"/>
                        <a:gd name="connsiteX7" fmla="*/ 145256 w 762000"/>
                        <a:gd name="connsiteY7" fmla="*/ 497681 h 504825"/>
                        <a:gd name="connsiteX8" fmla="*/ 102394 w 762000"/>
                        <a:gd name="connsiteY8" fmla="*/ 409575 h 504825"/>
                        <a:gd name="connsiteX9" fmla="*/ 0 w 762000"/>
                        <a:gd name="connsiteY9" fmla="*/ 0 h 504825"/>
                        <a:gd name="connsiteX0" fmla="*/ 0 w 762000"/>
                        <a:gd name="connsiteY0" fmla="*/ 0 h 504825"/>
                        <a:gd name="connsiteX1" fmla="*/ 762000 w 762000"/>
                        <a:gd name="connsiteY1" fmla="*/ 0 h 504825"/>
                        <a:gd name="connsiteX2" fmla="*/ 652462 w 762000"/>
                        <a:gd name="connsiteY2" fmla="*/ 476250 h 504825"/>
                        <a:gd name="connsiteX3" fmla="*/ 500063 w 762000"/>
                        <a:gd name="connsiteY3" fmla="*/ 288131 h 504825"/>
                        <a:gd name="connsiteX4" fmla="*/ 257175 w 762000"/>
                        <a:gd name="connsiteY4" fmla="*/ 178594 h 504825"/>
                        <a:gd name="connsiteX5" fmla="*/ 207169 w 762000"/>
                        <a:gd name="connsiteY5" fmla="*/ 292894 h 504825"/>
                        <a:gd name="connsiteX6" fmla="*/ 169068 w 762000"/>
                        <a:gd name="connsiteY6" fmla="*/ 504825 h 504825"/>
                        <a:gd name="connsiteX7" fmla="*/ 145256 w 762000"/>
                        <a:gd name="connsiteY7" fmla="*/ 497681 h 504825"/>
                        <a:gd name="connsiteX8" fmla="*/ 102394 w 762000"/>
                        <a:gd name="connsiteY8" fmla="*/ 409575 h 504825"/>
                        <a:gd name="connsiteX9" fmla="*/ 0 w 762000"/>
                        <a:gd name="connsiteY9" fmla="*/ 0 h 504825"/>
                        <a:gd name="connsiteX0" fmla="*/ 0 w 652462"/>
                        <a:gd name="connsiteY0" fmla="*/ 0 h 504825"/>
                        <a:gd name="connsiteX1" fmla="*/ 652462 w 652462"/>
                        <a:gd name="connsiteY1" fmla="*/ 176213 h 504825"/>
                        <a:gd name="connsiteX2" fmla="*/ 652462 w 652462"/>
                        <a:gd name="connsiteY2" fmla="*/ 476250 h 504825"/>
                        <a:gd name="connsiteX3" fmla="*/ 500063 w 652462"/>
                        <a:gd name="connsiteY3" fmla="*/ 288131 h 504825"/>
                        <a:gd name="connsiteX4" fmla="*/ 257175 w 652462"/>
                        <a:gd name="connsiteY4" fmla="*/ 178594 h 504825"/>
                        <a:gd name="connsiteX5" fmla="*/ 207169 w 652462"/>
                        <a:gd name="connsiteY5" fmla="*/ 292894 h 504825"/>
                        <a:gd name="connsiteX6" fmla="*/ 169068 w 652462"/>
                        <a:gd name="connsiteY6" fmla="*/ 504825 h 504825"/>
                        <a:gd name="connsiteX7" fmla="*/ 145256 w 652462"/>
                        <a:gd name="connsiteY7" fmla="*/ 497681 h 504825"/>
                        <a:gd name="connsiteX8" fmla="*/ 102394 w 652462"/>
                        <a:gd name="connsiteY8" fmla="*/ 409575 h 504825"/>
                        <a:gd name="connsiteX9" fmla="*/ 0 w 652462"/>
                        <a:gd name="connsiteY9" fmla="*/ 0 h 504825"/>
                        <a:gd name="connsiteX0" fmla="*/ 0 w 652462"/>
                        <a:gd name="connsiteY0" fmla="*/ 0 h 504825"/>
                        <a:gd name="connsiteX1" fmla="*/ 652462 w 652462"/>
                        <a:gd name="connsiteY1" fmla="*/ 476250 h 504825"/>
                        <a:gd name="connsiteX2" fmla="*/ 500063 w 652462"/>
                        <a:gd name="connsiteY2" fmla="*/ 288131 h 504825"/>
                        <a:gd name="connsiteX3" fmla="*/ 257175 w 652462"/>
                        <a:gd name="connsiteY3" fmla="*/ 178594 h 504825"/>
                        <a:gd name="connsiteX4" fmla="*/ 207169 w 652462"/>
                        <a:gd name="connsiteY4" fmla="*/ 292894 h 504825"/>
                        <a:gd name="connsiteX5" fmla="*/ 169068 w 652462"/>
                        <a:gd name="connsiteY5" fmla="*/ 504825 h 504825"/>
                        <a:gd name="connsiteX6" fmla="*/ 145256 w 652462"/>
                        <a:gd name="connsiteY6" fmla="*/ 497681 h 504825"/>
                        <a:gd name="connsiteX7" fmla="*/ 102394 w 652462"/>
                        <a:gd name="connsiteY7" fmla="*/ 409575 h 504825"/>
                        <a:gd name="connsiteX8" fmla="*/ 0 w 652462"/>
                        <a:gd name="connsiteY8" fmla="*/ 0 h 504825"/>
                        <a:gd name="connsiteX0" fmla="*/ 0 w 665637"/>
                        <a:gd name="connsiteY0" fmla="*/ 0 h 504825"/>
                        <a:gd name="connsiteX1" fmla="*/ 652462 w 665637"/>
                        <a:gd name="connsiteY1" fmla="*/ 476250 h 504825"/>
                        <a:gd name="connsiteX2" fmla="*/ 500063 w 665637"/>
                        <a:gd name="connsiteY2" fmla="*/ 288131 h 504825"/>
                        <a:gd name="connsiteX3" fmla="*/ 257175 w 665637"/>
                        <a:gd name="connsiteY3" fmla="*/ 178594 h 504825"/>
                        <a:gd name="connsiteX4" fmla="*/ 207169 w 665637"/>
                        <a:gd name="connsiteY4" fmla="*/ 292894 h 504825"/>
                        <a:gd name="connsiteX5" fmla="*/ 169068 w 665637"/>
                        <a:gd name="connsiteY5" fmla="*/ 504825 h 504825"/>
                        <a:gd name="connsiteX6" fmla="*/ 145256 w 665637"/>
                        <a:gd name="connsiteY6" fmla="*/ 497681 h 504825"/>
                        <a:gd name="connsiteX7" fmla="*/ 102394 w 665637"/>
                        <a:gd name="connsiteY7" fmla="*/ 409575 h 504825"/>
                        <a:gd name="connsiteX8" fmla="*/ 0 w 665637"/>
                        <a:gd name="connsiteY8" fmla="*/ 0 h 504825"/>
                        <a:gd name="connsiteX0" fmla="*/ 121444 w 570537"/>
                        <a:gd name="connsiteY0" fmla="*/ 0 h 383381"/>
                        <a:gd name="connsiteX1" fmla="*/ 550068 w 570537"/>
                        <a:gd name="connsiteY1" fmla="*/ 354806 h 383381"/>
                        <a:gd name="connsiteX2" fmla="*/ 397669 w 570537"/>
                        <a:gd name="connsiteY2" fmla="*/ 166687 h 383381"/>
                        <a:gd name="connsiteX3" fmla="*/ 154781 w 570537"/>
                        <a:gd name="connsiteY3" fmla="*/ 57150 h 383381"/>
                        <a:gd name="connsiteX4" fmla="*/ 104775 w 570537"/>
                        <a:gd name="connsiteY4" fmla="*/ 171450 h 383381"/>
                        <a:gd name="connsiteX5" fmla="*/ 66674 w 570537"/>
                        <a:gd name="connsiteY5" fmla="*/ 383381 h 383381"/>
                        <a:gd name="connsiteX6" fmla="*/ 42862 w 570537"/>
                        <a:gd name="connsiteY6" fmla="*/ 376237 h 383381"/>
                        <a:gd name="connsiteX7" fmla="*/ 0 w 570537"/>
                        <a:gd name="connsiteY7" fmla="*/ 288131 h 383381"/>
                        <a:gd name="connsiteX8" fmla="*/ 121444 w 570537"/>
                        <a:gd name="connsiteY8" fmla="*/ 0 h 383381"/>
                        <a:gd name="connsiteX0" fmla="*/ 121444 w 570537"/>
                        <a:gd name="connsiteY0" fmla="*/ 0 h 383381"/>
                        <a:gd name="connsiteX1" fmla="*/ 550068 w 570537"/>
                        <a:gd name="connsiteY1" fmla="*/ 354806 h 383381"/>
                        <a:gd name="connsiteX2" fmla="*/ 397669 w 570537"/>
                        <a:gd name="connsiteY2" fmla="*/ 166687 h 383381"/>
                        <a:gd name="connsiteX3" fmla="*/ 154781 w 570537"/>
                        <a:gd name="connsiteY3" fmla="*/ 57150 h 383381"/>
                        <a:gd name="connsiteX4" fmla="*/ 104775 w 570537"/>
                        <a:gd name="connsiteY4" fmla="*/ 171450 h 383381"/>
                        <a:gd name="connsiteX5" fmla="*/ 66674 w 570537"/>
                        <a:gd name="connsiteY5" fmla="*/ 383381 h 383381"/>
                        <a:gd name="connsiteX6" fmla="*/ 42862 w 570537"/>
                        <a:gd name="connsiteY6" fmla="*/ 376237 h 383381"/>
                        <a:gd name="connsiteX7" fmla="*/ 0 w 570537"/>
                        <a:gd name="connsiteY7" fmla="*/ 288131 h 383381"/>
                        <a:gd name="connsiteX8" fmla="*/ 121444 w 570537"/>
                        <a:gd name="connsiteY8" fmla="*/ 0 h 383381"/>
                        <a:gd name="connsiteX0" fmla="*/ 121444 w 570537"/>
                        <a:gd name="connsiteY0" fmla="*/ 0 h 383381"/>
                        <a:gd name="connsiteX1" fmla="*/ 550068 w 570537"/>
                        <a:gd name="connsiteY1" fmla="*/ 354806 h 383381"/>
                        <a:gd name="connsiteX2" fmla="*/ 397669 w 570537"/>
                        <a:gd name="connsiteY2" fmla="*/ 166687 h 383381"/>
                        <a:gd name="connsiteX3" fmla="*/ 154781 w 570537"/>
                        <a:gd name="connsiteY3" fmla="*/ 57150 h 383381"/>
                        <a:gd name="connsiteX4" fmla="*/ 104775 w 570537"/>
                        <a:gd name="connsiteY4" fmla="*/ 171450 h 383381"/>
                        <a:gd name="connsiteX5" fmla="*/ 66674 w 570537"/>
                        <a:gd name="connsiteY5" fmla="*/ 383381 h 383381"/>
                        <a:gd name="connsiteX6" fmla="*/ 42862 w 570537"/>
                        <a:gd name="connsiteY6" fmla="*/ 376237 h 383381"/>
                        <a:gd name="connsiteX7" fmla="*/ 0 w 570537"/>
                        <a:gd name="connsiteY7" fmla="*/ 288131 h 383381"/>
                        <a:gd name="connsiteX8" fmla="*/ 121444 w 570537"/>
                        <a:gd name="connsiteY8" fmla="*/ 0 h 383381"/>
                        <a:gd name="connsiteX0" fmla="*/ 127919 w 577012"/>
                        <a:gd name="connsiteY0" fmla="*/ 0 h 383381"/>
                        <a:gd name="connsiteX1" fmla="*/ 556543 w 577012"/>
                        <a:gd name="connsiteY1" fmla="*/ 354806 h 383381"/>
                        <a:gd name="connsiteX2" fmla="*/ 404144 w 577012"/>
                        <a:gd name="connsiteY2" fmla="*/ 166687 h 383381"/>
                        <a:gd name="connsiteX3" fmla="*/ 161256 w 577012"/>
                        <a:gd name="connsiteY3" fmla="*/ 57150 h 383381"/>
                        <a:gd name="connsiteX4" fmla="*/ 111250 w 577012"/>
                        <a:gd name="connsiteY4" fmla="*/ 171450 h 383381"/>
                        <a:gd name="connsiteX5" fmla="*/ 73149 w 577012"/>
                        <a:gd name="connsiteY5" fmla="*/ 383381 h 383381"/>
                        <a:gd name="connsiteX6" fmla="*/ 49337 w 577012"/>
                        <a:gd name="connsiteY6" fmla="*/ 376237 h 383381"/>
                        <a:gd name="connsiteX7" fmla="*/ 6475 w 577012"/>
                        <a:gd name="connsiteY7" fmla="*/ 288131 h 383381"/>
                        <a:gd name="connsiteX8" fmla="*/ 127919 w 577012"/>
                        <a:gd name="connsiteY8" fmla="*/ 0 h 383381"/>
                        <a:gd name="connsiteX0" fmla="*/ 127919 w 573571"/>
                        <a:gd name="connsiteY0" fmla="*/ 86796 h 470177"/>
                        <a:gd name="connsiteX1" fmla="*/ 556543 w 573571"/>
                        <a:gd name="connsiteY1" fmla="*/ 441602 h 470177"/>
                        <a:gd name="connsiteX2" fmla="*/ 404144 w 573571"/>
                        <a:gd name="connsiteY2" fmla="*/ 253483 h 470177"/>
                        <a:gd name="connsiteX3" fmla="*/ 161256 w 573571"/>
                        <a:gd name="connsiteY3" fmla="*/ 143946 h 470177"/>
                        <a:gd name="connsiteX4" fmla="*/ 111250 w 573571"/>
                        <a:gd name="connsiteY4" fmla="*/ 258246 h 470177"/>
                        <a:gd name="connsiteX5" fmla="*/ 73149 w 573571"/>
                        <a:gd name="connsiteY5" fmla="*/ 470177 h 470177"/>
                        <a:gd name="connsiteX6" fmla="*/ 49337 w 573571"/>
                        <a:gd name="connsiteY6" fmla="*/ 463033 h 470177"/>
                        <a:gd name="connsiteX7" fmla="*/ 6475 w 573571"/>
                        <a:gd name="connsiteY7" fmla="*/ 374927 h 470177"/>
                        <a:gd name="connsiteX8" fmla="*/ 127919 w 573571"/>
                        <a:gd name="connsiteY8" fmla="*/ 86796 h 470177"/>
                        <a:gd name="connsiteX0" fmla="*/ 127919 w 573177"/>
                        <a:gd name="connsiteY0" fmla="*/ 85745 h 469126"/>
                        <a:gd name="connsiteX1" fmla="*/ 556543 w 573177"/>
                        <a:gd name="connsiteY1" fmla="*/ 440551 h 469126"/>
                        <a:gd name="connsiteX2" fmla="*/ 404144 w 573177"/>
                        <a:gd name="connsiteY2" fmla="*/ 252432 h 469126"/>
                        <a:gd name="connsiteX3" fmla="*/ 161256 w 573177"/>
                        <a:gd name="connsiteY3" fmla="*/ 142895 h 469126"/>
                        <a:gd name="connsiteX4" fmla="*/ 111250 w 573177"/>
                        <a:gd name="connsiteY4" fmla="*/ 257195 h 469126"/>
                        <a:gd name="connsiteX5" fmla="*/ 73149 w 573177"/>
                        <a:gd name="connsiteY5" fmla="*/ 469126 h 469126"/>
                        <a:gd name="connsiteX6" fmla="*/ 49337 w 573177"/>
                        <a:gd name="connsiteY6" fmla="*/ 461982 h 469126"/>
                        <a:gd name="connsiteX7" fmla="*/ 6475 w 573177"/>
                        <a:gd name="connsiteY7" fmla="*/ 373876 h 469126"/>
                        <a:gd name="connsiteX8" fmla="*/ 127919 w 573177"/>
                        <a:gd name="connsiteY8" fmla="*/ 85745 h 469126"/>
                        <a:gd name="connsiteX0" fmla="*/ 129442 w 574700"/>
                        <a:gd name="connsiteY0" fmla="*/ 85745 h 469126"/>
                        <a:gd name="connsiteX1" fmla="*/ 558066 w 574700"/>
                        <a:gd name="connsiteY1" fmla="*/ 440551 h 469126"/>
                        <a:gd name="connsiteX2" fmla="*/ 405667 w 574700"/>
                        <a:gd name="connsiteY2" fmla="*/ 252432 h 469126"/>
                        <a:gd name="connsiteX3" fmla="*/ 162779 w 574700"/>
                        <a:gd name="connsiteY3" fmla="*/ 142895 h 469126"/>
                        <a:gd name="connsiteX4" fmla="*/ 112773 w 574700"/>
                        <a:gd name="connsiteY4" fmla="*/ 257195 h 469126"/>
                        <a:gd name="connsiteX5" fmla="*/ 74672 w 574700"/>
                        <a:gd name="connsiteY5" fmla="*/ 469126 h 469126"/>
                        <a:gd name="connsiteX6" fmla="*/ 50860 w 574700"/>
                        <a:gd name="connsiteY6" fmla="*/ 461982 h 469126"/>
                        <a:gd name="connsiteX7" fmla="*/ 7998 w 574700"/>
                        <a:gd name="connsiteY7" fmla="*/ 373876 h 469126"/>
                        <a:gd name="connsiteX8" fmla="*/ 129442 w 574700"/>
                        <a:gd name="connsiteY8" fmla="*/ 85745 h 469126"/>
                        <a:gd name="connsiteX0" fmla="*/ 129442 w 574700"/>
                        <a:gd name="connsiteY0" fmla="*/ 85745 h 472274"/>
                        <a:gd name="connsiteX1" fmla="*/ 558066 w 574700"/>
                        <a:gd name="connsiteY1" fmla="*/ 440551 h 472274"/>
                        <a:gd name="connsiteX2" fmla="*/ 405667 w 574700"/>
                        <a:gd name="connsiteY2" fmla="*/ 252432 h 472274"/>
                        <a:gd name="connsiteX3" fmla="*/ 162779 w 574700"/>
                        <a:gd name="connsiteY3" fmla="*/ 142895 h 472274"/>
                        <a:gd name="connsiteX4" fmla="*/ 112773 w 574700"/>
                        <a:gd name="connsiteY4" fmla="*/ 257195 h 472274"/>
                        <a:gd name="connsiteX5" fmla="*/ 74672 w 574700"/>
                        <a:gd name="connsiteY5" fmla="*/ 469126 h 472274"/>
                        <a:gd name="connsiteX6" fmla="*/ 50860 w 574700"/>
                        <a:gd name="connsiteY6" fmla="*/ 461982 h 472274"/>
                        <a:gd name="connsiteX7" fmla="*/ 7998 w 574700"/>
                        <a:gd name="connsiteY7" fmla="*/ 373876 h 472274"/>
                        <a:gd name="connsiteX8" fmla="*/ 129442 w 574700"/>
                        <a:gd name="connsiteY8" fmla="*/ 85745 h 4722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574700" h="472274">
                          <a:moveTo>
                            <a:pt x="129442" y="85745"/>
                          </a:moveTo>
                          <a:cubicBezTo>
                            <a:pt x="249297" y="-103168"/>
                            <a:pt x="662048" y="22244"/>
                            <a:pt x="558066" y="440551"/>
                          </a:cubicBezTo>
                          <a:cubicBezTo>
                            <a:pt x="514013" y="442931"/>
                            <a:pt x="544574" y="232192"/>
                            <a:pt x="405667" y="252432"/>
                          </a:cubicBezTo>
                          <a:cubicBezTo>
                            <a:pt x="321530" y="244098"/>
                            <a:pt x="223104" y="113129"/>
                            <a:pt x="162779" y="142895"/>
                          </a:cubicBezTo>
                          <a:cubicBezTo>
                            <a:pt x="115948" y="163532"/>
                            <a:pt x="88167" y="153214"/>
                            <a:pt x="112773" y="257195"/>
                          </a:cubicBezTo>
                          <a:cubicBezTo>
                            <a:pt x="76261" y="313551"/>
                            <a:pt x="77847" y="350857"/>
                            <a:pt x="74672" y="469126"/>
                          </a:cubicBezTo>
                          <a:cubicBezTo>
                            <a:pt x="71498" y="465158"/>
                            <a:pt x="58797" y="482619"/>
                            <a:pt x="50860" y="461982"/>
                          </a:cubicBezTo>
                          <a:cubicBezTo>
                            <a:pt x="50860" y="415151"/>
                            <a:pt x="41336" y="384988"/>
                            <a:pt x="7998" y="373876"/>
                          </a:cubicBezTo>
                          <a:cubicBezTo>
                            <a:pt x="-6290" y="256401"/>
                            <a:pt x="-18196" y="107970"/>
                            <a:pt x="129442" y="85745"/>
                          </a:cubicBezTo>
                          <a:close/>
                        </a:path>
                      </a:pathLst>
                    </a:custGeom>
                    <a:solidFill>
                      <a:srgbClr val="9D6833"/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>
                        <a:defRPr/>
                      </a:pPr>
                      <a:endParaRPr lang="en-US" kern="0" dirty="0">
                        <a:solidFill>
                          <a:prstClr val="white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78" name="Rectangle 2"/>
                    <p:cNvSpPr/>
                    <p:nvPr/>
                  </p:nvSpPr>
                  <p:spPr>
                    <a:xfrm>
                      <a:off x="1918934" y="554948"/>
                      <a:ext cx="557566" cy="822849"/>
                    </a:xfrm>
                    <a:custGeom>
                      <a:avLst/>
                      <a:gdLst>
                        <a:gd name="connsiteX0" fmla="*/ 0 w 304800"/>
                        <a:gd name="connsiteY0" fmla="*/ 0 h 609600"/>
                        <a:gd name="connsiteX1" fmla="*/ 304800 w 304800"/>
                        <a:gd name="connsiteY1" fmla="*/ 0 h 609600"/>
                        <a:gd name="connsiteX2" fmla="*/ 304800 w 304800"/>
                        <a:gd name="connsiteY2" fmla="*/ 609600 h 609600"/>
                        <a:gd name="connsiteX3" fmla="*/ 0 w 304800"/>
                        <a:gd name="connsiteY3" fmla="*/ 609600 h 609600"/>
                        <a:gd name="connsiteX4" fmla="*/ 0 w 304800"/>
                        <a:gd name="connsiteY4" fmla="*/ 0 h 609600"/>
                        <a:gd name="connsiteX0" fmla="*/ 0 w 492919"/>
                        <a:gd name="connsiteY0" fmla="*/ 0 h 609600"/>
                        <a:gd name="connsiteX1" fmla="*/ 492919 w 492919"/>
                        <a:gd name="connsiteY1" fmla="*/ 259556 h 609600"/>
                        <a:gd name="connsiteX2" fmla="*/ 304800 w 492919"/>
                        <a:gd name="connsiteY2" fmla="*/ 609600 h 609600"/>
                        <a:gd name="connsiteX3" fmla="*/ 0 w 492919"/>
                        <a:gd name="connsiteY3" fmla="*/ 609600 h 609600"/>
                        <a:gd name="connsiteX4" fmla="*/ 0 w 492919"/>
                        <a:gd name="connsiteY4" fmla="*/ 0 h 609600"/>
                        <a:gd name="connsiteX0" fmla="*/ 0 w 492919"/>
                        <a:gd name="connsiteY0" fmla="*/ 0 h 609600"/>
                        <a:gd name="connsiteX1" fmla="*/ 340519 w 492919"/>
                        <a:gd name="connsiteY1" fmla="*/ 59531 h 609600"/>
                        <a:gd name="connsiteX2" fmla="*/ 492919 w 492919"/>
                        <a:gd name="connsiteY2" fmla="*/ 259556 h 609600"/>
                        <a:gd name="connsiteX3" fmla="*/ 304800 w 492919"/>
                        <a:gd name="connsiteY3" fmla="*/ 609600 h 609600"/>
                        <a:gd name="connsiteX4" fmla="*/ 0 w 492919"/>
                        <a:gd name="connsiteY4" fmla="*/ 609600 h 609600"/>
                        <a:gd name="connsiteX5" fmla="*/ 0 w 492919"/>
                        <a:gd name="connsiteY5" fmla="*/ 0 h 609600"/>
                        <a:gd name="connsiteX0" fmla="*/ 47625 w 492919"/>
                        <a:gd name="connsiteY0" fmla="*/ 10502 h 562952"/>
                        <a:gd name="connsiteX1" fmla="*/ 340519 w 492919"/>
                        <a:gd name="connsiteY1" fmla="*/ 12883 h 562952"/>
                        <a:gd name="connsiteX2" fmla="*/ 492919 w 492919"/>
                        <a:gd name="connsiteY2" fmla="*/ 212908 h 562952"/>
                        <a:gd name="connsiteX3" fmla="*/ 304800 w 492919"/>
                        <a:gd name="connsiteY3" fmla="*/ 562952 h 562952"/>
                        <a:gd name="connsiteX4" fmla="*/ 0 w 492919"/>
                        <a:gd name="connsiteY4" fmla="*/ 562952 h 562952"/>
                        <a:gd name="connsiteX5" fmla="*/ 47625 w 492919"/>
                        <a:gd name="connsiteY5" fmla="*/ 10502 h 562952"/>
                        <a:gd name="connsiteX0" fmla="*/ 47625 w 492919"/>
                        <a:gd name="connsiteY0" fmla="*/ 100024 h 652474"/>
                        <a:gd name="connsiteX1" fmla="*/ 90488 w 492919"/>
                        <a:gd name="connsiteY1" fmla="*/ 12 h 652474"/>
                        <a:gd name="connsiteX2" fmla="*/ 340519 w 492919"/>
                        <a:gd name="connsiteY2" fmla="*/ 102405 h 652474"/>
                        <a:gd name="connsiteX3" fmla="*/ 492919 w 492919"/>
                        <a:gd name="connsiteY3" fmla="*/ 302430 h 652474"/>
                        <a:gd name="connsiteX4" fmla="*/ 304800 w 492919"/>
                        <a:gd name="connsiteY4" fmla="*/ 652474 h 652474"/>
                        <a:gd name="connsiteX5" fmla="*/ 0 w 492919"/>
                        <a:gd name="connsiteY5" fmla="*/ 652474 h 652474"/>
                        <a:gd name="connsiteX6" fmla="*/ 47625 w 492919"/>
                        <a:gd name="connsiteY6" fmla="*/ 100024 h 652474"/>
                        <a:gd name="connsiteX0" fmla="*/ 47625 w 492919"/>
                        <a:gd name="connsiteY0" fmla="*/ 100018 h 652468"/>
                        <a:gd name="connsiteX1" fmla="*/ 90488 w 492919"/>
                        <a:gd name="connsiteY1" fmla="*/ 6 h 652468"/>
                        <a:gd name="connsiteX2" fmla="*/ 340519 w 492919"/>
                        <a:gd name="connsiteY2" fmla="*/ 102399 h 652468"/>
                        <a:gd name="connsiteX3" fmla="*/ 492919 w 492919"/>
                        <a:gd name="connsiteY3" fmla="*/ 302424 h 652468"/>
                        <a:gd name="connsiteX4" fmla="*/ 304800 w 492919"/>
                        <a:gd name="connsiteY4" fmla="*/ 652468 h 652468"/>
                        <a:gd name="connsiteX5" fmla="*/ 0 w 492919"/>
                        <a:gd name="connsiteY5" fmla="*/ 652468 h 652468"/>
                        <a:gd name="connsiteX6" fmla="*/ 47625 w 492919"/>
                        <a:gd name="connsiteY6" fmla="*/ 100018 h 652468"/>
                        <a:gd name="connsiteX0" fmla="*/ 47625 w 492919"/>
                        <a:gd name="connsiteY0" fmla="*/ 107966 h 660416"/>
                        <a:gd name="connsiteX1" fmla="*/ 90488 w 492919"/>
                        <a:gd name="connsiteY1" fmla="*/ 7954 h 660416"/>
                        <a:gd name="connsiteX2" fmla="*/ 340519 w 492919"/>
                        <a:gd name="connsiteY2" fmla="*/ 110347 h 660416"/>
                        <a:gd name="connsiteX3" fmla="*/ 492919 w 492919"/>
                        <a:gd name="connsiteY3" fmla="*/ 310372 h 660416"/>
                        <a:gd name="connsiteX4" fmla="*/ 304800 w 492919"/>
                        <a:gd name="connsiteY4" fmla="*/ 660416 h 660416"/>
                        <a:gd name="connsiteX5" fmla="*/ 0 w 492919"/>
                        <a:gd name="connsiteY5" fmla="*/ 660416 h 660416"/>
                        <a:gd name="connsiteX6" fmla="*/ 47625 w 492919"/>
                        <a:gd name="connsiteY6" fmla="*/ 107966 h 660416"/>
                        <a:gd name="connsiteX0" fmla="*/ 47625 w 492919"/>
                        <a:gd name="connsiteY0" fmla="*/ 107837 h 660287"/>
                        <a:gd name="connsiteX1" fmla="*/ 90488 w 492919"/>
                        <a:gd name="connsiteY1" fmla="*/ 7825 h 660287"/>
                        <a:gd name="connsiteX2" fmla="*/ 340519 w 492919"/>
                        <a:gd name="connsiteY2" fmla="*/ 110218 h 660287"/>
                        <a:gd name="connsiteX3" fmla="*/ 492919 w 492919"/>
                        <a:gd name="connsiteY3" fmla="*/ 310243 h 660287"/>
                        <a:gd name="connsiteX4" fmla="*/ 304800 w 492919"/>
                        <a:gd name="connsiteY4" fmla="*/ 660287 h 660287"/>
                        <a:gd name="connsiteX5" fmla="*/ 0 w 492919"/>
                        <a:gd name="connsiteY5" fmla="*/ 660287 h 660287"/>
                        <a:gd name="connsiteX6" fmla="*/ 47625 w 492919"/>
                        <a:gd name="connsiteY6" fmla="*/ 107837 h 660287"/>
                        <a:gd name="connsiteX0" fmla="*/ 47625 w 492919"/>
                        <a:gd name="connsiteY0" fmla="*/ 111802 h 664252"/>
                        <a:gd name="connsiteX1" fmla="*/ 90488 w 492919"/>
                        <a:gd name="connsiteY1" fmla="*/ 11790 h 664252"/>
                        <a:gd name="connsiteX2" fmla="*/ 340519 w 492919"/>
                        <a:gd name="connsiteY2" fmla="*/ 114183 h 664252"/>
                        <a:gd name="connsiteX3" fmla="*/ 492919 w 492919"/>
                        <a:gd name="connsiteY3" fmla="*/ 314208 h 664252"/>
                        <a:gd name="connsiteX4" fmla="*/ 304800 w 492919"/>
                        <a:gd name="connsiteY4" fmla="*/ 664252 h 664252"/>
                        <a:gd name="connsiteX5" fmla="*/ 0 w 492919"/>
                        <a:gd name="connsiteY5" fmla="*/ 664252 h 664252"/>
                        <a:gd name="connsiteX6" fmla="*/ 47625 w 492919"/>
                        <a:gd name="connsiteY6" fmla="*/ 111802 h 664252"/>
                        <a:gd name="connsiteX0" fmla="*/ 47625 w 492919"/>
                        <a:gd name="connsiteY0" fmla="*/ 111802 h 664252"/>
                        <a:gd name="connsiteX1" fmla="*/ 90488 w 492919"/>
                        <a:gd name="connsiteY1" fmla="*/ 11790 h 664252"/>
                        <a:gd name="connsiteX2" fmla="*/ 340519 w 492919"/>
                        <a:gd name="connsiteY2" fmla="*/ 114183 h 664252"/>
                        <a:gd name="connsiteX3" fmla="*/ 492919 w 492919"/>
                        <a:gd name="connsiteY3" fmla="*/ 314208 h 664252"/>
                        <a:gd name="connsiteX4" fmla="*/ 304800 w 492919"/>
                        <a:gd name="connsiteY4" fmla="*/ 664252 h 664252"/>
                        <a:gd name="connsiteX5" fmla="*/ 0 w 492919"/>
                        <a:gd name="connsiteY5" fmla="*/ 664252 h 664252"/>
                        <a:gd name="connsiteX6" fmla="*/ 47625 w 492919"/>
                        <a:gd name="connsiteY6" fmla="*/ 111802 h 664252"/>
                        <a:gd name="connsiteX0" fmla="*/ 47625 w 492919"/>
                        <a:gd name="connsiteY0" fmla="*/ 111802 h 664252"/>
                        <a:gd name="connsiteX1" fmla="*/ 90488 w 492919"/>
                        <a:gd name="connsiteY1" fmla="*/ 11790 h 664252"/>
                        <a:gd name="connsiteX2" fmla="*/ 340519 w 492919"/>
                        <a:gd name="connsiteY2" fmla="*/ 114183 h 664252"/>
                        <a:gd name="connsiteX3" fmla="*/ 492919 w 492919"/>
                        <a:gd name="connsiteY3" fmla="*/ 314208 h 664252"/>
                        <a:gd name="connsiteX4" fmla="*/ 304800 w 492919"/>
                        <a:gd name="connsiteY4" fmla="*/ 664252 h 664252"/>
                        <a:gd name="connsiteX5" fmla="*/ 0 w 492919"/>
                        <a:gd name="connsiteY5" fmla="*/ 664252 h 664252"/>
                        <a:gd name="connsiteX6" fmla="*/ 47625 w 492919"/>
                        <a:gd name="connsiteY6" fmla="*/ 111802 h 664252"/>
                        <a:gd name="connsiteX0" fmla="*/ 47625 w 495300"/>
                        <a:gd name="connsiteY0" fmla="*/ 111802 h 664252"/>
                        <a:gd name="connsiteX1" fmla="*/ 90488 w 495300"/>
                        <a:gd name="connsiteY1" fmla="*/ 11790 h 664252"/>
                        <a:gd name="connsiteX2" fmla="*/ 340519 w 495300"/>
                        <a:gd name="connsiteY2" fmla="*/ 114183 h 664252"/>
                        <a:gd name="connsiteX3" fmla="*/ 495300 w 495300"/>
                        <a:gd name="connsiteY3" fmla="*/ 307065 h 664252"/>
                        <a:gd name="connsiteX4" fmla="*/ 304800 w 495300"/>
                        <a:gd name="connsiteY4" fmla="*/ 664252 h 664252"/>
                        <a:gd name="connsiteX5" fmla="*/ 0 w 495300"/>
                        <a:gd name="connsiteY5" fmla="*/ 664252 h 664252"/>
                        <a:gd name="connsiteX6" fmla="*/ 47625 w 495300"/>
                        <a:gd name="connsiteY6" fmla="*/ 111802 h 664252"/>
                        <a:gd name="connsiteX0" fmla="*/ 47625 w 495300"/>
                        <a:gd name="connsiteY0" fmla="*/ 111802 h 664252"/>
                        <a:gd name="connsiteX1" fmla="*/ 90488 w 495300"/>
                        <a:gd name="connsiteY1" fmla="*/ 11790 h 664252"/>
                        <a:gd name="connsiteX2" fmla="*/ 340519 w 495300"/>
                        <a:gd name="connsiteY2" fmla="*/ 114183 h 664252"/>
                        <a:gd name="connsiteX3" fmla="*/ 495300 w 495300"/>
                        <a:gd name="connsiteY3" fmla="*/ 307065 h 664252"/>
                        <a:gd name="connsiteX4" fmla="*/ 304800 w 495300"/>
                        <a:gd name="connsiteY4" fmla="*/ 664252 h 664252"/>
                        <a:gd name="connsiteX5" fmla="*/ 0 w 495300"/>
                        <a:gd name="connsiteY5" fmla="*/ 664252 h 664252"/>
                        <a:gd name="connsiteX6" fmla="*/ 47625 w 495300"/>
                        <a:gd name="connsiteY6" fmla="*/ 111802 h 664252"/>
                        <a:gd name="connsiteX0" fmla="*/ 47625 w 495300"/>
                        <a:gd name="connsiteY0" fmla="*/ 111802 h 664252"/>
                        <a:gd name="connsiteX1" fmla="*/ 90488 w 495300"/>
                        <a:gd name="connsiteY1" fmla="*/ 11790 h 664252"/>
                        <a:gd name="connsiteX2" fmla="*/ 340519 w 495300"/>
                        <a:gd name="connsiteY2" fmla="*/ 114183 h 664252"/>
                        <a:gd name="connsiteX3" fmla="*/ 495300 w 495300"/>
                        <a:gd name="connsiteY3" fmla="*/ 307065 h 664252"/>
                        <a:gd name="connsiteX4" fmla="*/ 304800 w 495300"/>
                        <a:gd name="connsiteY4" fmla="*/ 664252 h 664252"/>
                        <a:gd name="connsiteX5" fmla="*/ 0 w 495300"/>
                        <a:gd name="connsiteY5" fmla="*/ 664252 h 664252"/>
                        <a:gd name="connsiteX6" fmla="*/ 47625 w 495300"/>
                        <a:gd name="connsiteY6" fmla="*/ 111802 h 664252"/>
                        <a:gd name="connsiteX0" fmla="*/ 69057 w 516732"/>
                        <a:gd name="connsiteY0" fmla="*/ 111802 h 678539"/>
                        <a:gd name="connsiteX1" fmla="*/ 111920 w 516732"/>
                        <a:gd name="connsiteY1" fmla="*/ 11790 h 678539"/>
                        <a:gd name="connsiteX2" fmla="*/ 361951 w 516732"/>
                        <a:gd name="connsiteY2" fmla="*/ 114183 h 678539"/>
                        <a:gd name="connsiteX3" fmla="*/ 516732 w 516732"/>
                        <a:gd name="connsiteY3" fmla="*/ 307065 h 678539"/>
                        <a:gd name="connsiteX4" fmla="*/ 326232 w 516732"/>
                        <a:gd name="connsiteY4" fmla="*/ 664252 h 678539"/>
                        <a:gd name="connsiteX5" fmla="*/ 0 w 516732"/>
                        <a:gd name="connsiteY5" fmla="*/ 678539 h 678539"/>
                        <a:gd name="connsiteX6" fmla="*/ 69057 w 516732"/>
                        <a:gd name="connsiteY6" fmla="*/ 111802 h 678539"/>
                        <a:gd name="connsiteX0" fmla="*/ 101549 w 549224"/>
                        <a:gd name="connsiteY0" fmla="*/ 111802 h 678539"/>
                        <a:gd name="connsiteX1" fmla="*/ 144412 w 549224"/>
                        <a:gd name="connsiteY1" fmla="*/ 11790 h 678539"/>
                        <a:gd name="connsiteX2" fmla="*/ 394443 w 549224"/>
                        <a:gd name="connsiteY2" fmla="*/ 114183 h 678539"/>
                        <a:gd name="connsiteX3" fmla="*/ 549224 w 549224"/>
                        <a:gd name="connsiteY3" fmla="*/ 307065 h 678539"/>
                        <a:gd name="connsiteX4" fmla="*/ 358724 w 549224"/>
                        <a:gd name="connsiteY4" fmla="*/ 664252 h 678539"/>
                        <a:gd name="connsiteX5" fmla="*/ 32492 w 549224"/>
                        <a:gd name="connsiteY5" fmla="*/ 678539 h 678539"/>
                        <a:gd name="connsiteX6" fmla="*/ 1536 w 549224"/>
                        <a:gd name="connsiteY6" fmla="*/ 233246 h 678539"/>
                        <a:gd name="connsiteX7" fmla="*/ 101549 w 549224"/>
                        <a:gd name="connsiteY7" fmla="*/ 111802 h 678539"/>
                        <a:gd name="connsiteX0" fmla="*/ 101549 w 549224"/>
                        <a:gd name="connsiteY0" fmla="*/ 111802 h 678539"/>
                        <a:gd name="connsiteX1" fmla="*/ 144412 w 549224"/>
                        <a:gd name="connsiteY1" fmla="*/ 11790 h 678539"/>
                        <a:gd name="connsiteX2" fmla="*/ 394443 w 549224"/>
                        <a:gd name="connsiteY2" fmla="*/ 114183 h 678539"/>
                        <a:gd name="connsiteX3" fmla="*/ 549224 w 549224"/>
                        <a:gd name="connsiteY3" fmla="*/ 307065 h 678539"/>
                        <a:gd name="connsiteX4" fmla="*/ 358724 w 549224"/>
                        <a:gd name="connsiteY4" fmla="*/ 664252 h 678539"/>
                        <a:gd name="connsiteX5" fmla="*/ 32492 w 549224"/>
                        <a:gd name="connsiteY5" fmla="*/ 678539 h 678539"/>
                        <a:gd name="connsiteX6" fmla="*/ 1536 w 549224"/>
                        <a:gd name="connsiteY6" fmla="*/ 233246 h 678539"/>
                        <a:gd name="connsiteX7" fmla="*/ 63448 w 549224"/>
                        <a:gd name="connsiteY7" fmla="*/ 338021 h 678539"/>
                        <a:gd name="connsiteX8" fmla="*/ 101549 w 549224"/>
                        <a:gd name="connsiteY8" fmla="*/ 111802 h 678539"/>
                        <a:gd name="connsiteX0" fmla="*/ 101549 w 549224"/>
                        <a:gd name="connsiteY0" fmla="*/ 111802 h 678539"/>
                        <a:gd name="connsiteX1" fmla="*/ 144412 w 549224"/>
                        <a:gd name="connsiteY1" fmla="*/ 11790 h 678539"/>
                        <a:gd name="connsiteX2" fmla="*/ 394443 w 549224"/>
                        <a:gd name="connsiteY2" fmla="*/ 114183 h 678539"/>
                        <a:gd name="connsiteX3" fmla="*/ 549224 w 549224"/>
                        <a:gd name="connsiteY3" fmla="*/ 307065 h 678539"/>
                        <a:gd name="connsiteX4" fmla="*/ 358724 w 549224"/>
                        <a:gd name="connsiteY4" fmla="*/ 664252 h 678539"/>
                        <a:gd name="connsiteX5" fmla="*/ 32492 w 549224"/>
                        <a:gd name="connsiteY5" fmla="*/ 678539 h 678539"/>
                        <a:gd name="connsiteX6" fmla="*/ 1536 w 549224"/>
                        <a:gd name="connsiteY6" fmla="*/ 233246 h 678539"/>
                        <a:gd name="connsiteX7" fmla="*/ 63448 w 549224"/>
                        <a:gd name="connsiteY7" fmla="*/ 338021 h 678539"/>
                        <a:gd name="connsiteX8" fmla="*/ 101549 w 549224"/>
                        <a:gd name="connsiteY8" fmla="*/ 111802 h 678539"/>
                        <a:gd name="connsiteX0" fmla="*/ 108296 w 555971"/>
                        <a:gd name="connsiteY0" fmla="*/ 111802 h 678539"/>
                        <a:gd name="connsiteX1" fmla="*/ 151159 w 555971"/>
                        <a:gd name="connsiteY1" fmla="*/ 11790 h 678539"/>
                        <a:gd name="connsiteX2" fmla="*/ 401190 w 555971"/>
                        <a:gd name="connsiteY2" fmla="*/ 114183 h 678539"/>
                        <a:gd name="connsiteX3" fmla="*/ 555971 w 555971"/>
                        <a:gd name="connsiteY3" fmla="*/ 307065 h 678539"/>
                        <a:gd name="connsiteX4" fmla="*/ 365471 w 555971"/>
                        <a:gd name="connsiteY4" fmla="*/ 664252 h 678539"/>
                        <a:gd name="connsiteX5" fmla="*/ 39239 w 555971"/>
                        <a:gd name="connsiteY5" fmla="*/ 678539 h 678539"/>
                        <a:gd name="connsiteX6" fmla="*/ 8283 w 555971"/>
                        <a:gd name="connsiteY6" fmla="*/ 233246 h 678539"/>
                        <a:gd name="connsiteX7" fmla="*/ 70195 w 555971"/>
                        <a:gd name="connsiteY7" fmla="*/ 338021 h 678539"/>
                        <a:gd name="connsiteX8" fmla="*/ 108296 w 555971"/>
                        <a:gd name="connsiteY8" fmla="*/ 111802 h 678539"/>
                        <a:gd name="connsiteX0" fmla="*/ 100802 w 548477"/>
                        <a:gd name="connsiteY0" fmla="*/ 111802 h 678539"/>
                        <a:gd name="connsiteX1" fmla="*/ 143665 w 548477"/>
                        <a:gd name="connsiteY1" fmla="*/ 11790 h 678539"/>
                        <a:gd name="connsiteX2" fmla="*/ 393696 w 548477"/>
                        <a:gd name="connsiteY2" fmla="*/ 114183 h 678539"/>
                        <a:gd name="connsiteX3" fmla="*/ 548477 w 548477"/>
                        <a:gd name="connsiteY3" fmla="*/ 307065 h 678539"/>
                        <a:gd name="connsiteX4" fmla="*/ 357977 w 548477"/>
                        <a:gd name="connsiteY4" fmla="*/ 664252 h 678539"/>
                        <a:gd name="connsiteX5" fmla="*/ 31745 w 548477"/>
                        <a:gd name="connsiteY5" fmla="*/ 678539 h 678539"/>
                        <a:gd name="connsiteX6" fmla="*/ 57940 w 548477"/>
                        <a:gd name="connsiteY6" fmla="*/ 414221 h 678539"/>
                        <a:gd name="connsiteX7" fmla="*/ 789 w 548477"/>
                        <a:gd name="connsiteY7" fmla="*/ 233246 h 678539"/>
                        <a:gd name="connsiteX8" fmla="*/ 62701 w 548477"/>
                        <a:gd name="connsiteY8" fmla="*/ 338021 h 678539"/>
                        <a:gd name="connsiteX9" fmla="*/ 100802 w 548477"/>
                        <a:gd name="connsiteY9" fmla="*/ 111802 h 678539"/>
                        <a:gd name="connsiteX0" fmla="*/ 103700 w 551375"/>
                        <a:gd name="connsiteY0" fmla="*/ 111802 h 678539"/>
                        <a:gd name="connsiteX1" fmla="*/ 146563 w 551375"/>
                        <a:gd name="connsiteY1" fmla="*/ 11790 h 678539"/>
                        <a:gd name="connsiteX2" fmla="*/ 396594 w 551375"/>
                        <a:gd name="connsiteY2" fmla="*/ 114183 h 678539"/>
                        <a:gd name="connsiteX3" fmla="*/ 551375 w 551375"/>
                        <a:gd name="connsiteY3" fmla="*/ 307065 h 678539"/>
                        <a:gd name="connsiteX4" fmla="*/ 360875 w 551375"/>
                        <a:gd name="connsiteY4" fmla="*/ 664252 h 678539"/>
                        <a:gd name="connsiteX5" fmla="*/ 34643 w 551375"/>
                        <a:gd name="connsiteY5" fmla="*/ 678539 h 678539"/>
                        <a:gd name="connsiteX6" fmla="*/ 60838 w 551375"/>
                        <a:gd name="connsiteY6" fmla="*/ 414221 h 678539"/>
                        <a:gd name="connsiteX7" fmla="*/ 3687 w 551375"/>
                        <a:gd name="connsiteY7" fmla="*/ 233246 h 678539"/>
                        <a:gd name="connsiteX8" fmla="*/ 65599 w 551375"/>
                        <a:gd name="connsiteY8" fmla="*/ 338021 h 678539"/>
                        <a:gd name="connsiteX9" fmla="*/ 103700 w 551375"/>
                        <a:gd name="connsiteY9" fmla="*/ 111802 h 678539"/>
                        <a:gd name="connsiteX0" fmla="*/ 109891 w 557566"/>
                        <a:gd name="connsiteY0" fmla="*/ 111802 h 678539"/>
                        <a:gd name="connsiteX1" fmla="*/ 152754 w 557566"/>
                        <a:gd name="connsiteY1" fmla="*/ 11790 h 678539"/>
                        <a:gd name="connsiteX2" fmla="*/ 402785 w 557566"/>
                        <a:gd name="connsiteY2" fmla="*/ 114183 h 678539"/>
                        <a:gd name="connsiteX3" fmla="*/ 557566 w 557566"/>
                        <a:gd name="connsiteY3" fmla="*/ 307065 h 678539"/>
                        <a:gd name="connsiteX4" fmla="*/ 367066 w 557566"/>
                        <a:gd name="connsiteY4" fmla="*/ 664252 h 678539"/>
                        <a:gd name="connsiteX5" fmla="*/ 40834 w 557566"/>
                        <a:gd name="connsiteY5" fmla="*/ 678539 h 678539"/>
                        <a:gd name="connsiteX6" fmla="*/ 67029 w 557566"/>
                        <a:gd name="connsiteY6" fmla="*/ 414221 h 678539"/>
                        <a:gd name="connsiteX7" fmla="*/ 9878 w 557566"/>
                        <a:gd name="connsiteY7" fmla="*/ 233246 h 678539"/>
                        <a:gd name="connsiteX8" fmla="*/ 71790 w 557566"/>
                        <a:gd name="connsiteY8" fmla="*/ 338021 h 678539"/>
                        <a:gd name="connsiteX9" fmla="*/ 109891 w 557566"/>
                        <a:gd name="connsiteY9" fmla="*/ 111802 h 678539"/>
                        <a:gd name="connsiteX0" fmla="*/ 109891 w 557566"/>
                        <a:gd name="connsiteY0" fmla="*/ 111802 h 678539"/>
                        <a:gd name="connsiteX1" fmla="*/ 152754 w 557566"/>
                        <a:gd name="connsiteY1" fmla="*/ 11790 h 678539"/>
                        <a:gd name="connsiteX2" fmla="*/ 402785 w 557566"/>
                        <a:gd name="connsiteY2" fmla="*/ 114183 h 678539"/>
                        <a:gd name="connsiteX3" fmla="*/ 557566 w 557566"/>
                        <a:gd name="connsiteY3" fmla="*/ 307065 h 678539"/>
                        <a:gd name="connsiteX4" fmla="*/ 367066 w 557566"/>
                        <a:gd name="connsiteY4" fmla="*/ 664252 h 678539"/>
                        <a:gd name="connsiteX5" fmla="*/ 40834 w 557566"/>
                        <a:gd name="connsiteY5" fmla="*/ 678539 h 678539"/>
                        <a:gd name="connsiteX6" fmla="*/ 67029 w 557566"/>
                        <a:gd name="connsiteY6" fmla="*/ 414221 h 678539"/>
                        <a:gd name="connsiteX7" fmla="*/ 9878 w 557566"/>
                        <a:gd name="connsiteY7" fmla="*/ 233246 h 678539"/>
                        <a:gd name="connsiteX8" fmla="*/ 71790 w 557566"/>
                        <a:gd name="connsiteY8" fmla="*/ 338021 h 678539"/>
                        <a:gd name="connsiteX9" fmla="*/ 109891 w 557566"/>
                        <a:gd name="connsiteY9" fmla="*/ 111802 h 678539"/>
                        <a:gd name="connsiteX0" fmla="*/ 109891 w 557566"/>
                        <a:gd name="connsiteY0" fmla="*/ 111802 h 678539"/>
                        <a:gd name="connsiteX1" fmla="*/ 152754 w 557566"/>
                        <a:gd name="connsiteY1" fmla="*/ 11790 h 678539"/>
                        <a:gd name="connsiteX2" fmla="*/ 402785 w 557566"/>
                        <a:gd name="connsiteY2" fmla="*/ 114183 h 678539"/>
                        <a:gd name="connsiteX3" fmla="*/ 557566 w 557566"/>
                        <a:gd name="connsiteY3" fmla="*/ 307065 h 678539"/>
                        <a:gd name="connsiteX4" fmla="*/ 367066 w 557566"/>
                        <a:gd name="connsiteY4" fmla="*/ 664252 h 678539"/>
                        <a:gd name="connsiteX5" fmla="*/ 40834 w 557566"/>
                        <a:gd name="connsiteY5" fmla="*/ 678539 h 678539"/>
                        <a:gd name="connsiteX6" fmla="*/ 67029 w 557566"/>
                        <a:gd name="connsiteY6" fmla="*/ 414221 h 678539"/>
                        <a:gd name="connsiteX7" fmla="*/ 9878 w 557566"/>
                        <a:gd name="connsiteY7" fmla="*/ 233246 h 678539"/>
                        <a:gd name="connsiteX8" fmla="*/ 71790 w 557566"/>
                        <a:gd name="connsiteY8" fmla="*/ 338021 h 678539"/>
                        <a:gd name="connsiteX9" fmla="*/ 109891 w 557566"/>
                        <a:gd name="connsiteY9" fmla="*/ 111802 h 678539"/>
                        <a:gd name="connsiteX0" fmla="*/ 109891 w 557566"/>
                        <a:gd name="connsiteY0" fmla="*/ 111802 h 707115"/>
                        <a:gd name="connsiteX1" fmla="*/ 152754 w 557566"/>
                        <a:gd name="connsiteY1" fmla="*/ 11790 h 707115"/>
                        <a:gd name="connsiteX2" fmla="*/ 402785 w 557566"/>
                        <a:gd name="connsiteY2" fmla="*/ 114183 h 707115"/>
                        <a:gd name="connsiteX3" fmla="*/ 557566 w 557566"/>
                        <a:gd name="connsiteY3" fmla="*/ 307065 h 707115"/>
                        <a:gd name="connsiteX4" fmla="*/ 419454 w 557566"/>
                        <a:gd name="connsiteY4" fmla="*/ 707115 h 707115"/>
                        <a:gd name="connsiteX5" fmla="*/ 40834 w 557566"/>
                        <a:gd name="connsiteY5" fmla="*/ 678539 h 707115"/>
                        <a:gd name="connsiteX6" fmla="*/ 67029 w 557566"/>
                        <a:gd name="connsiteY6" fmla="*/ 414221 h 707115"/>
                        <a:gd name="connsiteX7" fmla="*/ 9878 w 557566"/>
                        <a:gd name="connsiteY7" fmla="*/ 233246 h 707115"/>
                        <a:gd name="connsiteX8" fmla="*/ 71790 w 557566"/>
                        <a:gd name="connsiteY8" fmla="*/ 338021 h 707115"/>
                        <a:gd name="connsiteX9" fmla="*/ 109891 w 557566"/>
                        <a:gd name="connsiteY9" fmla="*/ 111802 h 707115"/>
                        <a:gd name="connsiteX0" fmla="*/ 109891 w 557566"/>
                        <a:gd name="connsiteY0" fmla="*/ 111802 h 747861"/>
                        <a:gd name="connsiteX1" fmla="*/ 152754 w 557566"/>
                        <a:gd name="connsiteY1" fmla="*/ 11790 h 747861"/>
                        <a:gd name="connsiteX2" fmla="*/ 402785 w 557566"/>
                        <a:gd name="connsiteY2" fmla="*/ 114183 h 747861"/>
                        <a:gd name="connsiteX3" fmla="*/ 557566 w 557566"/>
                        <a:gd name="connsiteY3" fmla="*/ 307065 h 747861"/>
                        <a:gd name="connsiteX4" fmla="*/ 419454 w 557566"/>
                        <a:gd name="connsiteY4" fmla="*/ 707115 h 747861"/>
                        <a:gd name="connsiteX5" fmla="*/ 40834 w 557566"/>
                        <a:gd name="connsiteY5" fmla="*/ 678539 h 747861"/>
                        <a:gd name="connsiteX6" fmla="*/ 67029 w 557566"/>
                        <a:gd name="connsiteY6" fmla="*/ 414221 h 747861"/>
                        <a:gd name="connsiteX7" fmla="*/ 9878 w 557566"/>
                        <a:gd name="connsiteY7" fmla="*/ 233246 h 747861"/>
                        <a:gd name="connsiteX8" fmla="*/ 71790 w 557566"/>
                        <a:gd name="connsiteY8" fmla="*/ 338021 h 747861"/>
                        <a:gd name="connsiteX9" fmla="*/ 109891 w 557566"/>
                        <a:gd name="connsiteY9" fmla="*/ 111802 h 747861"/>
                        <a:gd name="connsiteX0" fmla="*/ 109891 w 557566"/>
                        <a:gd name="connsiteY0" fmla="*/ 111802 h 822849"/>
                        <a:gd name="connsiteX1" fmla="*/ 152754 w 557566"/>
                        <a:gd name="connsiteY1" fmla="*/ 11790 h 822849"/>
                        <a:gd name="connsiteX2" fmla="*/ 402785 w 557566"/>
                        <a:gd name="connsiteY2" fmla="*/ 114183 h 822849"/>
                        <a:gd name="connsiteX3" fmla="*/ 557566 w 557566"/>
                        <a:gd name="connsiteY3" fmla="*/ 307065 h 822849"/>
                        <a:gd name="connsiteX4" fmla="*/ 419454 w 557566"/>
                        <a:gd name="connsiteY4" fmla="*/ 707115 h 822849"/>
                        <a:gd name="connsiteX5" fmla="*/ 40834 w 557566"/>
                        <a:gd name="connsiteY5" fmla="*/ 678539 h 822849"/>
                        <a:gd name="connsiteX6" fmla="*/ 67029 w 557566"/>
                        <a:gd name="connsiteY6" fmla="*/ 414221 h 822849"/>
                        <a:gd name="connsiteX7" fmla="*/ 9878 w 557566"/>
                        <a:gd name="connsiteY7" fmla="*/ 233246 h 822849"/>
                        <a:gd name="connsiteX8" fmla="*/ 71790 w 557566"/>
                        <a:gd name="connsiteY8" fmla="*/ 338021 h 822849"/>
                        <a:gd name="connsiteX9" fmla="*/ 109891 w 557566"/>
                        <a:gd name="connsiteY9" fmla="*/ 111802 h 822849"/>
                        <a:gd name="connsiteX0" fmla="*/ 109891 w 557566"/>
                        <a:gd name="connsiteY0" fmla="*/ 111802 h 822849"/>
                        <a:gd name="connsiteX1" fmla="*/ 152754 w 557566"/>
                        <a:gd name="connsiteY1" fmla="*/ 11790 h 822849"/>
                        <a:gd name="connsiteX2" fmla="*/ 402785 w 557566"/>
                        <a:gd name="connsiteY2" fmla="*/ 114183 h 822849"/>
                        <a:gd name="connsiteX3" fmla="*/ 557566 w 557566"/>
                        <a:gd name="connsiteY3" fmla="*/ 307065 h 822849"/>
                        <a:gd name="connsiteX4" fmla="*/ 393260 w 557566"/>
                        <a:gd name="connsiteY4" fmla="*/ 669015 h 822849"/>
                        <a:gd name="connsiteX5" fmla="*/ 419454 w 557566"/>
                        <a:gd name="connsiteY5" fmla="*/ 707115 h 822849"/>
                        <a:gd name="connsiteX6" fmla="*/ 40834 w 557566"/>
                        <a:gd name="connsiteY6" fmla="*/ 678539 h 822849"/>
                        <a:gd name="connsiteX7" fmla="*/ 67029 w 557566"/>
                        <a:gd name="connsiteY7" fmla="*/ 414221 h 822849"/>
                        <a:gd name="connsiteX8" fmla="*/ 9878 w 557566"/>
                        <a:gd name="connsiteY8" fmla="*/ 233246 h 822849"/>
                        <a:gd name="connsiteX9" fmla="*/ 71790 w 557566"/>
                        <a:gd name="connsiteY9" fmla="*/ 338021 h 822849"/>
                        <a:gd name="connsiteX10" fmla="*/ 109891 w 557566"/>
                        <a:gd name="connsiteY10" fmla="*/ 111802 h 822849"/>
                        <a:gd name="connsiteX0" fmla="*/ 109891 w 557566"/>
                        <a:gd name="connsiteY0" fmla="*/ 111802 h 822849"/>
                        <a:gd name="connsiteX1" fmla="*/ 152754 w 557566"/>
                        <a:gd name="connsiteY1" fmla="*/ 11790 h 822849"/>
                        <a:gd name="connsiteX2" fmla="*/ 402785 w 557566"/>
                        <a:gd name="connsiteY2" fmla="*/ 114183 h 822849"/>
                        <a:gd name="connsiteX3" fmla="*/ 557566 w 557566"/>
                        <a:gd name="connsiteY3" fmla="*/ 307065 h 822849"/>
                        <a:gd name="connsiteX4" fmla="*/ 393260 w 557566"/>
                        <a:gd name="connsiteY4" fmla="*/ 669015 h 822849"/>
                        <a:gd name="connsiteX5" fmla="*/ 419454 w 557566"/>
                        <a:gd name="connsiteY5" fmla="*/ 707115 h 822849"/>
                        <a:gd name="connsiteX6" fmla="*/ 40834 w 557566"/>
                        <a:gd name="connsiteY6" fmla="*/ 678539 h 822849"/>
                        <a:gd name="connsiteX7" fmla="*/ 67029 w 557566"/>
                        <a:gd name="connsiteY7" fmla="*/ 414221 h 822849"/>
                        <a:gd name="connsiteX8" fmla="*/ 9878 w 557566"/>
                        <a:gd name="connsiteY8" fmla="*/ 233246 h 822849"/>
                        <a:gd name="connsiteX9" fmla="*/ 71790 w 557566"/>
                        <a:gd name="connsiteY9" fmla="*/ 338021 h 822849"/>
                        <a:gd name="connsiteX10" fmla="*/ 109891 w 557566"/>
                        <a:gd name="connsiteY10" fmla="*/ 111802 h 822849"/>
                        <a:gd name="connsiteX0" fmla="*/ 109891 w 557566"/>
                        <a:gd name="connsiteY0" fmla="*/ 111802 h 822849"/>
                        <a:gd name="connsiteX1" fmla="*/ 152754 w 557566"/>
                        <a:gd name="connsiteY1" fmla="*/ 11790 h 822849"/>
                        <a:gd name="connsiteX2" fmla="*/ 402785 w 557566"/>
                        <a:gd name="connsiteY2" fmla="*/ 114183 h 822849"/>
                        <a:gd name="connsiteX3" fmla="*/ 557566 w 557566"/>
                        <a:gd name="connsiteY3" fmla="*/ 307065 h 822849"/>
                        <a:gd name="connsiteX4" fmla="*/ 393260 w 557566"/>
                        <a:gd name="connsiteY4" fmla="*/ 669015 h 822849"/>
                        <a:gd name="connsiteX5" fmla="*/ 419454 w 557566"/>
                        <a:gd name="connsiteY5" fmla="*/ 707115 h 822849"/>
                        <a:gd name="connsiteX6" fmla="*/ 40834 w 557566"/>
                        <a:gd name="connsiteY6" fmla="*/ 678539 h 822849"/>
                        <a:gd name="connsiteX7" fmla="*/ 67029 w 557566"/>
                        <a:gd name="connsiteY7" fmla="*/ 414221 h 822849"/>
                        <a:gd name="connsiteX8" fmla="*/ 9878 w 557566"/>
                        <a:gd name="connsiteY8" fmla="*/ 233246 h 822849"/>
                        <a:gd name="connsiteX9" fmla="*/ 71790 w 557566"/>
                        <a:gd name="connsiteY9" fmla="*/ 338021 h 822849"/>
                        <a:gd name="connsiteX10" fmla="*/ 109891 w 557566"/>
                        <a:gd name="connsiteY10" fmla="*/ 111802 h 822849"/>
                        <a:gd name="connsiteX0" fmla="*/ 109891 w 557566"/>
                        <a:gd name="connsiteY0" fmla="*/ 111802 h 822849"/>
                        <a:gd name="connsiteX1" fmla="*/ 152754 w 557566"/>
                        <a:gd name="connsiteY1" fmla="*/ 11790 h 822849"/>
                        <a:gd name="connsiteX2" fmla="*/ 402785 w 557566"/>
                        <a:gd name="connsiteY2" fmla="*/ 114183 h 822849"/>
                        <a:gd name="connsiteX3" fmla="*/ 557566 w 557566"/>
                        <a:gd name="connsiteY3" fmla="*/ 307065 h 822849"/>
                        <a:gd name="connsiteX4" fmla="*/ 393260 w 557566"/>
                        <a:gd name="connsiteY4" fmla="*/ 669015 h 822849"/>
                        <a:gd name="connsiteX5" fmla="*/ 419454 w 557566"/>
                        <a:gd name="connsiteY5" fmla="*/ 707115 h 822849"/>
                        <a:gd name="connsiteX6" fmla="*/ 40834 w 557566"/>
                        <a:gd name="connsiteY6" fmla="*/ 678539 h 822849"/>
                        <a:gd name="connsiteX7" fmla="*/ 67029 w 557566"/>
                        <a:gd name="connsiteY7" fmla="*/ 414221 h 822849"/>
                        <a:gd name="connsiteX8" fmla="*/ 9878 w 557566"/>
                        <a:gd name="connsiteY8" fmla="*/ 233246 h 822849"/>
                        <a:gd name="connsiteX9" fmla="*/ 71790 w 557566"/>
                        <a:gd name="connsiteY9" fmla="*/ 338021 h 822849"/>
                        <a:gd name="connsiteX10" fmla="*/ 109891 w 557566"/>
                        <a:gd name="connsiteY10" fmla="*/ 111802 h 822849"/>
                        <a:gd name="connsiteX0" fmla="*/ 109891 w 557566"/>
                        <a:gd name="connsiteY0" fmla="*/ 111802 h 822849"/>
                        <a:gd name="connsiteX1" fmla="*/ 152754 w 557566"/>
                        <a:gd name="connsiteY1" fmla="*/ 11790 h 822849"/>
                        <a:gd name="connsiteX2" fmla="*/ 402785 w 557566"/>
                        <a:gd name="connsiteY2" fmla="*/ 114183 h 822849"/>
                        <a:gd name="connsiteX3" fmla="*/ 557566 w 557566"/>
                        <a:gd name="connsiteY3" fmla="*/ 307065 h 822849"/>
                        <a:gd name="connsiteX4" fmla="*/ 393260 w 557566"/>
                        <a:gd name="connsiteY4" fmla="*/ 669015 h 822849"/>
                        <a:gd name="connsiteX5" fmla="*/ 419454 w 557566"/>
                        <a:gd name="connsiteY5" fmla="*/ 707115 h 822849"/>
                        <a:gd name="connsiteX6" fmla="*/ 40834 w 557566"/>
                        <a:gd name="connsiteY6" fmla="*/ 678539 h 822849"/>
                        <a:gd name="connsiteX7" fmla="*/ 67029 w 557566"/>
                        <a:gd name="connsiteY7" fmla="*/ 414221 h 822849"/>
                        <a:gd name="connsiteX8" fmla="*/ 9878 w 557566"/>
                        <a:gd name="connsiteY8" fmla="*/ 233246 h 822849"/>
                        <a:gd name="connsiteX9" fmla="*/ 71790 w 557566"/>
                        <a:gd name="connsiteY9" fmla="*/ 338021 h 822849"/>
                        <a:gd name="connsiteX10" fmla="*/ 109891 w 557566"/>
                        <a:gd name="connsiteY10" fmla="*/ 111802 h 822849"/>
                        <a:gd name="connsiteX0" fmla="*/ 109891 w 557566"/>
                        <a:gd name="connsiteY0" fmla="*/ 111802 h 822849"/>
                        <a:gd name="connsiteX1" fmla="*/ 152754 w 557566"/>
                        <a:gd name="connsiteY1" fmla="*/ 11790 h 822849"/>
                        <a:gd name="connsiteX2" fmla="*/ 402785 w 557566"/>
                        <a:gd name="connsiteY2" fmla="*/ 114183 h 822849"/>
                        <a:gd name="connsiteX3" fmla="*/ 557566 w 557566"/>
                        <a:gd name="connsiteY3" fmla="*/ 307065 h 822849"/>
                        <a:gd name="connsiteX4" fmla="*/ 393260 w 557566"/>
                        <a:gd name="connsiteY4" fmla="*/ 669015 h 822849"/>
                        <a:gd name="connsiteX5" fmla="*/ 419454 w 557566"/>
                        <a:gd name="connsiteY5" fmla="*/ 707115 h 822849"/>
                        <a:gd name="connsiteX6" fmla="*/ 40834 w 557566"/>
                        <a:gd name="connsiteY6" fmla="*/ 678539 h 822849"/>
                        <a:gd name="connsiteX7" fmla="*/ 67029 w 557566"/>
                        <a:gd name="connsiteY7" fmla="*/ 414221 h 822849"/>
                        <a:gd name="connsiteX8" fmla="*/ 9878 w 557566"/>
                        <a:gd name="connsiteY8" fmla="*/ 233246 h 822849"/>
                        <a:gd name="connsiteX9" fmla="*/ 71790 w 557566"/>
                        <a:gd name="connsiteY9" fmla="*/ 338021 h 822849"/>
                        <a:gd name="connsiteX10" fmla="*/ 109891 w 557566"/>
                        <a:gd name="connsiteY10" fmla="*/ 111802 h 822849"/>
                        <a:gd name="connsiteX0" fmla="*/ 109891 w 557566"/>
                        <a:gd name="connsiteY0" fmla="*/ 111802 h 822849"/>
                        <a:gd name="connsiteX1" fmla="*/ 152754 w 557566"/>
                        <a:gd name="connsiteY1" fmla="*/ 11790 h 822849"/>
                        <a:gd name="connsiteX2" fmla="*/ 402785 w 557566"/>
                        <a:gd name="connsiteY2" fmla="*/ 114183 h 822849"/>
                        <a:gd name="connsiteX3" fmla="*/ 557566 w 557566"/>
                        <a:gd name="connsiteY3" fmla="*/ 307065 h 822849"/>
                        <a:gd name="connsiteX4" fmla="*/ 393260 w 557566"/>
                        <a:gd name="connsiteY4" fmla="*/ 669015 h 822849"/>
                        <a:gd name="connsiteX5" fmla="*/ 419454 w 557566"/>
                        <a:gd name="connsiteY5" fmla="*/ 707115 h 822849"/>
                        <a:gd name="connsiteX6" fmla="*/ 40834 w 557566"/>
                        <a:gd name="connsiteY6" fmla="*/ 678539 h 822849"/>
                        <a:gd name="connsiteX7" fmla="*/ 67029 w 557566"/>
                        <a:gd name="connsiteY7" fmla="*/ 414221 h 822849"/>
                        <a:gd name="connsiteX8" fmla="*/ 9878 w 557566"/>
                        <a:gd name="connsiteY8" fmla="*/ 233246 h 822849"/>
                        <a:gd name="connsiteX9" fmla="*/ 71790 w 557566"/>
                        <a:gd name="connsiteY9" fmla="*/ 338021 h 822849"/>
                        <a:gd name="connsiteX10" fmla="*/ 109891 w 557566"/>
                        <a:gd name="connsiteY10" fmla="*/ 111802 h 822849"/>
                        <a:gd name="connsiteX0" fmla="*/ 109891 w 557566"/>
                        <a:gd name="connsiteY0" fmla="*/ 111802 h 822849"/>
                        <a:gd name="connsiteX1" fmla="*/ 152754 w 557566"/>
                        <a:gd name="connsiteY1" fmla="*/ 11790 h 822849"/>
                        <a:gd name="connsiteX2" fmla="*/ 402785 w 557566"/>
                        <a:gd name="connsiteY2" fmla="*/ 114183 h 822849"/>
                        <a:gd name="connsiteX3" fmla="*/ 557566 w 557566"/>
                        <a:gd name="connsiteY3" fmla="*/ 307065 h 822849"/>
                        <a:gd name="connsiteX4" fmla="*/ 393260 w 557566"/>
                        <a:gd name="connsiteY4" fmla="*/ 669015 h 822849"/>
                        <a:gd name="connsiteX5" fmla="*/ 419454 w 557566"/>
                        <a:gd name="connsiteY5" fmla="*/ 707115 h 822849"/>
                        <a:gd name="connsiteX6" fmla="*/ 40834 w 557566"/>
                        <a:gd name="connsiteY6" fmla="*/ 678539 h 822849"/>
                        <a:gd name="connsiteX7" fmla="*/ 67029 w 557566"/>
                        <a:gd name="connsiteY7" fmla="*/ 414221 h 822849"/>
                        <a:gd name="connsiteX8" fmla="*/ 9878 w 557566"/>
                        <a:gd name="connsiteY8" fmla="*/ 233246 h 822849"/>
                        <a:gd name="connsiteX9" fmla="*/ 71790 w 557566"/>
                        <a:gd name="connsiteY9" fmla="*/ 328496 h 822849"/>
                        <a:gd name="connsiteX10" fmla="*/ 109891 w 557566"/>
                        <a:gd name="connsiteY10" fmla="*/ 111802 h 822849"/>
                        <a:gd name="connsiteX0" fmla="*/ 109891 w 557566"/>
                        <a:gd name="connsiteY0" fmla="*/ 111802 h 822849"/>
                        <a:gd name="connsiteX1" fmla="*/ 152754 w 557566"/>
                        <a:gd name="connsiteY1" fmla="*/ 11790 h 822849"/>
                        <a:gd name="connsiteX2" fmla="*/ 402785 w 557566"/>
                        <a:gd name="connsiteY2" fmla="*/ 114183 h 822849"/>
                        <a:gd name="connsiteX3" fmla="*/ 557566 w 557566"/>
                        <a:gd name="connsiteY3" fmla="*/ 307065 h 822849"/>
                        <a:gd name="connsiteX4" fmla="*/ 393260 w 557566"/>
                        <a:gd name="connsiteY4" fmla="*/ 669015 h 822849"/>
                        <a:gd name="connsiteX5" fmla="*/ 419454 w 557566"/>
                        <a:gd name="connsiteY5" fmla="*/ 707115 h 822849"/>
                        <a:gd name="connsiteX6" fmla="*/ 40834 w 557566"/>
                        <a:gd name="connsiteY6" fmla="*/ 678539 h 822849"/>
                        <a:gd name="connsiteX7" fmla="*/ 67029 w 557566"/>
                        <a:gd name="connsiteY7" fmla="*/ 414221 h 822849"/>
                        <a:gd name="connsiteX8" fmla="*/ 9878 w 557566"/>
                        <a:gd name="connsiteY8" fmla="*/ 233246 h 822849"/>
                        <a:gd name="connsiteX9" fmla="*/ 71790 w 557566"/>
                        <a:gd name="connsiteY9" fmla="*/ 328496 h 822849"/>
                        <a:gd name="connsiteX10" fmla="*/ 109891 w 557566"/>
                        <a:gd name="connsiteY10" fmla="*/ 111802 h 822849"/>
                        <a:gd name="connsiteX0" fmla="*/ 109891 w 557566"/>
                        <a:gd name="connsiteY0" fmla="*/ 111802 h 822849"/>
                        <a:gd name="connsiteX1" fmla="*/ 152754 w 557566"/>
                        <a:gd name="connsiteY1" fmla="*/ 11790 h 822849"/>
                        <a:gd name="connsiteX2" fmla="*/ 402785 w 557566"/>
                        <a:gd name="connsiteY2" fmla="*/ 114183 h 822849"/>
                        <a:gd name="connsiteX3" fmla="*/ 557566 w 557566"/>
                        <a:gd name="connsiteY3" fmla="*/ 307065 h 822849"/>
                        <a:gd name="connsiteX4" fmla="*/ 393260 w 557566"/>
                        <a:gd name="connsiteY4" fmla="*/ 669015 h 822849"/>
                        <a:gd name="connsiteX5" fmla="*/ 419454 w 557566"/>
                        <a:gd name="connsiteY5" fmla="*/ 707115 h 822849"/>
                        <a:gd name="connsiteX6" fmla="*/ 40834 w 557566"/>
                        <a:gd name="connsiteY6" fmla="*/ 678539 h 822849"/>
                        <a:gd name="connsiteX7" fmla="*/ 67029 w 557566"/>
                        <a:gd name="connsiteY7" fmla="*/ 414221 h 822849"/>
                        <a:gd name="connsiteX8" fmla="*/ 9878 w 557566"/>
                        <a:gd name="connsiteY8" fmla="*/ 233246 h 822849"/>
                        <a:gd name="connsiteX9" fmla="*/ 71790 w 557566"/>
                        <a:gd name="connsiteY9" fmla="*/ 328496 h 822849"/>
                        <a:gd name="connsiteX10" fmla="*/ 109891 w 557566"/>
                        <a:gd name="connsiteY10" fmla="*/ 111802 h 822849"/>
                        <a:gd name="connsiteX0" fmla="*/ 109891 w 557566"/>
                        <a:gd name="connsiteY0" fmla="*/ 111802 h 822849"/>
                        <a:gd name="connsiteX1" fmla="*/ 152754 w 557566"/>
                        <a:gd name="connsiteY1" fmla="*/ 11790 h 822849"/>
                        <a:gd name="connsiteX2" fmla="*/ 402785 w 557566"/>
                        <a:gd name="connsiteY2" fmla="*/ 114183 h 822849"/>
                        <a:gd name="connsiteX3" fmla="*/ 557566 w 557566"/>
                        <a:gd name="connsiteY3" fmla="*/ 307065 h 822849"/>
                        <a:gd name="connsiteX4" fmla="*/ 393260 w 557566"/>
                        <a:gd name="connsiteY4" fmla="*/ 669015 h 822849"/>
                        <a:gd name="connsiteX5" fmla="*/ 419454 w 557566"/>
                        <a:gd name="connsiteY5" fmla="*/ 707115 h 822849"/>
                        <a:gd name="connsiteX6" fmla="*/ 40834 w 557566"/>
                        <a:gd name="connsiteY6" fmla="*/ 678539 h 822849"/>
                        <a:gd name="connsiteX7" fmla="*/ 67029 w 557566"/>
                        <a:gd name="connsiteY7" fmla="*/ 414221 h 822849"/>
                        <a:gd name="connsiteX8" fmla="*/ 9878 w 557566"/>
                        <a:gd name="connsiteY8" fmla="*/ 233246 h 822849"/>
                        <a:gd name="connsiteX9" fmla="*/ 71790 w 557566"/>
                        <a:gd name="connsiteY9" fmla="*/ 328496 h 822849"/>
                        <a:gd name="connsiteX10" fmla="*/ 109891 w 557566"/>
                        <a:gd name="connsiteY10" fmla="*/ 111802 h 822849"/>
                        <a:gd name="connsiteX0" fmla="*/ 109891 w 557566"/>
                        <a:gd name="connsiteY0" fmla="*/ 111802 h 822849"/>
                        <a:gd name="connsiteX1" fmla="*/ 152754 w 557566"/>
                        <a:gd name="connsiteY1" fmla="*/ 11790 h 822849"/>
                        <a:gd name="connsiteX2" fmla="*/ 402785 w 557566"/>
                        <a:gd name="connsiteY2" fmla="*/ 114183 h 822849"/>
                        <a:gd name="connsiteX3" fmla="*/ 557566 w 557566"/>
                        <a:gd name="connsiteY3" fmla="*/ 307065 h 822849"/>
                        <a:gd name="connsiteX4" fmla="*/ 393260 w 557566"/>
                        <a:gd name="connsiteY4" fmla="*/ 669015 h 822849"/>
                        <a:gd name="connsiteX5" fmla="*/ 419454 w 557566"/>
                        <a:gd name="connsiteY5" fmla="*/ 707115 h 822849"/>
                        <a:gd name="connsiteX6" fmla="*/ 40834 w 557566"/>
                        <a:gd name="connsiteY6" fmla="*/ 678539 h 822849"/>
                        <a:gd name="connsiteX7" fmla="*/ 67029 w 557566"/>
                        <a:gd name="connsiteY7" fmla="*/ 414221 h 822849"/>
                        <a:gd name="connsiteX8" fmla="*/ 9878 w 557566"/>
                        <a:gd name="connsiteY8" fmla="*/ 233246 h 822849"/>
                        <a:gd name="connsiteX9" fmla="*/ 71790 w 557566"/>
                        <a:gd name="connsiteY9" fmla="*/ 328496 h 822849"/>
                        <a:gd name="connsiteX10" fmla="*/ 109891 w 557566"/>
                        <a:gd name="connsiteY10" fmla="*/ 111802 h 822849"/>
                        <a:gd name="connsiteX0" fmla="*/ 109891 w 557566"/>
                        <a:gd name="connsiteY0" fmla="*/ 111802 h 822849"/>
                        <a:gd name="connsiteX1" fmla="*/ 152754 w 557566"/>
                        <a:gd name="connsiteY1" fmla="*/ 11790 h 822849"/>
                        <a:gd name="connsiteX2" fmla="*/ 402785 w 557566"/>
                        <a:gd name="connsiteY2" fmla="*/ 114183 h 822849"/>
                        <a:gd name="connsiteX3" fmla="*/ 557566 w 557566"/>
                        <a:gd name="connsiteY3" fmla="*/ 307065 h 822849"/>
                        <a:gd name="connsiteX4" fmla="*/ 393260 w 557566"/>
                        <a:gd name="connsiteY4" fmla="*/ 669015 h 822849"/>
                        <a:gd name="connsiteX5" fmla="*/ 419454 w 557566"/>
                        <a:gd name="connsiteY5" fmla="*/ 707115 h 822849"/>
                        <a:gd name="connsiteX6" fmla="*/ 40834 w 557566"/>
                        <a:gd name="connsiteY6" fmla="*/ 678539 h 822849"/>
                        <a:gd name="connsiteX7" fmla="*/ 67029 w 557566"/>
                        <a:gd name="connsiteY7" fmla="*/ 414221 h 822849"/>
                        <a:gd name="connsiteX8" fmla="*/ 9878 w 557566"/>
                        <a:gd name="connsiteY8" fmla="*/ 233246 h 822849"/>
                        <a:gd name="connsiteX9" fmla="*/ 71790 w 557566"/>
                        <a:gd name="connsiteY9" fmla="*/ 328496 h 822849"/>
                        <a:gd name="connsiteX10" fmla="*/ 109891 w 557566"/>
                        <a:gd name="connsiteY10" fmla="*/ 111802 h 822849"/>
                        <a:gd name="connsiteX0" fmla="*/ 109891 w 557566"/>
                        <a:gd name="connsiteY0" fmla="*/ 111802 h 822849"/>
                        <a:gd name="connsiteX1" fmla="*/ 152754 w 557566"/>
                        <a:gd name="connsiteY1" fmla="*/ 11790 h 822849"/>
                        <a:gd name="connsiteX2" fmla="*/ 402785 w 557566"/>
                        <a:gd name="connsiteY2" fmla="*/ 114183 h 822849"/>
                        <a:gd name="connsiteX3" fmla="*/ 557566 w 557566"/>
                        <a:gd name="connsiteY3" fmla="*/ 307065 h 822849"/>
                        <a:gd name="connsiteX4" fmla="*/ 393260 w 557566"/>
                        <a:gd name="connsiteY4" fmla="*/ 669015 h 822849"/>
                        <a:gd name="connsiteX5" fmla="*/ 419454 w 557566"/>
                        <a:gd name="connsiteY5" fmla="*/ 707115 h 822849"/>
                        <a:gd name="connsiteX6" fmla="*/ 40834 w 557566"/>
                        <a:gd name="connsiteY6" fmla="*/ 678539 h 822849"/>
                        <a:gd name="connsiteX7" fmla="*/ 67029 w 557566"/>
                        <a:gd name="connsiteY7" fmla="*/ 414221 h 822849"/>
                        <a:gd name="connsiteX8" fmla="*/ 9878 w 557566"/>
                        <a:gd name="connsiteY8" fmla="*/ 233246 h 822849"/>
                        <a:gd name="connsiteX9" fmla="*/ 71790 w 557566"/>
                        <a:gd name="connsiteY9" fmla="*/ 328496 h 822849"/>
                        <a:gd name="connsiteX10" fmla="*/ 109891 w 557566"/>
                        <a:gd name="connsiteY10" fmla="*/ 111802 h 8228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557566" h="822849">
                          <a:moveTo>
                            <a:pt x="109891" y="111802"/>
                          </a:moveTo>
                          <a:cubicBezTo>
                            <a:pt x="89651" y="32030"/>
                            <a:pt x="89651" y="23300"/>
                            <a:pt x="152754" y="11790"/>
                          </a:cubicBezTo>
                          <a:cubicBezTo>
                            <a:pt x="206333" y="-37819"/>
                            <a:pt x="317060" y="83226"/>
                            <a:pt x="402785" y="114183"/>
                          </a:cubicBezTo>
                          <a:cubicBezTo>
                            <a:pt x="503592" y="87990"/>
                            <a:pt x="535340" y="211815"/>
                            <a:pt x="557566" y="307065"/>
                          </a:cubicBezTo>
                          <a:cubicBezTo>
                            <a:pt x="528197" y="442796"/>
                            <a:pt x="463110" y="580909"/>
                            <a:pt x="393260" y="669015"/>
                          </a:cubicBezTo>
                          <a:cubicBezTo>
                            <a:pt x="406753" y="684097"/>
                            <a:pt x="401198" y="687271"/>
                            <a:pt x="419454" y="707115"/>
                          </a:cubicBezTo>
                          <a:cubicBezTo>
                            <a:pt x="355159" y="902377"/>
                            <a:pt x="181329" y="821414"/>
                            <a:pt x="40834" y="678539"/>
                          </a:cubicBezTo>
                          <a:cubicBezTo>
                            <a:pt x="38056" y="623770"/>
                            <a:pt x="86476" y="486055"/>
                            <a:pt x="67029" y="414221"/>
                          </a:cubicBezTo>
                          <a:cubicBezTo>
                            <a:pt x="2338" y="351912"/>
                            <a:pt x="-12743" y="270949"/>
                            <a:pt x="9878" y="233246"/>
                          </a:cubicBezTo>
                          <a:cubicBezTo>
                            <a:pt x="65440" y="233246"/>
                            <a:pt x="56709" y="347546"/>
                            <a:pt x="71790" y="328496"/>
                          </a:cubicBezTo>
                          <a:cubicBezTo>
                            <a:pt x="70203" y="217371"/>
                            <a:pt x="85284" y="187208"/>
                            <a:pt x="109891" y="111802"/>
                          </a:cubicBezTo>
                          <a:close/>
                        </a:path>
                      </a:pathLst>
                    </a:custGeom>
                    <a:solidFill>
                      <a:srgbClr val="E9BF9F"/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>
                        <a:defRPr/>
                      </a:pPr>
                      <a:endParaRPr lang="en-US" kern="0" dirty="0">
                        <a:solidFill>
                          <a:prstClr val="white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79" name="Rectangle 12"/>
                    <p:cNvSpPr/>
                    <p:nvPr/>
                  </p:nvSpPr>
                  <p:spPr>
                    <a:xfrm>
                      <a:off x="1917282" y="1221620"/>
                      <a:ext cx="461104" cy="316667"/>
                    </a:xfrm>
                    <a:custGeom>
                      <a:avLst/>
                      <a:gdLst>
                        <a:gd name="connsiteX0" fmla="*/ 0 w 495300"/>
                        <a:gd name="connsiteY0" fmla="*/ 0 h 76200"/>
                        <a:gd name="connsiteX1" fmla="*/ 495300 w 495300"/>
                        <a:gd name="connsiteY1" fmla="*/ 0 h 76200"/>
                        <a:gd name="connsiteX2" fmla="*/ 495300 w 495300"/>
                        <a:gd name="connsiteY2" fmla="*/ 76200 h 76200"/>
                        <a:gd name="connsiteX3" fmla="*/ 0 w 495300"/>
                        <a:gd name="connsiteY3" fmla="*/ 76200 h 76200"/>
                        <a:gd name="connsiteX4" fmla="*/ 0 w 495300"/>
                        <a:gd name="connsiteY4" fmla="*/ 0 h 76200"/>
                        <a:gd name="connsiteX0" fmla="*/ 0 w 519113"/>
                        <a:gd name="connsiteY0" fmla="*/ 0 h 221456"/>
                        <a:gd name="connsiteX1" fmla="*/ 519113 w 519113"/>
                        <a:gd name="connsiteY1" fmla="*/ 145256 h 221456"/>
                        <a:gd name="connsiteX2" fmla="*/ 519113 w 519113"/>
                        <a:gd name="connsiteY2" fmla="*/ 221456 h 221456"/>
                        <a:gd name="connsiteX3" fmla="*/ 23813 w 519113"/>
                        <a:gd name="connsiteY3" fmla="*/ 221456 h 221456"/>
                        <a:gd name="connsiteX4" fmla="*/ 0 w 519113"/>
                        <a:gd name="connsiteY4" fmla="*/ 0 h 221456"/>
                        <a:gd name="connsiteX0" fmla="*/ 0 w 519113"/>
                        <a:gd name="connsiteY0" fmla="*/ 0 h 311943"/>
                        <a:gd name="connsiteX1" fmla="*/ 519113 w 519113"/>
                        <a:gd name="connsiteY1" fmla="*/ 145256 h 311943"/>
                        <a:gd name="connsiteX2" fmla="*/ 519113 w 519113"/>
                        <a:gd name="connsiteY2" fmla="*/ 221456 h 311943"/>
                        <a:gd name="connsiteX3" fmla="*/ 138113 w 519113"/>
                        <a:gd name="connsiteY3" fmla="*/ 311943 h 311943"/>
                        <a:gd name="connsiteX4" fmla="*/ 0 w 519113"/>
                        <a:gd name="connsiteY4" fmla="*/ 0 h 311943"/>
                        <a:gd name="connsiteX0" fmla="*/ 0 w 519113"/>
                        <a:gd name="connsiteY0" fmla="*/ 0 h 311943"/>
                        <a:gd name="connsiteX1" fmla="*/ 519113 w 519113"/>
                        <a:gd name="connsiteY1" fmla="*/ 145256 h 311943"/>
                        <a:gd name="connsiteX2" fmla="*/ 519113 w 519113"/>
                        <a:gd name="connsiteY2" fmla="*/ 221456 h 311943"/>
                        <a:gd name="connsiteX3" fmla="*/ 138113 w 519113"/>
                        <a:gd name="connsiteY3" fmla="*/ 311943 h 311943"/>
                        <a:gd name="connsiteX4" fmla="*/ 0 w 519113"/>
                        <a:gd name="connsiteY4" fmla="*/ 0 h 311943"/>
                        <a:gd name="connsiteX0" fmla="*/ 11313 w 530426"/>
                        <a:gd name="connsiteY0" fmla="*/ 0 h 311943"/>
                        <a:gd name="connsiteX1" fmla="*/ 530426 w 530426"/>
                        <a:gd name="connsiteY1" fmla="*/ 145256 h 311943"/>
                        <a:gd name="connsiteX2" fmla="*/ 530426 w 530426"/>
                        <a:gd name="connsiteY2" fmla="*/ 221456 h 311943"/>
                        <a:gd name="connsiteX3" fmla="*/ 149426 w 530426"/>
                        <a:gd name="connsiteY3" fmla="*/ 311943 h 311943"/>
                        <a:gd name="connsiteX4" fmla="*/ 11313 w 530426"/>
                        <a:gd name="connsiteY4" fmla="*/ 0 h 311943"/>
                        <a:gd name="connsiteX0" fmla="*/ 11313 w 530426"/>
                        <a:gd name="connsiteY0" fmla="*/ 0 h 311943"/>
                        <a:gd name="connsiteX1" fmla="*/ 263727 w 530426"/>
                        <a:gd name="connsiteY1" fmla="*/ 154781 h 311943"/>
                        <a:gd name="connsiteX2" fmla="*/ 530426 w 530426"/>
                        <a:gd name="connsiteY2" fmla="*/ 145256 h 311943"/>
                        <a:gd name="connsiteX3" fmla="*/ 530426 w 530426"/>
                        <a:gd name="connsiteY3" fmla="*/ 221456 h 311943"/>
                        <a:gd name="connsiteX4" fmla="*/ 149426 w 530426"/>
                        <a:gd name="connsiteY4" fmla="*/ 311943 h 311943"/>
                        <a:gd name="connsiteX5" fmla="*/ 11313 w 530426"/>
                        <a:gd name="connsiteY5" fmla="*/ 0 h 311943"/>
                        <a:gd name="connsiteX0" fmla="*/ 11313 w 530426"/>
                        <a:gd name="connsiteY0" fmla="*/ 0 h 311943"/>
                        <a:gd name="connsiteX1" fmla="*/ 263727 w 530426"/>
                        <a:gd name="connsiteY1" fmla="*/ 154781 h 311943"/>
                        <a:gd name="connsiteX2" fmla="*/ 530426 w 530426"/>
                        <a:gd name="connsiteY2" fmla="*/ 145256 h 311943"/>
                        <a:gd name="connsiteX3" fmla="*/ 530426 w 530426"/>
                        <a:gd name="connsiteY3" fmla="*/ 221456 h 311943"/>
                        <a:gd name="connsiteX4" fmla="*/ 149426 w 530426"/>
                        <a:gd name="connsiteY4" fmla="*/ 311943 h 311943"/>
                        <a:gd name="connsiteX5" fmla="*/ 11313 w 530426"/>
                        <a:gd name="connsiteY5" fmla="*/ 0 h 311943"/>
                        <a:gd name="connsiteX0" fmla="*/ 11313 w 530426"/>
                        <a:gd name="connsiteY0" fmla="*/ 0 h 311943"/>
                        <a:gd name="connsiteX1" fmla="*/ 263727 w 530426"/>
                        <a:gd name="connsiteY1" fmla="*/ 154781 h 311943"/>
                        <a:gd name="connsiteX2" fmla="*/ 530426 w 530426"/>
                        <a:gd name="connsiteY2" fmla="*/ 145256 h 311943"/>
                        <a:gd name="connsiteX3" fmla="*/ 530426 w 530426"/>
                        <a:gd name="connsiteY3" fmla="*/ 221456 h 311943"/>
                        <a:gd name="connsiteX4" fmla="*/ 149426 w 530426"/>
                        <a:gd name="connsiteY4" fmla="*/ 311943 h 311943"/>
                        <a:gd name="connsiteX5" fmla="*/ 11313 w 530426"/>
                        <a:gd name="connsiteY5" fmla="*/ 0 h 311943"/>
                        <a:gd name="connsiteX0" fmla="*/ 11313 w 530426"/>
                        <a:gd name="connsiteY0" fmla="*/ 0 h 311943"/>
                        <a:gd name="connsiteX1" fmla="*/ 263727 w 530426"/>
                        <a:gd name="connsiteY1" fmla="*/ 154781 h 311943"/>
                        <a:gd name="connsiteX2" fmla="*/ 394694 w 530426"/>
                        <a:gd name="connsiteY2" fmla="*/ 30956 h 311943"/>
                        <a:gd name="connsiteX3" fmla="*/ 530426 w 530426"/>
                        <a:gd name="connsiteY3" fmla="*/ 221456 h 311943"/>
                        <a:gd name="connsiteX4" fmla="*/ 149426 w 530426"/>
                        <a:gd name="connsiteY4" fmla="*/ 311943 h 311943"/>
                        <a:gd name="connsiteX5" fmla="*/ 11313 w 530426"/>
                        <a:gd name="connsiteY5" fmla="*/ 0 h 311943"/>
                        <a:gd name="connsiteX0" fmla="*/ 11313 w 530426"/>
                        <a:gd name="connsiteY0" fmla="*/ 0 h 311943"/>
                        <a:gd name="connsiteX1" fmla="*/ 263727 w 530426"/>
                        <a:gd name="connsiteY1" fmla="*/ 154781 h 311943"/>
                        <a:gd name="connsiteX2" fmla="*/ 394694 w 530426"/>
                        <a:gd name="connsiteY2" fmla="*/ 30956 h 311943"/>
                        <a:gd name="connsiteX3" fmla="*/ 530426 w 530426"/>
                        <a:gd name="connsiteY3" fmla="*/ 221456 h 311943"/>
                        <a:gd name="connsiteX4" fmla="*/ 149426 w 530426"/>
                        <a:gd name="connsiteY4" fmla="*/ 311943 h 311943"/>
                        <a:gd name="connsiteX5" fmla="*/ 11313 w 530426"/>
                        <a:gd name="connsiteY5" fmla="*/ 0 h 311943"/>
                        <a:gd name="connsiteX0" fmla="*/ 11313 w 530426"/>
                        <a:gd name="connsiteY0" fmla="*/ 0 h 311943"/>
                        <a:gd name="connsiteX1" fmla="*/ 263727 w 530426"/>
                        <a:gd name="connsiteY1" fmla="*/ 154781 h 311943"/>
                        <a:gd name="connsiteX2" fmla="*/ 394694 w 530426"/>
                        <a:gd name="connsiteY2" fmla="*/ 30956 h 311943"/>
                        <a:gd name="connsiteX3" fmla="*/ 530426 w 530426"/>
                        <a:gd name="connsiteY3" fmla="*/ 221456 h 311943"/>
                        <a:gd name="connsiteX4" fmla="*/ 149426 w 530426"/>
                        <a:gd name="connsiteY4" fmla="*/ 311943 h 311943"/>
                        <a:gd name="connsiteX5" fmla="*/ 11313 w 530426"/>
                        <a:gd name="connsiteY5" fmla="*/ 0 h 311943"/>
                        <a:gd name="connsiteX0" fmla="*/ 11313 w 413745"/>
                        <a:gd name="connsiteY0" fmla="*/ 0 h 311943"/>
                        <a:gd name="connsiteX1" fmla="*/ 263727 w 413745"/>
                        <a:gd name="connsiteY1" fmla="*/ 154781 h 311943"/>
                        <a:gd name="connsiteX2" fmla="*/ 394694 w 413745"/>
                        <a:gd name="connsiteY2" fmla="*/ 30956 h 311943"/>
                        <a:gd name="connsiteX3" fmla="*/ 413745 w 413745"/>
                        <a:gd name="connsiteY3" fmla="*/ 264319 h 311943"/>
                        <a:gd name="connsiteX4" fmla="*/ 149426 w 413745"/>
                        <a:gd name="connsiteY4" fmla="*/ 311943 h 311943"/>
                        <a:gd name="connsiteX5" fmla="*/ 11313 w 413745"/>
                        <a:gd name="connsiteY5" fmla="*/ 0 h 311943"/>
                        <a:gd name="connsiteX0" fmla="*/ 11313 w 413745"/>
                        <a:gd name="connsiteY0" fmla="*/ 0 h 311943"/>
                        <a:gd name="connsiteX1" fmla="*/ 263727 w 413745"/>
                        <a:gd name="connsiteY1" fmla="*/ 154781 h 311943"/>
                        <a:gd name="connsiteX2" fmla="*/ 394694 w 413745"/>
                        <a:gd name="connsiteY2" fmla="*/ 30956 h 311943"/>
                        <a:gd name="connsiteX3" fmla="*/ 413745 w 413745"/>
                        <a:gd name="connsiteY3" fmla="*/ 264319 h 311943"/>
                        <a:gd name="connsiteX4" fmla="*/ 275634 w 413745"/>
                        <a:gd name="connsiteY4" fmla="*/ 180975 h 311943"/>
                        <a:gd name="connsiteX5" fmla="*/ 149426 w 413745"/>
                        <a:gd name="connsiteY5" fmla="*/ 311943 h 311943"/>
                        <a:gd name="connsiteX6" fmla="*/ 11313 w 413745"/>
                        <a:gd name="connsiteY6" fmla="*/ 0 h 311943"/>
                        <a:gd name="connsiteX0" fmla="*/ 11313 w 413745"/>
                        <a:gd name="connsiteY0" fmla="*/ 0 h 311943"/>
                        <a:gd name="connsiteX1" fmla="*/ 263727 w 413745"/>
                        <a:gd name="connsiteY1" fmla="*/ 154781 h 311943"/>
                        <a:gd name="connsiteX2" fmla="*/ 394694 w 413745"/>
                        <a:gd name="connsiteY2" fmla="*/ 30956 h 311943"/>
                        <a:gd name="connsiteX3" fmla="*/ 413745 w 413745"/>
                        <a:gd name="connsiteY3" fmla="*/ 264319 h 311943"/>
                        <a:gd name="connsiteX4" fmla="*/ 275634 w 413745"/>
                        <a:gd name="connsiteY4" fmla="*/ 180975 h 311943"/>
                        <a:gd name="connsiteX5" fmla="*/ 149426 w 413745"/>
                        <a:gd name="connsiteY5" fmla="*/ 311943 h 311943"/>
                        <a:gd name="connsiteX6" fmla="*/ 11313 w 413745"/>
                        <a:gd name="connsiteY6" fmla="*/ 0 h 311943"/>
                        <a:gd name="connsiteX0" fmla="*/ 11313 w 425652"/>
                        <a:gd name="connsiteY0" fmla="*/ 0 h 311943"/>
                        <a:gd name="connsiteX1" fmla="*/ 263727 w 425652"/>
                        <a:gd name="connsiteY1" fmla="*/ 154781 h 311943"/>
                        <a:gd name="connsiteX2" fmla="*/ 394694 w 425652"/>
                        <a:gd name="connsiteY2" fmla="*/ 30956 h 311943"/>
                        <a:gd name="connsiteX3" fmla="*/ 425652 w 425652"/>
                        <a:gd name="connsiteY3" fmla="*/ 257175 h 311943"/>
                        <a:gd name="connsiteX4" fmla="*/ 275634 w 425652"/>
                        <a:gd name="connsiteY4" fmla="*/ 180975 h 311943"/>
                        <a:gd name="connsiteX5" fmla="*/ 149426 w 425652"/>
                        <a:gd name="connsiteY5" fmla="*/ 311943 h 311943"/>
                        <a:gd name="connsiteX6" fmla="*/ 11313 w 425652"/>
                        <a:gd name="connsiteY6" fmla="*/ 0 h 311943"/>
                        <a:gd name="connsiteX0" fmla="*/ 11313 w 425652"/>
                        <a:gd name="connsiteY0" fmla="*/ 0 h 311943"/>
                        <a:gd name="connsiteX1" fmla="*/ 263727 w 425652"/>
                        <a:gd name="connsiteY1" fmla="*/ 154781 h 311943"/>
                        <a:gd name="connsiteX2" fmla="*/ 394694 w 425652"/>
                        <a:gd name="connsiteY2" fmla="*/ 30956 h 311943"/>
                        <a:gd name="connsiteX3" fmla="*/ 425652 w 425652"/>
                        <a:gd name="connsiteY3" fmla="*/ 257175 h 311943"/>
                        <a:gd name="connsiteX4" fmla="*/ 275634 w 425652"/>
                        <a:gd name="connsiteY4" fmla="*/ 180975 h 311943"/>
                        <a:gd name="connsiteX5" fmla="*/ 149426 w 425652"/>
                        <a:gd name="connsiteY5" fmla="*/ 311943 h 311943"/>
                        <a:gd name="connsiteX6" fmla="*/ 11313 w 425652"/>
                        <a:gd name="connsiteY6" fmla="*/ 0 h 311943"/>
                        <a:gd name="connsiteX0" fmla="*/ 11313 w 430458"/>
                        <a:gd name="connsiteY0" fmla="*/ 0 h 311943"/>
                        <a:gd name="connsiteX1" fmla="*/ 263727 w 430458"/>
                        <a:gd name="connsiteY1" fmla="*/ 154781 h 311943"/>
                        <a:gd name="connsiteX2" fmla="*/ 394694 w 430458"/>
                        <a:gd name="connsiteY2" fmla="*/ 30956 h 311943"/>
                        <a:gd name="connsiteX3" fmla="*/ 425652 w 430458"/>
                        <a:gd name="connsiteY3" fmla="*/ 257175 h 311943"/>
                        <a:gd name="connsiteX4" fmla="*/ 275634 w 430458"/>
                        <a:gd name="connsiteY4" fmla="*/ 180975 h 311943"/>
                        <a:gd name="connsiteX5" fmla="*/ 149426 w 430458"/>
                        <a:gd name="connsiteY5" fmla="*/ 311943 h 311943"/>
                        <a:gd name="connsiteX6" fmla="*/ 11313 w 430458"/>
                        <a:gd name="connsiteY6" fmla="*/ 0 h 311943"/>
                        <a:gd name="connsiteX0" fmla="*/ 11313 w 432313"/>
                        <a:gd name="connsiteY0" fmla="*/ 0 h 311943"/>
                        <a:gd name="connsiteX1" fmla="*/ 263727 w 432313"/>
                        <a:gd name="connsiteY1" fmla="*/ 154781 h 311943"/>
                        <a:gd name="connsiteX2" fmla="*/ 394694 w 432313"/>
                        <a:gd name="connsiteY2" fmla="*/ 30956 h 311943"/>
                        <a:gd name="connsiteX3" fmla="*/ 425652 w 432313"/>
                        <a:gd name="connsiteY3" fmla="*/ 257175 h 311943"/>
                        <a:gd name="connsiteX4" fmla="*/ 275634 w 432313"/>
                        <a:gd name="connsiteY4" fmla="*/ 180975 h 311943"/>
                        <a:gd name="connsiteX5" fmla="*/ 149426 w 432313"/>
                        <a:gd name="connsiteY5" fmla="*/ 311943 h 311943"/>
                        <a:gd name="connsiteX6" fmla="*/ 11313 w 432313"/>
                        <a:gd name="connsiteY6" fmla="*/ 0 h 311943"/>
                        <a:gd name="connsiteX0" fmla="*/ 11313 w 432313"/>
                        <a:gd name="connsiteY0" fmla="*/ 0 h 311943"/>
                        <a:gd name="connsiteX1" fmla="*/ 263727 w 432313"/>
                        <a:gd name="connsiteY1" fmla="*/ 154781 h 311943"/>
                        <a:gd name="connsiteX2" fmla="*/ 394694 w 432313"/>
                        <a:gd name="connsiteY2" fmla="*/ 30956 h 311943"/>
                        <a:gd name="connsiteX3" fmla="*/ 425652 w 432313"/>
                        <a:gd name="connsiteY3" fmla="*/ 257175 h 311943"/>
                        <a:gd name="connsiteX4" fmla="*/ 275634 w 432313"/>
                        <a:gd name="connsiteY4" fmla="*/ 180975 h 311943"/>
                        <a:gd name="connsiteX5" fmla="*/ 149426 w 432313"/>
                        <a:gd name="connsiteY5" fmla="*/ 311943 h 311943"/>
                        <a:gd name="connsiteX6" fmla="*/ 11313 w 432313"/>
                        <a:gd name="connsiteY6" fmla="*/ 0 h 311943"/>
                        <a:gd name="connsiteX0" fmla="*/ 11313 w 432313"/>
                        <a:gd name="connsiteY0" fmla="*/ 0 h 311943"/>
                        <a:gd name="connsiteX1" fmla="*/ 258964 w 432313"/>
                        <a:gd name="connsiteY1" fmla="*/ 150019 h 311943"/>
                        <a:gd name="connsiteX2" fmla="*/ 394694 w 432313"/>
                        <a:gd name="connsiteY2" fmla="*/ 30956 h 311943"/>
                        <a:gd name="connsiteX3" fmla="*/ 425652 w 432313"/>
                        <a:gd name="connsiteY3" fmla="*/ 257175 h 311943"/>
                        <a:gd name="connsiteX4" fmla="*/ 275634 w 432313"/>
                        <a:gd name="connsiteY4" fmla="*/ 180975 h 311943"/>
                        <a:gd name="connsiteX5" fmla="*/ 149426 w 432313"/>
                        <a:gd name="connsiteY5" fmla="*/ 311943 h 311943"/>
                        <a:gd name="connsiteX6" fmla="*/ 11313 w 432313"/>
                        <a:gd name="connsiteY6" fmla="*/ 0 h 311943"/>
                        <a:gd name="connsiteX0" fmla="*/ 46426 w 467426"/>
                        <a:gd name="connsiteY0" fmla="*/ 7763 h 319706"/>
                        <a:gd name="connsiteX1" fmla="*/ 294077 w 467426"/>
                        <a:gd name="connsiteY1" fmla="*/ 157782 h 319706"/>
                        <a:gd name="connsiteX2" fmla="*/ 429807 w 467426"/>
                        <a:gd name="connsiteY2" fmla="*/ 38719 h 319706"/>
                        <a:gd name="connsiteX3" fmla="*/ 460765 w 467426"/>
                        <a:gd name="connsiteY3" fmla="*/ 264938 h 319706"/>
                        <a:gd name="connsiteX4" fmla="*/ 310747 w 467426"/>
                        <a:gd name="connsiteY4" fmla="*/ 188738 h 319706"/>
                        <a:gd name="connsiteX5" fmla="*/ 184539 w 467426"/>
                        <a:gd name="connsiteY5" fmla="*/ 319706 h 319706"/>
                        <a:gd name="connsiteX6" fmla="*/ 10709 w 467426"/>
                        <a:gd name="connsiteY6" fmla="*/ 53007 h 319706"/>
                        <a:gd name="connsiteX7" fmla="*/ 46426 w 467426"/>
                        <a:gd name="connsiteY7" fmla="*/ 7763 h 319706"/>
                        <a:gd name="connsiteX0" fmla="*/ 40104 w 461104"/>
                        <a:gd name="connsiteY0" fmla="*/ 4724 h 316667"/>
                        <a:gd name="connsiteX1" fmla="*/ 287755 w 461104"/>
                        <a:gd name="connsiteY1" fmla="*/ 154743 h 316667"/>
                        <a:gd name="connsiteX2" fmla="*/ 423485 w 461104"/>
                        <a:gd name="connsiteY2" fmla="*/ 35680 h 316667"/>
                        <a:gd name="connsiteX3" fmla="*/ 454443 w 461104"/>
                        <a:gd name="connsiteY3" fmla="*/ 261899 h 316667"/>
                        <a:gd name="connsiteX4" fmla="*/ 304425 w 461104"/>
                        <a:gd name="connsiteY4" fmla="*/ 185699 h 316667"/>
                        <a:gd name="connsiteX5" fmla="*/ 178217 w 461104"/>
                        <a:gd name="connsiteY5" fmla="*/ 316667 h 316667"/>
                        <a:gd name="connsiteX6" fmla="*/ 4387 w 461104"/>
                        <a:gd name="connsiteY6" fmla="*/ 49968 h 316667"/>
                        <a:gd name="connsiteX7" fmla="*/ 40104 w 461104"/>
                        <a:gd name="connsiteY7" fmla="*/ 4724 h 316667"/>
                        <a:gd name="connsiteX0" fmla="*/ 40104 w 461104"/>
                        <a:gd name="connsiteY0" fmla="*/ 4724 h 316667"/>
                        <a:gd name="connsiteX1" fmla="*/ 287755 w 461104"/>
                        <a:gd name="connsiteY1" fmla="*/ 154743 h 316667"/>
                        <a:gd name="connsiteX2" fmla="*/ 423485 w 461104"/>
                        <a:gd name="connsiteY2" fmla="*/ 35680 h 316667"/>
                        <a:gd name="connsiteX3" fmla="*/ 454443 w 461104"/>
                        <a:gd name="connsiteY3" fmla="*/ 261899 h 316667"/>
                        <a:gd name="connsiteX4" fmla="*/ 304425 w 461104"/>
                        <a:gd name="connsiteY4" fmla="*/ 185699 h 316667"/>
                        <a:gd name="connsiteX5" fmla="*/ 178217 w 461104"/>
                        <a:gd name="connsiteY5" fmla="*/ 316667 h 316667"/>
                        <a:gd name="connsiteX6" fmla="*/ 4387 w 461104"/>
                        <a:gd name="connsiteY6" fmla="*/ 49968 h 316667"/>
                        <a:gd name="connsiteX7" fmla="*/ 40104 w 461104"/>
                        <a:gd name="connsiteY7" fmla="*/ 4724 h 31666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61104" h="316667">
                          <a:moveTo>
                            <a:pt x="40104" y="4724"/>
                          </a:moveTo>
                          <a:cubicBezTo>
                            <a:pt x="86142" y="37268"/>
                            <a:pt x="177423" y="136487"/>
                            <a:pt x="287755" y="154743"/>
                          </a:cubicBezTo>
                          <a:cubicBezTo>
                            <a:pt x="371892" y="144424"/>
                            <a:pt x="384592" y="100767"/>
                            <a:pt x="423485" y="35680"/>
                          </a:cubicBezTo>
                          <a:cubicBezTo>
                            <a:pt x="450473" y="94418"/>
                            <a:pt x="472699" y="184111"/>
                            <a:pt x="454443" y="261899"/>
                          </a:cubicBezTo>
                          <a:cubicBezTo>
                            <a:pt x="405230" y="286505"/>
                            <a:pt x="351256" y="177762"/>
                            <a:pt x="304425" y="185699"/>
                          </a:cubicBezTo>
                          <a:cubicBezTo>
                            <a:pt x="262356" y="229355"/>
                            <a:pt x="258386" y="282536"/>
                            <a:pt x="178217" y="316667"/>
                          </a:cubicBezTo>
                          <a:cubicBezTo>
                            <a:pt x="131783" y="294045"/>
                            <a:pt x="44075" y="154346"/>
                            <a:pt x="4387" y="49968"/>
                          </a:cubicBezTo>
                          <a:cubicBezTo>
                            <a:pt x="-4344" y="21790"/>
                            <a:pt x="-3552" y="-12738"/>
                            <a:pt x="40104" y="4724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100000">
                          <a:sysClr val="window" lastClr="FFFFFF">
                            <a:lumMod val="95000"/>
                          </a:sysClr>
                        </a:gs>
                        <a:gs pos="2000">
                          <a:sysClr val="window" lastClr="FFFFFF">
                            <a:lumMod val="85000"/>
                          </a:sysClr>
                        </a:gs>
                      </a:gsLst>
                      <a:lin ang="16200000" scaled="1"/>
                      <a:tileRect/>
                    </a:gra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>
                        <a:defRPr/>
                      </a:pPr>
                      <a:endParaRPr lang="en-US" kern="0" dirty="0">
                        <a:solidFill>
                          <a:prstClr val="white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80" name="Rectangle 13"/>
                    <p:cNvSpPr/>
                    <p:nvPr/>
                  </p:nvSpPr>
                  <p:spPr>
                    <a:xfrm>
                      <a:off x="2009774" y="1402556"/>
                      <a:ext cx="427142" cy="500062"/>
                    </a:xfrm>
                    <a:custGeom>
                      <a:avLst/>
                      <a:gdLst>
                        <a:gd name="connsiteX0" fmla="*/ 0 w 313843"/>
                        <a:gd name="connsiteY0" fmla="*/ 0 h 457200"/>
                        <a:gd name="connsiteX1" fmla="*/ 313843 w 313843"/>
                        <a:gd name="connsiteY1" fmla="*/ 0 h 457200"/>
                        <a:gd name="connsiteX2" fmla="*/ 313843 w 313843"/>
                        <a:gd name="connsiteY2" fmla="*/ 457200 h 457200"/>
                        <a:gd name="connsiteX3" fmla="*/ 0 w 313843"/>
                        <a:gd name="connsiteY3" fmla="*/ 457200 h 457200"/>
                        <a:gd name="connsiteX4" fmla="*/ 0 w 313843"/>
                        <a:gd name="connsiteY4" fmla="*/ 0 h 457200"/>
                        <a:gd name="connsiteX0" fmla="*/ 0 w 382899"/>
                        <a:gd name="connsiteY0" fmla="*/ 7144 h 457200"/>
                        <a:gd name="connsiteX1" fmla="*/ 382899 w 382899"/>
                        <a:gd name="connsiteY1" fmla="*/ 0 h 457200"/>
                        <a:gd name="connsiteX2" fmla="*/ 382899 w 382899"/>
                        <a:gd name="connsiteY2" fmla="*/ 457200 h 457200"/>
                        <a:gd name="connsiteX3" fmla="*/ 69056 w 382899"/>
                        <a:gd name="connsiteY3" fmla="*/ 457200 h 457200"/>
                        <a:gd name="connsiteX4" fmla="*/ 0 w 382899"/>
                        <a:gd name="connsiteY4" fmla="*/ 7144 h 457200"/>
                        <a:gd name="connsiteX0" fmla="*/ 0 w 368612"/>
                        <a:gd name="connsiteY0" fmla="*/ 2381 h 457200"/>
                        <a:gd name="connsiteX1" fmla="*/ 368612 w 368612"/>
                        <a:gd name="connsiteY1" fmla="*/ 0 h 457200"/>
                        <a:gd name="connsiteX2" fmla="*/ 368612 w 368612"/>
                        <a:gd name="connsiteY2" fmla="*/ 457200 h 457200"/>
                        <a:gd name="connsiteX3" fmla="*/ 54769 w 368612"/>
                        <a:gd name="connsiteY3" fmla="*/ 457200 h 457200"/>
                        <a:gd name="connsiteX4" fmla="*/ 0 w 368612"/>
                        <a:gd name="connsiteY4" fmla="*/ 2381 h 457200"/>
                        <a:gd name="connsiteX0" fmla="*/ 0 w 368612"/>
                        <a:gd name="connsiteY0" fmla="*/ 2381 h 457200"/>
                        <a:gd name="connsiteX1" fmla="*/ 92869 w 368612"/>
                        <a:gd name="connsiteY1" fmla="*/ 80963 h 457200"/>
                        <a:gd name="connsiteX2" fmla="*/ 368612 w 368612"/>
                        <a:gd name="connsiteY2" fmla="*/ 0 h 457200"/>
                        <a:gd name="connsiteX3" fmla="*/ 368612 w 368612"/>
                        <a:gd name="connsiteY3" fmla="*/ 457200 h 457200"/>
                        <a:gd name="connsiteX4" fmla="*/ 54769 w 368612"/>
                        <a:gd name="connsiteY4" fmla="*/ 457200 h 457200"/>
                        <a:gd name="connsiteX5" fmla="*/ 0 w 368612"/>
                        <a:gd name="connsiteY5" fmla="*/ 2381 h 457200"/>
                        <a:gd name="connsiteX0" fmla="*/ 0 w 368612"/>
                        <a:gd name="connsiteY0" fmla="*/ 2381 h 457200"/>
                        <a:gd name="connsiteX1" fmla="*/ 92869 w 368612"/>
                        <a:gd name="connsiteY1" fmla="*/ 80963 h 457200"/>
                        <a:gd name="connsiteX2" fmla="*/ 368612 w 368612"/>
                        <a:gd name="connsiteY2" fmla="*/ 0 h 457200"/>
                        <a:gd name="connsiteX3" fmla="*/ 368612 w 368612"/>
                        <a:gd name="connsiteY3" fmla="*/ 457200 h 457200"/>
                        <a:gd name="connsiteX4" fmla="*/ 54769 w 368612"/>
                        <a:gd name="connsiteY4" fmla="*/ 457200 h 457200"/>
                        <a:gd name="connsiteX5" fmla="*/ 0 w 368612"/>
                        <a:gd name="connsiteY5" fmla="*/ 2381 h 457200"/>
                        <a:gd name="connsiteX0" fmla="*/ 0 w 368612"/>
                        <a:gd name="connsiteY0" fmla="*/ 47625 h 502444"/>
                        <a:gd name="connsiteX1" fmla="*/ 92869 w 368612"/>
                        <a:gd name="connsiteY1" fmla="*/ 126207 h 502444"/>
                        <a:gd name="connsiteX2" fmla="*/ 211931 w 368612"/>
                        <a:gd name="connsiteY2" fmla="*/ 0 h 502444"/>
                        <a:gd name="connsiteX3" fmla="*/ 368612 w 368612"/>
                        <a:gd name="connsiteY3" fmla="*/ 45244 h 502444"/>
                        <a:gd name="connsiteX4" fmla="*/ 368612 w 368612"/>
                        <a:gd name="connsiteY4" fmla="*/ 502444 h 502444"/>
                        <a:gd name="connsiteX5" fmla="*/ 54769 w 368612"/>
                        <a:gd name="connsiteY5" fmla="*/ 502444 h 502444"/>
                        <a:gd name="connsiteX6" fmla="*/ 0 w 368612"/>
                        <a:gd name="connsiteY6" fmla="*/ 47625 h 502444"/>
                        <a:gd name="connsiteX0" fmla="*/ 0 w 368612"/>
                        <a:gd name="connsiteY0" fmla="*/ 47625 h 502444"/>
                        <a:gd name="connsiteX1" fmla="*/ 92869 w 368612"/>
                        <a:gd name="connsiteY1" fmla="*/ 126207 h 502444"/>
                        <a:gd name="connsiteX2" fmla="*/ 211931 w 368612"/>
                        <a:gd name="connsiteY2" fmla="*/ 0 h 502444"/>
                        <a:gd name="connsiteX3" fmla="*/ 368612 w 368612"/>
                        <a:gd name="connsiteY3" fmla="*/ 45244 h 502444"/>
                        <a:gd name="connsiteX4" fmla="*/ 368612 w 368612"/>
                        <a:gd name="connsiteY4" fmla="*/ 502444 h 502444"/>
                        <a:gd name="connsiteX5" fmla="*/ 54769 w 368612"/>
                        <a:gd name="connsiteY5" fmla="*/ 502444 h 502444"/>
                        <a:gd name="connsiteX6" fmla="*/ 0 w 368612"/>
                        <a:gd name="connsiteY6" fmla="*/ 47625 h 502444"/>
                        <a:gd name="connsiteX0" fmla="*/ 0 w 380518"/>
                        <a:gd name="connsiteY0" fmla="*/ 47625 h 502444"/>
                        <a:gd name="connsiteX1" fmla="*/ 92869 w 380518"/>
                        <a:gd name="connsiteY1" fmla="*/ 126207 h 502444"/>
                        <a:gd name="connsiteX2" fmla="*/ 211931 w 380518"/>
                        <a:gd name="connsiteY2" fmla="*/ 0 h 502444"/>
                        <a:gd name="connsiteX3" fmla="*/ 380518 w 380518"/>
                        <a:gd name="connsiteY3" fmla="*/ 23812 h 502444"/>
                        <a:gd name="connsiteX4" fmla="*/ 368612 w 380518"/>
                        <a:gd name="connsiteY4" fmla="*/ 502444 h 502444"/>
                        <a:gd name="connsiteX5" fmla="*/ 54769 w 380518"/>
                        <a:gd name="connsiteY5" fmla="*/ 502444 h 502444"/>
                        <a:gd name="connsiteX6" fmla="*/ 0 w 380518"/>
                        <a:gd name="connsiteY6" fmla="*/ 47625 h 502444"/>
                        <a:gd name="connsiteX0" fmla="*/ 0 w 380518"/>
                        <a:gd name="connsiteY0" fmla="*/ 47625 h 502444"/>
                        <a:gd name="connsiteX1" fmla="*/ 92869 w 380518"/>
                        <a:gd name="connsiteY1" fmla="*/ 126207 h 502444"/>
                        <a:gd name="connsiteX2" fmla="*/ 211931 w 380518"/>
                        <a:gd name="connsiteY2" fmla="*/ 0 h 502444"/>
                        <a:gd name="connsiteX3" fmla="*/ 357188 w 380518"/>
                        <a:gd name="connsiteY3" fmla="*/ 88107 h 502444"/>
                        <a:gd name="connsiteX4" fmla="*/ 380518 w 380518"/>
                        <a:gd name="connsiteY4" fmla="*/ 23812 h 502444"/>
                        <a:gd name="connsiteX5" fmla="*/ 368612 w 380518"/>
                        <a:gd name="connsiteY5" fmla="*/ 502444 h 502444"/>
                        <a:gd name="connsiteX6" fmla="*/ 54769 w 380518"/>
                        <a:gd name="connsiteY6" fmla="*/ 502444 h 502444"/>
                        <a:gd name="connsiteX7" fmla="*/ 0 w 380518"/>
                        <a:gd name="connsiteY7" fmla="*/ 47625 h 502444"/>
                        <a:gd name="connsiteX0" fmla="*/ 0 w 425762"/>
                        <a:gd name="connsiteY0" fmla="*/ 47625 h 502444"/>
                        <a:gd name="connsiteX1" fmla="*/ 92869 w 425762"/>
                        <a:gd name="connsiteY1" fmla="*/ 126207 h 502444"/>
                        <a:gd name="connsiteX2" fmla="*/ 211931 w 425762"/>
                        <a:gd name="connsiteY2" fmla="*/ 0 h 502444"/>
                        <a:gd name="connsiteX3" fmla="*/ 357188 w 425762"/>
                        <a:gd name="connsiteY3" fmla="*/ 88107 h 502444"/>
                        <a:gd name="connsiteX4" fmla="*/ 380518 w 425762"/>
                        <a:gd name="connsiteY4" fmla="*/ 23812 h 502444"/>
                        <a:gd name="connsiteX5" fmla="*/ 425762 w 425762"/>
                        <a:gd name="connsiteY5" fmla="*/ 497681 h 502444"/>
                        <a:gd name="connsiteX6" fmla="*/ 54769 w 425762"/>
                        <a:gd name="connsiteY6" fmla="*/ 502444 h 502444"/>
                        <a:gd name="connsiteX7" fmla="*/ 0 w 425762"/>
                        <a:gd name="connsiteY7" fmla="*/ 47625 h 502444"/>
                        <a:gd name="connsiteX0" fmla="*/ 0 w 427024"/>
                        <a:gd name="connsiteY0" fmla="*/ 47625 h 502444"/>
                        <a:gd name="connsiteX1" fmla="*/ 92869 w 427024"/>
                        <a:gd name="connsiteY1" fmla="*/ 126207 h 502444"/>
                        <a:gd name="connsiteX2" fmla="*/ 211931 w 427024"/>
                        <a:gd name="connsiteY2" fmla="*/ 0 h 502444"/>
                        <a:gd name="connsiteX3" fmla="*/ 357188 w 427024"/>
                        <a:gd name="connsiteY3" fmla="*/ 88107 h 502444"/>
                        <a:gd name="connsiteX4" fmla="*/ 380518 w 427024"/>
                        <a:gd name="connsiteY4" fmla="*/ 23812 h 502444"/>
                        <a:gd name="connsiteX5" fmla="*/ 425762 w 427024"/>
                        <a:gd name="connsiteY5" fmla="*/ 497681 h 502444"/>
                        <a:gd name="connsiteX6" fmla="*/ 54769 w 427024"/>
                        <a:gd name="connsiteY6" fmla="*/ 502444 h 502444"/>
                        <a:gd name="connsiteX7" fmla="*/ 0 w 427024"/>
                        <a:gd name="connsiteY7" fmla="*/ 47625 h 502444"/>
                        <a:gd name="connsiteX0" fmla="*/ 0 w 426905"/>
                        <a:gd name="connsiteY0" fmla="*/ 47625 h 502444"/>
                        <a:gd name="connsiteX1" fmla="*/ 92869 w 426905"/>
                        <a:gd name="connsiteY1" fmla="*/ 126207 h 502444"/>
                        <a:gd name="connsiteX2" fmla="*/ 211931 w 426905"/>
                        <a:gd name="connsiteY2" fmla="*/ 0 h 502444"/>
                        <a:gd name="connsiteX3" fmla="*/ 357188 w 426905"/>
                        <a:gd name="connsiteY3" fmla="*/ 88107 h 502444"/>
                        <a:gd name="connsiteX4" fmla="*/ 375755 w 426905"/>
                        <a:gd name="connsiteY4" fmla="*/ 23812 h 502444"/>
                        <a:gd name="connsiteX5" fmla="*/ 425762 w 426905"/>
                        <a:gd name="connsiteY5" fmla="*/ 497681 h 502444"/>
                        <a:gd name="connsiteX6" fmla="*/ 54769 w 426905"/>
                        <a:gd name="connsiteY6" fmla="*/ 502444 h 502444"/>
                        <a:gd name="connsiteX7" fmla="*/ 0 w 426905"/>
                        <a:gd name="connsiteY7" fmla="*/ 47625 h 502444"/>
                        <a:gd name="connsiteX0" fmla="*/ 0 w 427157"/>
                        <a:gd name="connsiteY0" fmla="*/ 47625 h 502444"/>
                        <a:gd name="connsiteX1" fmla="*/ 92869 w 427157"/>
                        <a:gd name="connsiteY1" fmla="*/ 126207 h 502444"/>
                        <a:gd name="connsiteX2" fmla="*/ 211931 w 427157"/>
                        <a:gd name="connsiteY2" fmla="*/ 0 h 502444"/>
                        <a:gd name="connsiteX3" fmla="*/ 357188 w 427157"/>
                        <a:gd name="connsiteY3" fmla="*/ 88107 h 502444"/>
                        <a:gd name="connsiteX4" fmla="*/ 375755 w 427157"/>
                        <a:gd name="connsiteY4" fmla="*/ 23812 h 502444"/>
                        <a:gd name="connsiteX5" fmla="*/ 425762 w 427157"/>
                        <a:gd name="connsiteY5" fmla="*/ 497681 h 502444"/>
                        <a:gd name="connsiteX6" fmla="*/ 54769 w 427157"/>
                        <a:gd name="connsiteY6" fmla="*/ 502444 h 502444"/>
                        <a:gd name="connsiteX7" fmla="*/ 0 w 427157"/>
                        <a:gd name="connsiteY7" fmla="*/ 47625 h 502444"/>
                        <a:gd name="connsiteX0" fmla="*/ 0 w 427157"/>
                        <a:gd name="connsiteY0" fmla="*/ 47625 h 500062"/>
                        <a:gd name="connsiteX1" fmla="*/ 92869 w 427157"/>
                        <a:gd name="connsiteY1" fmla="*/ 126207 h 500062"/>
                        <a:gd name="connsiteX2" fmla="*/ 211931 w 427157"/>
                        <a:gd name="connsiteY2" fmla="*/ 0 h 500062"/>
                        <a:gd name="connsiteX3" fmla="*/ 357188 w 427157"/>
                        <a:gd name="connsiteY3" fmla="*/ 88107 h 500062"/>
                        <a:gd name="connsiteX4" fmla="*/ 375755 w 427157"/>
                        <a:gd name="connsiteY4" fmla="*/ 23812 h 500062"/>
                        <a:gd name="connsiteX5" fmla="*/ 425762 w 427157"/>
                        <a:gd name="connsiteY5" fmla="*/ 497681 h 500062"/>
                        <a:gd name="connsiteX6" fmla="*/ 252412 w 427157"/>
                        <a:gd name="connsiteY6" fmla="*/ 500062 h 500062"/>
                        <a:gd name="connsiteX7" fmla="*/ 0 w 427157"/>
                        <a:gd name="connsiteY7" fmla="*/ 47625 h 500062"/>
                        <a:gd name="connsiteX0" fmla="*/ 0 w 427157"/>
                        <a:gd name="connsiteY0" fmla="*/ 47625 h 500062"/>
                        <a:gd name="connsiteX1" fmla="*/ 92869 w 427157"/>
                        <a:gd name="connsiteY1" fmla="*/ 126207 h 500062"/>
                        <a:gd name="connsiteX2" fmla="*/ 211931 w 427157"/>
                        <a:gd name="connsiteY2" fmla="*/ 0 h 500062"/>
                        <a:gd name="connsiteX3" fmla="*/ 357188 w 427157"/>
                        <a:gd name="connsiteY3" fmla="*/ 88107 h 500062"/>
                        <a:gd name="connsiteX4" fmla="*/ 375755 w 427157"/>
                        <a:gd name="connsiteY4" fmla="*/ 23812 h 500062"/>
                        <a:gd name="connsiteX5" fmla="*/ 425762 w 427157"/>
                        <a:gd name="connsiteY5" fmla="*/ 497681 h 500062"/>
                        <a:gd name="connsiteX6" fmla="*/ 252412 w 427157"/>
                        <a:gd name="connsiteY6" fmla="*/ 500062 h 500062"/>
                        <a:gd name="connsiteX7" fmla="*/ 0 w 427157"/>
                        <a:gd name="connsiteY7" fmla="*/ 47625 h 500062"/>
                        <a:gd name="connsiteX0" fmla="*/ 0 w 426848"/>
                        <a:gd name="connsiteY0" fmla="*/ 47625 h 500062"/>
                        <a:gd name="connsiteX1" fmla="*/ 92869 w 426848"/>
                        <a:gd name="connsiteY1" fmla="*/ 126207 h 500062"/>
                        <a:gd name="connsiteX2" fmla="*/ 211931 w 426848"/>
                        <a:gd name="connsiteY2" fmla="*/ 0 h 500062"/>
                        <a:gd name="connsiteX3" fmla="*/ 357188 w 426848"/>
                        <a:gd name="connsiteY3" fmla="*/ 88107 h 500062"/>
                        <a:gd name="connsiteX4" fmla="*/ 363849 w 426848"/>
                        <a:gd name="connsiteY4" fmla="*/ 23812 h 500062"/>
                        <a:gd name="connsiteX5" fmla="*/ 425762 w 426848"/>
                        <a:gd name="connsiteY5" fmla="*/ 497681 h 500062"/>
                        <a:gd name="connsiteX6" fmla="*/ 252412 w 426848"/>
                        <a:gd name="connsiteY6" fmla="*/ 500062 h 500062"/>
                        <a:gd name="connsiteX7" fmla="*/ 0 w 426848"/>
                        <a:gd name="connsiteY7" fmla="*/ 47625 h 500062"/>
                        <a:gd name="connsiteX0" fmla="*/ 0 w 427142"/>
                        <a:gd name="connsiteY0" fmla="*/ 47625 h 500062"/>
                        <a:gd name="connsiteX1" fmla="*/ 92869 w 427142"/>
                        <a:gd name="connsiteY1" fmla="*/ 126207 h 500062"/>
                        <a:gd name="connsiteX2" fmla="*/ 211931 w 427142"/>
                        <a:gd name="connsiteY2" fmla="*/ 0 h 500062"/>
                        <a:gd name="connsiteX3" fmla="*/ 357188 w 427142"/>
                        <a:gd name="connsiteY3" fmla="*/ 88107 h 500062"/>
                        <a:gd name="connsiteX4" fmla="*/ 363849 w 427142"/>
                        <a:gd name="connsiteY4" fmla="*/ 23812 h 500062"/>
                        <a:gd name="connsiteX5" fmla="*/ 425762 w 427142"/>
                        <a:gd name="connsiteY5" fmla="*/ 497681 h 500062"/>
                        <a:gd name="connsiteX6" fmla="*/ 252412 w 427142"/>
                        <a:gd name="connsiteY6" fmla="*/ 500062 h 500062"/>
                        <a:gd name="connsiteX7" fmla="*/ 0 w 427142"/>
                        <a:gd name="connsiteY7" fmla="*/ 47625 h 5000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27142" h="500062">
                          <a:moveTo>
                            <a:pt x="0" y="47625"/>
                          </a:moveTo>
                          <a:cubicBezTo>
                            <a:pt x="31750" y="46831"/>
                            <a:pt x="39688" y="127001"/>
                            <a:pt x="92869" y="126207"/>
                          </a:cubicBezTo>
                          <a:cubicBezTo>
                            <a:pt x="151606" y="121444"/>
                            <a:pt x="174625" y="9525"/>
                            <a:pt x="211931" y="0"/>
                          </a:cubicBezTo>
                          <a:cubicBezTo>
                            <a:pt x="237331" y="3969"/>
                            <a:pt x="331788" y="84138"/>
                            <a:pt x="357188" y="88107"/>
                          </a:cubicBezTo>
                          <a:lnTo>
                            <a:pt x="363849" y="23812"/>
                          </a:lnTo>
                          <a:cubicBezTo>
                            <a:pt x="400361" y="150813"/>
                            <a:pt x="434493" y="330200"/>
                            <a:pt x="425762" y="497681"/>
                          </a:cubicBezTo>
                          <a:lnTo>
                            <a:pt x="252412" y="500062"/>
                          </a:lnTo>
                          <a:cubicBezTo>
                            <a:pt x="168275" y="349250"/>
                            <a:pt x="53181" y="184149"/>
                            <a:pt x="0" y="47625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>
                        <a:defRPr/>
                      </a:pPr>
                      <a:endParaRPr lang="en-US" kern="0" dirty="0">
                        <a:solidFill>
                          <a:prstClr val="white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81" name="Rectangle 14"/>
                    <p:cNvSpPr/>
                    <p:nvPr/>
                  </p:nvSpPr>
                  <p:spPr>
                    <a:xfrm>
                      <a:off x="2166761" y="1400174"/>
                      <a:ext cx="285679" cy="683419"/>
                    </a:xfrm>
                    <a:custGeom>
                      <a:avLst/>
                      <a:gdLst>
                        <a:gd name="connsiteX0" fmla="*/ 0 w 171379"/>
                        <a:gd name="connsiteY0" fmla="*/ 0 h 609600"/>
                        <a:gd name="connsiteX1" fmla="*/ 171379 w 171379"/>
                        <a:gd name="connsiteY1" fmla="*/ 0 h 609600"/>
                        <a:gd name="connsiteX2" fmla="*/ 171379 w 171379"/>
                        <a:gd name="connsiteY2" fmla="*/ 609600 h 609600"/>
                        <a:gd name="connsiteX3" fmla="*/ 0 w 171379"/>
                        <a:gd name="connsiteY3" fmla="*/ 609600 h 609600"/>
                        <a:gd name="connsiteX4" fmla="*/ 0 w 171379"/>
                        <a:gd name="connsiteY4" fmla="*/ 0 h 609600"/>
                        <a:gd name="connsiteX0" fmla="*/ 0 w 202335"/>
                        <a:gd name="connsiteY0" fmla="*/ 30956 h 609600"/>
                        <a:gd name="connsiteX1" fmla="*/ 202335 w 202335"/>
                        <a:gd name="connsiteY1" fmla="*/ 0 h 609600"/>
                        <a:gd name="connsiteX2" fmla="*/ 202335 w 202335"/>
                        <a:gd name="connsiteY2" fmla="*/ 609600 h 609600"/>
                        <a:gd name="connsiteX3" fmla="*/ 30956 w 202335"/>
                        <a:gd name="connsiteY3" fmla="*/ 609600 h 609600"/>
                        <a:gd name="connsiteX4" fmla="*/ 0 w 202335"/>
                        <a:gd name="connsiteY4" fmla="*/ 30956 h 609600"/>
                        <a:gd name="connsiteX0" fmla="*/ 0 w 202335"/>
                        <a:gd name="connsiteY0" fmla="*/ 0 h 578644"/>
                        <a:gd name="connsiteX1" fmla="*/ 159472 w 202335"/>
                        <a:gd name="connsiteY1" fmla="*/ 0 h 578644"/>
                        <a:gd name="connsiteX2" fmla="*/ 202335 w 202335"/>
                        <a:gd name="connsiteY2" fmla="*/ 578644 h 578644"/>
                        <a:gd name="connsiteX3" fmla="*/ 30956 w 202335"/>
                        <a:gd name="connsiteY3" fmla="*/ 578644 h 578644"/>
                        <a:gd name="connsiteX4" fmla="*/ 0 w 202335"/>
                        <a:gd name="connsiteY4" fmla="*/ 0 h 578644"/>
                        <a:gd name="connsiteX0" fmla="*/ 0 w 202335"/>
                        <a:gd name="connsiteY0" fmla="*/ 78581 h 657225"/>
                        <a:gd name="connsiteX1" fmla="*/ 62089 w 202335"/>
                        <a:gd name="connsiteY1" fmla="*/ 0 h 657225"/>
                        <a:gd name="connsiteX2" fmla="*/ 159472 w 202335"/>
                        <a:gd name="connsiteY2" fmla="*/ 78581 h 657225"/>
                        <a:gd name="connsiteX3" fmla="*/ 202335 w 202335"/>
                        <a:gd name="connsiteY3" fmla="*/ 657225 h 657225"/>
                        <a:gd name="connsiteX4" fmla="*/ 30956 w 202335"/>
                        <a:gd name="connsiteY4" fmla="*/ 657225 h 657225"/>
                        <a:gd name="connsiteX5" fmla="*/ 0 w 202335"/>
                        <a:gd name="connsiteY5" fmla="*/ 78581 h 657225"/>
                        <a:gd name="connsiteX0" fmla="*/ 0 w 202335"/>
                        <a:gd name="connsiteY0" fmla="*/ 78581 h 657225"/>
                        <a:gd name="connsiteX1" fmla="*/ 62089 w 202335"/>
                        <a:gd name="connsiteY1" fmla="*/ 0 h 657225"/>
                        <a:gd name="connsiteX2" fmla="*/ 159472 w 202335"/>
                        <a:gd name="connsiteY2" fmla="*/ 78581 h 657225"/>
                        <a:gd name="connsiteX3" fmla="*/ 202335 w 202335"/>
                        <a:gd name="connsiteY3" fmla="*/ 657225 h 657225"/>
                        <a:gd name="connsiteX4" fmla="*/ 30956 w 202335"/>
                        <a:gd name="connsiteY4" fmla="*/ 657225 h 657225"/>
                        <a:gd name="connsiteX5" fmla="*/ 0 w 202335"/>
                        <a:gd name="connsiteY5" fmla="*/ 78581 h 657225"/>
                        <a:gd name="connsiteX0" fmla="*/ 0 w 202335"/>
                        <a:gd name="connsiteY0" fmla="*/ 78581 h 657225"/>
                        <a:gd name="connsiteX1" fmla="*/ 62089 w 202335"/>
                        <a:gd name="connsiteY1" fmla="*/ 0 h 657225"/>
                        <a:gd name="connsiteX2" fmla="*/ 161853 w 202335"/>
                        <a:gd name="connsiteY2" fmla="*/ 71437 h 657225"/>
                        <a:gd name="connsiteX3" fmla="*/ 202335 w 202335"/>
                        <a:gd name="connsiteY3" fmla="*/ 657225 h 657225"/>
                        <a:gd name="connsiteX4" fmla="*/ 30956 w 202335"/>
                        <a:gd name="connsiteY4" fmla="*/ 657225 h 657225"/>
                        <a:gd name="connsiteX5" fmla="*/ 0 w 202335"/>
                        <a:gd name="connsiteY5" fmla="*/ 78581 h 657225"/>
                        <a:gd name="connsiteX0" fmla="*/ 0 w 202335"/>
                        <a:gd name="connsiteY0" fmla="*/ 78581 h 657225"/>
                        <a:gd name="connsiteX1" fmla="*/ 62089 w 202335"/>
                        <a:gd name="connsiteY1" fmla="*/ 0 h 657225"/>
                        <a:gd name="connsiteX2" fmla="*/ 161853 w 202335"/>
                        <a:gd name="connsiteY2" fmla="*/ 71437 h 657225"/>
                        <a:gd name="connsiteX3" fmla="*/ 202335 w 202335"/>
                        <a:gd name="connsiteY3" fmla="*/ 657225 h 657225"/>
                        <a:gd name="connsiteX4" fmla="*/ 30956 w 202335"/>
                        <a:gd name="connsiteY4" fmla="*/ 657225 h 657225"/>
                        <a:gd name="connsiteX5" fmla="*/ 0 w 202335"/>
                        <a:gd name="connsiteY5" fmla="*/ 78581 h 657225"/>
                        <a:gd name="connsiteX0" fmla="*/ 0 w 202335"/>
                        <a:gd name="connsiteY0" fmla="*/ 78581 h 657225"/>
                        <a:gd name="connsiteX1" fmla="*/ 62089 w 202335"/>
                        <a:gd name="connsiteY1" fmla="*/ 0 h 657225"/>
                        <a:gd name="connsiteX2" fmla="*/ 161853 w 202335"/>
                        <a:gd name="connsiteY2" fmla="*/ 71437 h 657225"/>
                        <a:gd name="connsiteX3" fmla="*/ 202335 w 202335"/>
                        <a:gd name="connsiteY3" fmla="*/ 657225 h 657225"/>
                        <a:gd name="connsiteX4" fmla="*/ 30956 w 202335"/>
                        <a:gd name="connsiteY4" fmla="*/ 657225 h 657225"/>
                        <a:gd name="connsiteX5" fmla="*/ 0 w 202335"/>
                        <a:gd name="connsiteY5" fmla="*/ 78581 h 657225"/>
                        <a:gd name="connsiteX0" fmla="*/ 0 w 202335"/>
                        <a:gd name="connsiteY0" fmla="*/ 78581 h 657225"/>
                        <a:gd name="connsiteX1" fmla="*/ 62089 w 202335"/>
                        <a:gd name="connsiteY1" fmla="*/ 0 h 657225"/>
                        <a:gd name="connsiteX2" fmla="*/ 161853 w 202335"/>
                        <a:gd name="connsiteY2" fmla="*/ 71437 h 657225"/>
                        <a:gd name="connsiteX3" fmla="*/ 202335 w 202335"/>
                        <a:gd name="connsiteY3" fmla="*/ 657225 h 657225"/>
                        <a:gd name="connsiteX4" fmla="*/ 30956 w 202335"/>
                        <a:gd name="connsiteY4" fmla="*/ 657225 h 657225"/>
                        <a:gd name="connsiteX5" fmla="*/ 81139 w 202335"/>
                        <a:gd name="connsiteY5" fmla="*/ 164307 h 657225"/>
                        <a:gd name="connsiteX6" fmla="*/ 0 w 202335"/>
                        <a:gd name="connsiteY6" fmla="*/ 78581 h 657225"/>
                        <a:gd name="connsiteX0" fmla="*/ 0 w 202335"/>
                        <a:gd name="connsiteY0" fmla="*/ 78581 h 657225"/>
                        <a:gd name="connsiteX1" fmla="*/ 62089 w 202335"/>
                        <a:gd name="connsiteY1" fmla="*/ 0 h 657225"/>
                        <a:gd name="connsiteX2" fmla="*/ 161853 w 202335"/>
                        <a:gd name="connsiteY2" fmla="*/ 71437 h 657225"/>
                        <a:gd name="connsiteX3" fmla="*/ 121620 w 202335"/>
                        <a:gd name="connsiteY3" fmla="*/ 152401 h 657225"/>
                        <a:gd name="connsiteX4" fmla="*/ 202335 w 202335"/>
                        <a:gd name="connsiteY4" fmla="*/ 657225 h 657225"/>
                        <a:gd name="connsiteX5" fmla="*/ 30956 w 202335"/>
                        <a:gd name="connsiteY5" fmla="*/ 657225 h 657225"/>
                        <a:gd name="connsiteX6" fmla="*/ 81139 w 202335"/>
                        <a:gd name="connsiteY6" fmla="*/ 164307 h 657225"/>
                        <a:gd name="connsiteX7" fmla="*/ 0 w 202335"/>
                        <a:gd name="connsiteY7" fmla="*/ 78581 h 657225"/>
                        <a:gd name="connsiteX0" fmla="*/ 0 w 240435"/>
                        <a:gd name="connsiteY0" fmla="*/ 78581 h 657225"/>
                        <a:gd name="connsiteX1" fmla="*/ 62089 w 240435"/>
                        <a:gd name="connsiteY1" fmla="*/ 0 h 657225"/>
                        <a:gd name="connsiteX2" fmla="*/ 161853 w 240435"/>
                        <a:gd name="connsiteY2" fmla="*/ 71437 h 657225"/>
                        <a:gd name="connsiteX3" fmla="*/ 121620 w 240435"/>
                        <a:gd name="connsiteY3" fmla="*/ 152401 h 657225"/>
                        <a:gd name="connsiteX4" fmla="*/ 240435 w 240435"/>
                        <a:gd name="connsiteY4" fmla="*/ 492919 h 657225"/>
                        <a:gd name="connsiteX5" fmla="*/ 30956 w 240435"/>
                        <a:gd name="connsiteY5" fmla="*/ 657225 h 657225"/>
                        <a:gd name="connsiteX6" fmla="*/ 81139 w 240435"/>
                        <a:gd name="connsiteY6" fmla="*/ 164307 h 657225"/>
                        <a:gd name="connsiteX7" fmla="*/ 0 w 240435"/>
                        <a:gd name="connsiteY7" fmla="*/ 78581 h 657225"/>
                        <a:gd name="connsiteX0" fmla="*/ 0 w 285679"/>
                        <a:gd name="connsiteY0" fmla="*/ 78581 h 664369"/>
                        <a:gd name="connsiteX1" fmla="*/ 62089 w 285679"/>
                        <a:gd name="connsiteY1" fmla="*/ 0 h 664369"/>
                        <a:gd name="connsiteX2" fmla="*/ 161853 w 285679"/>
                        <a:gd name="connsiteY2" fmla="*/ 71437 h 664369"/>
                        <a:gd name="connsiteX3" fmla="*/ 121620 w 285679"/>
                        <a:gd name="connsiteY3" fmla="*/ 152401 h 664369"/>
                        <a:gd name="connsiteX4" fmla="*/ 285679 w 285679"/>
                        <a:gd name="connsiteY4" fmla="*/ 664369 h 664369"/>
                        <a:gd name="connsiteX5" fmla="*/ 30956 w 285679"/>
                        <a:gd name="connsiteY5" fmla="*/ 657225 h 664369"/>
                        <a:gd name="connsiteX6" fmla="*/ 81139 w 285679"/>
                        <a:gd name="connsiteY6" fmla="*/ 164307 h 664369"/>
                        <a:gd name="connsiteX7" fmla="*/ 0 w 285679"/>
                        <a:gd name="connsiteY7" fmla="*/ 78581 h 664369"/>
                        <a:gd name="connsiteX0" fmla="*/ 0 w 285679"/>
                        <a:gd name="connsiteY0" fmla="*/ 78581 h 683419"/>
                        <a:gd name="connsiteX1" fmla="*/ 62089 w 285679"/>
                        <a:gd name="connsiteY1" fmla="*/ 0 h 683419"/>
                        <a:gd name="connsiteX2" fmla="*/ 161853 w 285679"/>
                        <a:gd name="connsiteY2" fmla="*/ 71437 h 683419"/>
                        <a:gd name="connsiteX3" fmla="*/ 121620 w 285679"/>
                        <a:gd name="connsiteY3" fmla="*/ 152401 h 683419"/>
                        <a:gd name="connsiteX4" fmla="*/ 285679 w 285679"/>
                        <a:gd name="connsiteY4" fmla="*/ 664369 h 683419"/>
                        <a:gd name="connsiteX5" fmla="*/ 173831 w 285679"/>
                        <a:gd name="connsiteY5" fmla="*/ 683419 h 683419"/>
                        <a:gd name="connsiteX6" fmla="*/ 81139 w 285679"/>
                        <a:gd name="connsiteY6" fmla="*/ 164307 h 683419"/>
                        <a:gd name="connsiteX7" fmla="*/ 0 w 285679"/>
                        <a:gd name="connsiteY7" fmla="*/ 78581 h 683419"/>
                        <a:gd name="connsiteX0" fmla="*/ 0 w 285679"/>
                        <a:gd name="connsiteY0" fmla="*/ 78581 h 683419"/>
                        <a:gd name="connsiteX1" fmla="*/ 62089 w 285679"/>
                        <a:gd name="connsiteY1" fmla="*/ 0 h 683419"/>
                        <a:gd name="connsiteX2" fmla="*/ 161853 w 285679"/>
                        <a:gd name="connsiteY2" fmla="*/ 71437 h 683419"/>
                        <a:gd name="connsiteX3" fmla="*/ 121620 w 285679"/>
                        <a:gd name="connsiteY3" fmla="*/ 152401 h 683419"/>
                        <a:gd name="connsiteX4" fmla="*/ 285679 w 285679"/>
                        <a:gd name="connsiteY4" fmla="*/ 664369 h 683419"/>
                        <a:gd name="connsiteX5" fmla="*/ 173831 w 285679"/>
                        <a:gd name="connsiteY5" fmla="*/ 683419 h 683419"/>
                        <a:gd name="connsiteX6" fmla="*/ 81139 w 285679"/>
                        <a:gd name="connsiteY6" fmla="*/ 164307 h 683419"/>
                        <a:gd name="connsiteX7" fmla="*/ 0 w 285679"/>
                        <a:gd name="connsiteY7" fmla="*/ 78581 h 683419"/>
                        <a:gd name="connsiteX0" fmla="*/ 0 w 285679"/>
                        <a:gd name="connsiteY0" fmla="*/ 78581 h 683419"/>
                        <a:gd name="connsiteX1" fmla="*/ 62089 w 285679"/>
                        <a:gd name="connsiteY1" fmla="*/ 0 h 683419"/>
                        <a:gd name="connsiteX2" fmla="*/ 161853 w 285679"/>
                        <a:gd name="connsiteY2" fmla="*/ 71437 h 683419"/>
                        <a:gd name="connsiteX3" fmla="*/ 121620 w 285679"/>
                        <a:gd name="connsiteY3" fmla="*/ 152401 h 683419"/>
                        <a:gd name="connsiteX4" fmla="*/ 285679 w 285679"/>
                        <a:gd name="connsiteY4" fmla="*/ 664369 h 683419"/>
                        <a:gd name="connsiteX5" fmla="*/ 173831 w 285679"/>
                        <a:gd name="connsiteY5" fmla="*/ 683419 h 683419"/>
                        <a:gd name="connsiteX6" fmla="*/ 81139 w 285679"/>
                        <a:gd name="connsiteY6" fmla="*/ 164307 h 683419"/>
                        <a:gd name="connsiteX7" fmla="*/ 0 w 285679"/>
                        <a:gd name="connsiteY7" fmla="*/ 78581 h 683419"/>
                        <a:gd name="connsiteX0" fmla="*/ 0 w 285679"/>
                        <a:gd name="connsiteY0" fmla="*/ 78581 h 683419"/>
                        <a:gd name="connsiteX1" fmla="*/ 62089 w 285679"/>
                        <a:gd name="connsiteY1" fmla="*/ 0 h 683419"/>
                        <a:gd name="connsiteX2" fmla="*/ 161853 w 285679"/>
                        <a:gd name="connsiteY2" fmla="*/ 71437 h 683419"/>
                        <a:gd name="connsiteX3" fmla="*/ 121620 w 285679"/>
                        <a:gd name="connsiteY3" fmla="*/ 152401 h 683419"/>
                        <a:gd name="connsiteX4" fmla="*/ 285679 w 285679"/>
                        <a:gd name="connsiteY4" fmla="*/ 664369 h 683419"/>
                        <a:gd name="connsiteX5" fmla="*/ 173831 w 285679"/>
                        <a:gd name="connsiteY5" fmla="*/ 683419 h 683419"/>
                        <a:gd name="connsiteX6" fmla="*/ 81139 w 285679"/>
                        <a:gd name="connsiteY6" fmla="*/ 164307 h 683419"/>
                        <a:gd name="connsiteX7" fmla="*/ 0 w 285679"/>
                        <a:gd name="connsiteY7" fmla="*/ 78581 h 683419"/>
                        <a:gd name="connsiteX0" fmla="*/ 0 w 285679"/>
                        <a:gd name="connsiteY0" fmla="*/ 78581 h 683419"/>
                        <a:gd name="connsiteX1" fmla="*/ 62089 w 285679"/>
                        <a:gd name="connsiteY1" fmla="*/ 0 h 683419"/>
                        <a:gd name="connsiteX2" fmla="*/ 161853 w 285679"/>
                        <a:gd name="connsiteY2" fmla="*/ 71437 h 683419"/>
                        <a:gd name="connsiteX3" fmla="*/ 121620 w 285679"/>
                        <a:gd name="connsiteY3" fmla="*/ 152401 h 683419"/>
                        <a:gd name="connsiteX4" fmla="*/ 285679 w 285679"/>
                        <a:gd name="connsiteY4" fmla="*/ 664369 h 683419"/>
                        <a:gd name="connsiteX5" fmla="*/ 173831 w 285679"/>
                        <a:gd name="connsiteY5" fmla="*/ 683419 h 683419"/>
                        <a:gd name="connsiteX6" fmla="*/ 81139 w 285679"/>
                        <a:gd name="connsiteY6" fmla="*/ 164307 h 683419"/>
                        <a:gd name="connsiteX7" fmla="*/ 0 w 285679"/>
                        <a:gd name="connsiteY7" fmla="*/ 78581 h 683419"/>
                        <a:gd name="connsiteX0" fmla="*/ 0 w 285679"/>
                        <a:gd name="connsiteY0" fmla="*/ 78581 h 683419"/>
                        <a:gd name="connsiteX1" fmla="*/ 62089 w 285679"/>
                        <a:gd name="connsiteY1" fmla="*/ 0 h 683419"/>
                        <a:gd name="connsiteX2" fmla="*/ 161853 w 285679"/>
                        <a:gd name="connsiteY2" fmla="*/ 71437 h 683419"/>
                        <a:gd name="connsiteX3" fmla="*/ 121620 w 285679"/>
                        <a:gd name="connsiteY3" fmla="*/ 152401 h 683419"/>
                        <a:gd name="connsiteX4" fmla="*/ 285679 w 285679"/>
                        <a:gd name="connsiteY4" fmla="*/ 664369 h 683419"/>
                        <a:gd name="connsiteX5" fmla="*/ 173831 w 285679"/>
                        <a:gd name="connsiteY5" fmla="*/ 683419 h 683419"/>
                        <a:gd name="connsiteX6" fmla="*/ 81139 w 285679"/>
                        <a:gd name="connsiteY6" fmla="*/ 164307 h 683419"/>
                        <a:gd name="connsiteX7" fmla="*/ 0 w 285679"/>
                        <a:gd name="connsiteY7" fmla="*/ 78581 h 683419"/>
                        <a:gd name="connsiteX0" fmla="*/ 0 w 285679"/>
                        <a:gd name="connsiteY0" fmla="*/ 78581 h 683419"/>
                        <a:gd name="connsiteX1" fmla="*/ 62089 w 285679"/>
                        <a:gd name="connsiteY1" fmla="*/ 0 h 683419"/>
                        <a:gd name="connsiteX2" fmla="*/ 161853 w 285679"/>
                        <a:gd name="connsiteY2" fmla="*/ 71437 h 683419"/>
                        <a:gd name="connsiteX3" fmla="*/ 121620 w 285679"/>
                        <a:gd name="connsiteY3" fmla="*/ 152401 h 683419"/>
                        <a:gd name="connsiteX4" fmla="*/ 285679 w 285679"/>
                        <a:gd name="connsiteY4" fmla="*/ 664369 h 683419"/>
                        <a:gd name="connsiteX5" fmla="*/ 173831 w 285679"/>
                        <a:gd name="connsiteY5" fmla="*/ 683419 h 683419"/>
                        <a:gd name="connsiteX6" fmla="*/ 81139 w 285679"/>
                        <a:gd name="connsiteY6" fmla="*/ 164307 h 683419"/>
                        <a:gd name="connsiteX7" fmla="*/ 0 w 285679"/>
                        <a:gd name="connsiteY7" fmla="*/ 78581 h 683419"/>
                        <a:gd name="connsiteX0" fmla="*/ 0 w 285679"/>
                        <a:gd name="connsiteY0" fmla="*/ 78581 h 683419"/>
                        <a:gd name="connsiteX1" fmla="*/ 62089 w 285679"/>
                        <a:gd name="connsiteY1" fmla="*/ 0 h 683419"/>
                        <a:gd name="connsiteX2" fmla="*/ 161853 w 285679"/>
                        <a:gd name="connsiteY2" fmla="*/ 71437 h 683419"/>
                        <a:gd name="connsiteX3" fmla="*/ 121620 w 285679"/>
                        <a:gd name="connsiteY3" fmla="*/ 152401 h 683419"/>
                        <a:gd name="connsiteX4" fmla="*/ 285679 w 285679"/>
                        <a:gd name="connsiteY4" fmla="*/ 664369 h 683419"/>
                        <a:gd name="connsiteX5" fmla="*/ 173831 w 285679"/>
                        <a:gd name="connsiteY5" fmla="*/ 683419 h 683419"/>
                        <a:gd name="connsiteX6" fmla="*/ 81139 w 285679"/>
                        <a:gd name="connsiteY6" fmla="*/ 164307 h 683419"/>
                        <a:gd name="connsiteX7" fmla="*/ 0 w 285679"/>
                        <a:gd name="connsiteY7" fmla="*/ 78581 h 68341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85679" h="683419">
                          <a:moveTo>
                            <a:pt x="0" y="78581"/>
                          </a:moveTo>
                          <a:cubicBezTo>
                            <a:pt x="852" y="64293"/>
                            <a:pt x="37424" y="0"/>
                            <a:pt x="62089" y="0"/>
                          </a:cubicBezTo>
                          <a:cubicBezTo>
                            <a:pt x="95344" y="9524"/>
                            <a:pt x="128598" y="47625"/>
                            <a:pt x="161853" y="71437"/>
                          </a:cubicBezTo>
                          <a:cubicBezTo>
                            <a:pt x="144474" y="106363"/>
                            <a:pt x="127093" y="117475"/>
                            <a:pt x="121620" y="152401"/>
                          </a:cubicBezTo>
                          <a:cubicBezTo>
                            <a:pt x="190594" y="313532"/>
                            <a:pt x="259568" y="477044"/>
                            <a:pt x="285679" y="664369"/>
                          </a:cubicBezTo>
                          <a:lnTo>
                            <a:pt x="173831" y="683419"/>
                          </a:lnTo>
                          <a:cubicBezTo>
                            <a:pt x="91340" y="517526"/>
                            <a:pt x="73142" y="282576"/>
                            <a:pt x="81139" y="164307"/>
                          </a:cubicBezTo>
                          <a:lnTo>
                            <a:pt x="0" y="78581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100000">
                          <a:sysClr val="window" lastClr="FFFFFF">
                            <a:lumMod val="85000"/>
                          </a:sysClr>
                        </a:gs>
                        <a:gs pos="2000">
                          <a:sysClr val="window" lastClr="FFFFFF">
                            <a:lumMod val="65000"/>
                          </a:sysClr>
                        </a:gs>
                      </a:gsLst>
                      <a:lin ang="5400000" scaled="1"/>
                    </a:gra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>
                        <a:defRPr/>
                      </a:pPr>
                      <a:endParaRPr lang="en-US" kern="0" dirty="0">
                        <a:solidFill>
                          <a:prstClr val="white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82" name="Rectangle 15"/>
                    <p:cNvSpPr/>
                    <p:nvPr/>
                  </p:nvSpPr>
                  <p:spPr>
                    <a:xfrm>
                      <a:off x="1453408" y="1254828"/>
                      <a:ext cx="1651036" cy="4848630"/>
                    </a:xfrm>
                    <a:custGeom>
                      <a:avLst/>
                      <a:gdLst>
                        <a:gd name="connsiteX0" fmla="*/ 0 w 1295400"/>
                        <a:gd name="connsiteY0" fmla="*/ 0 h 4464844"/>
                        <a:gd name="connsiteX1" fmla="*/ 1295400 w 1295400"/>
                        <a:gd name="connsiteY1" fmla="*/ 0 h 4464844"/>
                        <a:gd name="connsiteX2" fmla="*/ 1295400 w 1295400"/>
                        <a:gd name="connsiteY2" fmla="*/ 4464844 h 4464844"/>
                        <a:gd name="connsiteX3" fmla="*/ 0 w 1295400"/>
                        <a:gd name="connsiteY3" fmla="*/ 4464844 h 4464844"/>
                        <a:gd name="connsiteX4" fmla="*/ 0 w 1295400"/>
                        <a:gd name="connsiteY4" fmla="*/ 0 h 4464844"/>
                        <a:gd name="connsiteX0" fmla="*/ 372533 w 1295400"/>
                        <a:gd name="connsiteY0" fmla="*/ 0 h 4634177"/>
                        <a:gd name="connsiteX1" fmla="*/ 1295400 w 1295400"/>
                        <a:gd name="connsiteY1" fmla="*/ 169333 h 4634177"/>
                        <a:gd name="connsiteX2" fmla="*/ 1295400 w 1295400"/>
                        <a:gd name="connsiteY2" fmla="*/ 4634177 h 4634177"/>
                        <a:gd name="connsiteX3" fmla="*/ 0 w 1295400"/>
                        <a:gd name="connsiteY3" fmla="*/ 4634177 h 4634177"/>
                        <a:gd name="connsiteX4" fmla="*/ 372533 w 1295400"/>
                        <a:gd name="connsiteY4" fmla="*/ 0 h 4634177"/>
                        <a:gd name="connsiteX0" fmla="*/ 462445 w 1385312"/>
                        <a:gd name="connsiteY0" fmla="*/ 0 h 4634177"/>
                        <a:gd name="connsiteX1" fmla="*/ 1385312 w 1385312"/>
                        <a:gd name="connsiteY1" fmla="*/ 169333 h 4634177"/>
                        <a:gd name="connsiteX2" fmla="*/ 1385312 w 1385312"/>
                        <a:gd name="connsiteY2" fmla="*/ 4634177 h 4634177"/>
                        <a:gd name="connsiteX3" fmla="*/ 89912 w 1385312"/>
                        <a:gd name="connsiteY3" fmla="*/ 4634177 h 4634177"/>
                        <a:gd name="connsiteX4" fmla="*/ 22179 w 1385312"/>
                        <a:gd name="connsiteY4" fmla="*/ 166600 h 4634177"/>
                        <a:gd name="connsiteX5" fmla="*/ 462445 w 1385312"/>
                        <a:gd name="connsiteY5" fmla="*/ 0 h 4634177"/>
                        <a:gd name="connsiteX0" fmla="*/ 450287 w 1373154"/>
                        <a:gd name="connsiteY0" fmla="*/ 0 h 4634177"/>
                        <a:gd name="connsiteX1" fmla="*/ 1373154 w 1373154"/>
                        <a:gd name="connsiteY1" fmla="*/ 169333 h 4634177"/>
                        <a:gd name="connsiteX2" fmla="*/ 1373154 w 1373154"/>
                        <a:gd name="connsiteY2" fmla="*/ 4634177 h 4634177"/>
                        <a:gd name="connsiteX3" fmla="*/ 77754 w 1373154"/>
                        <a:gd name="connsiteY3" fmla="*/ 4634177 h 4634177"/>
                        <a:gd name="connsiteX4" fmla="*/ 337398 w 1373154"/>
                        <a:gd name="connsiteY4" fmla="*/ 1351934 h 4634177"/>
                        <a:gd name="connsiteX5" fmla="*/ 10021 w 1373154"/>
                        <a:gd name="connsiteY5" fmla="*/ 166600 h 4634177"/>
                        <a:gd name="connsiteX6" fmla="*/ 450287 w 1373154"/>
                        <a:gd name="connsiteY6" fmla="*/ 0 h 4634177"/>
                        <a:gd name="connsiteX0" fmla="*/ 450494 w 1373361"/>
                        <a:gd name="connsiteY0" fmla="*/ 0 h 4634177"/>
                        <a:gd name="connsiteX1" fmla="*/ 1373361 w 1373361"/>
                        <a:gd name="connsiteY1" fmla="*/ 169333 h 4634177"/>
                        <a:gd name="connsiteX2" fmla="*/ 1373361 w 1373361"/>
                        <a:gd name="connsiteY2" fmla="*/ 4634177 h 4634177"/>
                        <a:gd name="connsiteX3" fmla="*/ 77961 w 1373361"/>
                        <a:gd name="connsiteY3" fmla="*/ 4634177 h 4634177"/>
                        <a:gd name="connsiteX4" fmla="*/ 213428 w 1373361"/>
                        <a:gd name="connsiteY4" fmla="*/ 2266334 h 4634177"/>
                        <a:gd name="connsiteX5" fmla="*/ 337605 w 1373361"/>
                        <a:gd name="connsiteY5" fmla="*/ 1351934 h 4634177"/>
                        <a:gd name="connsiteX6" fmla="*/ 10228 w 1373361"/>
                        <a:gd name="connsiteY6" fmla="*/ 166600 h 4634177"/>
                        <a:gd name="connsiteX7" fmla="*/ 450494 w 1373361"/>
                        <a:gd name="connsiteY7" fmla="*/ 0 h 4634177"/>
                        <a:gd name="connsiteX0" fmla="*/ 450494 w 1373361"/>
                        <a:gd name="connsiteY0" fmla="*/ 0 h 4634177"/>
                        <a:gd name="connsiteX1" fmla="*/ 1373361 w 1373361"/>
                        <a:gd name="connsiteY1" fmla="*/ 169333 h 4634177"/>
                        <a:gd name="connsiteX2" fmla="*/ 1373361 w 1373361"/>
                        <a:gd name="connsiteY2" fmla="*/ 4634177 h 4634177"/>
                        <a:gd name="connsiteX3" fmla="*/ 77961 w 1373361"/>
                        <a:gd name="connsiteY3" fmla="*/ 4634177 h 4634177"/>
                        <a:gd name="connsiteX4" fmla="*/ 337606 w 1373361"/>
                        <a:gd name="connsiteY4" fmla="*/ 2356645 h 4634177"/>
                        <a:gd name="connsiteX5" fmla="*/ 213428 w 1373361"/>
                        <a:gd name="connsiteY5" fmla="*/ 2266334 h 4634177"/>
                        <a:gd name="connsiteX6" fmla="*/ 337605 w 1373361"/>
                        <a:gd name="connsiteY6" fmla="*/ 1351934 h 4634177"/>
                        <a:gd name="connsiteX7" fmla="*/ 10228 w 1373361"/>
                        <a:gd name="connsiteY7" fmla="*/ 166600 h 4634177"/>
                        <a:gd name="connsiteX8" fmla="*/ 450494 w 1373361"/>
                        <a:gd name="connsiteY8" fmla="*/ 0 h 4634177"/>
                        <a:gd name="connsiteX0" fmla="*/ 450494 w 1373361"/>
                        <a:gd name="connsiteY0" fmla="*/ 0 h 4893822"/>
                        <a:gd name="connsiteX1" fmla="*/ 1373361 w 1373361"/>
                        <a:gd name="connsiteY1" fmla="*/ 169333 h 4893822"/>
                        <a:gd name="connsiteX2" fmla="*/ 1373361 w 1373361"/>
                        <a:gd name="connsiteY2" fmla="*/ 4634177 h 4893822"/>
                        <a:gd name="connsiteX3" fmla="*/ 394050 w 1373361"/>
                        <a:gd name="connsiteY3" fmla="*/ 4893822 h 4893822"/>
                        <a:gd name="connsiteX4" fmla="*/ 337606 w 1373361"/>
                        <a:gd name="connsiteY4" fmla="*/ 2356645 h 4893822"/>
                        <a:gd name="connsiteX5" fmla="*/ 213428 w 1373361"/>
                        <a:gd name="connsiteY5" fmla="*/ 2266334 h 4893822"/>
                        <a:gd name="connsiteX6" fmla="*/ 337605 w 1373361"/>
                        <a:gd name="connsiteY6" fmla="*/ 1351934 h 4893822"/>
                        <a:gd name="connsiteX7" fmla="*/ 10228 w 1373361"/>
                        <a:gd name="connsiteY7" fmla="*/ 166600 h 4893822"/>
                        <a:gd name="connsiteX8" fmla="*/ 450494 w 1373361"/>
                        <a:gd name="connsiteY8" fmla="*/ 0 h 4893822"/>
                        <a:gd name="connsiteX0" fmla="*/ 450494 w 1373361"/>
                        <a:gd name="connsiteY0" fmla="*/ 0 h 4893822"/>
                        <a:gd name="connsiteX1" fmla="*/ 1373361 w 1373361"/>
                        <a:gd name="connsiteY1" fmla="*/ 169333 h 4893822"/>
                        <a:gd name="connsiteX2" fmla="*/ 1373361 w 1373361"/>
                        <a:gd name="connsiteY2" fmla="*/ 4634177 h 4893822"/>
                        <a:gd name="connsiteX3" fmla="*/ 777873 w 1373361"/>
                        <a:gd name="connsiteY3" fmla="*/ 4874066 h 4893822"/>
                        <a:gd name="connsiteX4" fmla="*/ 394050 w 1373361"/>
                        <a:gd name="connsiteY4" fmla="*/ 4893822 h 4893822"/>
                        <a:gd name="connsiteX5" fmla="*/ 337606 w 1373361"/>
                        <a:gd name="connsiteY5" fmla="*/ 2356645 h 4893822"/>
                        <a:gd name="connsiteX6" fmla="*/ 213428 w 1373361"/>
                        <a:gd name="connsiteY6" fmla="*/ 2266334 h 4893822"/>
                        <a:gd name="connsiteX7" fmla="*/ 337605 w 1373361"/>
                        <a:gd name="connsiteY7" fmla="*/ 1351934 h 4893822"/>
                        <a:gd name="connsiteX8" fmla="*/ 10228 w 1373361"/>
                        <a:gd name="connsiteY8" fmla="*/ 166600 h 4893822"/>
                        <a:gd name="connsiteX9" fmla="*/ 450494 w 1373361"/>
                        <a:gd name="connsiteY9" fmla="*/ 0 h 4893822"/>
                        <a:gd name="connsiteX0" fmla="*/ 450494 w 1373361"/>
                        <a:gd name="connsiteY0" fmla="*/ 0 h 4893822"/>
                        <a:gd name="connsiteX1" fmla="*/ 1373361 w 1373361"/>
                        <a:gd name="connsiteY1" fmla="*/ 169333 h 4893822"/>
                        <a:gd name="connsiteX2" fmla="*/ 1373361 w 1373361"/>
                        <a:gd name="connsiteY2" fmla="*/ 4634177 h 4893822"/>
                        <a:gd name="connsiteX3" fmla="*/ 856895 w 1373361"/>
                        <a:gd name="connsiteY3" fmla="*/ 2593710 h 4893822"/>
                        <a:gd name="connsiteX4" fmla="*/ 777873 w 1373361"/>
                        <a:gd name="connsiteY4" fmla="*/ 4874066 h 4893822"/>
                        <a:gd name="connsiteX5" fmla="*/ 394050 w 1373361"/>
                        <a:gd name="connsiteY5" fmla="*/ 4893822 h 4893822"/>
                        <a:gd name="connsiteX6" fmla="*/ 337606 w 1373361"/>
                        <a:gd name="connsiteY6" fmla="*/ 2356645 h 4893822"/>
                        <a:gd name="connsiteX7" fmla="*/ 213428 w 1373361"/>
                        <a:gd name="connsiteY7" fmla="*/ 2266334 h 4893822"/>
                        <a:gd name="connsiteX8" fmla="*/ 337605 w 1373361"/>
                        <a:gd name="connsiteY8" fmla="*/ 1351934 h 4893822"/>
                        <a:gd name="connsiteX9" fmla="*/ 10228 w 1373361"/>
                        <a:gd name="connsiteY9" fmla="*/ 166600 h 4893822"/>
                        <a:gd name="connsiteX10" fmla="*/ 450494 w 1373361"/>
                        <a:gd name="connsiteY10" fmla="*/ 0 h 4893822"/>
                        <a:gd name="connsiteX0" fmla="*/ 450494 w 1373361"/>
                        <a:gd name="connsiteY0" fmla="*/ 0 h 4893822"/>
                        <a:gd name="connsiteX1" fmla="*/ 1373361 w 1373361"/>
                        <a:gd name="connsiteY1" fmla="*/ 169333 h 4893822"/>
                        <a:gd name="connsiteX2" fmla="*/ 1125006 w 1373361"/>
                        <a:gd name="connsiteY2" fmla="*/ 4747066 h 4893822"/>
                        <a:gd name="connsiteX3" fmla="*/ 856895 w 1373361"/>
                        <a:gd name="connsiteY3" fmla="*/ 2593710 h 4893822"/>
                        <a:gd name="connsiteX4" fmla="*/ 777873 w 1373361"/>
                        <a:gd name="connsiteY4" fmla="*/ 4874066 h 4893822"/>
                        <a:gd name="connsiteX5" fmla="*/ 394050 w 1373361"/>
                        <a:gd name="connsiteY5" fmla="*/ 4893822 h 4893822"/>
                        <a:gd name="connsiteX6" fmla="*/ 337606 w 1373361"/>
                        <a:gd name="connsiteY6" fmla="*/ 2356645 h 4893822"/>
                        <a:gd name="connsiteX7" fmla="*/ 213428 w 1373361"/>
                        <a:gd name="connsiteY7" fmla="*/ 2266334 h 4893822"/>
                        <a:gd name="connsiteX8" fmla="*/ 337605 w 1373361"/>
                        <a:gd name="connsiteY8" fmla="*/ 1351934 h 4893822"/>
                        <a:gd name="connsiteX9" fmla="*/ 10228 w 1373361"/>
                        <a:gd name="connsiteY9" fmla="*/ 166600 h 4893822"/>
                        <a:gd name="connsiteX10" fmla="*/ 450494 w 1373361"/>
                        <a:gd name="connsiteY10" fmla="*/ 0 h 4893822"/>
                        <a:gd name="connsiteX0" fmla="*/ 450494 w 1667711"/>
                        <a:gd name="connsiteY0" fmla="*/ 0 h 4893822"/>
                        <a:gd name="connsiteX1" fmla="*/ 1373361 w 1667711"/>
                        <a:gd name="connsiteY1" fmla="*/ 169333 h 4893822"/>
                        <a:gd name="connsiteX2" fmla="*/ 1658406 w 1667711"/>
                        <a:gd name="connsiteY2" fmla="*/ 4749888 h 4893822"/>
                        <a:gd name="connsiteX3" fmla="*/ 1125006 w 1667711"/>
                        <a:gd name="connsiteY3" fmla="*/ 4747066 h 4893822"/>
                        <a:gd name="connsiteX4" fmla="*/ 856895 w 1667711"/>
                        <a:gd name="connsiteY4" fmla="*/ 2593710 h 4893822"/>
                        <a:gd name="connsiteX5" fmla="*/ 777873 w 1667711"/>
                        <a:gd name="connsiteY5" fmla="*/ 4874066 h 4893822"/>
                        <a:gd name="connsiteX6" fmla="*/ 394050 w 1667711"/>
                        <a:gd name="connsiteY6" fmla="*/ 4893822 h 4893822"/>
                        <a:gd name="connsiteX7" fmla="*/ 337606 w 1667711"/>
                        <a:gd name="connsiteY7" fmla="*/ 2356645 h 4893822"/>
                        <a:gd name="connsiteX8" fmla="*/ 213428 w 1667711"/>
                        <a:gd name="connsiteY8" fmla="*/ 2266334 h 4893822"/>
                        <a:gd name="connsiteX9" fmla="*/ 337605 w 1667711"/>
                        <a:gd name="connsiteY9" fmla="*/ 1351934 h 4893822"/>
                        <a:gd name="connsiteX10" fmla="*/ 10228 w 1667711"/>
                        <a:gd name="connsiteY10" fmla="*/ 166600 h 4893822"/>
                        <a:gd name="connsiteX11" fmla="*/ 450494 w 1667711"/>
                        <a:gd name="connsiteY11" fmla="*/ 0 h 4893822"/>
                        <a:gd name="connsiteX0" fmla="*/ 450494 w 1667015"/>
                        <a:gd name="connsiteY0" fmla="*/ 0 h 4893822"/>
                        <a:gd name="connsiteX1" fmla="*/ 1373361 w 1667015"/>
                        <a:gd name="connsiteY1" fmla="*/ 169333 h 4893822"/>
                        <a:gd name="connsiteX2" fmla="*/ 1376184 w 1667015"/>
                        <a:gd name="connsiteY2" fmla="*/ 2198599 h 4893822"/>
                        <a:gd name="connsiteX3" fmla="*/ 1658406 w 1667015"/>
                        <a:gd name="connsiteY3" fmla="*/ 4749888 h 4893822"/>
                        <a:gd name="connsiteX4" fmla="*/ 1125006 w 1667015"/>
                        <a:gd name="connsiteY4" fmla="*/ 4747066 h 4893822"/>
                        <a:gd name="connsiteX5" fmla="*/ 856895 w 1667015"/>
                        <a:gd name="connsiteY5" fmla="*/ 2593710 h 4893822"/>
                        <a:gd name="connsiteX6" fmla="*/ 777873 w 1667015"/>
                        <a:gd name="connsiteY6" fmla="*/ 4874066 h 4893822"/>
                        <a:gd name="connsiteX7" fmla="*/ 394050 w 1667015"/>
                        <a:gd name="connsiteY7" fmla="*/ 4893822 h 4893822"/>
                        <a:gd name="connsiteX8" fmla="*/ 337606 w 1667015"/>
                        <a:gd name="connsiteY8" fmla="*/ 2356645 h 4893822"/>
                        <a:gd name="connsiteX9" fmla="*/ 213428 w 1667015"/>
                        <a:gd name="connsiteY9" fmla="*/ 2266334 h 4893822"/>
                        <a:gd name="connsiteX10" fmla="*/ 337605 w 1667015"/>
                        <a:gd name="connsiteY10" fmla="*/ 1351934 h 4893822"/>
                        <a:gd name="connsiteX11" fmla="*/ 10228 w 1667015"/>
                        <a:gd name="connsiteY11" fmla="*/ 166600 h 4893822"/>
                        <a:gd name="connsiteX12" fmla="*/ 450494 w 1667015"/>
                        <a:gd name="connsiteY12" fmla="*/ 0 h 4893822"/>
                        <a:gd name="connsiteX0" fmla="*/ 450494 w 1666914"/>
                        <a:gd name="connsiteY0" fmla="*/ 0 h 4893822"/>
                        <a:gd name="connsiteX1" fmla="*/ 1373361 w 1666914"/>
                        <a:gd name="connsiteY1" fmla="*/ 169333 h 4893822"/>
                        <a:gd name="connsiteX2" fmla="*/ 1240718 w 1666914"/>
                        <a:gd name="connsiteY2" fmla="*/ 1272910 h 4893822"/>
                        <a:gd name="connsiteX3" fmla="*/ 1376184 w 1666914"/>
                        <a:gd name="connsiteY3" fmla="*/ 2198599 h 4893822"/>
                        <a:gd name="connsiteX4" fmla="*/ 1658406 w 1666914"/>
                        <a:gd name="connsiteY4" fmla="*/ 4749888 h 4893822"/>
                        <a:gd name="connsiteX5" fmla="*/ 1125006 w 1666914"/>
                        <a:gd name="connsiteY5" fmla="*/ 4747066 h 4893822"/>
                        <a:gd name="connsiteX6" fmla="*/ 856895 w 1666914"/>
                        <a:gd name="connsiteY6" fmla="*/ 2593710 h 4893822"/>
                        <a:gd name="connsiteX7" fmla="*/ 777873 w 1666914"/>
                        <a:gd name="connsiteY7" fmla="*/ 4874066 h 4893822"/>
                        <a:gd name="connsiteX8" fmla="*/ 394050 w 1666914"/>
                        <a:gd name="connsiteY8" fmla="*/ 4893822 h 4893822"/>
                        <a:gd name="connsiteX9" fmla="*/ 337606 w 1666914"/>
                        <a:gd name="connsiteY9" fmla="*/ 2356645 h 4893822"/>
                        <a:gd name="connsiteX10" fmla="*/ 213428 w 1666914"/>
                        <a:gd name="connsiteY10" fmla="*/ 2266334 h 4893822"/>
                        <a:gd name="connsiteX11" fmla="*/ 337605 w 1666914"/>
                        <a:gd name="connsiteY11" fmla="*/ 1351934 h 4893822"/>
                        <a:gd name="connsiteX12" fmla="*/ 10228 w 1666914"/>
                        <a:gd name="connsiteY12" fmla="*/ 166600 h 4893822"/>
                        <a:gd name="connsiteX13" fmla="*/ 450494 w 1666914"/>
                        <a:gd name="connsiteY13" fmla="*/ 0 h 4893822"/>
                        <a:gd name="connsiteX0" fmla="*/ 450494 w 1666914"/>
                        <a:gd name="connsiteY0" fmla="*/ 0 h 4893822"/>
                        <a:gd name="connsiteX1" fmla="*/ 1373361 w 1666914"/>
                        <a:gd name="connsiteY1" fmla="*/ 169333 h 4893822"/>
                        <a:gd name="connsiteX2" fmla="*/ 1522940 w 1666914"/>
                        <a:gd name="connsiteY2" fmla="*/ 1193888 h 4893822"/>
                        <a:gd name="connsiteX3" fmla="*/ 1240718 w 1666914"/>
                        <a:gd name="connsiteY3" fmla="*/ 1272910 h 4893822"/>
                        <a:gd name="connsiteX4" fmla="*/ 1376184 w 1666914"/>
                        <a:gd name="connsiteY4" fmla="*/ 2198599 h 4893822"/>
                        <a:gd name="connsiteX5" fmla="*/ 1658406 w 1666914"/>
                        <a:gd name="connsiteY5" fmla="*/ 4749888 h 4893822"/>
                        <a:gd name="connsiteX6" fmla="*/ 1125006 w 1666914"/>
                        <a:gd name="connsiteY6" fmla="*/ 4747066 h 4893822"/>
                        <a:gd name="connsiteX7" fmla="*/ 856895 w 1666914"/>
                        <a:gd name="connsiteY7" fmla="*/ 2593710 h 4893822"/>
                        <a:gd name="connsiteX8" fmla="*/ 777873 w 1666914"/>
                        <a:gd name="connsiteY8" fmla="*/ 4874066 h 4893822"/>
                        <a:gd name="connsiteX9" fmla="*/ 394050 w 1666914"/>
                        <a:gd name="connsiteY9" fmla="*/ 4893822 h 4893822"/>
                        <a:gd name="connsiteX10" fmla="*/ 337606 w 1666914"/>
                        <a:gd name="connsiteY10" fmla="*/ 2356645 h 4893822"/>
                        <a:gd name="connsiteX11" fmla="*/ 213428 w 1666914"/>
                        <a:gd name="connsiteY11" fmla="*/ 2266334 h 4893822"/>
                        <a:gd name="connsiteX12" fmla="*/ 337605 w 1666914"/>
                        <a:gd name="connsiteY12" fmla="*/ 1351934 h 4893822"/>
                        <a:gd name="connsiteX13" fmla="*/ 10228 w 1666914"/>
                        <a:gd name="connsiteY13" fmla="*/ 166600 h 4893822"/>
                        <a:gd name="connsiteX14" fmla="*/ 450494 w 1666914"/>
                        <a:gd name="connsiteY14" fmla="*/ 0 h 4893822"/>
                        <a:gd name="connsiteX0" fmla="*/ 450494 w 1666914"/>
                        <a:gd name="connsiteY0" fmla="*/ 0 h 4893822"/>
                        <a:gd name="connsiteX1" fmla="*/ 1373361 w 1666914"/>
                        <a:gd name="connsiteY1" fmla="*/ 169333 h 4893822"/>
                        <a:gd name="connsiteX2" fmla="*/ 1601962 w 1666914"/>
                        <a:gd name="connsiteY2" fmla="*/ 979399 h 4893822"/>
                        <a:gd name="connsiteX3" fmla="*/ 1522940 w 1666914"/>
                        <a:gd name="connsiteY3" fmla="*/ 1193888 h 4893822"/>
                        <a:gd name="connsiteX4" fmla="*/ 1240718 w 1666914"/>
                        <a:gd name="connsiteY4" fmla="*/ 1272910 h 4893822"/>
                        <a:gd name="connsiteX5" fmla="*/ 1376184 w 1666914"/>
                        <a:gd name="connsiteY5" fmla="*/ 2198599 h 4893822"/>
                        <a:gd name="connsiteX6" fmla="*/ 1658406 w 1666914"/>
                        <a:gd name="connsiteY6" fmla="*/ 4749888 h 4893822"/>
                        <a:gd name="connsiteX7" fmla="*/ 1125006 w 1666914"/>
                        <a:gd name="connsiteY7" fmla="*/ 4747066 h 4893822"/>
                        <a:gd name="connsiteX8" fmla="*/ 856895 w 1666914"/>
                        <a:gd name="connsiteY8" fmla="*/ 2593710 h 4893822"/>
                        <a:gd name="connsiteX9" fmla="*/ 777873 w 1666914"/>
                        <a:gd name="connsiteY9" fmla="*/ 4874066 h 4893822"/>
                        <a:gd name="connsiteX10" fmla="*/ 394050 w 1666914"/>
                        <a:gd name="connsiteY10" fmla="*/ 4893822 h 4893822"/>
                        <a:gd name="connsiteX11" fmla="*/ 337606 w 1666914"/>
                        <a:gd name="connsiteY11" fmla="*/ 2356645 h 4893822"/>
                        <a:gd name="connsiteX12" fmla="*/ 213428 w 1666914"/>
                        <a:gd name="connsiteY12" fmla="*/ 2266334 h 4893822"/>
                        <a:gd name="connsiteX13" fmla="*/ 337605 w 1666914"/>
                        <a:gd name="connsiteY13" fmla="*/ 1351934 h 4893822"/>
                        <a:gd name="connsiteX14" fmla="*/ 10228 w 1666914"/>
                        <a:gd name="connsiteY14" fmla="*/ 166600 h 4893822"/>
                        <a:gd name="connsiteX15" fmla="*/ 450494 w 1666914"/>
                        <a:gd name="connsiteY15" fmla="*/ 0 h 4893822"/>
                        <a:gd name="connsiteX0" fmla="*/ 450494 w 1666914"/>
                        <a:gd name="connsiteY0" fmla="*/ 0 h 4893822"/>
                        <a:gd name="connsiteX1" fmla="*/ 1271761 w 1666914"/>
                        <a:gd name="connsiteY1" fmla="*/ 214489 h 4893822"/>
                        <a:gd name="connsiteX2" fmla="*/ 1601962 w 1666914"/>
                        <a:gd name="connsiteY2" fmla="*/ 979399 h 4893822"/>
                        <a:gd name="connsiteX3" fmla="*/ 1522940 w 1666914"/>
                        <a:gd name="connsiteY3" fmla="*/ 1193888 h 4893822"/>
                        <a:gd name="connsiteX4" fmla="*/ 1240718 w 1666914"/>
                        <a:gd name="connsiteY4" fmla="*/ 1272910 h 4893822"/>
                        <a:gd name="connsiteX5" fmla="*/ 1376184 w 1666914"/>
                        <a:gd name="connsiteY5" fmla="*/ 2198599 h 4893822"/>
                        <a:gd name="connsiteX6" fmla="*/ 1658406 w 1666914"/>
                        <a:gd name="connsiteY6" fmla="*/ 4749888 h 4893822"/>
                        <a:gd name="connsiteX7" fmla="*/ 1125006 w 1666914"/>
                        <a:gd name="connsiteY7" fmla="*/ 4747066 h 4893822"/>
                        <a:gd name="connsiteX8" fmla="*/ 856895 w 1666914"/>
                        <a:gd name="connsiteY8" fmla="*/ 2593710 h 4893822"/>
                        <a:gd name="connsiteX9" fmla="*/ 777873 w 1666914"/>
                        <a:gd name="connsiteY9" fmla="*/ 4874066 h 4893822"/>
                        <a:gd name="connsiteX10" fmla="*/ 394050 w 1666914"/>
                        <a:gd name="connsiteY10" fmla="*/ 4893822 h 4893822"/>
                        <a:gd name="connsiteX11" fmla="*/ 337606 w 1666914"/>
                        <a:gd name="connsiteY11" fmla="*/ 2356645 h 4893822"/>
                        <a:gd name="connsiteX12" fmla="*/ 213428 w 1666914"/>
                        <a:gd name="connsiteY12" fmla="*/ 2266334 h 4893822"/>
                        <a:gd name="connsiteX13" fmla="*/ 337605 w 1666914"/>
                        <a:gd name="connsiteY13" fmla="*/ 1351934 h 4893822"/>
                        <a:gd name="connsiteX14" fmla="*/ 10228 w 1666914"/>
                        <a:gd name="connsiteY14" fmla="*/ 166600 h 4893822"/>
                        <a:gd name="connsiteX15" fmla="*/ 450494 w 1666914"/>
                        <a:gd name="connsiteY15" fmla="*/ 0 h 4893822"/>
                        <a:gd name="connsiteX0" fmla="*/ 450494 w 1666914"/>
                        <a:gd name="connsiteY0" fmla="*/ 0 h 4893822"/>
                        <a:gd name="connsiteX1" fmla="*/ 892350 w 1666914"/>
                        <a:gd name="connsiteY1" fmla="*/ 852752 h 4893822"/>
                        <a:gd name="connsiteX2" fmla="*/ 1271761 w 1666914"/>
                        <a:gd name="connsiteY2" fmla="*/ 214489 h 4893822"/>
                        <a:gd name="connsiteX3" fmla="*/ 1601962 w 1666914"/>
                        <a:gd name="connsiteY3" fmla="*/ 979399 h 4893822"/>
                        <a:gd name="connsiteX4" fmla="*/ 1522940 w 1666914"/>
                        <a:gd name="connsiteY4" fmla="*/ 1193888 h 4893822"/>
                        <a:gd name="connsiteX5" fmla="*/ 1240718 w 1666914"/>
                        <a:gd name="connsiteY5" fmla="*/ 1272910 h 4893822"/>
                        <a:gd name="connsiteX6" fmla="*/ 1376184 w 1666914"/>
                        <a:gd name="connsiteY6" fmla="*/ 2198599 h 4893822"/>
                        <a:gd name="connsiteX7" fmla="*/ 1658406 w 1666914"/>
                        <a:gd name="connsiteY7" fmla="*/ 4749888 h 4893822"/>
                        <a:gd name="connsiteX8" fmla="*/ 1125006 w 1666914"/>
                        <a:gd name="connsiteY8" fmla="*/ 4747066 h 4893822"/>
                        <a:gd name="connsiteX9" fmla="*/ 856895 w 1666914"/>
                        <a:gd name="connsiteY9" fmla="*/ 2593710 h 4893822"/>
                        <a:gd name="connsiteX10" fmla="*/ 777873 w 1666914"/>
                        <a:gd name="connsiteY10" fmla="*/ 4874066 h 4893822"/>
                        <a:gd name="connsiteX11" fmla="*/ 394050 w 1666914"/>
                        <a:gd name="connsiteY11" fmla="*/ 4893822 h 4893822"/>
                        <a:gd name="connsiteX12" fmla="*/ 337606 w 1666914"/>
                        <a:gd name="connsiteY12" fmla="*/ 2356645 h 4893822"/>
                        <a:gd name="connsiteX13" fmla="*/ 213428 w 1666914"/>
                        <a:gd name="connsiteY13" fmla="*/ 2266334 h 4893822"/>
                        <a:gd name="connsiteX14" fmla="*/ 337605 w 1666914"/>
                        <a:gd name="connsiteY14" fmla="*/ 1351934 h 4893822"/>
                        <a:gd name="connsiteX15" fmla="*/ 10228 w 1666914"/>
                        <a:gd name="connsiteY15" fmla="*/ 166600 h 4893822"/>
                        <a:gd name="connsiteX16" fmla="*/ 450494 w 1666914"/>
                        <a:gd name="connsiteY16" fmla="*/ 0 h 4893822"/>
                        <a:gd name="connsiteX0" fmla="*/ 450494 w 1666914"/>
                        <a:gd name="connsiteY0" fmla="*/ 0 h 4893822"/>
                        <a:gd name="connsiteX1" fmla="*/ 899493 w 1666914"/>
                        <a:gd name="connsiteY1" fmla="*/ 845608 h 4893822"/>
                        <a:gd name="connsiteX2" fmla="*/ 1271761 w 1666914"/>
                        <a:gd name="connsiteY2" fmla="*/ 214489 h 4893822"/>
                        <a:gd name="connsiteX3" fmla="*/ 1601962 w 1666914"/>
                        <a:gd name="connsiteY3" fmla="*/ 979399 h 4893822"/>
                        <a:gd name="connsiteX4" fmla="*/ 1522940 w 1666914"/>
                        <a:gd name="connsiteY4" fmla="*/ 1193888 h 4893822"/>
                        <a:gd name="connsiteX5" fmla="*/ 1240718 w 1666914"/>
                        <a:gd name="connsiteY5" fmla="*/ 1272910 h 4893822"/>
                        <a:gd name="connsiteX6" fmla="*/ 1376184 w 1666914"/>
                        <a:gd name="connsiteY6" fmla="*/ 2198599 h 4893822"/>
                        <a:gd name="connsiteX7" fmla="*/ 1658406 w 1666914"/>
                        <a:gd name="connsiteY7" fmla="*/ 4749888 h 4893822"/>
                        <a:gd name="connsiteX8" fmla="*/ 1125006 w 1666914"/>
                        <a:gd name="connsiteY8" fmla="*/ 4747066 h 4893822"/>
                        <a:gd name="connsiteX9" fmla="*/ 856895 w 1666914"/>
                        <a:gd name="connsiteY9" fmla="*/ 2593710 h 4893822"/>
                        <a:gd name="connsiteX10" fmla="*/ 777873 w 1666914"/>
                        <a:gd name="connsiteY10" fmla="*/ 4874066 h 4893822"/>
                        <a:gd name="connsiteX11" fmla="*/ 394050 w 1666914"/>
                        <a:gd name="connsiteY11" fmla="*/ 4893822 h 4893822"/>
                        <a:gd name="connsiteX12" fmla="*/ 337606 w 1666914"/>
                        <a:gd name="connsiteY12" fmla="*/ 2356645 h 4893822"/>
                        <a:gd name="connsiteX13" fmla="*/ 213428 w 1666914"/>
                        <a:gd name="connsiteY13" fmla="*/ 2266334 h 4893822"/>
                        <a:gd name="connsiteX14" fmla="*/ 337605 w 1666914"/>
                        <a:gd name="connsiteY14" fmla="*/ 1351934 h 4893822"/>
                        <a:gd name="connsiteX15" fmla="*/ 10228 w 1666914"/>
                        <a:gd name="connsiteY15" fmla="*/ 166600 h 4893822"/>
                        <a:gd name="connsiteX16" fmla="*/ 450494 w 1666914"/>
                        <a:gd name="connsiteY16" fmla="*/ 0 h 4893822"/>
                        <a:gd name="connsiteX0" fmla="*/ 450494 w 1666914"/>
                        <a:gd name="connsiteY0" fmla="*/ 0 h 4893822"/>
                        <a:gd name="connsiteX1" fmla="*/ 899493 w 1666914"/>
                        <a:gd name="connsiteY1" fmla="*/ 845608 h 4893822"/>
                        <a:gd name="connsiteX2" fmla="*/ 1009031 w 1666914"/>
                        <a:gd name="connsiteY2" fmla="*/ 828940 h 4893822"/>
                        <a:gd name="connsiteX3" fmla="*/ 1271761 w 1666914"/>
                        <a:gd name="connsiteY3" fmla="*/ 214489 h 4893822"/>
                        <a:gd name="connsiteX4" fmla="*/ 1601962 w 1666914"/>
                        <a:gd name="connsiteY4" fmla="*/ 979399 h 4893822"/>
                        <a:gd name="connsiteX5" fmla="*/ 1522940 w 1666914"/>
                        <a:gd name="connsiteY5" fmla="*/ 1193888 h 4893822"/>
                        <a:gd name="connsiteX6" fmla="*/ 1240718 w 1666914"/>
                        <a:gd name="connsiteY6" fmla="*/ 1272910 h 4893822"/>
                        <a:gd name="connsiteX7" fmla="*/ 1376184 w 1666914"/>
                        <a:gd name="connsiteY7" fmla="*/ 2198599 h 4893822"/>
                        <a:gd name="connsiteX8" fmla="*/ 1658406 w 1666914"/>
                        <a:gd name="connsiteY8" fmla="*/ 4749888 h 4893822"/>
                        <a:gd name="connsiteX9" fmla="*/ 1125006 w 1666914"/>
                        <a:gd name="connsiteY9" fmla="*/ 4747066 h 4893822"/>
                        <a:gd name="connsiteX10" fmla="*/ 856895 w 1666914"/>
                        <a:gd name="connsiteY10" fmla="*/ 2593710 h 4893822"/>
                        <a:gd name="connsiteX11" fmla="*/ 777873 w 1666914"/>
                        <a:gd name="connsiteY11" fmla="*/ 4874066 h 4893822"/>
                        <a:gd name="connsiteX12" fmla="*/ 394050 w 1666914"/>
                        <a:gd name="connsiteY12" fmla="*/ 4893822 h 4893822"/>
                        <a:gd name="connsiteX13" fmla="*/ 337606 w 1666914"/>
                        <a:gd name="connsiteY13" fmla="*/ 2356645 h 4893822"/>
                        <a:gd name="connsiteX14" fmla="*/ 213428 w 1666914"/>
                        <a:gd name="connsiteY14" fmla="*/ 2266334 h 4893822"/>
                        <a:gd name="connsiteX15" fmla="*/ 337605 w 1666914"/>
                        <a:gd name="connsiteY15" fmla="*/ 1351934 h 4893822"/>
                        <a:gd name="connsiteX16" fmla="*/ 10228 w 1666914"/>
                        <a:gd name="connsiteY16" fmla="*/ 166600 h 4893822"/>
                        <a:gd name="connsiteX17" fmla="*/ 450494 w 1666914"/>
                        <a:gd name="connsiteY17" fmla="*/ 0 h 4893822"/>
                        <a:gd name="connsiteX0" fmla="*/ 450494 w 1666914"/>
                        <a:gd name="connsiteY0" fmla="*/ 0 h 4893822"/>
                        <a:gd name="connsiteX1" fmla="*/ 899493 w 1666914"/>
                        <a:gd name="connsiteY1" fmla="*/ 845608 h 4893822"/>
                        <a:gd name="connsiteX2" fmla="*/ 1009031 w 1666914"/>
                        <a:gd name="connsiteY2" fmla="*/ 828940 h 4893822"/>
                        <a:gd name="connsiteX3" fmla="*/ 1271761 w 1666914"/>
                        <a:gd name="connsiteY3" fmla="*/ 214489 h 4893822"/>
                        <a:gd name="connsiteX4" fmla="*/ 1601962 w 1666914"/>
                        <a:gd name="connsiteY4" fmla="*/ 979399 h 4893822"/>
                        <a:gd name="connsiteX5" fmla="*/ 1522940 w 1666914"/>
                        <a:gd name="connsiteY5" fmla="*/ 1193888 h 4893822"/>
                        <a:gd name="connsiteX6" fmla="*/ 1240718 w 1666914"/>
                        <a:gd name="connsiteY6" fmla="*/ 1272910 h 4893822"/>
                        <a:gd name="connsiteX7" fmla="*/ 1376184 w 1666914"/>
                        <a:gd name="connsiteY7" fmla="*/ 2198599 h 4893822"/>
                        <a:gd name="connsiteX8" fmla="*/ 1658406 w 1666914"/>
                        <a:gd name="connsiteY8" fmla="*/ 4749888 h 4893822"/>
                        <a:gd name="connsiteX9" fmla="*/ 1125006 w 1666914"/>
                        <a:gd name="connsiteY9" fmla="*/ 4747066 h 4893822"/>
                        <a:gd name="connsiteX10" fmla="*/ 856895 w 1666914"/>
                        <a:gd name="connsiteY10" fmla="*/ 2593710 h 4893822"/>
                        <a:gd name="connsiteX11" fmla="*/ 777873 w 1666914"/>
                        <a:gd name="connsiteY11" fmla="*/ 4874066 h 4893822"/>
                        <a:gd name="connsiteX12" fmla="*/ 394050 w 1666914"/>
                        <a:gd name="connsiteY12" fmla="*/ 4893822 h 4893822"/>
                        <a:gd name="connsiteX13" fmla="*/ 337606 w 1666914"/>
                        <a:gd name="connsiteY13" fmla="*/ 2356645 h 4893822"/>
                        <a:gd name="connsiteX14" fmla="*/ 213428 w 1666914"/>
                        <a:gd name="connsiteY14" fmla="*/ 2266334 h 4893822"/>
                        <a:gd name="connsiteX15" fmla="*/ 337605 w 1666914"/>
                        <a:gd name="connsiteY15" fmla="*/ 1351934 h 4893822"/>
                        <a:gd name="connsiteX16" fmla="*/ 10228 w 1666914"/>
                        <a:gd name="connsiteY16" fmla="*/ 166600 h 4893822"/>
                        <a:gd name="connsiteX17" fmla="*/ 450494 w 1666914"/>
                        <a:gd name="connsiteY17" fmla="*/ 0 h 4893822"/>
                        <a:gd name="connsiteX0" fmla="*/ 450494 w 1666914"/>
                        <a:gd name="connsiteY0" fmla="*/ 0 h 4893822"/>
                        <a:gd name="connsiteX1" fmla="*/ 899493 w 1666914"/>
                        <a:gd name="connsiteY1" fmla="*/ 845608 h 4893822"/>
                        <a:gd name="connsiteX2" fmla="*/ 1009031 w 1666914"/>
                        <a:gd name="connsiteY2" fmla="*/ 828940 h 4893822"/>
                        <a:gd name="connsiteX3" fmla="*/ 1271761 w 1666914"/>
                        <a:gd name="connsiteY3" fmla="*/ 214489 h 4893822"/>
                        <a:gd name="connsiteX4" fmla="*/ 1601962 w 1666914"/>
                        <a:gd name="connsiteY4" fmla="*/ 979399 h 4893822"/>
                        <a:gd name="connsiteX5" fmla="*/ 1522940 w 1666914"/>
                        <a:gd name="connsiteY5" fmla="*/ 1193888 h 4893822"/>
                        <a:gd name="connsiteX6" fmla="*/ 1240718 w 1666914"/>
                        <a:gd name="connsiteY6" fmla="*/ 1272910 h 4893822"/>
                        <a:gd name="connsiteX7" fmla="*/ 1376184 w 1666914"/>
                        <a:gd name="connsiteY7" fmla="*/ 2198599 h 4893822"/>
                        <a:gd name="connsiteX8" fmla="*/ 1658406 w 1666914"/>
                        <a:gd name="connsiteY8" fmla="*/ 4749888 h 4893822"/>
                        <a:gd name="connsiteX9" fmla="*/ 1125006 w 1666914"/>
                        <a:gd name="connsiteY9" fmla="*/ 4747066 h 4893822"/>
                        <a:gd name="connsiteX10" fmla="*/ 856895 w 1666914"/>
                        <a:gd name="connsiteY10" fmla="*/ 2593710 h 4893822"/>
                        <a:gd name="connsiteX11" fmla="*/ 777873 w 1666914"/>
                        <a:gd name="connsiteY11" fmla="*/ 4874066 h 4893822"/>
                        <a:gd name="connsiteX12" fmla="*/ 394050 w 1666914"/>
                        <a:gd name="connsiteY12" fmla="*/ 4893822 h 4893822"/>
                        <a:gd name="connsiteX13" fmla="*/ 337606 w 1666914"/>
                        <a:gd name="connsiteY13" fmla="*/ 2356645 h 4893822"/>
                        <a:gd name="connsiteX14" fmla="*/ 213428 w 1666914"/>
                        <a:gd name="connsiteY14" fmla="*/ 2266334 h 4893822"/>
                        <a:gd name="connsiteX15" fmla="*/ 337605 w 1666914"/>
                        <a:gd name="connsiteY15" fmla="*/ 1351934 h 4893822"/>
                        <a:gd name="connsiteX16" fmla="*/ 10228 w 1666914"/>
                        <a:gd name="connsiteY16" fmla="*/ 166600 h 4893822"/>
                        <a:gd name="connsiteX17" fmla="*/ 450494 w 1666914"/>
                        <a:gd name="connsiteY17" fmla="*/ 0 h 4893822"/>
                        <a:gd name="connsiteX0" fmla="*/ 450494 w 1666914"/>
                        <a:gd name="connsiteY0" fmla="*/ 0 h 4893822"/>
                        <a:gd name="connsiteX1" fmla="*/ 899493 w 1666914"/>
                        <a:gd name="connsiteY1" fmla="*/ 845608 h 4893822"/>
                        <a:gd name="connsiteX2" fmla="*/ 1004268 w 1666914"/>
                        <a:gd name="connsiteY2" fmla="*/ 826559 h 4893822"/>
                        <a:gd name="connsiteX3" fmla="*/ 1271761 w 1666914"/>
                        <a:gd name="connsiteY3" fmla="*/ 214489 h 4893822"/>
                        <a:gd name="connsiteX4" fmla="*/ 1601962 w 1666914"/>
                        <a:gd name="connsiteY4" fmla="*/ 979399 h 4893822"/>
                        <a:gd name="connsiteX5" fmla="*/ 1522940 w 1666914"/>
                        <a:gd name="connsiteY5" fmla="*/ 1193888 h 4893822"/>
                        <a:gd name="connsiteX6" fmla="*/ 1240718 w 1666914"/>
                        <a:gd name="connsiteY6" fmla="*/ 1272910 h 4893822"/>
                        <a:gd name="connsiteX7" fmla="*/ 1376184 w 1666914"/>
                        <a:gd name="connsiteY7" fmla="*/ 2198599 h 4893822"/>
                        <a:gd name="connsiteX8" fmla="*/ 1658406 w 1666914"/>
                        <a:gd name="connsiteY8" fmla="*/ 4749888 h 4893822"/>
                        <a:gd name="connsiteX9" fmla="*/ 1125006 w 1666914"/>
                        <a:gd name="connsiteY9" fmla="*/ 4747066 h 4893822"/>
                        <a:gd name="connsiteX10" fmla="*/ 856895 w 1666914"/>
                        <a:gd name="connsiteY10" fmla="*/ 2593710 h 4893822"/>
                        <a:gd name="connsiteX11" fmla="*/ 777873 w 1666914"/>
                        <a:gd name="connsiteY11" fmla="*/ 4874066 h 4893822"/>
                        <a:gd name="connsiteX12" fmla="*/ 394050 w 1666914"/>
                        <a:gd name="connsiteY12" fmla="*/ 4893822 h 4893822"/>
                        <a:gd name="connsiteX13" fmla="*/ 337606 w 1666914"/>
                        <a:gd name="connsiteY13" fmla="*/ 2356645 h 4893822"/>
                        <a:gd name="connsiteX14" fmla="*/ 213428 w 1666914"/>
                        <a:gd name="connsiteY14" fmla="*/ 2266334 h 4893822"/>
                        <a:gd name="connsiteX15" fmla="*/ 337605 w 1666914"/>
                        <a:gd name="connsiteY15" fmla="*/ 1351934 h 4893822"/>
                        <a:gd name="connsiteX16" fmla="*/ 10228 w 1666914"/>
                        <a:gd name="connsiteY16" fmla="*/ 166600 h 4893822"/>
                        <a:gd name="connsiteX17" fmla="*/ 450494 w 1666914"/>
                        <a:gd name="connsiteY17" fmla="*/ 0 h 4893822"/>
                        <a:gd name="connsiteX0" fmla="*/ 450494 w 1666914"/>
                        <a:gd name="connsiteY0" fmla="*/ 0 h 4893822"/>
                        <a:gd name="connsiteX1" fmla="*/ 835200 w 1666914"/>
                        <a:gd name="connsiteY1" fmla="*/ 676540 h 4893822"/>
                        <a:gd name="connsiteX2" fmla="*/ 899493 w 1666914"/>
                        <a:gd name="connsiteY2" fmla="*/ 845608 h 4893822"/>
                        <a:gd name="connsiteX3" fmla="*/ 1004268 w 1666914"/>
                        <a:gd name="connsiteY3" fmla="*/ 826559 h 4893822"/>
                        <a:gd name="connsiteX4" fmla="*/ 1271761 w 1666914"/>
                        <a:gd name="connsiteY4" fmla="*/ 214489 h 4893822"/>
                        <a:gd name="connsiteX5" fmla="*/ 1601962 w 1666914"/>
                        <a:gd name="connsiteY5" fmla="*/ 979399 h 4893822"/>
                        <a:gd name="connsiteX6" fmla="*/ 1522940 w 1666914"/>
                        <a:gd name="connsiteY6" fmla="*/ 1193888 h 4893822"/>
                        <a:gd name="connsiteX7" fmla="*/ 1240718 w 1666914"/>
                        <a:gd name="connsiteY7" fmla="*/ 1272910 h 4893822"/>
                        <a:gd name="connsiteX8" fmla="*/ 1376184 w 1666914"/>
                        <a:gd name="connsiteY8" fmla="*/ 2198599 h 4893822"/>
                        <a:gd name="connsiteX9" fmla="*/ 1658406 w 1666914"/>
                        <a:gd name="connsiteY9" fmla="*/ 4749888 h 4893822"/>
                        <a:gd name="connsiteX10" fmla="*/ 1125006 w 1666914"/>
                        <a:gd name="connsiteY10" fmla="*/ 4747066 h 4893822"/>
                        <a:gd name="connsiteX11" fmla="*/ 856895 w 1666914"/>
                        <a:gd name="connsiteY11" fmla="*/ 2593710 h 4893822"/>
                        <a:gd name="connsiteX12" fmla="*/ 777873 w 1666914"/>
                        <a:gd name="connsiteY12" fmla="*/ 4874066 h 4893822"/>
                        <a:gd name="connsiteX13" fmla="*/ 394050 w 1666914"/>
                        <a:gd name="connsiteY13" fmla="*/ 4893822 h 4893822"/>
                        <a:gd name="connsiteX14" fmla="*/ 337606 w 1666914"/>
                        <a:gd name="connsiteY14" fmla="*/ 2356645 h 4893822"/>
                        <a:gd name="connsiteX15" fmla="*/ 213428 w 1666914"/>
                        <a:gd name="connsiteY15" fmla="*/ 2266334 h 4893822"/>
                        <a:gd name="connsiteX16" fmla="*/ 337605 w 1666914"/>
                        <a:gd name="connsiteY16" fmla="*/ 1351934 h 4893822"/>
                        <a:gd name="connsiteX17" fmla="*/ 10228 w 1666914"/>
                        <a:gd name="connsiteY17" fmla="*/ 166600 h 4893822"/>
                        <a:gd name="connsiteX18" fmla="*/ 450494 w 1666914"/>
                        <a:gd name="connsiteY18" fmla="*/ 0 h 4893822"/>
                        <a:gd name="connsiteX0" fmla="*/ 450494 w 1666914"/>
                        <a:gd name="connsiteY0" fmla="*/ 0 h 4893822"/>
                        <a:gd name="connsiteX1" fmla="*/ 835200 w 1666914"/>
                        <a:gd name="connsiteY1" fmla="*/ 676540 h 4893822"/>
                        <a:gd name="connsiteX2" fmla="*/ 899493 w 1666914"/>
                        <a:gd name="connsiteY2" fmla="*/ 845608 h 4893822"/>
                        <a:gd name="connsiteX3" fmla="*/ 1004268 w 1666914"/>
                        <a:gd name="connsiteY3" fmla="*/ 826559 h 4893822"/>
                        <a:gd name="connsiteX4" fmla="*/ 1271761 w 1666914"/>
                        <a:gd name="connsiteY4" fmla="*/ 214489 h 4893822"/>
                        <a:gd name="connsiteX5" fmla="*/ 1601962 w 1666914"/>
                        <a:gd name="connsiteY5" fmla="*/ 979399 h 4893822"/>
                        <a:gd name="connsiteX6" fmla="*/ 1522940 w 1666914"/>
                        <a:gd name="connsiteY6" fmla="*/ 1193888 h 4893822"/>
                        <a:gd name="connsiteX7" fmla="*/ 1240718 w 1666914"/>
                        <a:gd name="connsiteY7" fmla="*/ 1272910 h 4893822"/>
                        <a:gd name="connsiteX8" fmla="*/ 1376184 w 1666914"/>
                        <a:gd name="connsiteY8" fmla="*/ 2198599 h 4893822"/>
                        <a:gd name="connsiteX9" fmla="*/ 1658406 w 1666914"/>
                        <a:gd name="connsiteY9" fmla="*/ 4749888 h 4893822"/>
                        <a:gd name="connsiteX10" fmla="*/ 1125006 w 1666914"/>
                        <a:gd name="connsiteY10" fmla="*/ 4747066 h 4893822"/>
                        <a:gd name="connsiteX11" fmla="*/ 856895 w 1666914"/>
                        <a:gd name="connsiteY11" fmla="*/ 2593710 h 4893822"/>
                        <a:gd name="connsiteX12" fmla="*/ 777873 w 1666914"/>
                        <a:gd name="connsiteY12" fmla="*/ 4874066 h 4893822"/>
                        <a:gd name="connsiteX13" fmla="*/ 394050 w 1666914"/>
                        <a:gd name="connsiteY13" fmla="*/ 4893822 h 4893822"/>
                        <a:gd name="connsiteX14" fmla="*/ 337606 w 1666914"/>
                        <a:gd name="connsiteY14" fmla="*/ 2356645 h 4893822"/>
                        <a:gd name="connsiteX15" fmla="*/ 213428 w 1666914"/>
                        <a:gd name="connsiteY15" fmla="*/ 2266334 h 4893822"/>
                        <a:gd name="connsiteX16" fmla="*/ 337605 w 1666914"/>
                        <a:gd name="connsiteY16" fmla="*/ 1351934 h 4893822"/>
                        <a:gd name="connsiteX17" fmla="*/ 10228 w 1666914"/>
                        <a:gd name="connsiteY17" fmla="*/ 166600 h 4893822"/>
                        <a:gd name="connsiteX18" fmla="*/ 450494 w 1666914"/>
                        <a:gd name="connsiteY18" fmla="*/ 0 h 4893822"/>
                        <a:gd name="connsiteX0" fmla="*/ 450494 w 1666914"/>
                        <a:gd name="connsiteY0" fmla="*/ 0 h 4893822"/>
                        <a:gd name="connsiteX1" fmla="*/ 835200 w 1666914"/>
                        <a:gd name="connsiteY1" fmla="*/ 676540 h 4893822"/>
                        <a:gd name="connsiteX2" fmla="*/ 899493 w 1666914"/>
                        <a:gd name="connsiteY2" fmla="*/ 845608 h 4893822"/>
                        <a:gd name="connsiteX3" fmla="*/ 1004268 w 1666914"/>
                        <a:gd name="connsiteY3" fmla="*/ 826559 h 4893822"/>
                        <a:gd name="connsiteX4" fmla="*/ 1271761 w 1666914"/>
                        <a:gd name="connsiteY4" fmla="*/ 214489 h 4893822"/>
                        <a:gd name="connsiteX5" fmla="*/ 1601962 w 1666914"/>
                        <a:gd name="connsiteY5" fmla="*/ 979399 h 4893822"/>
                        <a:gd name="connsiteX6" fmla="*/ 1522940 w 1666914"/>
                        <a:gd name="connsiteY6" fmla="*/ 1193888 h 4893822"/>
                        <a:gd name="connsiteX7" fmla="*/ 1240718 w 1666914"/>
                        <a:gd name="connsiteY7" fmla="*/ 1272910 h 4893822"/>
                        <a:gd name="connsiteX8" fmla="*/ 1376184 w 1666914"/>
                        <a:gd name="connsiteY8" fmla="*/ 2198599 h 4893822"/>
                        <a:gd name="connsiteX9" fmla="*/ 1658406 w 1666914"/>
                        <a:gd name="connsiteY9" fmla="*/ 4749888 h 4893822"/>
                        <a:gd name="connsiteX10" fmla="*/ 1125006 w 1666914"/>
                        <a:gd name="connsiteY10" fmla="*/ 4747066 h 4893822"/>
                        <a:gd name="connsiteX11" fmla="*/ 856895 w 1666914"/>
                        <a:gd name="connsiteY11" fmla="*/ 2593710 h 4893822"/>
                        <a:gd name="connsiteX12" fmla="*/ 777873 w 1666914"/>
                        <a:gd name="connsiteY12" fmla="*/ 4874066 h 4893822"/>
                        <a:gd name="connsiteX13" fmla="*/ 394050 w 1666914"/>
                        <a:gd name="connsiteY13" fmla="*/ 4893822 h 4893822"/>
                        <a:gd name="connsiteX14" fmla="*/ 337606 w 1666914"/>
                        <a:gd name="connsiteY14" fmla="*/ 2356645 h 4893822"/>
                        <a:gd name="connsiteX15" fmla="*/ 213428 w 1666914"/>
                        <a:gd name="connsiteY15" fmla="*/ 2266334 h 4893822"/>
                        <a:gd name="connsiteX16" fmla="*/ 337605 w 1666914"/>
                        <a:gd name="connsiteY16" fmla="*/ 1351934 h 4893822"/>
                        <a:gd name="connsiteX17" fmla="*/ 10228 w 1666914"/>
                        <a:gd name="connsiteY17" fmla="*/ 166600 h 4893822"/>
                        <a:gd name="connsiteX18" fmla="*/ 450494 w 1666914"/>
                        <a:gd name="connsiteY18" fmla="*/ 0 h 4893822"/>
                        <a:gd name="connsiteX0" fmla="*/ 505263 w 1666914"/>
                        <a:gd name="connsiteY0" fmla="*/ 0 h 4900965"/>
                        <a:gd name="connsiteX1" fmla="*/ 835200 w 1666914"/>
                        <a:gd name="connsiteY1" fmla="*/ 683683 h 4900965"/>
                        <a:gd name="connsiteX2" fmla="*/ 899493 w 1666914"/>
                        <a:gd name="connsiteY2" fmla="*/ 852751 h 4900965"/>
                        <a:gd name="connsiteX3" fmla="*/ 1004268 w 1666914"/>
                        <a:gd name="connsiteY3" fmla="*/ 833702 h 4900965"/>
                        <a:gd name="connsiteX4" fmla="*/ 1271761 w 1666914"/>
                        <a:gd name="connsiteY4" fmla="*/ 221632 h 4900965"/>
                        <a:gd name="connsiteX5" fmla="*/ 1601962 w 1666914"/>
                        <a:gd name="connsiteY5" fmla="*/ 986542 h 4900965"/>
                        <a:gd name="connsiteX6" fmla="*/ 1522940 w 1666914"/>
                        <a:gd name="connsiteY6" fmla="*/ 1201031 h 4900965"/>
                        <a:gd name="connsiteX7" fmla="*/ 1240718 w 1666914"/>
                        <a:gd name="connsiteY7" fmla="*/ 1280053 h 4900965"/>
                        <a:gd name="connsiteX8" fmla="*/ 1376184 w 1666914"/>
                        <a:gd name="connsiteY8" fmla="*/ 2205742 h 4900965"/>
                        <a:gd name="connsiteX9" fmla="*/ 1658406 w 1666914"/>
                        <a:gd name="connsiteY9" fmla="*/ 4757031 h 4900965"/>
                        <a:gd name="connsiteX10" fmla="*/ 1125006 w 1666914"/>
                        <a:gd name="connsiteY10" fmla="*/ 4754209 h 4900965"/>
                        <a:gd name="connsiteX11" fmla="*/ 856895 w 1666914"/>
                        <a:gd name="connsiteY11" fmla="*/ 2600853 h 4900965"/>
                        <a:gd name="connsiteX12" fmla="*/ 777873 w 1666914"/>
                        <a:gd name="connsiteY12" fmla="*/ 4881209 h 4900965"/>
                        <a:gd name="connsiteX13" fmla="*/ 394050 w 1666914"/>
                        <a:gd name="connsiteY13" fmla="*/ 4900965 h 4900965"/>
                        <a:gd name="connsiteX14" fmla="*/ 337606 w 1666914"/>
                        <a:gd name="connsiteY14" fmla="*/ 2363788 h 4900965"/>
                        <a:gd name="connsiteX15" fmla="*/ 213428 w 1666914"/>
                        <a:gd name="connsiteY15" fmla="*/ 2273477 h 4900965"/>
                        <a:gd name="connsiteX16" fmla="*/ 337605 w 1666914"/>
                        <a:gd name="connsiteY16" fmla="*/ 1359077 h 4900965"/>
                        <a:gd name="connsiteX17" fmla="*/ 10228 w 1666914"/>
                        <a:gd name="connsiteY17" fmla="*/ 173743 h 4900965"/>
                        <a:gd name="connsiteX18" fmla="*/ 505263 w 1666914"/>
                        <a:gd name="connsiteY18" fmla="*/ 0 h 4900965"/>
                        <a:gd name="connsiteX0" fmla="*/ 355244 w 1666914"/>
                        <a:gd name="connsiteY0" fmla="*/ 0 h 4836672"/>
                        <a:gd name="connsiteX1" fmla="*/ 835200 w 1666914"/>
                        <a:gd name="connsiteY1" fmla="*/ 619390 h 4836672"/>
                        <a:gd name="connsiteX2" fmla="*/ 899493 w 1666914"/>
                        <a:gd name="connsiteY2" fmla="*/ 788458 h 4836672"/>
                        <a:gd name="connsiteX3" fmla="*/ 1004268 w 1666914"/>
                        <a:gd name="connsiteY3" fmla="*/ 769409 h 4836672"/>
                        <a:gd name="connsiteX4" fmla="*/ 1271761 w 1666914"/>
                        <a:gd name="connsiteY4" fmla="*/ 157339 h 4836672"/>
                        <a:gd name="connsiteX5" fmla="*/ 1601962 w 1666914"/>
                        <a:gd name="connsiteY5" fmla="*/ 922249 h 4836672"/>
                        <a:gd name="connsiteX6" fmla="*/ 1522940 w 1666914"/>
                        <a:gd name="connsiteY6" fmla="*/ 1136738 h 4836672"/>
                        <a:gd name="connsiteX7" fmla="*/ 1240718 w 1666914"/>
                        <a:gd name="connsiteY7" fmla="*/ 1215760 h 4836672"/>
                        <a:gd name="connsiteX8" fmla="*/ 1376184 w 1666914"/>
                        <a:gd name="connsiteY8" fmla="*/ 2141449 h 4836672"/>
                        <a:gd name="connsiteX9" fmla="*/ 1658406 w 1666914"/>
                        <a:gd name="connsiteY9" fmla="*/ 4692738 h 4836672"/>
                        <a:gd name="connsiteX10" fmla="*/ 1125006 w 1666914"/>
                        <a:gd name="connsiteY10" fmla="*/ 4689916 h 4836672"/>
                        <a:gd name="connsiteX11" fmla="*/ 856895 w 1666914"/>
                        <a:gd name="connsiteY11" fmla="*/ 2536560 h 4836672"/>
                        <a:gd name="connsiteX12" fmla="*/ 777873 w 1666914"/>
                        <a:gd name="connsiteY12" fmla="*/ 4816916 h 4836672"/>
                        <a:gd name="connsiteX13" fmla="*/ 394050 w 1666914"/>
                        <a:gd name="connsiteY13" fmla="*/ 4836672 h 4836672"/>
                        <a:gd name="connsiteX14" fmla="*/ 337606 w 1666914"/>
                        <a:gd name="connsiteY14" fmla="*/ 2299495 h 4836672"/>
                        <a:gd name="connsiteX15" fmla="*/ 213428 w 1666914"/>
                        <a:gd name="connsiteY15" fmla="*/ 2209184 h 4836672"/>
                        <a:gd name="connsiteX16" fmla="*/ 337605 w 1666914"/>
                        <a:gd name="connsiteY16" fmla="*/ 1294784 h 4836672"/>
                        <a:gd name="connsiteX17" fmla="*/ 10228 w 1666914"/>
                        <a:gd name="connsiteY17" fmla="*/ 109450 h 4836672"/>
                        <a:gd name="connsiteX18" fmla="*/ 355244 w 1666914"/>
                        <a:gd name="connsiteY18" fmla="*/ 0 h 4836672"/>
                        <a:gd name="connsiteX0" fmla="*/ 474306 w 1666914"/>
                        <a:gd name="connsiteY0" fmla="*/ 0 h 4867628"/>
                        <a:gd name="connsiteX1" fmla="*/ 835200 w 1666914"/>
                        <a:gd name="connsiteY1" fmla="*/ 650346 h 4867628"/>
                        <a:gd name="connsiteX2" fmla="*/ 899493 w 1666914"/>
                        <a:gd name="connsiteY2" fmla="*/ 819414 h 4867628"/>
                        <a:gd name="connsiteX3" fmla="*/ 1004268 w 1666914"/>
                        <a:gd name="connsiteY3" fmla="*/ 800365 h 4867628"/>
                        <a:gd name="connsiteX4" fmla="*/ 1271761 w 1666914"/>
                        <a:gd name="connsiteY4" fmla="*/ 188295 h 4867628"/>
                        <a:gd name="connsiteX5" fmla="*/ 1601962 w 1666914"/>
                        <a:gd name="connsiteY5" fmla="*/ 953205 h 4867628"/>
                        <a:gd name="connsiteX6" fmla="*/ 1522940 w 1666914"/>
                        <a:gd name="connsiteY6" fmla="*/ 1167694 h 4867628"/>
                        <a:gd name="connsiteX7" fmla="*/ 1240718 w 1666914"/>
                        <a:gd name="connsiteY7" fmla="*/ 1246716 h 4867628"/>
                        <a:gd name="connsiteX8" fmla="*/ 1376184 w 1666914"/>
                        <a:gd name="connsiteY8" fmla="*/ 2172405 h 4867628"/>
                        <a:gd name="connsiteX9" fmla="*/ 1658406 w 1666914"/>
                        <a:gd name="connsiteY9" fmla="*/ 4723694 h 4867628"/>
                        <a:gd name="connsiteX10" fmla="*/ 1125006 w 1666914"/>
                        <a:gd name="connsiteY10" fmla="*/ 4720872 h 4867628"/>
                        <a:gd name="connsiteX11" fmla="*/ 856895 w 1666914"/>
                        <a:gd name="connsiteY11" fmla="*/ 2567516 h 4867628"/>
                        <a:gd name="connsiteX12" fmla="*/ 777873 w 1666914"/>
                        <a:gd name="connsiteY12" fmla="*/ 4847872 h 4867628"/>
                        <a:gd name="connsiteX13" fmla="*/ 394050 w 1666914"/>
                        <a:gd name="connsiteY13" fmla="*/ 4867628 h 4867628"/>
                        <a:gd name="connsiteX14" fmla="*/ 337606 w 1666914"/>
                        <a:gd name="connsiteY14" fmla="*/ 2330451 h 4867628"/>
                        <a:gd name="connsiteX15" fmla="*/ 213428 w 1666914"/>
                        <a:gd name="connsiteY15" fmla="*/ 2240140 h 4867628"/>
                        <a:gd name="connsiteX16" fmla="*/ 337605 w 1666914"/>
                        <a:gd name="connsiteY16" fmla="*/ 1325740 h 4867628"/>
                        <a:gd name="connsiteX17" fmla="*/ 10228 w 1666914"/>
                        <a:gd name="connsiteY17" fmla="*/ 140406 h 4867628"/>
                        <a:gd name="connsiteX18" fmla="*/ 474306 w 1666914"/>
                        <a:gd name="connsiteY18" fmla="*/ 0 h 4867628"/>
                        <a:gd name="connsiteX0" fmla="*/ 474306 w 1666914"/>
                        <a:gd name="connsiteY0" fmla="*/ 0 h 4867628"/>
                        <a:gd name="connsiteX1" fmla="*/ 835200 w 1666914"/>
                        <a:gd name="connsiteY1" fmla="*/ 650346 h 4867628"/>
                        <a:gd name="connsiteX2" fmla="*/ 899493 w 1666914"/>
                        <a:gd name="connsiteY2" fmla="*/ 819414 h 4867628"/>
                        <a:gd name="connsiteX3" fmla="*/ 1004268 w 1666914"/>
                        <a:gd name="connsiteY3" fmla="*/ 800365 h 4867628"/>
                        <a:gd name="connsiteX4" fmla="*/ 1271761 w 1666914"/>
                        <a:gd name="connsiteY4" fmla="*/ 188295 h 4867628"/>
                        <a:gd name="connsiteX5" fmla="*/ 1601962 w 1666914"/>
                        <a:gd name="connsiteY5" fmla="*/ 953205 h 4867628"/>
                        <a:gd name="connsiteX6" fmla="*/ 1522940 w 1666914"/>
                        <a:gd name="connsiteY6" fmla="*/ 1167694 h 4867628"/>
                        <a:gd name="connsiteX7" fmla="*/ 1240718 w 1666914"/>
                        <a:gd name="connsiteY7" fmla="*/ 1246716 h 4867628"/>
                        <a:gd name="connsiteX8" fmla="*/ 1376184 w 1666914"/>
                        <a:gd name="connsiteY8" fmla="*/ 2172405 h 4867628"/>
                        <a:gd name="connsiteX9" fmla="*/ 1658406 w 1666914"/>
                        <a:gd name="connsiteY9" fmla="*/ 4723694 h 4867628"/>
                        <a:gd name="connsiteX10" fmla="*/ 1125006 w 1666914"/>
                        <a:gd name="connsiteY10" fmla="*/ 4720872 h 4867628"/>
                        <a:gd name="connsiteX11" fmla="*/ 856895 w 1666914"/>
                        <a:gd name="connsiteY11" fmla="*/ 2567516 h 4867628"/>
                        <a:gd name="connsiteX12" fmla="*/ 777873 w 1666914"/>
                        <a:gd name="connsiteY12" fmla="*/ 4847872 h 4867628"/>
                        <a:gd name="connsiteX13" fmla="*/ 394050 w 1666914"/>
                        <a:gd name="connsiteY13" fmla="*/ 4867628 h 4867628"/>
                        <a:gd name="connsiteX14" fmla="*/ 337606 w 1666914"/>
                        <a:gd name="connsiteY14" fmla="*/ 2330451 h 4867628"/>
                        <a:gd name="connsiteX15" fmla="*/ 213428 w 1666914"/>
                        <a:gd name="connsiteY15" fmla="*/ 2240140 h 4867628"/>
                        <a:gd name="connsiteX16" fmla="*/ 337605 w 1666914"/>
                        <a:gd name="connsiteY16" fmla="*/ 1325740 h 4867628"/>
                        <a:gd name="connsiteX17" fmla="*/ 10228 w 1666914"/>
                        <a:gd name="connsiteY17" fmla="*/ 140406 h 4867628"/>
                        <a:gd name="connsiteX18" fmla="*/ 474306 w 1666914"/>
                        <a:gd name="connsiteY18" fmla="*/ 0 h 4867628"/>
                        <a:gd name="connsiteX0" fmla="*/ 474306 w 1666914"/>
                        <a:gd name="connsiteY0" fmla="*/ 0 h 4867628"/>
                        <a:gd name="connsiteX1" fmla="*/ 835200 w 1666914"/>
                        <a:gd name="connsiteY1" fmla="*/ 650346 h 4867628"/>
                        <a:gd name="connsiteX2" fmla="*/ 899493 w 1666914"/>
                        <a:gd name="connsiteY2" fmla="*/ 819414 h 4867628"/>
                        <a:gd name="connsiteX3" fmla="*/ 1004268 w 1666914"/>
                        <a:gd name="connsiteY3" fmla="*/ 800365 h 4867628"/>
                        <a:gd name="connsiteX4" fmla="*/ 1271761 w 1666914"/>
                        <a:gd name="connsiteY4" fmla="*/ 188295 h 4867628"/>
                        <a:gd name="connsiteX5" fmla="*/ 1601962 w 1666914"/>
                        <a:gd name="connsiteY5" fmla="*/ 953205 h 4867628"/>
                        <a:gd name="connsiteX6" fmla="*/ 1522940 w 1666914"/>
                        <a:gd name="connsiteY6" fmla="*/ 1167694 h 4867628"/>
                        <a:gd name="connsiteX7" fmla="*/ 1240718 w 1666914"/>
                        <a:gd name="connsiteY7" fmla="*/ 1246716 h 4867628"/>
                        <a:gd name="connsiteX8" fmla="*/ 1376184 w 1666914"/>
                        <a:gd name="connsiteY8" fmla="*/ 2172405 h 4867628"/>
                        <a:gd name="connsiteX9" fmla="*/ 1658406 w 1666914"/>
                        <a:gd name="connsiteY9" fmla="*/ 4723694 h 4867628"/>
                        <a:gd name="connsiteX10" fmla="*/ 1125006 w 1666914"/>
                        <a:gd name="connsiteY10" fmla="*/ 4720872 h 4867628"/>
                        <a:gd name="connsiteX11" fmla="*/ 856895 w 1666914"/>
                        <a:gd name="connsiteY11" fmla="*/ 2567516 h 4867628"/>
                        <a:gd name="connsiteX12" fmla="*/ 777873 w 1666914"/>
                        <a:gd name="connsiteY12" fmla="*/ 4847872 h 4867628"/>
                        <a:gd name="connsiteX13" fmla="*/ 394050 w 1666914"/>
                        <a:gd name="connsiteY13" fmla="*/ 4867628 h 4867628"/>
                        <a:gd name="connsiteX14" fmla="*/ 337606 w 1666914"/>
                        <a:gd name="connsiteY14" fmla="*/ 2330451 h 4867628"/>
                        <a:gd name="connsiteX15" fmla="*/ 213428 w 1666914"/>
                        <a:gd name="connsiteY15" fmla="*/ 2240140 h 4867628"/>
                        <a:gd name="connsiteX16" fmla="*/ 337605 w 1666914"/>
                        <a:gd name="connsiteY16" fmla="*/ 1325740 h 4867628"/>
                        <a:gd name="connsiteX17" fmla="*/ 10228 w 1666914"/>
                        <a:gd name="connsiteY17" fmla="*/ 140406 h 4867628"/>
                        <a:gd name="connsiteX18" fmla="*/ 474306 w 1666914"/>
                        <a:gd name="connsiteY18" fmla="*/ 0 h 4867628"/>
                        <a:gd name="connsiteX0" fmla="*/ 474306 w 1666914"/>
                        <a:gd name="connsiteY0" fmla="*/ 4586 h 4872214"/>
                        <a:gd name="connsiteX1" fmla="*/ 835200 w 1666914"/>
                        <a:gd name="connsiteY1" fmla="*/ 654932 h 4872214"/>
                        <a:gd name="connsiteX2" fmla="*/ 899493 w 1666914"/>
                        <a:gd name="connsiteY2" fmla="*/ 824000 h 4872214"/>
                        <a:gd name="connsiteX3" fmla="*/ 1004268 w 1666914"/>
                        <a:gd name="connsiteY3" fmla="*/ 804951 h 4872214"/>
                        <a:gd name="connsiteX4" fmla="*/ 895523 w 1666914"/>
                        <a:gd name="connsiteY4" fmla="*/ 0 h 4872214"/>
                        <a:gd name="connsiteX5" fmla="*/ 1601962 w 1666914"/>
                        <a:gd name="connsiteY5" fmla="*/ 957791 h 4872214"/>
                        <a:gd name="connsiteX6" fmla="*/ 1522940 w 1666914"/>
                        <a:gd name="connsiteY6" fmla="*/ 1172280 h 4872214"/>
                        <a:gd name="connsiteX7" fmla="*/ 1240718 w 1666914"/>
                        <a:gd name="connsiteY7" fmla="*/ 1251302 h 4872214"/>
                        <a:gd name="connsiteX8" fmla="*/ 1376184 w 1666914"/>
                        <a:gd name="connsiteY8" fmla="*/ 2176991 h 4872214"/>
                        <a:gd name="connsiteX9" fmla="*/ 1658406 w 1666914"/>
                        <a:gd name="connsiteY9" fmla="*/ 4728280 h 4872214"/>
                        <a:gd name="connsiteX10" fmla="*/ 1125006 w 1666914"/>
                        <a:gd name="connsiteY10" fmla="*/ 4725458 h 4872214"/>
                        <a:gd name="connsiteX11" fmla="*/ 856895 w 1666914"/>
                        <a:gd name="connsiteY11" fmla="*/ 2572102 h 4872214"/>
                        <a:gd name="connsiteX12" fmla="*/ 777873 w 1666914"/>
                        <a:gd name="connsiteY12" fmla="*/ 4852458 h 4872214"/>
                        <a:gd name="connsiteX13" fmla="*/ 394050 w 1666914"/>
                        <a:gd name="connsiteY13" fmla="*/ 4872214 h 4872214"/>
                        <a:gd name="connsiteX14" fmla="*/ 337606 w 1666914"/>
                        <a:gd name="connsiteY14" fmla="*/ 2335037 h 4872214"/>
                        <a:gd name="connsiteX15" fmla="*/ 213428 w 1666914"/>
                        <a:gd name="connsiteY15" fmla="*/ 2244726 h 4872214"/>
                        <a:gd name="connsiteX16" fmla="*/ 337605 w 1666914"/>
                        <a:gd name="connsiteY16" fmla="*/ 1330326 h 4872214"/>
                        <a:gd name="connsiteX17" fmla="*/ 10228 w 1666914"/>
                        <a:gd name="connsiteY17" fmla="*/ 144992 h 4872214"/>
                        <a:gd name="connsiteX18" fmla="*/ 474306 w 1666914"/>
                        <a:gd name="connsiteY18" fmla="*/ 4586 h 4872214"/>
                        <a:gd name="connsiteX0" fmla="*/ 474306 w 1666914"/>
                        <a:gd name="connsiteY0" fmla="*/ 56356 h 4923984"/>
                        <a:gd name="connsiteX1" fmla="*/ 835200 w 1666914"/>
                        <a:gd name="connsiteY1" fmla="*/ 706702 h 4923984"/>
                        <a:gd name="connsiteX2" fmla="*/ 899493 w 1666914"/>
                        <a:gd name="connsiteY2" fmla="*/ 875770 h 4923984"/>
                        <a:gd name="connsiteX3" fmla="*/ 1004268 w 1666914"/>
                        <a:gd name="connsiteY3" fmla="*/ 856721 h 4923984"/>
                        <a:gd name="connsiteX4" fmla="*/ 895523 w 1666914"/>
                        <a:gd name="connsiteY4" fmla="*/ 51770 h 4923984"/>
                        <a:gd name="connsiteX5" fmla="*/ 1013793 w 1666914"/>
                        <a:gd name="connsiteY5" fmla="*/ 173302 h 4923984"/>
                        <a:gd name="connsiteX6" fmla="*/ 1601962 w 1666914"/>
                        <a:gd name="connsiteY6" fmla="*/ 1009561 h 4923984"/>
                        <a:gd name="connsiteX7" fmla="*/ 1522940 w 1666914"/>
                        <a:gd name="connsiteY7" fmla="*/ 1224050 h 4923984"/>
                        <a:gd name="connsiteX8" fmla="*/ 1240718 w 1666914"/>
                        <a:gd name="connsiteY8" fmla="*/ 1303072 h 4923984"/>
                        <a:gd name="connsiteX9" fmla="*/ 1376184 w 1666914"/>
                        <a:gd name="connsiteY9" fmla="*/ 2228761 h 4923984"/>
                        <a:gd name="connsiteX10" fmla="*/ 1658406 w 1666914"/>
                        <a:gd name="connsiteY10" fmla="*/ 4780050 h 4923984"/>
                        <a:gd name="connsiteX11" fmla="*/ 1125006 w 1666914"/>
                        <a:gd name="connsiteY11" fmla="*/ 4777228 h 4923984"/>
                        <a:gd name="connsiteX12" fmla="*/ 856895 w 1666914"/>
                        <a:gd name="connsiteY12" fmla="*/ 2623872 h 4923984"/>
                        <a:gd name="connsiteX13" fmla="*/ 777873 w 1666914"/>
                        <a:gd name="connsiteY13" fmla="*/ 4904228 h 4923984"/>
                        <a:gd name="connsiteX14" fmla="*/ 394050 w 1666914"/>
                        <a:gd name="connsiteY14" fmla="*/ 4923984 h 4923984"/>
                        <a:gd name="connsiteX15" fmla="*/ 337606 w 1666914"/>
                        <a:gd name="connsiteY15" fmla="*/ 2386807 h 4923984"/>
                        <a:gd name="connsiteX16" fmla="*/ 213428 w 1666914"/>
                        <a:gd name="connsiteY16" fmla="*/ 2296496 h 4923984"/>
                        <a:gd name="connsiteX17" fmla="*/ 337605 w 1666914"/>
                        <a:gd name="connsiteY17" fmla="*/ 1382096 h 4923984"/>
                        <a:gd name="connsiteX18" fmla="*/ 10228 w 1666914"/>
                        <a:gd name="connsiteY18" fmla="*/ 196762 h 4923984"/>
                        <a:gd name="connsiteX19" fmla="*/ 474306 w 1666914"/>
                        <a:gd name="connsiteY19" fmla="*/ 56356 h 4923984"/>
                        <a:gd name="connsiteX0" fmla="*/ 474306 w 1666914"/>
                        <a:gd name="connsiteY0" fmla="*/ 34628 h 4902256"/>
                        <a:gd name="connsiteX1" fmla="*/ 835200 w 1666914"/>
                        <a:gd name="connsiteY1" fmla="*/ 684974 h 4902256"/>
                        <a:gd name="connsiteX2" fmla="*/ 899493 w 1666914"/>
                        <a:gd name="connsiteY2" fmla="*/ 854042 h 4902256"/>
                        <a:gd name="connsiteX3" fmla="*/ 1004268 w 1666914"/>
                        <a:gd name="connsiteY3" fmla="*/ 834993 h 4902256"/>
                        <a:gd name="connsiteX4" fmla="*/ 895523 w 1666914"/>
                        <a:gd name="connsiteY4" fmla="*/ 30042 h 4902256"/>
                        <a:gd name="connsiteX5" fmla="*/ 1013793 w 1666914"/>
                        <a:gd name="connsiteY5" fmla="*/ 151574 h 4902256"/>
                        <a:gd name="connsiteX6" fmla="*/ 1601962 w 1666914"/>
                        <a:gd name="connsiteY6" fmla="*/ 987833 h 4902256"/>
                        <a:gd name="connsiteX7" fmla="*/ 1522940 w 1666914"/>
                        <a:gd name="connsiteY7" fmla="*/ 1202322 h 4902256"/>
                        <a:gd name="connsiteX8" fmla="*/ 1240718 w 1666914"/>
                        <a:gd name="connsiteY8" fmla="*/ 1281344 h 4902256"/>
                        <a:gd name="connsiteX9" fmla="*/ 1376184 w 1666914"/>
                        <a:gd name="connsiteY9" fmla="*/ 2207033 h 4902256"/>
                        <a:gd name="connsiteX10" fmla="*/ 1658406 w 1666914"/>
                        <a:gd name="connsiteY10" fmla="*/ 4758322 h 4902256"/>
                        <a:gd name="connsiteX11" fmla="*/ 1125006 w 1666914"/>
                        <a:gd name="connsiteY11" fmla="*/ 4755500 h 4902256"/>
                        <a:gd name="connsiteX12" fmla="*/ 856895 w 1666914"/>
                        <a:gd name="connsiteY12" fmla="*/ 2602144 h 4902256"/>
                        <a:gd name="connsiteX13" fmla="*/ 777873 w 1666914"/>
                        <a:gd name="connsiteY13" fmla="*/ 4882500 h 4902256"/>
                        <a:gd name="connsiteX14" fmla="*/ 394050 w 1666914"/>
                        <a:gd name="connsiteY14" fmla="*/ 4902256 h 4902256"/>
                        <a:gd name="connsiteX15" fmla="*/ 337606 w 1666914"/>
                        <a:gd name="connsiteY15" fmla="*/ 2365079 h 4902256"/>
                        <a:gd name="connsiteX16" fmla="*/ 213428 w 1666914"/>
                        <a:gd name="connsiteY16" fmla="*/ 2274768 h 4902256"/>
                        <a:gd name="connsiteX17" fmla="*/ 337605 w 1666914"/>
                        <a:gd name="connsiteY17" fmla="*/ 1360368 h 4902256"/>
                        <a:gd name="connsiteX18" fmla="*/ 10228 w 1666914"/>
                        <a:gd name="connsiteY18" fmla="*/ 175034 h 4902256"/>
                        <a:gd name="connsiteX19" fmla="*/ 474306 w 1666914"/>
                        <a:gd name="connsiteY19" fmla="*/ 34628 h 4902256"/>
                        <a:gd name="connsiteX0" fmla="*/ 474306 w 1666914"/>
                        <a:gd name="connsiteY0" fmla="*/ 35558 h 4903186"/>
                        <a:gd name="connsiteX1" fmla="*/ 835200 w 1666914"/>
                        <a:gd name="connsiteY1" fmla="*/ 685904 h 4903186"/>
                        <a:gd name="connsiteX2" fmla="*/ 899493 w 1666914"/>
                        <a:gd name="connsiteY2" fmla="*/ 854972 h 4903186"/>
                        <a:gd name="connsiteX3" fmla="*/ 1004268 w 1666914"/>
                        <a:gd name="connsiteY3" fmla="*/ 835923 h 4903186"/>
                        <a:gd name="connsiteX4" fmla="*/ 895523 w 1666914"/>
                        <a:gd name="connsiteY4" fmla="*/ 30972 h 4903186"/>
                        <a:gd name="connsiteX5" fmla="*/ 1013793 w 1666914"/>
                        <a:gd name="connsiteY5" fmla="*/ 152504 h 4903186"/>
                        <a:gd name="connsiteX6" fmla="*/ 1601962 w 1666914"/>
                        <a:gd name="connsiteY6" fmla="*/ 988763 h 4903186"/>
                        <a:gd name="connsiteX7" fmla="*/ 1522940 w 1666914"/>
                        <a:gd name="connsiteY7" fmla="*/ 1203252 h 4903186"/>
                        <a:gd name="connsiteX8" fmla="*/ 1240718 w 1666914"/>
                        <a:gd name="connsiteY8" fmla="*/ 1282274 h 4903186"/>
                        <a:gd name="connsiteX9" fmla="*/ 1376184 w 1666914"/>
                        <a:gd name="connsiteY9" fmla="*/ 2207963 h 4903186"/>
                        <a:gd name="connsiteX10" fmla="*/ 1658406 w 1666914"/>
                        <a:gd name="connsiteY10" fmla="*/ 4759252 h 4903186"/>
                        <a:gd name="connsiteX11" fmla="*/ 1125006 w 1666914"/>
                        <a:gd name="connsiteY11" fmla="*/ 4756430 h 4903186"/>
                        <a:gd name="connsiteX12" fmla="*/ 856895 w 1666914"/>
                        <a:gd name="connsiteY12" fmla="*/ 2603074 h 4903186"/>
                        <a:gd name="connsiteX13" fmla="*/ 777873 w 1666914"/>
                        <a:gd name="connsiteY13" fmla="*/ 4883430 h 4903186"/>
                        <a:gd name="connsiteX14" fmla="*/ 394050 w 1666914"/>
                        <a:gd name="connsiteY14" fmla="*/ 4903186 h 4903186"/>
                        <a:gd name="connsiteX15" fmla="*/ 337606 w 1666914"/>
                        <a:gd name="connsiteY15" fmla="*/ 2366009 h 4903186"/>
                        <a:gd name="connsiteX16" fmla="*/ 213428 w 1666914"/>
                        <a:gd name="connsiteY16" fmla="*/ 2275698 h 4903186"/>
                        <a:gd name="connsiteX17" fmla="*/ 337605 w 1666914"/>
                        <a:gd name="connsiteY17" fmla="*/ 1361298 h 4903186"/>
                        <a:gd name="connsiteX18" fmla="*/ 10228 w 1666914"/>
                        <a:gd name="connsiteY18" fmla="*/ 175964 h 4903186"/>
                        <a:gd name="connsiteX19" fmla="*/ 474306 w 1666914"/>
                        <a:gd name="connsiteY19" fmla="*/ 35558 h 4903186"/>
                        <a:gd name="connsiteX0" fmla="*/ 474306 w 1666914"/>
                        <a:gd name="connsiteY0" fmla="*/ 4588 h 4872216"/>
                        <a:gd name="connsiteX1" fmla="*/ 835200 w 1666914"/>
                        <a:gd name="connsiteY1" fmla="*/ 654934 h 4872216"/>
                        <a:gd name="connsiteX2" fmla="*/ 899493 w 1666914"/>
                        <a:gd name="connsiteY2" fmla="*/ 824002 h 4872216"/>
                        <a:gd name="connsiteX3" fmla="*/ 1004268 w 1666914"/>
                        <a:gd name="connsiteY3" fmla="*/ 804953 h 4872216"/>
                        <a:gd name="connsiteX4" fmla="*/ 895523 w 1666914"/>
                        <a:gd name="connsiteY4" fmla="*/ 2 h 4872216"/>
                        <a:gd name="connsiteX5" fmla="*/ 1013793 w 1666914"/>
                        <a:gd name="connsiteY5" fmla="*/ 121534 h 4872216"/>
                        <a:gd name="connsiteX6" fmla="*/ 1601962 w 1666914"/>
                        <a:gd name="connsiteY6" fmla="*/ 957793 h 4872216"/>
                        <a:gd name="connsiteX7" fmla="*/ 1522940 w 1666914"/>
                        <a:gd name="connsiteY7" fmla="*/ 1172282 h 4872216"/>
                        <a:gd name="connsiteX8" fmla="*/ 1240718 w 1666914"/>
                        <a:gd name="connsiteY8" fmla="*/ 1251304 h 4872216"/>
                        <a:gd name="connsiteX9" fmla="*/ 1376184 w 1666914"/>
                        <a:gd name="connsiteY9" fmla="*/ 2176993 h 4872216"/>
                        <a:gd name="connsiteX10" fmla="*/ 1658406 w 1666914"/>
                        <a:gd name="connsiteY10" fmla="*/ 4728282 h 4872216"/>
                        <a:gd name="connsiteX11" fmla="*/ 1125006 w 1666914"/>
                        <a:gd name="connsiteY11" fmla="*/ 4725460 h 4872216"/>
                        <a:gd name="connsiteX12" fmla="*/ 856895 w 1666914"/>
                        <a:gd name="connsiteY12" fmla="*/ 2572104 h 4872216"/>
                        <a:gd name="connsiteX13" fmla="*/ 777873 w 1666914"/>
                        <a:gd name="connsiteY13" fmla="*/ 4852460 h 4872216"/>
                        <a:gd name="connsiteX14" fmla="*/ 394050 w 1666914"/>
                        <a:gd name="connsiteY14" fmla="*/ 4872216 h 4872216"/>
                        <a:gd name="connsiteX15" fmla="*/ 337606 w 1666914"/>
                        <a:gd name="connsiteY15" fmla="*/ 2335039 h 4872216"/>
                        <a:gd name="connsiteX16" fmla="*/ 213428 w 1666914"/>
                        <a:gd name="connsiteY16" fmla="*/ 2244728 h 4872216"/>
                        <a:gd name="connsiteX17" fmla="*/ 337605 w 1666914"/>
                        <a:gd name="connsiteY17" fmla="*/ 1330328 h 4872216"/>
                        <a:gd name="connsiteX18" fmla="*/ 10228 w 1666914"/>
                        <a:gd name="connsiteY18" fmla="*/ 144994 h 4872216"/>
                        <a:gd name="connsiteX19" fmla="*/ 474306 w 1666914"/>
                        <a:gd name="connsiteY19" fmla="*/ 4588 h 4872216"/>
                        <a:gd name="connsiteX0" fmla="*/ 474306 w 1666914"/>
                        <a:gd name="connsiteY0" fmla="*/ 4588 h 4872216"/>
                        <a:gd name="connsiteX1" fmla="*/ 835200 w 1666914"/>
                        <a:gd name="connsiteY1" fmla="*/ 654934 h 4872216"/>
                        <a:gd name="connsiteX2" fmla="*/ 899493 w 1666914"/>
                        <a:gd name="connsiteY2" fmla="*/ 824002 h 4872216"/>
                        <a:gd name="connsiteX3" fmla="*/ 1004268 w 1666914"/>
                        <a:gd name="connsiteY3" fmla="*/ 804953 h 4872216"/>
                        <a:gd name="connsiteX4" fmla="*/ 895523 w 1666914"/>
                        <a:gd name="connsiteY4" fmla="*/ 2 h 4872216"/>
                        <a:gd name="connsiteX5" fmla="*/ 1020937 w 1666914"/>
                        <a:gd name="connsiteY5" fmla="*/ 119153 h 4872216"/>
                        <a:gd name="connsiteX6" fmla="*/ 1601962 w 1666914"/>
                        <a:gd name="connsiteY6" fmla="*/ 957793 h 4872216"/>
                        <a:gd name="connsiteX7" fmla="*/ 1522940 w 1666914"/>
                        <a:gd name="connsiteY7" fmla="*/ 1172282 h 4872216"/>
                        <a:gd name="connsiteX8" fmla="*/ 1240718 w 1666914"/>
                        <a:gd name="connsiteY8" fmla="*/ 1251304 h 4872216"/>
                        <a:gd name="connsiteX9" fmla="*/ 1376184 w 1666914"/>
                        <a:gd name="connsiteY9" fmla="*/ 2176993 h 4872216"/>
                        <a:gd name="connsiteX10" fmla="*/ 1658406 w 1666914"/>
                        <a:gd name="connsiteY10" fmla="*/ 4728282 h 4872216"/>
                        <a:gd name="connsiteX11" fmla="*/ 1125006 w 1666914"/>
                        <a:gd name="connsiteY11" fmla="*/ 4725460 h 4872216"/>
                        <a:gd name="connsiteX12" fmla="*/ 856895 w 1666914"/>
                        <a:gd name="connsiteY12" fmla="*/ 2572104 h 4872216"/>
                        <a:gd name="connsiteX13" fmla="*/ 777873 w 1666914"/>
                        <a:gd name="connsiteY13" fmla="*/ 4852460 h 4872216"/>
                        <a:gd name="connsiteX14" fmla="*/ 394050 w 1666914"/>
                        <a:gd name="connsiteY14" fmla="*/ 4872216 h 4872216"/>
                        <a:gd name="connsiteX15" fmla="*/ 337606 w 1666914"/>
                        <a:gd name="connsiteY15" fmla="*/ 2335039 h 4872216"/>
                        <a:gd name="connsiteX16" fmla="*/ 213428 w 1666914"/>
                        <a:gd name="connsiteY16" fmla="*/ 2244728 h 4872216"/>
                        <a:gd name="connsiteX17" fmla="*/ 337605 w 1666914"/>
                        <a:gd name="connsiteY17" fmla="*/ 1330328 h 4872216"/>
                        <a:gd name="connsiteX18" fmla="*/ 10228 w 1666914"/>
                        <a:gd name="connsiteY18" fmla="*/ 144994 h 4872216"/>
                        <a:gd name="connsiteX19" fmla="*/ 474306 w 1666914"/>
                        <a:gd name="connsiteY19" fmla="*/ 4588 h 4872216"/>
                        <a:gd name="connsiteX0" fmla="*/ 474306 w 1666914"/>
                        <a:gd name="connsiteY0" fmla="*/ 4588 h 4872216"/>
                        <a:gd name="connsiteX1" fmla="*/ 835200 w 1666914"/>
                        <a:gd name="connsiteY1" fmla="*/ 654934 h 4872216"/>
                        <a:gd name="connsiteX2" fmla="*/ 899493 w 1666914"/>
                        <a:gd name="connsiteY2" fmla="*/ 824002 h 4872216"/>
                        <a:gd name="connsiteX3" fmla="*/ 1004268 w 1666914"/>
                        <a:gd name="connsiteY3" fmla="*/ 804953 h 4872216"/>
                        <a:gd name="connsiteX4" fmla="*/ 895523 w 1666914"/>
                        <a:gd name="connsiteY4" fmla="*/ 2 h 4872216"/>
                        <a:gd name="connsiteX5" fmla="*/ 1020937 w 1666914"/>
                        <a:gd name="connsiteY5" fmla="*/ 119153 h 4872216"/>
                        <a:gd name="connsiteX6" fmla="*/ 1273350 w 1666914"/>
                        <a:gd name="connsiteY6" fmla="*/ 214402 h 4872216"/>
                        <a:gd name="connsiteX7" fmla="*/ 1601962 w 1666914"/>
                        <a:gd name="connsiteY7" fmla="*/ 957793 h 4872216"/>
                        <a:gd name="connsiteX8" fmla="*/ 1522940 w 1666914"/>
                        <a:gd name="connsiteY8" fmla="*/ 1172282 h 4872216"/>
                        <a:gd name="connsiteX9" fmla="*/ 1240718 w 1666914"/>
                        <a:gd name="connsiteY9" fmla="*/ 1251304 h 4872216"/>
                        <a:gd name="connsiteX10" fmla="*/ 1376184 w 1666914"/>
                        <a:gd name="connsiteY10" fmla="*/ 2176993 h 4872216"/>
                        <a:gd name="connsiteX11" fmla="*/ 1658406 w 1666914"/>
                        <a:gd name="connsiteY11" fmla="*/ 4728282 h 4872216"/>
                        <a:gd name="connsiteX12" fmla="*/ 1125006 w 1666914"/>
                        <a:gd name="connsiteY12" fmla="*/ 4725460 h 4872216"/>
                        <a:gd name="connsiteX13" fmla="*/ 856895 w 1666914"/>
                        <a:gd name="connsiteY13" fmla="*/ 2572104 h 4872216"/>
                        <a:gd name="connsiteX14" fmla="*/ 777873 w 1666914"/>
                        <a:gd name="connsiteY14" fmla="*/ 4852460 h 4872216"/>
                        <a:gd name="connsiteX15" fmla="*/ 394050 w 1666914"/>
                        <a:gd name="connsiteY15" fmla="*/ 4872216 h 4872216"/>
                        <a:gd name="connsiteX16" fmla="*/ 337606 w 1666914"/>
                        <a:gd name="connsiteY16" fmla="*/ 2335039 h 4872216"/>
                        <a:gd name="connsiteX17" fmla="*/ 213428 w 1666914"/>
                        <a:gd name="connsiteY17" fmla="*/ 2244728 h 4872216"/>
                        <a:gd name="connsiteX18" fmla="*/ 337605 w 1666914"/>
                        <a:gd name="connsiteY18" fmla="*/ 1330328 h 4872216"/>
                        <a:gd name="connsiteX19" fmla="*/ 10228 w 1666914"/>
                        <a:gd name="connsiteY19" fmla="*/ 144994 h 4872216"/>
                        <a:gd name="connsiteX20" fmla="*/ 474306 w 1666914"/>
                        <a:gd name="connsiteY20" fmla="*/ 4588 h 4872216"/>
                        <a:gd name="connsiteX0" fmla="*/ 474306 w 1666914"/>
                        <a:gd name="connsiteY0" fmla="*/ 4588 h 4872216"/>
                        <a:gd name="connsiteX1" fmla="*/ 835200 w 1666914"/>
                        <a:gd name="connsiteY1" fmla="*/ 654934 h 4872216"/>
                        <a:gd name="connsiteX2" fmla="*/ 899493 w 1666914"/>
                        <a:gd name="connsiteY2" fmla="*/ 824002 h 4872216"/>
                        <a:gd name="connsiteX3" fmla="*/ 1004268 w 1666914"/>
                        <a:gd name="connsiteY3" fmla="*/ 804953 h 4872216"/>
                        <a:gd name="connsiteX4" fmla="*/ 895523 w 1666914"/>
                        <a:gd name="connsiteY4" fmla="*/ 2 h 4872216"/>
                        <a:gd name="connsiteX5" fmla="*/ 1020937 w 1666914"/>
                        <a:gd name="connsiteY5" fmla="*/ 119153 h 4872216"/>
                        <a:gd name="connsiteX6" fmla="*/ 1273350 w 1666914"/>
                        <a:gd name="connsiteY6" fmla="*/ 214402 h 4872216"/>
                        <a:gd name="connsiteX7" fmla="*/ 1601962 w 1666914"/>
                        <a:gd name="connsiteY7" fmla="*/ 957793 h 4872216"/>
                        <a:gd name="connsiteX8" fmla="*/ 1522940 w 1666914"/>
                        <a:gd name="connsiteY8" fmla="*/ 1172282 h 4872216"/>
                        <a:gd name="connsiteX9" fmla="*/ 1240718 w 1666914"/>
                        <a:gd name="connsiteY9" fmla="*/ 1251304 h 4872216"/>
                        <a:gd name="connsiteX10" fmla="*/ 1376184 w 1666914"/>
                        <a:gd name="connsiteY10" fmla="*/ 2176993 h 4872216"/>
                        <a:gd name="connsiteX11" fmla="*/ 1658406 w 1666914"/>
                        <a:gd name="connsiteY11" fmla="*/ 4728282 h 4872216"/>
                        <a:gd name="connsiteX12" fmla="*/ 1125006 w 1666914"/>
                        <a:gd name="connsiteY12" fmla="*/ 4725460 h 4872216"/>
                        <a:gd name="connsiteX13" fmla="*/ 856895 w 1666914"/>
                        <a:gd name="connsiteY13" fmla="*/ 2572104 h 4872216"/>
                        <a:gd name="connsiteX14" fmla="*/ 777873 w 1666914"/>
                        <a:gd name="connsiteY14" fmla="*/ 4852460 h 4872216"/>
                        <a:gd name="connsiteX15" fmla="*/ 394050 w 1666914"/>
                        <a:gd name="connsiteY15" fmla="*/ 4872216 h 4872216"/>
                        <a:gd name="connsiteX16" fmla="*/ 337606 w 1666914"/>
                        <a:gd name="connsiteY16" fmla="*/ 2335039 h 4872216"/>
                        <a:gd name="connsiteX17" fmla="*/ 213428 w 1666914"/>
                        <a:gd name="connsiteY17" fmla="*/ 2244728 h 4872216"/>
                        <a:gd name="connsiteX18" fmla="*/ 337605 w 1666914"/>
                        <a:gd name="connsiteY18" fmla="*/ 1330328 h 4872216"/>
                        <a:gd name="connsiteX19" fmla="*/ 10228 w 1666914"/>
                        <a:gd name="connsiteY19" fmla="*/ 144994 h 4872216"/>
                        <a:gd name="connsiteX20" fmla="*/ 474306 w 1666914"/>
                        <a:gd name="connsiteY20" fmla="*/ 4588 h 4872216"/>
                        <a:gd name="connsiteX0" fmla="*/ 474306 w 1666914"/>
                        <a:gd name="connsiteY0" fmla="*/ 4588 h 4872216"/>
                        <a:gd name="connsiteX1" fmla="*/ 835200 w 1666914"/>
                        <a:gd name="connsiteY1" fmla="*/ 654934 h 4872216"/>
                        <a:gd name="connsiteX2" fmla="*/ 899493 w 1666914"/>
                        <a:gd name="connsiteY2" fmla="*/ 824002 h 4872216"/>
                        <a:gd name="connsiteX3" fmla="*/ 1004268 w 1666914"/>
                        <a:gd name="connsiteY3" fmla="*/ 804953 h 4872216"/>
                        <a:gd name="connsiteX4" fmla="*/ 895523 w 1666914"/>
                        <a:gd name="connsiteY4" fmla="*/ 2 h 4872216"/>
                        <a:gd name="connsiteX5" fmla="*/ 1020937 w 1666914"/>
                        <a:gd name="connsiteY5" fmla="*/ 119153 h 4872216"/>
                        <a:gd name="connsiteX6" fmla="*/ 1273350 w 1666914"/>
                        <a:gd name="connsiteY6" fmla="*/ 214402 h 4872216"/>
                        <a:gd name="connsiteX7" fmla="*/ 1601962 w 1666914"/>
                        <a:gd name="connsiteY7" fmla="*/ 957793 h 4872216"/>
                        <a:gd name="connsiteX8" fmla="*/ 1522940 w 1666914"/>
                        <a:gd name="connsiteY8" fmla="*/ 1172282 h 4872216"/>
                        <a:gd name="connsiteX9" fmla="*/ 1240718 w 1666914"/>
                        <a:gd name="connsiteY9" fmla="*/ 1251304 h 4872216"/>
                        <a:gd name="connsiteX10" fmla="*/ 1376184 w 1666914"/>
                        <a:gd name="connsiteY10" fmla="*/ 2176993 h 4872216"/>
                        <a:gd name="connsiteX11" fmla="*/ 1658406 w 1666914"/>
                        <a:gd name="connsiteY11" fmla="*/ 4728282 h 4872216"/>
                        <a:gd name="connsiteX12" fmla="*/ 1125006 w 1666914"/>
                        <a:gd name="connsiteY12" fmla="*/ 4725460 h 4872216"/>
                        <a:gd name="connsiteX13" fmla="*/ 856895 w 1666914"/>
                        <a:gd name="connsiteY13" fmla="*/ 2572104 h 4872216"/>
                        <a:gd name="connsiteX14" fmla="*/ 777873 w 1666914"/>
                        <a:gd name="connsiteY14" fmla="*/ 4852460 h 4872216"/>
                        <a:gd name="connsiteX15" fmla="*/ 394050 w 1666914"/>
                        <a:gd name="connsiteY15" fmla="*/ 4872216 h 4872216"/>
                        <a:gd name="connsiteX16" fmla="*/ 337606 w 1666914"/>
                        <a:gd name="connsiteY16" fmla="*/ 2335039 h 4872216"/>
                        <a:gd name="connsiteX17" fmla="*/ 213428 w 1666914"/>
                        <a:gd name="connsiteY17" fmla="*/ 2244728 h 4872216"/>
                        <a:gd name="connsiteX18" fmla="*/ 337605 w 1666914"/>
                        <a:gd name="connsiteY18" fmla="*/ 1330328 h 4872216"/>
                        <a:gd name="connsiteX19" fmla="*/ 10228 w 1666914"/>
                        <a:gd name="connsiteY19" fmla="*/ 144994 h 4872216"/>
                        <a:gd name="connsiteX20" fmla="*/ 474306 w 1666914"/>
                        <a:gd name="connsiteY20" fmla="*/ 4588 h 4872216"/>
                        <a:gd name="connsiteX0" fmla="*/ 474306 w 1666914"/>
                        <a:gd name="connsiteY0" fmla="*/ 4588 h 4872216"/>
                        <a:gd name="connsiteX1" fmla="*/ 835200 w 1666914"/>
                        <a:gd name="connsiteY1" fmla="*/ 654934 h 4872216"/>
                        <a:gd name="connsiteX2" fmla="*/ 899493 w 1666914"/>
                        <a:gd name="connsiteY2" fmla="*/ 824002 h 4872216"/>
                        <a:gd name="connsiteX3" fmla="*/ 1004268 w 1666914"/>
                        <a:gd name="connsiteY3" fmla="*/ 804953 h 4872216"/>
                        <a:gd name="connsiteX4" fmla="*/ 895523 w 1666914"/>
                        <a:gd name="connsiteY4" fmla="*/ 2 h 4872216"/>
                        <a:gd name="connsiteX5" fmla="*/ 1020937 w 1666914"/>
                        <a:gd name="connsiteY5" fmla="*/ 119153 h 4872216"/>
                        <a:gd name="connsiteX6" fmla="*/ 1273350 w 1666914"/>
                        <a:gd name="connsiteY6" fmla="*/ 214402 h 4872216"/>
                        <a:gd name="connsiteX7" fmla="*/ 1601962 w 1666914"/>
                        <a:gd name="connsiteY7" fmla="*/ 957793 h 4872216"/>
                        <a:gd name="connsiteX8" fmla="*/ 1522940 w 1666914"/>
                        <a:gd name="connsiteY8" fmla="*/ 1172282 h 4872216"/>
                        <a:gd name="connsiteX9" fmla="*/ 1240718 w 1666914"/>
                        <a:gd name="connsiteY9" fmla="*/ 1251304 h 4872216"/>
                        <a:gd name="connsiteX10" fmla="*/ 1376184 w 1666914"/>
                        <a:gd name="connsiteY10" fmla="*/ 2176993 h 4872216"/>
                        <a:gd name="connsiteX11" fmla="*/ 1658406 w 1666914"/>
                        <a:gd name="connsiteY11" fmla="*/ 4728282 h 4872216"/>
                        <a:gd name="connsiteX12" fmla="*/ 1125006 w 1666914"/>
                        <a:gd name="connsiteY12" fmla="*/ 4725460 h 4872216"/>
                        <a:gd name="connsiteX13" fmla="*/ 856895 w 1666914"/>
                        <a:gd name="connsiteY13" fmla="*/ 2572104 h 4872216"/>
                        <a:gd name="connsiteX14" fmla="*/ 777873 w 1666914"/>
                        <a:gd name="connsiteY14" fmla="*/ 4852460 h 4872216"/>
                        <a:gd name="connsiteX15" fmla="*/ 394050 w 1666914"/>
                        <a:gd name="connsiteY15" fmla="*/ 4872216 h 4872216"/>
                        <a:gd name="connsiteX16" fmla="*/ 337606 w 1666914"/>
                        <a:gd name="connsiteY16" fmla="*/ 2335039 h 4872216"/>
                        <a:gd name="connsiteX17" fmla="*/ 213428 w 1666914"/>
                        <a:gd name="connsiteY17" fmla="*/ 2244728 h 4872216"/>
                        <a:gd name="connsiteX18" fmla="*/ 337605 w 1666914"/>
                        <a:gd name="connsiteY18" fmla="*/ 1330328 h 4872216"/>
                        <a:gd name="connsiteX19" fmla="*/ 10228 w 1666914"/>
                        <a:gd name="connsiteY19" fmla="*/ 144994 h 4872216"/>
                        <a:gd name="connsiteX20" fmla="*/ 474306 w 1666914"/>
                        <a:gd name="connsiteY20" fmla="*/ 4588 h 4872216"/>
                        <a:gd name="connsiteX0" fmla="*/ 474306 w 1666914"/>
                        <a:gd name="connsiteY0" fmla="*/ 4588 h 4872216"/>
                        <a:gd name="connsiteX1" fmla="*/ 835200 w 1666914"/>
                        <a:gd name="connsiteY1" fmla="*/ 654934 h 4872216"/>
                        <a:gd name="connsiteX2" fmla="*/ 899493 w 1666914"/>
                        <a:gd name="connsiteY2" fmla="*/ 824002 h 4872216"/>
                        <a:gd name="connsiteX3" fmla="*/ 1004268 w 1666914"/>
                        <a:gd name="connsiteY3" fmla="*/ 804953 h 4872216"/>
                        <a:gd name="connsiteX4" fmla="*/ 895523 w 1666914"/>
                        <a:gd name="connsiteY4" fmla="*/ 2 h 4872216"/>
                        <a:gd name="connsiteX5" fmla="*/ 1020937 w 1666914"/>
                        <a:gd name="connsiteY5" fmla="*/ 119153 h 4872216"/>
                        <a:gd name="connsiteX6" fmla="*/ 1273350 w 1666914"/>
                        <a:gd name="connsiteY6" fmla="*/ 214402 h 4872216"/>
                        <a:gd name="connsiteX7" fmla="*/ 1601962 w 1666914"/>
                        <a:gd name="connsiteY7" fmla="*/ 957793 h 4872216"/>
                        <a:gd name="connsiteX8" fmla="*/ 1522940 w 1666914"/>
                        <a:gd name="connsiteY8" fmla="*/ 1172282 h 4872216"/>
                        <a:gd name="connsiteX9" fmla="*/ 1240718 w 1666914"/>
                        <a:gd name="connsiteY9" fmla="*/ 1251304 h 4872216"/>
                        <a:gd name="connsiteX10" fmla="*/ 1376184 w 1666914"/>
                        <a:gd name="connsiteY10" fmla="*/ 2176993 h 4872216"/>
                        <a:gd name="connsiteX11" fmla="*/ 1658406 w 1666914"/>
                        <a:gd name="connsiteY11" fmla="*/ 4728282 h 4872216"/>
                        <a:gd name="connsiteX12" fmla="*/ 1125006 w 1666914"/>
                        <a:gd name="connsiteY12" fmla="*/ 4725460 h 4872216"/>
                        <a:gd name="connsiteX13" fmla="*/ 856895 w 1666914"/>
                        <a:gd name="connsiteY13" fmla="*/ 2572104 h 4872216"/>
                        <a:gd name="connsiteX14" fmla="*/ 777873 w 1666914"/>
                        <a:gd name="connsiteY14" fmla="*/ 4852460 h 4872216"/>
                        <a:gd name="connsiteX15" fmla="*/ 394050 w 1666914"/>
                        <a:gd name="connsiteY15" fmla="*/ 4872216 h 4872216"/>
                        <a:gd name="connsiteX16" fmla="*/ 337606 w 1666914"/>
                        <a:gd name="connsiteY16" fmla="*/ 2335039 h 4872216"/>
                        <a:gd name="connsiteX17" fmla="*/ 213428 w 1666914"/>
                        <a:gd name="connsiteY17" fmla="*/ 2244728 h 4872216"/>
                        <a:gd name="connsiteX18" fmla="*/ 337605 w 1666914"/>
                        <a:gd name="connsiteY18" fmla="*/ 1330328 h 4872216"/>
                        <a:gd name="connsiteX19" fmla="*/ 10228 w 1666914"/>
                        <a:gd name="connsiteY19" fmla="*/ 144994 h 4872216"/>
                        <a:gd name="connsiteX20" fmla="*/ 474306 w 1666914"/>
                        <a:gd name="connsiteY20" fmla="*/ 4588 h 4872216"/>
                        <a:gd name="connsiteX0" fmla="*/ 474306 w 1666914"/>
                        <a:gd name="connsiteY0" fmla="*/ 4588 h 4872216"/>
                        <a:gd name="connsiteX1" fmla="*/ 835200 w 1666914"/>
                        <a:gd name="connsiteY1" fmla="*/ 654934 h 4872216"/>
                        <a:gd name="connsiteX2" fmla="*/ 899493 w 1666914"/>
                        <a:gd name="connsiteY2" fmla="*/ 824002 h 4872216"/>
                        <a:gd name="connsiteX3" fmla="*/ 1004268 w 1666914"/>
                        <a:gd name="connsiteY3" fmla="*/ 804953 h 4872216"/>
                        <a:gd name="connsiteX4" fmla="*/ 975693 w 1666914"/>
                        <a:gd name="connsiteY4" fmla="*/ 652552 h 4872216"/>
                        <a:gd name="connsiteX5" fmla="*/ 895523 w 1666914"/>
                        <a:gd name="connsiteY5" fmla="*/ 2 h 4872216"/>
                        <a:gd name="connsiteX6" fmla="*/ 1020937 w 1666914"/>
                        <a:gd name="connsiteY6" fmla="*/ 119153 h 4872216"/>
                        <a:gd name="connsiteX7" fmla="*/ 1273350 w 1666914"/>
                        <a:gd name="connsiteY7" fmla="*/ 214402 h 4872216"/>
                        <a:gd name="connsiteX8" fmla="*/ 1601962 w 1666914"/>
                        <a:gd name="connsiteY8" fmla="*/ 957793 h 4872216"/>
                        <a:gd name="connsiteX9" fmla="*/ 1522940 w 1666914"/>
                        <a:gd name="connsiteY9" fmla="*/ 1172282 h 4872216"/>
                        <a:gd name="connsiteX10" fmla="*/ 1240718 w 1666914"/>
                        <a:gd name="connsiteY10" fmla="*/ 1251304 h 4872216"/>
                        <a:gd name="connsiteX11" fmla="*/ 1376184 w 1666914"/>
                        <a:gd name="connsiteY11" fmla="*/ 2176993 h 4872216"/>
                        <a:gd name="connsiteX12" fmla="*/ 1658406 w 1666914"/>
                        <a:gd name="connsiteY12" fmla="*/ 4728282 h 4872216"/>
                        <a:gd name="connsiteX13" fmla="*/ 1125006 w 1666914"/>
                        <a:gd name="connsiteY13" fmla="*/ 4725460 h 4872216"/>
                        <a:gd name="connsiteX14" fmla="*/ 856895 w 1666914"/>
                        <a:gd name="connsiteY14" fmla="*/ 2572104 h 4872216"/>
                        <a:gd name="connsiteX15" fmla="*/ 777873 w 1666914"/>
                        <a:gd name="connsiteY15" fmla="*/ 4852460 h 4872216"/>
                        <a:gd name="connsiteX16" fmla="*/ 394050 w 1666914"/>
                        <a:gd name="connsiteY16" fmla="*/ 4872216 h 4872216"/>
                        <a:gd name="connsiteX17" fmla="*/ 337606 w 1666914"/>
                        <a:gd name="connsiteY17" fmla="*/ 2335039 h 4872216"/>
                        <a:gd name="connsiteX18" fmla="*/ 213428 w 1666914"/>
                        <a:gd name="connsiteY18" fmla="*/ 2244728 h 4872216"/>
                        <a:gd name="connsiteX19" fmla="*/ 337605 w 1666914"/>
                        <a:gd name="connsiteY19" fmla="*/ 1330328 h 4872216"/>
                        <a:gd name="connsiteX20" fmla="*/ 10228 w 1666914"/>
                        <a:gd name="connsiteY20" fmla="*/ 144994 h 4872216"/>
                        <a:gd name="connsiteX21" fmla="*/ 474306 w 1666914"/>
                        <a:gd name="connsiteY21" fmla="*/ 4588 h 4872216"/>
                        <a:gd name="connsiteX0" fmla="*/ 474306 w 1666914"/>
                        <a:gd name="connsiteY0" fmla="*/ 4588 h 4872216"/>
                        <a:gd name="connsiteX1" fmla="*/ 835200 w 1666914"/>
                        <a:gd name="connsiteY1" fmla="*/ 654934 h 4872216"/>
                        <a:gd name="connsiteX2" fmla="*/ 899493 w 1666914"/>
                        <a:gd name="connsiteY2" fmla="*/ 824002 h 4872216"/>
                        <a:gd name="connsiteX3" fmla="*/ 1004268 w 1666914"/>
                        <a:gd name="connsiteY3" fmla="*/ 804953 h 4872216"/>
                        <a:gd name="connsiteX4" fmla="*/ 975693 w 1666914"/>
                        <a:gd name="connsiteY4" fmla="*/ 652552 h 4872216"/>
                        <a:gd name="connsiteX5" fmla="*/ 895523 w 1666914"/>
                        <a:gd name="connsiteY5" fmla="*/ 2 h 4872216"/>
                        <a:gd name="connsiteX6" fmla="*/ 1020937 w 1666914"/>
                        <a:gd name="connsiteY6" fmla="*/ 119153 h 4872216"/>
                        <a:gd name="connsiteX7" fmla="*/ 1273350 w 1666914"/>
                        <a:gd name="connsiteY7" fmla="*/ 214402 h 4872216"/>
                        <a:gd name="connsiteX8" fmla="*/ 1601962 w 1666914"/>
                        <a:gd name="connsiteY8" fmla="*/ 957793 h 4872216"/>
                        <a:gd name="connsiteX9" fmla="*/ 1522940 w 1666914"/>
                        <a:gd name="connsiteY9" fmla="*/ 1172282 h 4872216"/>
                        <a:gd name="connsiteX10" fmla="*/ 1240718 w 1666914"/>
                        <a:gd name="connsiteY10" fmla="*/ 1251304 h 4872216"/>
                        <a:gd name="connsiteX11" fmla="*/ 1376184 w 1666914"/>
                        <a:gd name="connsiteY11" fmla="*/ 2176993 h 4872216"/>
                        <a:gd name="connsiteX12" fmla="*/ 1658406 w 1666914"/>
                        <a:gd name="connsiteY12" fmla="*/ 4728282 h 4872216"/>
                        <a:gd name="connsiteX13" fmla="*/ 1125006 w 1666914"/>
                        <a:gd name="connsiteY13" fmla="*/ 4725460 h 4872216"/>
                        <a:gd name="connsiteX14" fmla="*/ 856895 w 1666914"/>
                        <a:gd name="connsiteY14" fmla="*/ 2572104 h 4872216"/>
                        <a:gd name="connsiteX15" fmla="*/ 777873 w 1666914"/>
                        <a:gd name="connsiteY15" fmla="*/ 4852460 h 4872216"/>
                        <a:gd name="connsiteX16" fmla="*/ 394050 w 1666914"/>
                        <a:gd name="connsiteY16" fmla="*/ 4872216 h 4872216"/>
                        <a:gd name="connsiteX17" fmla="*/ 337606 w 1666914"/>
                        <a:gd name="connsiteY17" fmla="*/ 2335039 h 4872216"/>
                        <a:gd name="connsiteX18" fmla="*/ 213428 w 1666914"/>
                        <a:gd name="connsiteY18" fmla="*/ 2244728 h 4872216"/>
                        <a:gd name="connsiteX19" fmla="*/ 337605 w 1666914"/>
                        <a:gd name="connsiteY19" fmla="*/ 1330328 h 4872216"/>
                        <a:gd name="connsiteX20" fmla="*/ 10228 w 1666914"/>
                        <a:gd name="connsiteY20" fmla="*/ 144994 h 4872216"/>
                        <a:gd name="connsiteX21" fmla="*/ 474306 w 1666914"/>
                        <a:gd name="connsiteY21" fmla="*/ 4588 h 4872216"/>
                        <a:gd name="connsiteX0" fmla="*/ 474306 w 1666914"/>
                        <a:gd name="connsiteY0" fmla="*/ 4588 h 4872216"/>
                        <a:gd name="connsiteX1" fmla="*/ 835200 w 1666914"/>
                        <a:gd name="connsiteY1" fmla="*/ 654934 h 4872216"/>
                        <a:gd name="connsiteX2" fmla="*/ 899493 w 1666914"/>
                        <a:gd name="connsiteY2" fmla="*/ 824002 h 4872216"/>
                        <a:gd name="connsiteX3" fmla="*/ 1004268 w 1666914"/>
                        <a:gd name="connsiteY3" fmla="*/ 804953 h 4872216"/>
                        <a:gd name="connsiteX4" fmla="*/ 975693 w 1666914"/>
                        <a:gd name="connsiteY4" fmla="*/ 652552 h 4872216"/>
                        <a:gd name="connsiteX5" fmla="*/ 895523 w 1666914"/>
                        <a:gd name="connsiteY5" fmla="*/ 2 h 4872216"/>
                        <a:gd name="connsiteX6" fmla="*/ 1020937 w 1666914"/>
                        <a:gd name="connsiteY6" fmla="*/ 119153 h 4872216"/>
                        <a:gd name="connsiteX7" fmla="*/ 1273350 w 1666914"/>
                        <a:gd name="connsiteY7" fmla="*/ 214402 h 4872216"/>
                        <a:gd name="connsiteX8" fmla="*/ 1601962 w 1666914"/>
                        <a:gd name="connsiteY8" fmla="*/ 957793 h 4872216"/>
                        <a:gd name="connsiteX9" fmla="*/ 1522940 w 1666914"/>
                        <a:gd name="connsiteY9" fmla="*/ 1172282 h 4872216"/>
                        <a:gd name="connsiteX10" fmla="*/ 1240718 w 1666914"/>
                        <a:gd name="connsiteY10" fmla="*/ 1251304 h 4872216"/>
                        <a:gd name="connsiteX11" fmla="*/ 1376184 w 1666914"/>
                        <a:gd name="connsiteY11" fmla="*/ 2176993 h 4872216"/>
                        <a:gd name="connsiteX12" fmla="*/ 1658406 w 1666914"/>
                        <a:gd name="connsiteY12" fmla="*/ 4728282 h 4872216"/>
                        <a:gd name="connsiteX13" fmla="*/ 1125006 w 1666914"/>
                        <a:gd name="connsiteY13" fmla="*/ 4725460 h 4872216"/>
                        <a:gd name="connsiteX14" fmla="*/ 856895 w 1666914"/>
                        <a:gd name="connsiteY14" fmla="*/ 2572104 h 4872216"/>
                        <a:gd name="connsiteX15" fmla="*/ 777873 w 1666914"/>
                        <a:gd name="connsiteY15" fmla="*/ 4852460 h 4872216"/>
                        <a:gd name="connsiteX16" fmla="*/ 394050 w 1666914"/>
                        <a:gd name="connsiteY16" fmla="*/ 4872216 h 4872216"/>
                        <a:gd name="connsiteX17" fmla="*/ 337606 w 1666914"/>
                        <a:gd name="connsiteY17" fmla="*/ 2335039 h 4872216"/>
                        <a:gd name="connsiteX18" fmla="*/ 213428 w 1666914"/>
                        <a:gd name="connsiteY18" fmla="*/ 2244728 h 4872216"/>
                        <a:gd name="connsiteX19" fmla="*/ 337605 w 1666914"/>
                        <a:gd name="connsiteY19" fmla="*/ 1330328 h 4872216"/>
                        <a:gd name="connsiteX20" fmla="*/ 10228 w 1666914"/>
                        <a:gd name="connsiteY20" fmla="*/ 144994 h 4872216"/>
                        <a:gd name="connsiteX21" fmla="*/ 474306 w 1666914"/>
                        <a:gd name="connsiteY21" fmla="*/ 4588 h 4872216"/>
                        <a:gd name="connsiteX0" fmla="*/ 474306 w 1666914"/>
                        <a:gd name="connsiteY0" fmla="*/ 4588 h 4872216"/>
                        <a:gd name="connsiteX1" fmla="*/ 835200 w 1666914"/>
                        <a:gd name="connsiteY1" fmla="*/ 654934 h 4872216"/>
                        <a:gd name="connsiteX2" fmla="*/ 899493 w 1666914"/>
                        <a:gd name="connsiteY2" fmla="*/ 824002 h 4872216"/>
                        <a:gd name="connsiteX3" fmla="*/ 1004268 w 1666914"/>
                        <a:gd name="connsiteY3" fmla="*/ 804953 h 4872216"/>
                        <a:gd name="connsiteX4" fmla="*/ 975693 w 1666914"/>
                        <a:gd name="connsiteY4" fmla="*/ 652552 h 4872216"/>
                        <a:gd name="connsiteX5" fmla="*/ 994743 w 1666914"/>
                        <a:gd name="connsiteY5" fmla="*/ 638265 h 4872216"/>
                        <a:gd name="connsiteX6" fmla="*/ 895523 w 1666914"/>
                        <a:gd name="connsiteY6" fmla="*/ 2 h 4872216"/>
                        <a:gd name="connsiteX7" fmla="*/ 1020937 w 1666914"/>
                        <a:gd name="connsiteY7" fmla="*/ 119153 h 4872216"/>
                        <a:gd name="connsiteX8" fmla="*/ 1273350 w 1666914"/>
                        <a:gd name="connsiteY8" fmla="*/ 214402 h 4872216"/>
                        <a:gd name="connsiteX9" fmla="*/ 1601962 w 1666914"/>
                        <a:gd name="connsiteY9" fmla="*/ 957793 h 4872216"/>
                        <a:gd name="connsiteX10" fmla="*/ 1522940 w 1666914"/>
                        <a:gd name="connsiteY10" fmla="*/ 1172282 h 4872216"/>
                        <a:gd name="connsiteX11" fmla="*/ 1240718 w 1666914"/>
                        <a:gd name="connsiteY11" fmla="*/ 1251304 h 4872216"/>
                        <a:gd name="connsiteX12" fmla="*/ 1376184 w 1666914"/>
                        <a:gd name="connsiteY12" fmla="*/ 2176993 h 4872216"/>
                        <a:gd name="connsiteX13" fmla="*/ 1658406 w 1666914"/>
                        <a:gd name="connsiteY13" fmla="*/ 4728282 h 4872216"/>
                        <a:gd name="connsiteX14" fmla="*/ 1125006 w 1666914"/>
                        <a:gd name="connsiteY14" fmla="*/ 4725460 h 4872216"/>
                        <a:gd name="connsiteX15" fmla="*/ 856895 w 1666914"/>
                        <a:gd name="connsiteY15" fmla="*/ 2572104 h 4872216"/>
                        <a:gd name="connsiteX16" fmla="*/ 777873 w 1666914"/>
                        <a:gd name="connsiteY16" fmla="*/ 4852460 h 4872216"/>
                        <a:gd name="connsiteX17" fmla="*/ 394050 w 1666914"/>
                        <a:gd name="connsiteY17" fmla="*/ 4872216 h 4872216"/>
                        <a:gd name="connsiteX18" fmla="*/ 337606 w 1666914"/>
                        <a:gd name="connsiteY18" fmla="*/ 2335039 h 4872216"/>
                        <a:gd name="connsiteX19" fmla="*/ 213428 w 1666914"/>
                        <a:gd name="connsiteY19" fmla="*/ 2244728 h 4872216"/>
                        <a:gd name="connsiteX20" fmla="*/ 337605 w 1666914"/>
                        <a:gd name="connsiteY20" fmla="*/ 1330328 h 4872216"/>
                        <a:gd name="connsiteX21" fmla="*/ 10228 w 1666914"/>
                        <a:gd name="connsiteY21" fmla="*/ 144994 h 4872216"/>
                        <a:gd name="connsiteX22" fmla="*/ 474306 w 1666914"/>
                        <a:gd name="connsiteY22" fmla="*/ 4588 h 4872216"/>
                        <a:gd name="connsiteX0" fmla="*/ 474306 w 1666914"/>
                        <a:gd name="connsiteY0" fmla="*/ 4588 h 4872216"/>
                        <a:gd name="connsiteX1" fmla="*/ 835200 w 1666914"/>
                        <a:gd name="connsiteY1" fmla="*/ 654934 h 4872216"/>
                        <a:gd name="connsiteX2" fmla="*/ 899493 w 1666914"/>
                        <a:gd name="connsiteY2" fmla="*/ 824002 h 4872216"/>
                        <a:gd name="connsiteX3" fmla="*/ 1004268 w 1666914"/>
                        <a:gd name="connsiteY3" fmla="*/ 804953 h 4872216"/>
                        <a:gd name="connsiteX4" fmla="*/ 975693 w 1666914"/>
                        <a:gd name="connsiteY4" fmla="*/ 652552 h 4872216"/>
                        <a:gd name="connsiteX5" fmla="*/ 994743 w 1666914"/>
                        <a:gd name="connsiteY5" fmla="*/ 638265 h 4872216"/>
                        <a:gd name="connsiteX6" fmla="*/ 895523 w 1666914"/>
                        <a:gd name="connsiteY6" fmla="*/ 2 h 4872216"/>
                        <a:gd name="connsiteX7" fmla="*/ 1020937 w 1666914"/>
                        <a:gd name="connsiteY7" fmla="*/ 119153 h 4872216"/>
                        <a:gd name="connsiteX8" fmla="*/ 1273350 w 1666914"/>
                        <a:gd name="connsiteY8" fmla="*/ 214402 h 4872216"/>
                        <a:gd name="connsiteX9" fmla="*/ 1601962 w 1666914"/>
                        <a:gd name="connsiteY9" fmla="*/ 957793 h 4872216"/>
                        <a:gd name="connsiteX10" fmla="*/ 1522940 w 1666914"/>
                        <a:gd name="connsiteY10" fmla="*/ 1172282 h 4872216"/>
                        <a:gd name="connsiteX11" fmla="*/ 1240718 w 1666914"/>
                        <a:gd name="connsiteY11" fmla="*/ 1251304 h 4872216"/>
                        <a:gd name="connsiteX12" fmla="*/ 1376184 w 1666914"/>
                        <a:gd name="connsiteY12" fmla="*/ 2176993 h 4872216"/>
                        <a:gd name="connsiteX13" fmla="*/ 1658406 w 1666914"/>
                        <a:gd name="connsiteY13" fmla="*/ 4728282 h 4872216"/>
                        <a:gd name="connsiteX14" fmla="*/ 1125006 w 1666914"/>
                        <a:gd name="connsiteY14" fmla="*/ 4725460 h 4872216"/>
                        <a:gd name="connsiteX15" fmla="*/ 856895 w 1666914"/>
                        <a:gd name="connsiteY15" fmla="*/ 2572104 h 4872216"/>
                        <a:gd name="connsiteX16" fmla="*/ 777873 w 1666914"/>
                        <a:gd name="connsiteY16" fmla="*/ 4852460 h 4872216"/>
                        <a:gd name="connsiteX17" fmla="*/ 394050 w 1666914"/>
                        <a:gd name="connsiteY17" fmla="*/ 4872216 h 4872216"/>
                        <a:gd name="connsiteX18" fmla="*/ 337606 w 1666914"/>
                        <a:gd name="connsiteY18" fmla="*/ 2335039 h 4872216"/>
                        <a:gd name="connsiteX19" fmla="*/ 213428 w 1666914"/>
                        <a:gd name="connsiteY19" fmla="*/ 2244728 h 4872216"/>
                        <a:gd name="connsiteX20" fmla="*/ 337605 w 1666914"/>
                        <a:gd name="connsiteY20" fmla="*/ 1330328 h 4872216"/>
                        <a:gd name="connsiteX21" fmla="*/ 10228 w 1666914"/>
                        <a:gd name="connsiteY21" fmla="*/ 144994 h 4872216"/>
                        <a:gd name="connsiteX22" fmla="*/ 474306 w 1666914"/>
                        <a:gd name="connsiteY22" fmla="*/ 4588 h 4872216"/>
                        <a:gd name="connsiteX0" fmla="*/ 474306 w 1666914"/>
                        <a:gd name="connsiteY0" fmla="*/ 4588 h 4872216"/>
                        <a:gd name="connsiteX1" fmla="*/ 835200 w 1666914"/>
                        <a:gd name="connsiteY1" fmla="*/ 654934 h 4872216"/>
                        <a:gd name="connsiteX2" fmla="*/ 899493 w 1666914"/>
                        <a:gd name="connsiteY2" fmla="*/ 824002 h 4872216"/>
                        <a:gd name="connsiteX3" fmla="*/ 1004268 w 1666914"/>
                        <a:gd name="connsiteY3" fmla="*/ 804953 h 4872216"/>
                        <a:gd name="connsiteX4" fmla="*/ 975693 w 1666914"/>
                        <a:gd name="connsiteY4" fmla="*/ 652552 h 4872216"/>
                        <a:gd name="connsiteX5" fmla="*/ 994743 w 1666914"/>
                        <a:gd name="connsiteY5" fmla="*/ 638265 h 4872216"/>
                        <a:gd name="connsiteX6" fmla="*/ 895523 w 1666914"/>
                        <a:gd name="connsiteY6" fmla="*/ 2 h 4872216"/>
                        <a:gd name="connsiteX7" fmla="*/ 1020937 w 1666914"/>
                        <a:gd name="connsiteY7" fmla="*/ 119153 h 4872216"/>
                        <a:gd name="connsiteX8" fmla="*/ 1273350 w 1666914"/>
                        <a:gd name="connsiteY8" fmla="*/ 214402 h 4872216"/>
                        <a:gd name="connsiteX9" fmla="*/ 1601962 w 1666914"/>
                        <a:gd name="connsiteY9" fmla="*/ 957793 h 4872216"/>
                        <a:gd name="connsiteX10" fmla="*/ 1522940 w 1666914"/>
                        <a:gd name="connsiteY10" fmla="*/ 1172282 h 4872216"/>
                        <a:gd name="connsiteX11" fmla="*/ 1240718 w 1666914"/>
                        <a:gd name="connsiteY11" fmla="*/ 1251304 h 4872216"/>
                        <a:gd name="connsiteX12" fmla="*/ 1376184 w 1666914"/>
                        <a:gd name="connsiteY12" fmla="*/ 2176993 h 4872216"/>
                        <a:gd name="connsiteX13" fmla="*/ 1658406 w 1666914"/>
                        <a:gd name="connsiteY13" fmla="*/ 4728282 h 4872216"/>
                        <a:gd name="connsiteX14" fmla="*/ 1125006 w 1666914"/>
                        <a:gd name="connsiteY14" fmla="*/ 4725460 h 4872216"/>
                        <a:gd name="connsiteX15" fmla="*/ 856895 w 1666914"/>
                        <a:gd name="connsiteY15" fmla="*/ 2572104 h 4872216"/>
                        <a:gd name="connsiteX16" fmla="*/ 777873 w 1666914"/>
                        <a:gd name="connsiteY16" fmla="*/ 4852460 h 4872216"/>
                        <a:gd name="connsiteX17" fmla="*/ 394050 w 1666914"/>
                        <a:gd name="connsiteY17" fmla="*/ 4872216 h 4872216"/>
                        <a:gd name="connsiteX18" fmla="*/ 337606 w 1666914"/>
                        <a:gd name="connsiteY18" fmla="*/ 2335039 h 4872216"/>
                        <a:gd name="connsiteX19" fmla="*/ 213428 w 1666914"/>
                        <a:gd name="connsiteY19" fmla="*/ 2244728 h 4872216"/>
                        <a:gd name="connsiteX20" fmla="*/ 337605 w 1666914"/>
                        <a:gd name="connsiteY20" fmla="*/ 1330328 h 4872216"/>
                        <a:gd name="connsiteX21" fmla="*/ 10228 w 1666914"/>
                        <a:gd name="connsiteY21" fmla="*/ 144994 h 4872216"/>
                        <a:gd name="connsiteX22" fmla="*/ 474306 w 1666914"/>
                        <a:gd name="connsiteY22" fmla="*/ 4588 h 4872216"/>
                        <a:gd name="connsiteX0" fmla="*/ 474306 w 1666914"/>
                        <a:gd name="connsiteY0" fmla="*/ 4588 h 4872216"/>
                        <a:gd name="connsiteX1" fmla="*/ 835200 w 1666914"/>
                        <a:gd name="connsiteY1" fmla="*/ 654934 h 4872216"/>
                        <a:gd name="connsiteX2" fmla="*/ 899493 w 1666914"/>
                        <a:gd name="connsiteY2" fmla="*/ 824002 h 4872216"/>
                        <a:gd name="connsiteX3" fmla="*/ 1004268 w 1666914"/>
                        <a:gd name="connsiteY3" fmla="*/ 804953 h 4872216"/>
                        <a:gd name="connsiteX4" fmla="*/ 975693 w 1666914"/>
                        <a:gd name="connsiteY4" fmla="*/ 652552 h 4872216"/>
                        <a:gd name="connsiteX5" fmla="*/ 994743 w 1666914"/>
                        <a:gd name="connsiteY5" fmla="*/ 638265 h 4872216"/>
                        <a:gd name="connsiteX6" fmla="*/ 895523 w 1666914"/>
                        <a:gd name="connsiteY6" fmla="*/ 2 h 4872216"/>
                        <a:gd name="connsiteX7" fmla="*/ 1020937 w 1666914"/>
                        <a:gd name="connsiteY7" fmla="*/ 119153 h 4872216"/>
                        <a:gd name="connsiteX8" fmla="*/ 1273350 w 1666914"/>
                        <a:gd name="connsiteY8" fmla="*/ 214402 h 4872216"/>
                        <a:gd name="connsiteX9" fmla="*/ 1601962 w 1666914"/>
                        <a:gd name="connsiteY9" fmla="*/ 957793 h 4872216"/>
                        <a:gd name="connsiteX10" fmla="*/ 1522940 w 1666914"/>
                        <a:gd name="connsiteY10" fmla="*/ 1172282 h 4872216"/>
                        <a:gd name="connsiteX11" fmla="*/ 1240718 w 1666914"/>
                        <a:gd name="connsiteY11" fmla="*/ 1251304 h 4872216"/>
                        <a:gd name="connsiteX12" fmla="*/ 1376184 w 1666914"/>
                        <a:gd name="connsiteY12" fmla="*/ 2176993 h 4872216"/>
                        <a:gd name="connsiteX13" fmla="*/ 1658406 w 1666914"/>
                        <a:gd name="connsiteY13" fmla="*/ 4728282 h 4872216"/>
                        <a:gd name="connsiteX14" fmla="*/ 1125006 w 1666914"/>
                        <a:gd name="connsiteY14" fmla="*/ 4725460 h 4872216"/>
                        <a:gd name="connsiteX15" fmla="*/ 856895 w 1666914"/>
                        <a:gd name="connsiteY15" fmla="*/ 2572104 h 4872216"/>
                        <a:gd name="connsiteX16" fmla="*/ 777873 w 1666914"/>
                        <a:gd name="connsiteY16" fmla="*/ 4852460 h 4872216"/>
                        <a:gd name="connsiteX17" fmla="*/ 394050 w 1666914"/>
                        <a:gd name="connsiteY17" fmla="*/ 4872216 h 4872216"/>
                        <a:gd name="connsiteX18" fmla="*/ 337606 w 1666914"/>
                        <a:gd name="connsiteY18" fmla="*/ 2335039 h 4872216"/>
                        <a:gd name="connsiteX19" fmla="*/ 213428 w 1666914"/>
                        <a:gd name="connsiteY19" fmla="*/ 2244728 h 4872216"/>
                        <a:gd name="connsiteX20" fmla="*/ 337605 w 1666914"/>
                        <a:gd name="connsiteY20" fmla="*/ 1330328 h 4872216"/>
                        <a:gd name="connsiteX21" fmla="*/ 10228 w 1666914"/>
                        <a:gd name="connsiteY21" fmla="*/ 144994 h 4872216"/>
                        <a:gd name="connsiteX22" fmla="*/ 474306 w 1666914"/>
                        <a:gd name="connsiteY22" fmla="*/ 4588 h 4872216"/>
                        <a:gd name="connsiteX0" fmla="*/ 474306 w 1666914"/>
                        <a:gd name="connsiteY0" fmla="*/ 4588 h 4872216"/>
                        <a:gd name="connsiteX1" fmla="*/ 835200 w 1666914"/>
                        <a:gd name="connsiteY1" fmla="*/ 654934 h 4872216"/>
                        <a:gd name="connsiteX2" fmla="*/ 899493 w 1666914"/>
                        <a:gd name="connsiteY2" fmla="*/ 824002 h 4872216"/>
                        <a:gd name="connsiteX3" fmla="*/ 1004268 w 1666914"/>
                        <a:gd name="connsiteY3" fmla="*/ 804953 h 4872216"/>
                        <a:gd name="connsiteX4" fmla="*/ 975693 w 1666914"/>
                        <a:gd name="connsiteY4" fmla="*/ 652552 h 4872216"/>
                        <a:gd name="connsiteX5" fmla="*/ 994743 w 1666914"/>
                        <a:gd name="connsiteY5" fmla="*/ 638265 h 4872216"/>
                        <a:gd name="connsiteX6" fmla="*/ 895523 w 1666914"/>
                        <a:gd name="connsiteY6" fmla="*/ 2 h 4872216"/>
                        <a:gd name="connsiteX7" fmla="*/ 1020937 w 1666914"/>
                        <a:gd name="connsiteY7" fmla="*/ 119153 h 4872216"/>
                        <a:gd name="connsiteX8" fmla="*/ 1273350 w 1666914"/>
                        <a:gd name="connsiteY8" fmla="*/ 214402 h 4872216"/>
                        <a:gd name="connsiteX9" fmla="*/ 1601962 w 1666914"/>
                        <a:gd name="connsiteY9" fmla="*/ 957793 h 4872216"/>
                        <a:gd name="connsiteX10" fmla="*/ 1522940 w 1666914"/>
                        <a:gd name="connsiteY10" fmla="*/ 1172282 h 4872216"/>
                        <a:gd name="connsiteX11" fmla="*/ 1240718 w 1666914"/>
                        <a:gd name="connsiteY11" fmla="*/ 1251304 h 4872216"/>
                        <a:gd name="connsiteX12" fmla="*/ 1376184 w 1666914"/>
                        <a:gd name="connsiteY12" fmla="*/ 2176993 h 4872216"/>
                        <a:gd name="connsiteX13" fmla="*/ 1658406 w 1666914"/>
                        <a:gd name="connsiteY13" fmla="*/ 4728282 h 4872216"/>
                        <a:gd name="connsiteX14" fmla="*/ 1125006 w 1666914"/>
                        <a:gd name="connsiteY14" fmla="*/ 4725460 h 4872216"/>
                        <a:gd name="connsiteX15" fmla="*/ 856895 w 1666914"/>
                        <a:gd name="connsiteY15" fmla="*/ 2572104 h 4872216"/>
                        <a:gd name="connsiteX16" fmla="*/ 777873 w 1666914"/>
                        <a:gd name="connsiteY16" fmla="*/ 4852460 h 4872216"/>
                        <a:gd name="connsiteX17" fmla="*/ 394050 w 1666914"/>
                        <a:gd name="connsiteY17" fmla="*/ 4872216 h 4872216"/>
                        <a:gd name="connsiteX18" fmla="*/ 337606 w 1666914"/>
                        <a:gd name="connsiteY18" fmla="*/ 2335039 h 4872216"/>
                        <a:gd name="connsiteX19" fmla="*/ 213428 w 1666914"/>
                        <a:gd name="connsiteY19" fmla="*/ 2244728 h 4872216"/>
                        <a:gd name="connsiteX20" fmla="*/ 337605 w 1666914"/>
                        <a:gd name="connsiteY20" fmla="*/ 1330328 h 4872216"/>
                        <a:gd name="connsiteX21" fmla="*/ 10228 w 1666914"/>
                        <a:gd name="connsiteY21" fmla="*/ 144994 h 4872216"/>
                        <a:gd name="connsiteX22" fmla="*/ 474306 w 1666914"/>
                        <a:gd name="connsiteY22" fmla="*/ 4588 h 4872216"/>
                        <a:gd name="connsiteX0" fmla="*/ 474306 w 1666914"/>
                        <a:gd name="connsiteY0" fmla="*/ 4588 h 4872216"/>
                        <a:gd name="connsiteX1" fmla="*/ 835200 w 1666914"/>
                        <a:gd name="connsiteY1" fmla="*/ 654934 h 4872216"/>
                        <a:gd name="connsiteX2" fmla="*/ 899493 w 1666914"/>
                        <a:gd name="connsiteY2" fmla="*/ 824002 h 4872216"/>
                        <a:gd name="connsiteX3" fmla="*/ 1004268 w 1666914"/>
                        <a:gd name="connsiteY3" fmla="*/ 804953 h 4872216"/>
                        <a:gd name="connsiteX4" fmla="*/ 966168 w 1666914"/>
                        <a:gd name="connsiteY4" fmla="*/ 645409 h 4872216"/>
                        <a:gd name="connsiteX5" fmla="*/ 994743 w 1666914"/>
                        <a:gd name="connsiteY5" fmla="*/ 638265 h 4872216"/>
                        <a:gd name="connsiteX6" fmla="*/ 895523 w 1666914"/>
                        <a:gd name="connsiteY6" fmla="*/ 2 h 4872216"/>
                        <a:gd name="connsiteX7" fmla="*/ 1020937 w 1666914"/>
                        <a:gd name="connsiteY7" fmla="*/ 119153 h 4872216"/>
                        <a:gd name="connsiteX8" fmla="*/ 1273350 w 1666914"/>
                        <a:gd name="connsiteY8" fmla="*/ 214402 h 4872216"/>
                        <a:gd name="connsiteX9" fmla="*/ 1601962 w 1666914"/>
                        <a:gd name="connsiteY9" fmla="*/ 957793 h 4872216"/>
                        <a:gd name="connsiteX10" fmla="*/ 1522940 w 1666914"/>
                        <a:gd name="connsiteY10" fmla="*/ 1172282 h 4872216"/>
                        <a:gd name="connsiteX11" fmla="*/ 1240718 w 1666914"/>
                        <a:gd name="connsiteY11" fmla="*/ 1251304 h 4872216"/>
                        <a:gd name="connsiteX12" fmla="*/ 1376184 w 1666914"/>
                        <a:gd name="connsiteY12" fmla="*/ 2176993 h 4872216"/>
                        <a:gd name="connsiteX13" fmla="*/ 1658406 w 1666914"/>
                        <a:gd name="connsiteY13" fmla="*/ 4728282 h 4872216"/>
                        <a:gd name="connsiteX14" fmla="*/ 1125006 w 1666914"/>
                        <a:gd name="connsiteY14" fmla="*/ 4725460 h 4872216"/>
                        <a:gd name="connsiteX15" fmla="*/ 856895 w 1666914"/>
                        <a:gd name="connsiteY15" fmla="*/ 2572104 h 4872216"/>
                        <a:gd name="connsiteX16" fmla="*/ 777873 w 1666914"/>
                        <a:gd name="connsiteY16" fmla="*/ 4852460 h 4872216"/>
                        <a:gd name="connsiteX17" fmla="*/ 394050 w 1666914"/>
                        <a:gd name="connsiteY17" fmla="*/ 4872216 h 4872216"/>
                        <a:gd name="connsiteX18" fmla="*/ 337606 w 1666914"/>
                        <a:gd name="connsiteY18" fmla="*/ 2335039 h 4872216"/>
                        <a:gd name="connsiteX19" fmla="*/ 213428 w 1666914"/>
                        <a:gd name="connsiteY19" fmla="*/ 2244728 h 4872216"/>
                        <a:gd name="connsiteX20" fmla="*/ 337605 w 1666914"/>
                        <a:gd name="connsiteY20" fmla="*/ 1330328 h 4872216"/>
                        <a:gd name="connsiteX21" fmla="*/ 10228 w 1666914"/>
                        <a:gd name="connsiteY21" fmla="*/ 144994 h 4872216"/>
                        <a:gd name="connsiteX22" fmla="*/ 474306 w 1666914"/>
                        <a:gd name="connsiteY22" fmla="*/ 4588 h 4872216"/>
                        <a:gd name="connsiteX0" fmla="*/ 474306 w 1666914"/>
                        <a:gd name="connsiteY0" fmla="*/ 4588 h 4872216"/>
                        <a:gd name="connsiteX1" fmla="*/ 835200 w 1666914"/>
                        <a:gd name="connsiteY1" fmla="*/ 654934 h 4872216"/>
                        <a:gd name="connsiteX2" fmla="*/ 899493 w 1666914"/>
                        <a:gd name="connsiteY2" fmla="*/ 824002 h 4872216"/>
                        <a:gd name="connsiteX3" fmla="*/ 1004268 w 1666914"/>
                        <a:gd name="connsiteY3" fmla="*/ 804953 h 4872216"/>
                        <a:gd name="connsiteX4" fmla="*/ 966168 w 1666914"/>
                        <a:gd name="connsiteY4" fmla="*/ 645409 h 4872216"/>
                        <a:gd name="connsiteX5" fmla="*/ 992362 w 1666914"/>
                        <a:gd name="connsiteY5" fmla="*/ 628740 h 4872216"/>
                        <a:gd name="connsiteX6" fmla="*/ 895523 w 1666914"/>
                        <a:gd name="connsiteY6" fmla="*/ 2 h 4872216"/>
                        <a:gd name="connsiteX7" fmla="*/ 1020937 w 1666914"/>
                        <a:gd name="connsiteY7" fmla="*/ 119153 h 4872216"/>
                        <a:gd name="connsiteX8" fmla="*/ 1273350 w 1666914"/>
                        <a:gd name="connsiteY8" fmla="*/ 214402 h 4872216"/>
                        <a:gd name="connsiteX9" fmla="*/ 1601962 w 1666914"/>
                        <a:gd name="connsiteY9" fmla="*/ 957793 h 4872216"/>
                        <a:gd name="connsiteX10" fmla="*/ 1522940 w 1666914"/>
                        <a:gd name="connsiteY10" fmla="*/ 1172282 h 4872216"/>
                        <a:gd name="connsiteX11" fmla="*/ 1240718 w 1666914"/>
                        <a:gd name="connsiteY11" fmla="*/ 1251304 h 4872216"/>
                        <a:gd name="connsiteX12" fmla="*/ 1376184 w 1666914"/>
                        <a:gd name="connsiteY12" fmla="*/ 2176993 h 4872216"/>
                        <a:gd name="connsiteX13" fmla="*/ 1658406 w 1666914"/>
                        <a:gd name="connsiteY13" fmla="*/ 4728282 h 4872216"/>
                        <a:gd name="connsiteX14" fmla="*/ 1125006 w 1666914"/>
                        <a:gd name="connsiteY14" fmla="*/ 4725460 h 4872216"/>
                        <a:gd name="connsiteX15" fmla="*/ 856895 w 1666914"/>
                        <a:gd name="connsiteY15" fmla="*/ 2572104 h 4872216"/>
                        <a:gd name="connsiteX16" fmla="*/ 777873 w 1666914"/>
                        <a:gd name="connsiteY16" fmla="*/ 4852460 h 4872216"/>
                        <a:gd name="connsiteX17" fmla="*/ 394050 w 1666914"/>
                        <a:gd name="connsiteY17" fmla="*/ 4872216 h 4872216"/>
                        <a:gd name="connsiteX18" fmla="*/ 337606 w 1666914"/>
                        <a:gd name="connsiteY18" fmla="*/ 2335039 h 4872216"/>
                        <a:gd name="connsiteX19" fmla="*/ 213428 w 1666914"/>
                        <a:gd name="connsiteY19" fmla="*/ 2244728 h 4872216"/>
                        <a:gd name="connsiteX20" fmla="*/ 337605 w 1666914"/>
                        <a:gd name="connsiteY20" fmla="*/ 1330328 h 4872216"/>
                        <a:gd name="connsiteX21" fmla="*/ 10228 w 1666914"/>
                        <a:gd name="connsiteY21" fmla="*/ 144994 h 4872216"/>
                        <a:gd name="connsiteX22" fmla="*/ 474306 w 1666914"/>
                        <a:gd name="connsiteY22" fmla="*/ 4588 h 4872216"/>
                        <a:gd name="connsiteX0" fmla="*/ 474306 w 1666914"/>
                        <a:gd name="connsiteY0" fmla="*/ 4588 h 4872216"/>
                        <a:gd name="connsiteX1" fmla="*/ 835200 w 1666914"/>
                        <a:gd name="connsiteY1" fmla="*/ 654934 h 4872216"/>
                        <a:gd name="connsiteX2" fmla="*/ 899493 w 1666914"/>
                        <a:gd name="connsiteY2" fmla="*/ 824002 h 4872216"/>
                        <a:gd name="connsiteX3" fmla="*/ 1004268 w 1666914"/>
                        <a:gd name="connsiteY3" fmla="*/ 804953 h 4872216"/>
                        <a:gd name="connsiteX4" fmla="*/ 966168 w 1666914"/>
                        <a:gd name="connsiteY4" fmla="*/ 645409 h 4872216"/>
                        <a:gd name="connsiteX5" fmla="*/ 992362 w 1666914"/>
                        <a:gd name="connsiteY5" fmla="*/ 628740 h 4872216"/>
                        <a:gd name="connsiteX6" fmla="*/ 895523 w 1666914"/>
                        <a:gd name="connsiteY6" fmla="*/ 2 h 4872216"/>
                        <a:gd name="connsiteX7" fmla="*/ 1020937 w 1666914"/>
                        <a:gd name="connsiteY7" fmla="*/ 119153 h 4872216"/>
                        <a:gd name="connsiteX8" fmla="*/ 1273350 w 1666914"/>
                        <a:gd name="connsiteY8" fmla="*/ 214402 h 4872216"/>
                        <a:gd name="connsiteX9" fmla="*/ 1601962 w 1666914"/>
                        <a:gd name="connsiteY9" fmla="*/ 957793 h 4872216"/>
                        <a:gd name="connsiteX10" fmla="*/ 1522940 w 1666914"/>
                        <a:gd name="connsiteY10" fmla="*/ 1172282 h 4872216"/>
                        <a:gd name="connsiteX11" fmla="*/ 1240718 w 1666914"/>
                        <a:gd name="connsiteY11" fmla="*/ 1251304 h 4872216"/>
                        <a:gd name="connsiteX12" fmla="*/ 1376184 w 1666914"/>
                        <a:gd name="connsiteY12" fmla="*/ 2176993 h 4872216"/>
                        <a:gd name="connsiteX13" fmla="*/ 1658406 w 1666914"/>
                        <a:gd name="connsiteY13" fmla="*/ 4728282 h 4872216"/>
                        <a:gd name="connsiteX14" fmla="*/ 1125006 w 1666914"/>
                        <a:gd name="connsiteY14" fmla="*/ 4725460 h 4872216"/>
                        <a:gd name="connsiteX15" fmla="*/ 856895 w 1666914"/>
                        <a:gd name="connsiteY15" fmla="*/ 2572104 h 4872216"/>
                        <a:gd name="connsiteX16" fmla="*/ 777873 w 1666914"/>
                        <a:gd name="connsiteY16" fmla="*/ 4852460 h 4872216"/>
                        <a:gd name="connsiteX17" fmla="*/ 394050 w 1666914"/>
                        <a:gd name="connsiteY17" fmla="*/ 4872216 h 4872216"/>
                        <a:gd name="connsiteX18" fmla="*/ 337606 w 1666914"/>
                        <a:gd name="connsiteY18" fmla="*/ 2335039 h 4872216"/>
                        <a:gd name="connsiteX19" fmla="*/ 213428 w 1666914"/>
                        <a:gd name="connsiteY19" fmla="*/ 2244728 h 4872216"/>
                        <a:gd name="connsiteX20" fmla="*/ 337605 w 1666914"/>
                        <a:gd name="connsiteY20" fmla="*/ 1330328 h 4872216"/>
                        <a:gd name="connsiteX21" fmla="*/ 10228 w 1666914"/>
                        <a:gd name="connsiteY21" fmla="*/ 144994 h 4872216"/>
                        <a:gd name="connsiteX22" fmla="*/ 474306 w 1666914"/>
                        <a:gd name="connsiteY22" fmla="*/ 4588 h 4872216"/>
                        <a:gd name="connsiteX0" fmla="*/ 474306 w 1666914"/>
                        <a:gd name="connsiteY0" fmla="*/ 4588 h 4872216"/>
                        <a:gd name="connsiteX1" fmla="*/ 835200 w 1666914"/>
                        <a:gd name="connsiteY1" fmla="*/ 654934 h 4872216"/>
                        <a:gd name="connsiteX2" fmla="*/ 899493 w 1666914"/>
                        <a:gd name="connsiteY2" fmla="*/ 824002 h 4872216"/>
                        <a:gd name="connsiteX3" fmla="*/ 1004268 w 1666914"/>
                        <a:gd name="connsiteY3" fmla="*/ 804953 h 4872216"/>
                        <a:gd name="connsiteX4" fmla="*/ 966168 w 1666914"/>
                        <a:gd name="connsiteY4" fmla="*/ 645409 h 4872216"/>
                        <a:gd name="connsiteX5" fmla="*/ 992362 w 1666914"/>
                        <a:gd name="connsiteY5" fmla="*/ 628740 h 4872216"/>
                        <a:gd name="connsiteX6" fmla="*/ 895523 w 1666914"/>
                        <a:gd name="connsiteY6" fmla="*/ 2 h 4872216"/>
                        <a:gd name="connsiteX7" fmla="*/ 1020937 w 1666914"/>
                        <a:gd name="connsiteY7" fmla="*/ 119153 h 4872216"/>
                        <a:gd name="connsiteX8" fmla="*/ 1273350 w 1666914"/>
                        <a:gd name="connsiteY8" fmla="*/ 214402 h 4872216"/>
                        <a:gd name="connsiteX9" fmla="*/ 1601962 w 1666914"/>
                        <a:gd name="connsiteY9" fmla="*/ 957793 h 4872216"/>
                        <a:gd name="connsiteX10" fmla="*/ 1522940 w 1666914"/>
                        <a:gd name="connsiteY10" fmla="*/ 1172282 h 4872216"/>
                        <a:gd name="connsiteX11" fmla="*/ 1240718 w 1666914"/>
                        <a:gd name="connsiteY11" fmla="*/ 1251304 h 4872216"/>
                        <a:gd name="connsiteX12" fmla="*/ 1376184 w 1666914"/>
                        <a:gd name="connsiteY12" fmla="*/ 2176993 h 4872216"/>
                        <a:gd name="connsiteX13" fmla="*/ 1658406 w 1666914"/>
                        <a:gd name="connsiteY13" fmla="*/ 4728282 h 4872216"/>
                        <a:gd name="connsiteX14" fmla="*/ 1125006 w 1666914"/>
                        <a:gd name="connsiteY14" fmla="*/ 4725460 h 4872216"/>
                        <a:gd name="connsiteX15" fmla="*/ 856895 w 1666914"/>
                        <a:gd name="connsiteY15" fmla="*/ 2572104 h 4872216"/>
                        <a:gd name="connsiteX16" fmla="*/ 777873 w 1666914"/>
                        <a:gd name="connsiteY16" fmla="*/ 4852460 h 4872216"/>
                        <a:gd name="connsiteX17" fmla="*/ 394050 w 1666914"/>
                        <a:gd name="connsiteY17" fmla="*/ 4872216 h 4872216"/>
                        <a:gd name="connsiteX18" fmla="*/ 337606 w 1666914"/>
                        <a:gd name="connsiteY18" fmla="*/ 2335039 h 4872216"/>
                        <a:gd name="connsiteX19" fmla="*/ 213428 w 1666914"/>
                        <a:gd name="connsiteY19" fmla="*/ 2244728 h 4872216"/>
                        <a:gd name="connsiteX20" fmla="*/ 337605 w 1666914"/>
                        <a:gd name="connsiteY20" fmla="*/ 1330328 h 4872216"/>
                        <a:gd name="connsiteX21" fmla="*/ 10228 w 1666914"/>
                        <a:gd name="connsiteY21" fmla="*/ 144994 h 4872216"/>
                        <a:gd name="connsiteX22" fmla="*/ 474306 w 1666914"/>
                        <a:gd name="connsiteY22" fmla="*/ 4588 h 4872216"/>
                        <a:gd name="connsiteX0" fmla="*/ 425621 w 1618229"/>
                        <a:gd name="connsiteY0" fmla="*/ 4588 h 4872216"/>
                        <a:gd name="connsiteX1" fmla="*/ 786515 w 1618229"/>
                        <a:gd name="connsiteY1" fmla="*/ 654934 h 4872216"/>
                        <a:gd name="connsiteX2" fmla="*/ 850808 w 1618229"/>
                        <a:gd name="connsiteY2" fmla="*/ 824002 h 4872216"/>
                        <a:gd name="connsiteX3" fmla="*/ 955583 w 1618229"/>
                        <a:gd name="connsiteY3" fmla="*/ 804953 h 4872216"/>
                        <a:gd name="connsiteX4" fmla="*/ 917483 w 1618229"/>
                        <a:gd name="connsiteY4" fmla="*/ 645409 h 4872216"/>
                        <a:gd name="connsiteX5" fmla="*/ 943677 w 1618229"/>
                        <a:gd name="connsiteY5" fmla="*/ 628740 h 4872216"/>
                        <a:gd name="connsiteX6" fmla="*/ 846838 w 1618229"/>
                        <a:gd name="connsiteY6" fmla="*/ 2 h 4872216"/>
                        <a:gd name="connsiteX7" fmla="*/ 972252 w 1618229"/>
                        <a:gd name="connsiteY7" fmla="*/ 119153 h 4872216"/>
                        <a:gd name="connsiteX8" fmla="*/ 1224665 w 1618229"/>
                        <a:gd name="connsiteY8" fmla="*/ 214402 h 4872216"/>
                        <a:gd name="connsiteX9" fmla="*/ 1553277 w 1618229"/>
                        <a:gd name="connsiteY9" fmla="*/ 957793 h 4872216"/>
                        <a:gd name="connsiteX10" fmla="*/ 1474255 w 1618229"/>
                        <a:gd name="connsiteY10" fmla="*/ 1172282 h 4872216"/>
                        <a:gd name="connsiteX11" fmla="*/ 1192033 w 1618229"/>
                        <a:gd name="connsiteY11" fmla="*/ 1251304 h 4872216"/>
                        <a:gd name="connsiteX12" fmla="*/ 1327499 w 1618229"/>
                        <a:gd name="connsiteY12" fmla="*/ 2176993 h 4872216"/>
                        <a:gd name="connsiteX13" fmla="*/ 1609721 w 1618229"/>
                        <a:gd name="connsiteY13" fmla="*/ 4728282 h 4872216"/>
                        <a:gd name="connsiteX14" fmla="*/ 1076321 w 1618229"/>
                        <a:gd name="connsiteY14" fmla="*/ 4725460 h 4872216"/>
                        <a:gd name="connsiteX15" fmla="*/ 808210 w 1618229"/>
                        <a:gd name="connsiteY15" fmla="*/ 2572104 h 4872216"/>
                        <a:gd name="connsiteX16" fmla="*/ 729188 w 1618229"/>
                        <a:gd name="connsiteY16" fmla="*/ 4852460 h 4872216"/>
                        <a:gd name="connsiteX17" fmla="*/ 345365 w 1618229"/>
                        <a:gd name="connsiteY17" fmla="*/ 4872216 h 4872216"/>
                        <a:gd name="connsiteX18" fmla="*/ 288921 w 1618229"/>
                        <a:gd name="connsiteY18" fmla="*/ 2335039 h 4872216"/>
                        <a:gd name="connsiteX19" fmla="*/ 164743 w 1618229"/>
                        <a:gd name="connsiteY19" fmla="*/ 2244728 h 4872216"/>
                        <a:gd name="connsiteX20" fmla="*/ 288920 w 1618229"/>
                        <a:gd name="connsiteY20" fmla="*/ 1330328 h 4872216"/>
                        <a:gd name="connsiteX21" fmla="*/ 11549 w 1618229"/>
                        <a:gd name="connsiteY21" fmla="*/ 190238 h 4872216"/>
                        <a:gd name="connsiteX22" fmla="*/ 425621 w 1618229"/>
                        <a:gd name="connsiteY22" fmla="*/ 4588 h 4872216"/>
                        <a:gd name="connsiteX0" fmla="*/ 425621 w 1618229"/>
                        <a:gd name="connsiteY0" fmla="*/ 4588 h 4872216"/>
                        <a:gd name="connsiteX1" fmla="*/ 786515 w 1618229"/>
                        <a:gd name="connsiteY1" fmla="*/ 654934 h 4872216"/>
                        <a:gd name="connsiteX2" fmla="*/ 850808 w 1618229"/>
                        <a:gd name="connsiteY2" fmla="*/ 824002 h 4872216"/>
                        <a:gd name="connsiteX3" fmla="*/ 955583 w 1618229"/>
                        <a:gd name="connsiteY3" fmla="*/ 804953 h 4872216"/>
                        <a:gd name="connsiteX4" fmla="*/ 917483 w 1618229"/>
                        <a:gd name="connsiteY4" fmla="*/ 645409 h 4872216"/>
                        <a:gd name="connsiteX5" fmla="*/ 943677 w 1618229"/>
                        <a:gd name="connsiteY5" fmla="*/ 628740 h 4872216"/>
                        <a:gd name="connsiteX6" fmla="*/ 846838 w 1618229"/>
                        <a:gd name="connsiteY6" fmla="*/ 2 h 4872216"/>
                        <a:gd name="connsiteX7" fmla="*/ 972252 w 1618229"/>
                        <a:gd name="connsiteY7" fmla="*/ 119153 h 4872216"/>
                        <a:gd name="connsiteX8" fmla="*/ 1224665 w 1618229"/>
                        <a:gd name="connsiteY8" fmla="*/ 214402 h 4872216"/>
                        <a:gd name="connsiteX9" fmla="*/ 1553277 w 1618229"/>
                        <a:gd name="connsiteY9" fmla="*/ 957793 h 4872216"/>
                        <a:gd name="connsiteX10" fmla="*/ 1474255 w 1618229"/>
                        <a:gd name="connsiteY10" fmla="*/ 1172282 h 4872216"/>
                        <a:gd name="connsiteX11" fmla="*/ 1192033 w 1618229"/>
                        <a:gd name="connsiteY11" fmla="*/ 1251304 h 4872216"/>
                        <a:gd name="connsiteX12" fmla="*/ 1327499 w 1618229"/>
                        <a:gd name="connsiteY12" fmla="*/ 2176993 h 4872216"/>
                        <a:gd name="connsiteX13" fmla="*/ 1609721 w 1618229"/>
                        <a:gd name="connsiteY13" fmla="*/ 4728282 h 4872216"/>
                        <a:gd name="connsiteX14" fmla="*/ 1076321 w 1618229"/>
                        <a:gd name="connsiteY14" fmla="*/ 4725460 h 4872216"/>
                        <a:gd name="connsiteX15" fmla="*/ 808210 w 1618229"/>
                        <a:gd name="connsiteY15" fmla="*/ 2572104 h 4872216"/>
                        <a:gd name="connsiteX16" fmla="*/ 729188 w 1618229"/>
                        <a:gd name="connsiteY16" fmla="*/ 4852460 h 4872216"/>
                        <a:gd name="connsiteX17" fmla="*/ 345365 w 1618229"/>
                        <a:gd name="connsiteY17" fmla="*/ 4872216 h 4872216"/>
                        <a:gd name="connsiteX18" fmla="*/ 288921 w 1618229"/>
                        <a:gd name="connsiteY18" fmla="*/ 2335039 h 4872216"/>
                        <a:gd name="connsiteX19" fmla="*/ 164743 w 1618229"/>
                        <a:gd name="connsiteY19" fmla="*/ 2244728 h 4872216"/>
                        <a:gd name="connsiteX20" fmla="*/ 288920 w 1618229"/>
                        <a:gd name="connsiteY20" fmla="*/ 1330328 h 4872216"/>
                        <a:gd name="connsiteX21" fmla="*/ 11549 w 1618229"/>
                        <a:gd name="connsiteY21" fmla="*/ 190238 h 4872216"/>
                        <a:gd name="connsiteX22" fmla="*/ 425621 w 1618229"/>
                        <a:gd name="connsiteY22" fmla="*/ 4588 h 4872216"/>
                        <a:gd name="connsiteX0" fmla="*/ 425621 w 1618229"/>
                        <a:gd name="connsiteY0" fmla="*/ 4588 h 4872216"/>
                        <a:gd name="connsiteX1" fmla="*/ 786515 w 1618229"/>
                        <a:gd name="connsiteY1" fmla="*/ 654934 h 4872216"/>
                        <a:gd name="connsiteX2" fmla="*/ 850808 w 1618229"/>
                        <a:gd name="connsiteY2" fmla="*/ 824002 h 4872216"/>
                        <a:gd name="connsiteX3" fmla="*/ 955583 w 1618229"/>
                        <a:gd name="connsiteY3" fmla="*/ 804953 h 4872216"/>
                        <a:gd name="connsiteX4" fmla="*/ 917483 w 1618229"/>
                        <a:gd name="connsiteY4" fmla="*/ 645409 h 4872216"/>
                        <a:gd name="connsiteX5" fmla="*/ 943677 w 1618229"/>
                        <a:gd name="connsiteY5" fmla="*/ 628740 h 4872216"/>
                        <a:gd name="connsiteX6" fmla="*/ 846838 w 1618229"/>
                        <a:gd name="connsiteY6" fmla="*/ 2 h 4872216"/>
                        <a:gd name="connsiteX7" fmla="*/ 972252 w 1618229"/>
                        <a:gd name="connsiteY7" fmla="*/ 119153 h 4872216"/>
                        <a:gd name="connsiteX8" fmla="*/ 1224665 w 1618229"/>
                        <a:gd name="connsiteY8" fmla="*/ 214402 h 4872216"/>
                        <a:gd name="connsiteX9" fmla="*/ 1553277 w 1618229"/>
                        <a:gd name="connsiteY9" fmla="*/ 957793 h 4872216"/>
                        <a:gd name="connsiteX10" fmla="*/ 1474255 w 1618229"/>
                        <a:gd name="connsiteY10" fmla="*/ 1172282 h 4872216"/>
                        <a:gd name="connsiteX11" fmla="*/ 1192033 w 1618229"/>
                        <a:gd name="connsiteY11" fmla="*/ 1251304 h 4872216"/>
                        <a:gd name="connsiteX12" fmla="*/ 1327499 w 1618229"/>
                        <a:gd name="connsiteY12" fmla="*/ 2176993 h 4872216"/>
                        <a:gd name="connsiteX13" fmla="*/ 1609721 w 1618229"/>
                        <a:gd name="connsiteY13" fmla="*/ 4728282 h 4872216"/>
                        <a:gd name="connsiteX14" fmla="*/ 1076321 w 1618229"/>
                        <a:gd name="connsiteY14" fmla="*/ 4725460 h 4872216"/>
                        <a:gd name="connsiteX15" fmla="*/ 808210 w 1618229"/>
                        <a:gd name="connsiteY15" fmla="*/ 2572104 h 4872216"/>
                        <a:gd name="connsiteX16" fmla="*/ 729188 w 1618229"/>
                        <a:gd name="connsiteY16" fmla="*/ 4852460 h 4872216"/>
                        <a:gd name="connsiteX17" fmla="*/ 345365 w 1618229"/>
                        <a:gd name="connsiteY17" fmla="*/ 4872216 h 4872216"/>
                        <a:gd name="connsiteX18" fmla="*/ 288921 w 1618229"/>
                        <a:gd name="connsiteY18" fmla="*/ 2335039 h 4872216"/>
                        <a:gd name="connsiteX19" fmla="*/ 164743 w 1618229"/>
                        <a:gd name="connsiteY19" fmla="*/ 2244728 h 4872216"/>
                        <a:gd name="connsiteX20" fmla="*/ 288920 w 1618229"/>
                        <a:gd name="connsiteY20" fmla="*/ 1330328 h 4872216"/>
                        <a:gd name="connsiteX21" fmla="*/ 11549 w 1618229"/>
                        <a:gd name="connsiteY21" fmla="*/ 190238 h 4872216"/>
                        <a:gd name="connsiteX22" fmla="*/ 425621 w 1618229"/>
                        <a:gd name="connsiteY22" fmla="*/ 4588 h 4872216"/>
                        <a:gd name="connsiteX0" fmla="*/ 425621 w 1618229"/>
                        <a:gd name="connsiteY0" fmla="*/ 4588 h 4872216"/>
                        <a:gd name="connsiteX1" fmla="*/ 786515 w 1618229"/>
                        <a:gd name="connsiteY1" fmla="*/ 654934 h 4872216"/>
                        <a:gd name="connsiteX2" fmla="*/ 850808 w 1618229"/>
                        <a:gd name="connsiteY2" fmla="*/ 824002 h 4872216"/>
                        <a:gd name="connsiteX3" fmla="*/ 955583 w 1618229"/>
                        <a:gd name="connsiteY3" fmla="*/ 804953 h 4872216"/>
                        <a:gd name="connsiteX4" fmla="*/ 917483 w 1618229"/>
                        <a:gd name="connsiteY4" fmla="*/ 645409 h 4872216"/>
                        <a:gd name="connsiteX5" fmla="*/ 943677 w 1618229"/>
                        <a:gd name="connsiteY5" fmla="*/ 628740 h 4872216"/>
                        <a:gd name="connsiteX6" fmla="*/ 846838 w 1618229"/>
                        <a:gd name="connsiteY6" fmla="*/ 2 h 4872216"/>
                        <a:gd name="connsiteX7" fmla="*/ 972252 w 1618229"/>
                        <a:gd name="connsiteY7" fmla="*/ 119153 h 4872216"/>
                        <a:gd name="connsiteX8" fmla="*/ 1224665 w 1618229"/>
                        <a:gd name="connsiteY8" fmla="*/ 214402 h 4872216"/>
                        <a:gd name="connsiteX9" fmla="*/ 1553277 w 1618229"/>
                        <a:gd name="connsiteY9" fmla="*/ 957793 h 4872216"/>
                        <a:gd name="connsiteX10" fmla="*/ 1474255 w 1618229"/>
                        <a:gd name="connsiteY10" fmla="*/ 1172282 h 4872216"/>
                        <a:gd name="connsiteX11" fmla="*/ 1192033 w 1618229"/>
                        <a:gd name="connsiteY11" fmla="*/ 1251304 h 4872216"/>
                        <a:gd name="connsiteX12" fmla="*/ 1327499 w 1618229"/>
                        <a:gd name="connsiteY12" fmla="*/ 2176993 h 4872216"/>
                        <a:gd name="connsiteX13" fmla="*/ 1609721 w 1618229"/>
                        <a:gd name="connsiteY13" fmla="*/ 4728282 h 4872216"/>
                        <a:gd name="connsiteX14" fmla="*/ 1076321 w 1618229"/>
                        <a:gd name="connsiteY14" fmla="*/ 4725460 h 4872216"/>
                        <a:gd name="connsiteX15" fmla="*/ 808210 w 1618229"/>
                        <a:gd name="connsiteY15" fmla="*/ 2572104 h 4872216"/>
                        <a:gd name="connsiteX16" fmla="*/ 729188 w 1618229"/>
                        <a:gd name="connsiteY16" fmla="*/ 4852460 h 4872216"/>
                        <a:gd name="connsiteX17" fmla="*/ 345365 w 1618229"/>
                        <a:gd name="connsiteY17" fmla="*/ 4872216 h 4872216"/>
                        <a:gd name="connsiteX18" fmla="*/ 288921 w 1618229"/>
                        <a:gd name="connsiteY18" fmla="*/ 2335039 h 4872216"/>
                        <a:gd name="connsiteX19" fmla="*/ 164743 w 1618229"/>
                        <a:gd name="connsiteY19" fmla="*/ 2244728 h 4872216"/>
                        <a:gd name="connsiteX20" fmla="*/ 288920 w 1618229"/>
                        <a:gd name="connsiteY20" fmla="*/ 1330328 h 4872216"/>
                        <a:gd name="connsiteX21" fmla="*/ 11549 w 1618229"/>
                        <a:gd name="connsiteY21" fmla="*/ 190238 h 4872216"/>
                        <a:gd name="connsiteX22" fmla="*/ 425621 w 1618229"/>
                        <a:gd name="connsiteY22" fmla="*/ 4588 h 4872216"/>
                        <a:gd name="connsiteX0" fmla="*/ 425621 w 1618229"/>
                        <a:gd name="connsiteY0" fmla="*/ 4588 h 4872216"/>
                        <a:gd name="connsiteX1" fmla="*/ 786515 w 1618229"/>
                        <a:gd name="connsiteY1" fmla="*/ 654934 h 4872216"/>
                        <a:gd name="connsiteX2" fmla="*/ 850808 w 1618229"/>
                        <a:gd name="connsiteY2" fmla="*/ 824002 h 4872216"/>
                        <a:gd name="connsiteX3" fmla="*/ 955583 w 1618229"/>
                        <a:gd name="connsiteY3" fmla="*/ 804953 h 4872216"/>
                        <a:gd name="connsiteX4" fmla="*/ 917483 w 1618229"/>
                        <a:gd name="connsiteY4" fmla="*/ 645409 h 4872216"/>
                        <a:gd name="connsiteX5" fmla="*/ 943677 w 1618229"/>
                        <a:gd name="connsiteY5" fmla="*/ 628740 h 4872216"/>
                        <a:gd name="connsiteX6" fmla="*/ 846838 w 1618229"/>
                        <a:gd name="connsiteY6" fmla="*/ 2 h 4872216"/>
                        <a:gd name="connsiteX7" fmla="*/ 972252 w 1618229"/>
                        <a:gd name="connsiteY7" fmla="*/ 119153 h 4872216"/>
                        <a:gd name="connsiteX8" fmla="*/ 1224665 w 1618229"/>
                        <a:gd name="connsiteY8" fmla="*/ 214402 h 4872216"/>
                        <a:gd name="connsiteX9" fmla="*/ 1553277 w 1618229"/>
                        <a:gd name="connsiteY9" fmla="*/ 957793 h 4872216"/>
                        <a:gd name="connsiteX10" fmla="*/ 1474255 w 1618229"/>
                        <a:gd name="connsiteY10" fmla="*/ 1172282 h 4872216"/>
                        <a:gd name="connsiteX11" fmla="*/ 1192033 w 1618229"/>
                        <a:gd name="connsiteY11" fmla="*/ 1251304 h 4872216"/>
                        <a:gd name="connsiteX12" fmla="*/ 1327499 w 1618229"/>
                        <a:gd name="connsiteY12" fmla="*/ 2176993 h 4872216"/>
                        <a:gd name="connsiteX13" fmla="*/ 1609721 w 1618229"/>
                        <a:gd name="connsiteY13" fmla="*/ 4728282 h 4872216"/>
                        <a:gd name="connsiteX14" fmla="*/ 1076321 w 1618229"/>
                        <a:gd name="connsiteY14" fmla="*/ 4725460 h 4872216"/>
                        <a:gd name="connsiteX15" fmla="*/ 808210 w 1618229"/>
                        <a:gd name="connsiteY15" fmla="*/ 2572104 h 4872216"/>
                        <a:gd name="connsiteX16" fmla="*/ 729188 w 1618229"/>
                        <a:gd name="connsiteY16" fmla="*/ 4852460 h 4872216"/>
                        <a:gd name="connsiteX17" fmla="*/ 345365 w 1618229"/>
                        <a:gd name="connsiteY17" fmla="*/ 4872216 h 4872216"/>
                        <a:gd name="connsiteX18" fmla="*/ 288921 w 1618229"/>
                        <a:gd name="connsiteY18" fmla="*/ 2335039 h 4872216"/>
                        <a:gd name="connsiteX19" fmla="*/ 164743 w 1618229"/>
                        <a:gd name="connsiteY19" fmla="*/ 2244728 h 4872216"/>
                        <a:gd name="connsiteX20" fmla="*/ 288920 w 1618229"/>
                        <a:gd name="connsiteY20" fmla="*/ 1330328 h 4872216"/>
                        <a:gd name="connsiteX21" fmla="*/ 11549 w 1618229"/>
                        <a:gd name="connsiteY21" fmla="*/ 190238 h 4872216"/>
                        <a:gd name="connsiteX22" fmla="*/ 425621 w 1618229"/>
                        <a:gd name="connsiteY22" fmla="*/ 4588 h 4872216"/>
                        <a:gd name="connsiteX0" fmla="*/ 425621 w 1618229"/>
                        <a:gd name="connsiteY0" fmla="*/ 4588 h 4872216"/>
                        <a:gd name="connsiteX1" fmla="*/ 786515 w 1618229"/>
                        <a:gd name="connsiteY1" fmla="*/ 654934 h 4872216"/>
                        <a:gd name="connsiteX2" fmla="*/ 850808 w 1618229"/>
                        <a:gd name="connsiteY2" fmla="*/ 824002 h 4872216"/>
                        <a:gd name="connsiteX3" fmla="*/ 955583 w 1618229"/>
                        <a:gd name="connsiteY3" fmla="*/ 804953 h 4872216"/>
                        <a:gd name="connsiteX4" fmla="*/ 917483 w 1618229"/>
                        <a:gd name="connsiteY4" fmla="*/ 645409 h 4872216"/>
                        <a:gd name="connsiteX5" fmla="*/ 943677 w 1618229"/>
                        <a:gd name="connsiteY5" fmla="*/ 628740 h 4872216"/>
                        <a:gd name="connsiteX6" fmla="*/ 846838 w 1618229"/>
                        <a:gd name="connsiteY6" fmla="*/ 2 h 4872216"/>
                        <a:gd name="connsiteX7" fmla="*/ 972252 w 1618229"/>
                        <a:gd name="connsiteY7" fmla="*/ 119153 h 4872216"/>
                        <a:gd name="connsiteX8" fmla="*/ 1224665 w 1618229"/>
                        <a:gd name="connsiteY8" fmla="*/ 214402 h 4872216"/>
                        <a:gd name="connsiteX9" fmla="*/ 1553277 w 1618229"/>
                        <a:gd name="connsiteY9" fmla="*/ 957793 h 4872216"/>
                        <a:gd name="connsiteX10" fmla="*/ 1474255 w 1618229"/>
                        <a:gd name="connsiteY10" fmla="*/ 1172282 h 4872216"/>
                        <a:gd name="connsiteX11" fmla="*/ 1192033 w 1618229"/>
                        <a:gd name="connsiteY11" fmla="*/ 1251304 h 4872216"/>
                        <a:gd name="connsiteX12" fmla="*/ 1327499 w 1618229"/>
                        <a:gd name="connsiteY12" fmla="*/ 2176993 h 4872216"/>
                        <a:gd name="connsiteX13" fmla="*/ 1609721 w 1618229"/>
                        <a:gd name="connsiteY13" fmla="*/ 4728282 h 4872216"/>
                        <a:gd name="connsiteX14" fmla="*/ 1076321 w 1618229"/>
                        <a:gd name="connsiteY14" fmla="*/ 4725460 h 4872216"/>
                        <a:gd name="connsiteX15" fmla="*/ 808210 w 1618229"/>
                        <a:gd name="connsiteY15" fmla="*/ 2572104 h 4872216"/>
                        <a:gd name="connsiteX16" fmla="*/ 729188 w 1618229"/>
                        <a:gd name="connsiteY16" fmla="*/ 4852460 h 4872216"/>
                        <a:gd name="connsiteX17" fmla="*/ 345365 w 1618229"/>
                        <a:gd name="connsiteY17" fmla="*/ 4872216 h 4872216"/>
                        <a:gd name="connsiteX18" fmla="*/ 288921 w 1618229"/>
                        <a:gd name="connsiteY18" fmla="*/ 2335039 h 4872216"/>
                        <a:gd name="connsiteX19" fmla="*/ 164743 w 1618229"/>
                        <a:gd name="connsiteY19" fmla="*/ 2244728 h 4872216"/>
                        <a:gd name="connsiteX20" fmla="*/ 288920 w 1618229"/>
                        <a:gd name="connsiteY20" fmla="*/ 1330328 h 4872216"/>
                        <a:gd name="connsiteX21" fmla="*/ 11549 w 1618229"/>
                        <a:gd name="connsiteY21" fmla="*/ 190238 h 4872216"/>
                        <a:gd name="connsiteX22" fmla="*/ 425621 w 1618229"/>
                        <a:gd name="connsiteY22" fmla="*/ 4588 h 4872216"/>
                        <a:gd name="connsiteX0" fmla="*/ 425344 w 1617952"/>
                        <a:gd name="connsiteY0" fmla="*/ 4588 h 4872216"/>
                        <a:gd name="connsiteX1" fmla="*/ 786238 w 1617952"/>
                        <a:gd name="connsiteY1" fmla="*/ 654934 h 4872216"/>
                        <a:gd name="connsiteX2" fmla="*/ 850531 w 1617952"/>
                        <a:gd name="connsiteY2" fmla="*/ 824002 h 4872216"/>
                        <a:gd name="connsiteX3" fmla="*/ 955306 w 1617952"/>
                        <a:gd name="connsiteY3" fmla="*/ 804953 h 4872216"/>
                        <a:gd name="connsiteX4" fmla="*/ 917206 w 1617952"/>
                        <a:gd name="connsiteY4" fmla="*/ 645409 h 4872216"/>
                        <a:gd name="connsiteX5" fmla="*/ 943400 w 1617952"/>
                        <a:gd name="connsiteY5" fmla="*/ 628740 h 4872216"/>
                        <a:gd name="connsiteX6" fmla="*/ 846561 w 1617952"/>
                        <a:gd name="connsiteY6" fmla="*/ 2 h 4872216"/>
                        <a:gd name="connsiteX7" fmla="*/ 971975 w 1617952"/>
                        <a:gd name="connsiteY7" fmla="*/ 119153 h 4872216"/>
                        <a:gd name="connsiteX8" fmla="*/ 1224388 w 1617952"/>
                        <a:gd name="connsiteY8" fmla="*/ 214402 h 4872216"/>
                        <a:gd name="connsiteX9" fmla="*/ 1553000 w 1617952"/>
                        <a:gd name="connsiteY9" fmla="*/ 957793 h 4872216"/>
                        <a:gd name="connsiteX10" fmla="*/ 1473978 w 1617952"/>
                        <a:gd name="connsiteY10" fmla="*/ 1172282 h 4872216"/>
                        <a:gd name="connsiteX11" fmla="*/ 1191756 w 1617952"/>
                        <a:gd name="connsiteY11" fmla="*/ 1251304 h 4872216"/>
                        <a:gd name="connsiteX12" fmla="*/ 1327222 w 1617952"/>
                        <a:gd name="connsiteY12" fmla="*/ 2176993 h 4872216"/>
                        <a:gd name="connsiteX13" fmla="*/ 1609444 w 1617952"/>
                        <a:gd name="connsiteY13" fmla="*/ 4728282 h 4872216"/>
                        <a:gd name="connsiteX14" fmla="*/ 1076044 w 1617952"/>
                        <a:gd name="connsiteY14" fmla="*/ 4725460 h 4872216"/>
                        <a:gd name="connsiteX15" fmla="*/ 807933 w 1617952"/>
                        <a:gd name="connsiteY15" fmla="*/ 2572104 h 4872216"/>
                        <a:gd name="connsiteX16" fmla="*/ 728911 w 1617952"/>
                        <a:gd name="connsiteY16" fmla="*/ 4852460 h 4872216"/>
                        <a:gd name="connsiteX17" fmla="*/ 345088 w 1617952"/>
                        <a:gd name="connsiteY17" fmla="*/ 4872216 h 4872216"/>
                        <a:gd name="connsiteX18" fmla="*/ 288644 w 1617952"/>
                        <a:gd name="connsiteY18" fmla="*/ 2335039 h 4872216"/>
                        <a:gd name="connsiteX19" fmla="*/ 164466 w 1617952"/>
                        <a:gd name="connsiteY19" fmla="*/ 2244728 h 4872216"/>
                        <a:gd name="connsiteX20" fmla="*/ 298168 w 1617952"/>
                        <a:gd name="connsiteY20" fmla="*/ 1282703 h 4872216"/>
                        <a:gd name="connsiteX21" fmla="*/ 11272 w 1617952"/>
                        <a:gd name="connsiteY21" fmla="*/ 190238 h 4872216"/>
                        <a:gd name="connsiteX22" fmla="*/ 425344 w 1617952"/>
                        <a:gd name="connsiteY22" fmla="*/ 4588 h 4872216"/>
                        <a:gd name="connsiteX0" fmla="*/ 431989 w 1624597"/>
                        <a:gd name="connsiteY0" fmla="*/ 4588 h 4872216"/>
                        <a:gd name="connsiteX1" fmla="*/ 792883 w 1624597"/>
                        <a:gd name="connsiteY1" fmla="*/ 654934 h 4872216"/>
                        <a:gd name="connsiteX2" fmla="*/ 857176 w 1624597"/>
                        <a:gd name="connsiteY2" fmla="*/ 824002 h 4872216"/>
                        <a:gd name="connsiteX3" fmla="*/ 961951 w 1624597"/>
                        <a:gd name="connsiteY3" fmla="*/ 804953 h 4872216"/>
                        <a:gd name="connsiteX4" fmla="*/ 923851 w 1624597"/>
                        <a:gd name="connsiteY4" fmla="*/ 645409 h 4872216"/>
                        <a:gd name="connsiteX5" fmla="*/ 950045 w 1624597"/>
                        <a:gd name="connsiteY5" fmla="*/ 628740 h 4872216"/>
                        <a:gd name="connsiteX6" fmla="*/ 853206 w 1624597"/>
                        <a:gd name="connsiteY6" fmla="*/ 2 h 4872216"/>
                        <a:gd name="connsiteX7" fmla="*/ 978620 w 1624597"/>
                        <a:gd name="connsiteY7" fmla="*/ 119153 h 4872216"/>
                        <a:gd name="connsiteX8" fmla="*/ 1231033 w 1624597"/>
                        <a:gd name="connsiteY8" fmla="*/ 214402 h 4872216"/>
                        <a:gd name="connsiteX9" fmla="*/ 1559645 w 1624597"/>
                        <a:gd name="connsiteY9" fmla="*/ 957793 h 4872216"/>
                        <a:gd name="connsiteX10" fmla="*/ 1480623 w 1624597"/>
                        <a:gd name="connsiteY10" fmla="*/ 1172282 h 4872216"/>
                        <a:gd name="connsiteX11" fmla="*/ 1198401 w 1624597"/>
                        <a:gd name="connsiteY11" fmla="*/ 1251304 h 4872216"/>
                        <a:gd name="connsiteX12" fmla="*/ 1333867 w 1624597"/>
                        <a:gd name="connsiteY12" fmla="*/ 2176993 h 4872216"/>
                        <a:gd name="connsiteX13" fmla="*/ 1616089 w 1624597"/>
                        <a:gd name="connsiteY13" fmla="*/ 4728282 h 4872216"/>
                        <a:gd name="connsiteX14" fmla="*/ 1082689 w 1624597"/>
                        <a:gd name="connsiteY14" fmla="*/ 4725460 h 4872216"/>
                        <a:gd name="connsiteX15" fmla="*/ 814578 w 1624597"/>
                        <a:gd name="connsiteY15" fmla="*/ 2572104 h 4872216"/>
                        <a:gd name="connsiteX16" fmla="*/ 735556 w 1624597"/>
                        <a:gd name="connsiteY16" fmla="*/ 4852460 h 4872216"/>
                        <a:gd name="connsiteX17" fmla="*/ 351733 w 1624597"/>
                        <a:gd name="connsiteY17" fmla="*/ 4872216 h 4872216"/>
                        <a:gd name="connsiteX18" fmla="*/ 295289 w 1624597"/>
                        <a:gd name="connsiteY18" fmla="*/ 2335039 h 4872216"/>
                        <a:gd name="connsiteX19" fmla="*/ 171111 w 1624597"/>
                        <a:gd name="connsiteY19" fmla="*/ 2244728 h 4872216"/>
                        <a:gd name="connsiteX20" fmla="*/ 304813 w 1624597"/>
                        <a:gd name="connsiteY20" fmla="*/ 1282703 h 4872216"/>
                        <a:gd name="connsiteX21" fmla="*/ 17917 w 1624597"/>
                        <a:gd name="connsiteY21" fmla="*/ 190238 h 4872216"/>
                        <a:gd name="connsiteX22" fmla="*/ 431989 w 1624597"/>
                        <a:gd name="connsiteY22" fmla="*/ 4588 h 4872216"/>
                        <a:gd name="connsiteX0" fmla="*/ 466936 w 1659544"/>
                        <a:gd name="connsiteY0" fmla="*/ 4588 h 4872216"/>
                        <a:gd name="connsiteX1" fmla="*/ 827830 w 1659544"/>
                        <a:gd name="connsiteY1" fmla="*/ 654934 h 4872216"/>
                        <a:gd name="connsiteX2" fmla="*/ 892123 w 1659544"/>
                        <a:gd name="connsiteY2" fmla="*/ 824002 h 4872216"/>
                        <a:gd name="connsiteX3" fmla="*/ 996898 w 1659544"/>
                        <a:gd name="connsiteY3" fmla="*/ 804953 h 4872216"/>
                        <a:gd name="connsiteX4" fmla="*/ 958798 w 1659544"/>
                        <a:gd name="connsiteY4" fmla="*/ 645409 h 4872216"/>
                        <a:gd name="connsiteX5" fmla="*/ 984992 w 1659544"/>
                        <a:gd name="connsiteY5" fmla="*/ 628740 h 4872216"/>
                        <a:gd name="connsiteX6" fmla="*/ 888153 w 1659544"/>
                        <a:gd name="connsiteY6" fmla="*/ 2 h 4872216"/>
                        <a:gd name="connsiteX7" fmla="*/ 1013567 w 1659544"/>
                        <a:gd name="connsiteY7" fmla="*/ 119153 h 4872216"/>
                        <a:gd name="connsiteX8" fmla="*/ 1265980 w 1659544"/>
                        <a:gd name="connsiteY8" fmla="*/ 214402 h 4872216"/>
                        <a:gd name="connsiteX9" fmla="*/ 1594592 w 1659544"/>
                        <a:gd name="connsiteY9" fmla="*/ 957793 h 4872216"/>
                        <a:gd name="connsiteX10" fmla="*/ 1515570 w 1659544"/>
                        <a:gd name="connsiteY10" fmla="*/ 1172282 h 4872216"/>
                        <a:gd name="connsiteX11" fmla="*/ 1233348 w 1659544"/>
                        <a:gd name="connsiteY11" fmla="*/ 1251304 h 4872216"/>
                        <a:gd name="connsiteX12" fmla="*/ 1368814 w 1659544"/>
                        <a:gd name="connsiteY12" fmla="*/ 2176993 h 4872216"/>
                        <a:gd name="connsiteX13" fmla="*/ 1651036 w 1659544"/>
                        <a:gd name="connsiteY13" fmla="*/ 4728282 h 4872216"/>
                        <a:gd name="connsiteX14" fmla="*/ 1117636 w 1659544"/>
                        <a:gd name="connsiteY14" fmla="*/ 4725460 h 4872216"/>
                        <a:gd name="connsiteX15" fmla="*/ 849525 w 1659544"/>
                        <a:gd name="connsiteY15" fmla="*/ 2572104 h 4872216"/>
                        <a:gd name="connsiteX16" fmla="*/ 770503 w 1659544"/>
                        <a:gd name="connsiteY16" fmla="*/ 4852460 h 4872216"/>
                        <a:gd name="connsiteX17" fmla="*/ 386680 w 1659544"/>
                        <a:gd name="connsiteY17" fmla="*/ 4872216 h 4872216"/>
                        <a:gd name="connsiteX18" fmla="*/ 330236 w 1659544"/>
                        <a:gd name="connsiteY18" fmla="*/ 2335039 h 4872216"/>
                        <a:gd name="connsiteX19" fmla="*/ 206058 w 1659544"/>
                        <a:gd name="connsiteY19" fmla="*/ 2244728 h 4872216"/>
                        <a:gd name="connsiteX20" fmla="*/ 339760 w 1659544"/>
                        <a:gd name="connsiteY20" fmla="*/ 1282703 h 4872216"/>
                        <a:gd name="connsiteX21" fmla="*/ 52864 w 1659544"/>
                        <a:gd name="connsiteY21" fmla="*/ 190238 h 4872216"/>
                        <a:gd name="connsiteX22" fmla="*/ 466936 w 1659544"/>
                        <a:gd name="connsiteY22" fmla="*/ 4588 h 4872216"/>
                        <a:gd name="connsiteX0" fmla="*/ 466936 w 1659544"/>
                        <a:gd name="connsiteY0" fmla="*/ 4588 h 4872216"/>
                        <a:gd name="connsiteX1" fmla="*/ 827830 w 1659544"/>
                        <a:gd name="connsiteY1" fmla="*/ 654934 h 4872216"/>
                        <a:gd name="connsiteX2" fmla="*/ 892123 w 1659544"/>
                        <a:gd name="connsiteY2" fmla="*/ 824002 h 4872216"/>
                        <a:gd name="connsiteX3" fmla="*/ 996898 w 1659544"/>
                        <a:gd name="connsiteY3" fmla="*/ 804953 h 4872216"/>
                        <a:gd name="connsiteX4" fmla="*/ 958798 w 1659544"/>
                        <a:gd name="connsiteY4" fmla="*/ 645409 h 4872216"/>
                        <a:gd name="connsiteX5" fmla="*/ 984992 w 1659544"/>
                        <a:gd name="connsiteY5" fmla="*/ 628740 h 4872216"/>
                        <a:gd name="connsiteX6" fmla="*/ 888153 w 1659544"/>
                        <a:gd name="connsiteY6" fmla="*/ 2 h 4872216"/>
                        <a:gd name="connsiteX7" fmla="*/ 1013567 w 1659544"/>
                        <a:gd name="connsiteY7" fmla="*/ 119153 h 4872216"/>
                        <a:gd name="connsiteX8" fmla="*/ 1265980 w 1659544"/>
                        <a:gd name="connsiteY8" fmla="*/ 214402 h 4872216"/>
                        <a:gd name="connsiteX9" fmla="*/ 1594592 w 1659544"/>
                        <a:gd name="connsiteY9" fmla="*/ 957793 h 4872216"/>
                        <a:gd name="connsiteX10" fmla="*/ 1515570 w 1659544"/>
                        <a:gd name="connsiteY10" fmla="*/ 1172282 h 4872216"/>
                        <a:gd name="connsiteX11" fmla="*/ 1233348 w 1659544"/>
                        <a:gd name="connsiteY11" fmla="*/ 1251304 h 4872216"/>
                        <a:gd name="connsiteX12" fmla="*/ 1368814 w 1659544"/>
                        <a:gd name="connsiteY12" fmla="*/ 2176993 h 4872216"/>
                        <a:gd name="connsiteX13" fmla="*/ 1651036 w 1659544"/>
                        <a:gd name="connsiteY13" fmla="*/ 4728282 h 4872216"/>
                        <a:gd name="connsiteX14" fmla="*/ 1117636 w 1659544"/>
                        <a:gd name="connsiteY14" fmla="*/ 4725460 h 4872216"/>
                        <a:gd name="connsiteX15" fmla="*/ 849525 w 1659544"/>
                        <a:gd name="connsiteY15" fmla="*/ 2572104 h 4872216"/>
                        <a:gd name="connsiteX16" fmla="*/ 770503 w 1659544"/>
                        <a:gd name="connsiteY16" fmla="*/ 4852460 h 4872216"/>
                        <a:gd name="connsiteX17" fmla="*/ 386680 w 1659544"/>
                        <a:gd name="connsiteY17" fmla="*/ 4872216 h 4872216"/>
                        <a:gd name="connsiteX18" fmla="*/ 330236 w 1659544"/>
                        <a:gd name="connsiteY18" fmla="*/ 2335039 h 4872216"/>
                        <a:gd name="connsiteX19" fmla="*/ 206058 w 1659544"/>
                        <a:gd name="connsiteY19" fmla="*/ 2244728 h 4872216"/>
                        <a:gd name="connsiteX20" fmla="*/ 339760 w 1659544"/>
                        <a:gd name="connsiteY20" fmla="*/ 1282703 h 4872216"/>
                        <a:gd name="connsiteX21" fmla="*/ 52864 w 1659544"/>
                        <a:gd name="connsiteY21" fmla="*/ 190238 h 4872216"/>
                        <a:gd name="connsiteX22" fmla="*/ 466936 w 1659544"/>
                        <a:gd name="connsiteY22" fmla="*/ 4588 h 4872216"/>
                        <a:gd name="connsiteX0" fmla="*/ 466936 w 1659544"/>
                        <a:gd name="connsiteY0" fmla="*/ 4588 h 4872216"/>
                        <a:gd name="connsiteX1" fmla="*/ 827830 w 1659544"/>
                        <a:gd name="connsiteY1" fmla="*/ 654934 h 4872216"/>
                        <a:gd name="connsiteX2" fmla="*/ 892123 w 1659544"/>
                        <a:gd name="connsiteY2" fmla="*/ 824002 h 4872216"/>
                        <a:gd name="connsiteX3" fmla="*/ 996898 w 1659544"/>
                        <a:gd name="connsiteY3" fmla="*/ 804953 h 4872216"/>
                        <a:gd name="connsiteX4" fmla="*/ 958798 w 1659544"/>
                        <a:gd name="connsiteY4" fmla="*/ 645409 h 4872216"/>
                        <a:gd name="connsiteX5" fmla="*/ 984992 w 1659544"/>
                        <a:gd name="connsiteY5" fmla="*/ 628740 h 4872216"/>
                        <a:gd name="connsiteX6" fmla="*/ 888153 w 1659544"/>
                        <a:gd name="connsiteY6" fmla="*/ 2 h 4872216"/>
                        <a:gd name="connsiteX7" fmla="*/ 1013567 w 1659544"/>
                        <a:gd name="connsiteY7" fmla="*/ 119153 h 4872216"/>
                        <a:gd name="connsiteX8" fmla="*/ 1265980 w 1659544"/>
                        <a:gd name="connsiteY8" fmla="*/ 214402 h 4872216"/>
                        <a:gd name="connsiteX9" fmla="*/ 1570780 w 1659544"/>
                        <a:gd name="connsiteY9" fmla="*/ 957793 h 4872216"/>
                        <a:gd name="connsiteX10" fmla="*/ 1515570 w 1659544"/>
                        <a:gd name="connsiteY10" fmla="*/ 1172282 h 4872216"/>
                        <a:gd name="connsiteX11" fmla="*/ 1233348 w 1659544"/>
                        <a:gd name="connsiteY11" fmla="*/ 1251304 h 4872216"/>
                        <a:gd name="connsiteX12" fmla="*/ 1368814 w 1659544"/>
                        <a:gd name="connsiteY12" fmla="*/ 2176993 h 4872216"/>
                        <a:gd name="connsiteX13" fmla="*/ 1651036 w 1659544"/>
                        <a:gd name="connsiteY13" fmla="*/ 4728282 h 4872216"/>
                        <a:gd name="connsiteX14" fmla="*/ 1117636 w 1659544"/>
                        <a:gd name="connsiteY14" fmla="*/ 4725460 h 4872216"/>
                        <a:gd name="connsiteX15" fmla="*/ 849525 w 1659544"/>
                        <a:gd name="connsiteY15" fmla="*/ 2572104 h 4872216"/>
                        <a:gd name="connsiteX16" fmla="*/ 770503 w 1659544"/>
                        <a:gd name="connsiteY16" fmla="*/ 4852460 h 4872216"/>
                        <a:gd name="connsiteX17" fmla="*/ 386680 w 1659544"/>
                        <a:gd name="connsiteY17" fmla="*/ 4872216 h 4872216"/>
                        <a:gd name="connsiteX18" fmla="*/ 330236 w 1659544"/>
                        <a:gd name="connsiteY18" fmla="*/ 2335039 h 4872216"/>
                        <a:gd name="connsiteX19" fmla="*/ 206058 w 1659544"/>
                        <a:gd name="connsiteY19" fmla="*/ 2244728 h 4872216"/>
                        <a:gd name="connsiteX20" fmla="*/ 339760 w 1659544"/>
                        <a:gd name="connsiteY20" fmla="*/ 1282703 h 4872216"/>
                        <a:gd name="connsiteX21" fmla="*/ 52864 w 1659544"/>
                        <a:gd name="connsiteY21" fmla="*/ 190238 h 4872216"/>
                        <a:gd name="connsiteX22" fmla="*/ 466936 w 1659544"/>
                        <a:gd name="connsiteY22" fmla="*/ 4588 h 4872216"/>
                        <a:gd name="connsiteX0" fmla="*/ 466936 w 1659544"/>
                        <a:gd name="connsiteY0" fmla="*/ 4588 h 4872216"/>
                        <a:gd name="connsiteX1" fmla="*/ 827830 w 1659544"/>
                        <a:gd name="connsiteY1" fmla="*/ 654934 h 4872216"/>
                        <a:gd name="connsiteX2" fmla="*/ 892123 w 1659544"/>
                        <a:gd name="connsiteY2" fmla="*/ 824002 h 4872216"/>
                        <a:gd name="connsiteX3" fmla="*/ 996898 w 1659544"/>
                        <a:gd name="connsiteY3" fmla="*/ 804953 h 4872216"/>
                        <a:gd name="connsiteX4" fmla="*/ 958798 w 1659544"/>
                        <a:gd name="connsiteY4" fmla="*/ 645409 h 4872216"/>
                        <a:gd name="connsiteX5" fmla="*/ 984992 w 1659544"/>
                        <a:gd name="connsiteY5" fmla="*/ 628740 h 4872216"/>
                        <a:gd name="connsiteX6" fmla="*/ 888153 w 1659544"/>
                        <a:gd name="connsiteY6" fmla="*/ 2 h 4872216"/>
                        <a:gd name="connsiteX7" fmla="*/ 1013567 w 1659544"/>
                        <a:gd name="connsiteY7" fmla="*/ 119153 h 4872216"/>
                        <a:gd name="connsiteX8" fmla="*/ 1265980 w 1659544"/>
                        <a:gd name="connsiteY8" fmla="*/ 214402 h 4872216"/>
                        <a:gd name="connsiteX9" fmla="*/ 1570780 w 1659544"/>
                        <a:gd name="connsiteY9" fmla="*/ 957793 h 4872216"/>
                        <a:gd name="connsiteX10" fmla="*/ 1515570 w 1659544"/>
                        <a:gd name="connsiteY10" fmla="*/ 1172282 h 4872216"/>
                        <a:gd name="connsiteX11" fmla="*/ 1233348 w 1659544"/>
                        <a:gd name="connsiteY11" fmla="*/ 1251304 h 4872216"/>
                        <a:gd name="connsiteX12" fmla="*/ 1368814 w 1659544"/>
                        <a:gd name="connsiteY12" fmla="*/ 2176993 h 4872216"/>
                        <a:gd name="connsiteX13" fmla="*/ 1651036 w 1659544"/>
                        <a:gd name="connsiteY13" fmla="*/ 4728282 h 4872216"/>
                        <a:gd name="connsiteX14" fmla="*/ 1117636 w 1659544"/>
                        <a:gd name="connsiteY14" fmla="*/ 4725460 h 4872216"/>
                        <a:gd name="connsiteX15" fmla="*/ 849525 w 1659544"/>
                        <a:gd name="connsiteY15" fmla="*/ 2572104 h 4872216"/>
                        <a:gd name="connsiteX16" fmla="*/ 770503 w 1659544"/>
                        <a:gd name="connsiteY16" fmla="*/ 4852460 h 4872216"/>
                        <a:gd name="connsiteX17" fmla="*/ 386680 w 1659544"/>
                        <a:gd name="connsiteY17" fmla="*/ 4872216 h 4872216"/>
                        <a:gd name="connsiteX18" fmla="*/ 330236 w 1659544"/>
                        <a:gd name="connsiteY18" fmla="*/ 2335039 h 4872216"/>
                        <a:gd name="connsiteX19" fmla="*/ 206058 w 1659544"/>
                        <a:gd name="connsiteY19" fmla="*/ 2244728 h 4872216"/>
                        <a:gd name="connsiteX20" fmla="*/ 339760 w 1659544"/>
                        <a:gd name="connsiteY20" fmla="*/ 1282703 h 4872216"/>
                        <a:gd name="connsiteX21" fmla="*/ 52864 w 1659544"/>
                        <a:gd name="connsiteY21" fmla="*/ 190238 h 4872216"/>
                        <a:gd name="connsiteX22" fmla="*/ 466936 w 1659544"/>
                        <a:gd name="connsiteY22" fmla="*/ 4588 h 4872216"/>
                        <a:gd name="connsiteX0" fmla="*/ 466936 w 1659544"/>
                        <a:gd name="connsiteY0" fmla="*/ 4588 h 4872216"/>
                        <a:gd name="connsiteX1" fmla="*/ 827830 w 1659544"/>
                        <a:gd name="connsiteY1" fmla="*/ 654934 h 4872216"/>
                        <a:gd name="connsiteX2" fmla="*/ 892123 w 1659544"/>
                        <a:gd name="connsiteY2" fmla="*/ 824002 h 4872216"/>
                        <a:gd name="connsiteX3" fmla="*/ 996898 w 1659544"/>
                        <a:gd name="connsiteY3" fmla="*/ 804953 h 4872216"/>
                        <a:gd name="connsiteX4" fmla="*/ 958798 w 1659544"/>
                        <a:gd name="connsiteY4" fmla="*/ 645409 h 4872216"/>
                        <a:gd name="connsiteX5" fmla="*/ 984992 w 1659544"/>
                        <a:gd name="connsiteY5" fmla="*/ 628740 h 4872216"/>
                        <a:gd name="connsiteX6" fmla="*/ 888153 w 1659544"/>
                        <a:gd name="connsiteY6" fmla="*/ 2 h 4872216"/>
                        <a:gd name="connsiteX7" fmla="*/ 1013567 w 1659544"/>
                        <a:gd name="connsiteY7" fmla="*/ 119153 h 4872216"/>
                        <a:gd name="connsiteX8" fmla="*/ 1265980 w 1659544"/>
                        <a:gd name="connsiteY8" fmla="*/ 214402 h 4872216"/>
                        <a:gd name="connsiteX9" fmla="*/ 1570780 w 1659544"/>
                        <a:gd name="connsiteY9" fmla="*/ 957793 h 4872216"/>
                        <a:gd name="connsiteX10" fmla="*/ 1515570 w 1659544"/>
                        <a:gd name="connsiteY10" fmla="*/ 1172282 h 4872216"/>
                        <a:gd name="connsiteX11" fmla="*/ 1233348 w 1659544"/>
                        <a:gd name="connsiteY11" fmla="*/ 1251304 h 4872216"/>
                        <a:gd name="connsiteX12" fmla="*/ 1368814 w 1659544"/>
                        <a:gd name="connsiteY12" fmla="*/ 2176993 h 4872216"/>
                        <a:gd name="connsiteX13" fmla="*/ 1651036 w 1659544"/>
                        <a:gd name="connsiteY13" fmla="*/ 4728282 h 4872216"/>
                        <a:gd name="connsiteX14" fmla="*/ 1117636 w 1659544"/>
                        <a:gd name="connsiteY14" fmla="*/ 4725460 h 4872216"/>
                        <a:gd name="connsiteX15" fmla="*/ 849525 w 1659544"/>
                        <a:gd name="connsiteY15" fmla="*/ 2572104 h 4872216"/>
                        <a:gd name="connsiteX16" fmla="*/ 770503 w 1659544"/>
                        <a:gd name="connsiteY16" fmla="*/ 4852460 h 4872216"/>
                        <a:gd name="connsiteX17" fmla="*/ 386680 w 1659544"/>
                        <a:gd name="connsiteY17" fmla="*/ 4872216 h 4872216"/>
                        <a:gd name="connsiteX18" fmla="*/ 330236 w 1659544"/>
                        <a:gd name="connsiteY18" fmla="*/ 2335039 h 4872216"/>
                        <a:gd name="connsiteX19" fmla="*/ 206058 w 1659544"/>
                        <a:gd name="connsiteY19" fmla="*/ 2244728 h 4872216"/>
                        <a:gd name="connsiteX20" fmla="*/ 339760 w 1659544"/>
                        <a:gd name="connsiteY20" fmla="*/ 1282703 h 4872216"/>
                        <a:gd name="connsiteX21" fmla="*/ 52864 w 1659544"/>
                        <a:gd name="connsiteY21" fmla="*/ 190238 h 4872216"/>
                        <a:gd name="connsiteX22" fmla="*/ 466936 w 1659544"/>
                        <a:gd name="connsiteY22" fmla="*/ 4588 h 4872216"/>
                        <a:gd name="connsiteX0" fmla="*/ 466936 w 1659544"/>
                        <a:gd name="connsiteY0" fmla="*/ 4588 h 4872216"/>
                        <a:gd name="connsiteX1" fmla="*/ 827830 w 1659544"/>
                        <a:gd name="connsiteY1" fmla="*/ 654934 h 4872216"/>
                        <a:gd name="connsiteX2" fmla="*/ 892123 w 1659544"/>
                        <a:gd name="connsiteY2" fmla="*/ 824002 h 4872216"/>
                        <a:gd name="connsiteX3" fmla="*/ 996898 w 1659544"/>
                        <a:gd name="connsiteY3" fmla="*/ 804953 h 4872216"/>
                        <a:gd name="connsiteX4" fmla="*/ 958798 w 1659544"/>
                        <a:gd name="connsiteY4" fmla="*/ 645409 h 4872216"/>
                        <a:gd name="connsiteX5" fmla="*/ 984992 w 1659544"/>
                        <a:gd name="connsiteY5" fmla="*/ 628740 h 4872216"/>
                        <a:gd name="connsiteX6" fmla="*/ 888153 w 1659544"/>
                        <a:gd name="connsiteY6" fmla="*/ 2 h 4872216"/>
                        <a:gd name="connsiteX7" fmla="*/ 1013567 w 1659544"/>
                        <a:gd name="connsiteY7" fmla="*/ 119153 h 4872216"/>
                        <a:gd name="connsiteX8" fmla="*/ 1265980 w 1659544"/>
                        <a:gd name="connsiteY8" fmla="*/ 214402 h 4872216"/>
                        <a:gd name="connsiteX9" fmla="*/ 1570780 w 1659544"/>
                        <a:gd name="connsiteY9" fmla="*/ 957793 h 4872216"/>
                        <a:gd name="connsiteX10" fmla="*/ 1515570 w 1659544"/>
                        <a:gd name="connsiteY10" fmla="*/ 1172282 h 4872216"/>
                        <a:gd name="connsiteX11" fmla="*/ 1233348 w 1659544"/>
                        <a:gd name="connsiteY11" fmla="*/ 1251304 h 4872216"/>
                        <a:gd name="connsiteX12" fmla="*/ 1368814 w 1659544"/>
                        <a:gd name="connsiteY12" fmla="*/ 2176993 h 4872216"/>
                        <a:gd name="connsiteX13" fmla="*/ 1651036 w 1659544"/>
                        <a:gd name="connsiteY13" fmla="*/ 4728282 h 4872216"/>
                        <a:gd name="connsiteX14" fmla="*/ 1117636 w 1659544"/>
                        <a:gd name="connsiteY14" fmla="*/ 4725460 h 4872216"/>
                        <a:gd name="connsiteX15" fmla="*/ 849525 w 1659544"/>
                        <a:gd name="connsiteY15" fmla="*/ 2572104 h 4872216"/>
                        <a:gd name="connsiteX16" fmla="*/ 770503 w 1659544"/>
                        <a:gd name="connsiteY16" fmla="*/ 4852460 h 4872216"/>
                        <a:gd name="connsiteX17" fmla="*/ 386680 w 1659544"/>
                        <a:gd name="connsiteY17" fmla="*/ 4872216 h 4872216"/>
                        <a:gd name="connsiteX18" fmla="*/ 330236 w 1659544"/>
                        <a:gd name="connsiteY18" fmla="*/ 2335039 h 4872216"/>
                        <a:gd name="connsiteX19" fmla="*/ 206058 w 1659544"/>
                        <a:gd name="connsiteY19" fmla="*/ 2244728 h 4872216"/>
                        <a:gd name="connsiteX20" fmla="*/ 339760 w 1659544"/>
                        <a:gd name="connsiteY20" fmla="*/ 1282703 h 4872216"/>
                        <a:gd name="connsiteX21" fmla="*/ 52864 w 1659544"/>
                        <a:gd name="connsiteY21" fmla="*/ 190238 h 4872216"/>
                        <a:gd name="connsiteX22" fmla="*/ 466936 w 1659544"/>
                        <a:gd name="connsiteY22" fmla="*/ 4588 h 4872216"/>
                        <a:gd name="connsiteX0" fmla="*/ 466936 w 1659544"/>
                        <a:gd name="connsiteY0" fmla="*/ 4588 h 4872216"/>
                        <a:gd name="connsiteX1" fmla="*/ 827830 w 1659544"/>
                        <a:gd name="connsiteY1" fmla="*/ 654934 h 4872216"/>
                        <a:gd name="connsiteX2" fmla="*/ 892123 w 1659544"/>
                        <a:gd name="connsiteY2" fmla="*/ 824002 h 4872216"/>
                        <a:gd name="connsiteX3" fmla="*/ 996898 w 1659544"/>
                        <a:gd name="connsiteY3" fmla="*/ 804953 h 4872216"/>
                        <a:gd name="connsiteX4" fmla="*/ 958798 w 1659544"/>
                        <a:gd name="connsiteY4" fmla="*/ 645409 h 4872216"/>
                        <a:gd name="connsiteX5" fmla="*/ 984992 w 1659544"/>
                        <a:gd name="connsiteY5" fmla="*/ 628740 h 4872216"/>
                        <a:gd name="connsiteX6" fmla="*/ 888153 w 1659544"/>
                        <a:gd name="connsiteY6" fmla="*/ 2 h 4872216"/>
                        <a:gd name="connsiteX7" fmla="*/ 1013567 w 1659544"/>
                        <a:gd name="connsiteY7" fmla="*/ 119153 h 4872216"/>
                        <a:gd name="connsiteX8" fmla="*/ 1265980 w 1659544"/>
                        <a:gd name="connsiteY8" fmla="*/ 214402 h 4872216"/>
                        <a:gd name="connsiteX9" fmla="*/ 1570780 w 1659544"/>
                        <a:gd name="connsiteY9" fmla="*/ 957793 h 4872216"/>
                        <a:gd name="connsiteX10" fmla="*/ 1515570 w 1659544"/>
                        <a:gd name="connsiteY10" fmla="*/ 1172282 h 4872216"/>
                        <a:gd name="connsiteX11" fmla="*/ 1178579 w 1659544"/>
                        <a:gd name="connsiteY11" fmla="*/ 1234635 h 4872216"/>
                        <a:gd name="connsiteX12" fmla="*/ 1368814 w 1659544"/>
                        <a:gd name="connsiteY12" fmla="*/ 2176993 h 4872216"/>
                        <a:gd name="connsiteX13" fmla="*/ 1651036 w 1659544"/>
                        <a:gd name="connsiteY13" fmla="*/ 4728282 h 4872216"/>
                        <a:gd name="connsiteX14" fmla="*/ 1117636 w 1659544"/>
                        <a:gd name="connsiteY14" fmla="*/ 4725460 h 4872216"/>
                        <a:gd name="connsiteX15" fmla="*/ 849525 w 1659544"/>
                        <a:gd name="connsiteY15" fmla="*/ 2572104 h 4872216"/>
                        <a:gd name="connsiteX16" fmla="*/ 770503 w 1659544"/>
                        <a:gd name="connsiteY16" fmla="*/ 4852460 h 4872216"/>
                        <a:gd name="connsiteX17" fmla="*/ 386680 w 1659544"/>
                        <a:gd name="connsiteY17" fmla="*/ 4872216 h 4872216"/>
                        <a:gd name="connsiteX18" fmla="*/ 330236 w 1659544"/>
                        <a:gd name="connsiteY18" fmla="*/ 2335039 h 4872216"/>
                        <a:gd name="connsiteX19" fmla="*/ 206058 w 1659544"/>
                        <a:gd name="connsiteY19" fmla="*/ 2244728 h 4872216"/>
                        <a:gd name="connsiteX20" fmla="*/ 339760 w 1659544"/>
                        <a:gd name="connsiteY20" fmla="*/ 1282703 h 4872216"/>
                        <a:gd name="connsiteX21" fmla="*/ 52864 w 1659544"/>
                        <a:gd name="connsiteY21" fmla="*/ 190238 h 4872216"/>
                        <a:gd name="connsiteX22" fmla="*/ 466936 w 1659544"/>
                        <a:gd name="connsiteY22" fmla="*/ 4588 h 4872216"/>
                        <a:gd name="connsiteX0" fmla="*/ 466936 w 1659544"/>
                        <a:gd name="connsiteY0" fmla="*/ 4588 h 4872216"/>
                        <a:gd name="connsiteX1" fmla="*/ 827830 w 1659544"/>
                        <a:gd name="connsiteY1" fmla="*/ 654934 h 4872216"/>
                        <a:gd name="connsiteX2" fmla="*/ 892123 w 1659544"/>
                        <a:gd name="connsiteY2" fmla="*/ 824002 h 4872216"/>
                        <a:gd name="connsiteX3" fmla="*/ 996898 w 1659544"/>
                        <a:gd name="connsiteY3" fmla="*/ 804953 h 4872216"/>
                        <a:gd name="connsiteX4" fmla="*/ 958798 w 1659544"/>
                        <a:gd name="connsiteY4" fmla="*/ 645409 h 4872216"/>
                        <a:gd name="connsiteX5" fmla="*/ 984992 w 1659544"/>
                        <a:gd name="connsiteY5" fmla="*/ 628740 h 4872216"/>
                        <a:gd name="connsiteX6" fmla="*/ 888153 w 1659544"/>
                        <a:gd name="connsiteY6" fmla="*/ 2 h 4872216"/>
                        <a:gd name="connsiteX7" fmla="*/ 1013567 w 1659544"/>
                        <a:gd name="connsiteY7" fmla="*/ 119153 h 4872216"/>
                        <a:gd name="connsiteX8" fmla="*/ 1265980 w 1659544"/>
                        <a:gd name="connsiteY8" fmla="*/ 214402 h 4872216"/>
                        <a:gd name="connsiteX9" fmla="*/ 1570780 w 1659544"/>
                        <a:gd name="connsiteY9" fmla="*/ 957793 h 4872216"/>
                        <a:gd name="connsiteX10" fmla="*/ 1515570 w 1659544"/>
                        <a:gd name="connsiteY10" fmla="*/ 1172282 h 4872216"/>
                        <a:gd name="connsiteX11" fmla="*/ 1178579 w 1659544"/>
                        <a:gd name="connsiteY11" fmla="*/ 1234635 h 4872216"/>
                        <a:gd name="connsiteX12" fmla="*/ 1368814 w 1659544"/>
                        <a:gd name="connsiteY12" fmla="*/ 2176993 h 4872216"/>
                        <a:gd name="connsiteX13" fmla="*/ 1651036 w 1659544"/>
                        <a:gd name="connsiteY13" fmla="*/ 4728282 h 4872216"/>
                        <a:gd name="connsiteX14" fmla="*/ 1117636 w 1659544"/>
                        <a:gd name="connsiteY14" fmla="*/ 4725460 h 4872216"/>
                        <a:gd name="connsiteX15" fmla="*/ 849525 w 1659544"/>
                        <a:gd name="connsiteY15" fmla="*/ 2572104 h 4872216"/>
                        <a:gd name="connsiteX16" fmla="*/ 770503 w 1659544"/>
                        <a:gd name="connsiteY16" fmla="*/ 4852460 h 4872216"/>
                        <a:gd name="connsiteX17" fmla="*/ 386680 w 1659544"/>
                        <a:gd name="connsiteY17" fmla="*/ 4872216 h 4872216"/>
                        <a:gd name="connsiteX18" fmla="*/ 330236 w 1659544"/>
                        <a:gd name="connsiteY18" fmla="*/ 2335039 h 4872216"/>
                        <a:gd name="connsiteX19" fmla="*/ 206058 w 1659544"/>
                        <a:gd name="connsiteY19" fmla="*/ 2244728 h 4872216"/>
                        <a:gd name="connsiteX20" fmla="*/ 339760 w 1659544"/>
                        <a:gd name="connsiteY20" fmla="*/ 1282703 h 4872216"/>
                        <a:gd name="connsiteX21" fmla="*/ 52864 w 1659544"/>
                        <a:gd name="connsiteY21" fmla="*/ 190238 h 4872216"/>
                        <a:gd name="connsiteX22" fmla="*/ 466936 w 1659544"/>
                        <a:gd name="connsiteY22" fmla="*/ 4588 h 4872216"/>
                        <a:gd name="connsiteX0" fmla="*/ 466936 w 1659544"/>
                        <a:gd name="connsiteY0" fmla="*/ 4588 h 4872216"/>
                        <a:gd name="connsiteX1" fmla="*/ 827830 w 1659544"/>
                        <a:gd name="connsiteY1" fmla="*/ 654934 h 4872216"/>
                        <a:gd name="connsiteX2" fmla="*/ 892123 w 1659544"/>
                        <a:gd name="connsiteY2" fmla="*/ 824002 h 4872216"/>
                        <a:gd name="connsiteX3" fmla="*/ 996898 w 1659544"/>
                        <a:gd name="connsiteY3" fmla="*/ 804953 h 4872216"/>
                        <a:gd name="connsiteX4" fmla="*/ 958798 w 1659544"/>
                        <a:gd name="connsiteY4" fmla="*/ 645409 h 4872216"/>
                        <a:gd name="connsiteX5" fmla="*/ 984992 w 1659544"/>
                        <a:gd name="connsiteY5" fmla="*/ 628740 h 4872216"/>
                        <a:gd name="connsiteX6" fmla="*/ 888153 w 1659544"/>
                        <a:gd name="connsiteY6" fmla="*/ 2 h 4872216"/>
                        <a:gd name="connsiteX7" fmla="*/ 1013567 w 1659544"/>
                        <a:gd name="connsiteY7" fmla="*/ 119153 h 4872216"/>
                        <a:gd name="connsiteX8" fmla="*/ 1265980 w 1659544"/>
                        <a:gd name="connsiteY8" fmla="*/ 214402 h 4872216"/>
                        <a:gd name="connsiteX9" fmla="*/ 1570780 w 1659544"/>
                        <a:gd name="connsiteY9" fmla="*/ 957793 h 4872216"/>
                        <a:gd name="connsiteX10" fmla="*/ 1515570 w 1659544"/>
                        <a:gd name="connsiteY10" fmla="*/ 1172282 h 4872216"/>
                        <a:gd name="connsiteX11" fmla="*/ 1178579 w 1659544"/>
                        <a:gd name="connsiteY11" fmla="*/ 1234635 h 4872216"/>
                        <a:gd name="connsiteX12" fmla="*/ 1368814 w 1659544"/>
                        <a:gd name="connsiteY12" fmla="*/ 2176993 h 4872216"/>
                        <a:gd name="connsiteX13" fmla="*/ 1651036 w 1659544"/>
                        <a:gd name="connsiteY13" fmla="*/ 4728282 h 4872216"/>
                        <a:gd name="connsiteX14" fmla="*/ 1117636 w 1659544"/>
                        <a:gd name="connsiteY14" fmla="*/ 4725460 h 4872216"/>
                        <a:gd name="connsiteX15" fmla="*/ 849525 w 1659544"/>
                        <a:gd name="connsiteY15" fmla="*/ 2572104 h 4872216"/>
                        <a:gd name="connsiteX16" fmla="*/ 770503 w 1659544"/>
                        <a:gd name="connsiteY16" fmla="*/ 4852460 h 4872216"/>
                        <a:gd name="connsiteX17" fmla="*/ 386680 w 1659544"/>
                        <a:gd name="connsiteY17" fmla="*/ 4872216 h 4872216"/>
                        <a:gd name="connsiteX18" fmla="*/ 330236 w 1659544"/>
                        <a:gd name="connsiteY18" fmla="*/ 2335039 h 4872216"/>
                        <a:gd name="connsiteX19" fmla="*/ 206058 w 1659544"/>
                        <a:gd name="connsiteY19" fmla="*/ 2244728 h 4872216"/>
                        <a:gd name="connsiteX20" fmla="*/ 339760 w 1659544"/>
                        <a:gd name="connsiteY20" fmla="*/ 1282703 h 4872216"/>
                        <a:gd name="connsiteX21" fmla="*/ 52864 w 1659544"/>
                        <a:gd name="connsiteY21" fmla="*/ 190238 h 4872216"/>
                        <a:gd name="connsiteX22" fmla="*/ 466936 w 1659544"/>
                        <a:gd name="connsiteY22" fmla="*/ 4588 h 4872216"/>
                        <a:gd name="connsiteX0" fmla="*/ 466936 w 1659544"/>
                        <a:gd name="connsiteY0" fmla="*/ 4588 h 4872216"/>
                        <a:gd name="connsiteX1" fmla="*/ 827830 w 1659544"/>
                        <a:gd name="connsiteY1" fmla="*/ 654934 h 4872216"/>
                        <a:gd name="connsiteX2" fmla="*/ 892123 w 1659544"/>
                        <a:gd name="connsiteY2" fmla="*/ 824002 h 4872216"/>
                        <a:gd name="connsiteX3" fmla="*/ 996898 w 1659544"/>
                        <a:gd name="connsiteY3" fmla="*/ 804953 h 4872216"/>
                        <a:gd name="connsiteX4" fmla="*/ 958798 w 1659544"/>
                        <a:gd name="connsiteY4" fmla="*/ 645409 h 4872216"/>
                        <a:gd name="connsiteX5" fmla="*/ 984992 w 1659544"/>
                        <a:gd name="connsiteY5" fmla="*/ 628740 h 4872216"/>
                        <a:gd name="connsiteX6" fmla="*/ 888153 w 1659544"/>
                        <a:gd name="connsiteY6" fmla="*/ 2 h 4872216"/>
                        <a:gd name="connsiteX7" fmla="*/ 1013567 w 1659544"/>
                        <a:gd name="connsiteY7" fmla="*/ 119153 h 4872216"/>
                        <a:gd name="connsiteX8" fmla="*/ 1265980 w 1659544"/>
                        <a:gd name="connsiteY8" fmla="*/ 214402 h 4872216"/>
                        <a:gd name="connsiteX9" fmla="*/ 1570780 w 1659544"/>
                        <a:gd name="connsiteY9" fmla="*/ 957793 h 4872216"/>
                        <a:gd name="connsiteX10" fmla="*/ 1515570 w 1659544"/>
                        <a:gd name="connsiteY10" fmla="*/ 1172282 h 4872216"/>
                        <a:gd name="connsiteX11" fmla="*/ 1178579 w 1659544"/>
                        <a:gd name="connsiteY11" fmla="*/ 1234635 h 4872216"/>
                        <a:gd name="connsiteX12" fmla="*/ 1368814 w 1659544"/>
                        <a:gd name="connsiteY12" fmla="*/ 2176993 h 4872216"/>
                        <a:gd name="connsiteX13" fmla="*/ 1651036 w 1659544"/>
                        <a:gd name="connsiteY13" fmla="*/ 4728282 h 4872216"/>
                        <a:gd name="connsiteX14" fmla="*/ 1117636 w 1659544"/>
                        <a:gd name="connsiteY14" fmla="*/ 4725460 h 4872216"/>
                        <a:gd name="connsiteX15" fmla="*/ 849525 w 1659544"/>
                        <a:gd name="connsiteY15" fmla="*/ 2572104 h 4872216"/>
                        <a:gd name="connsiteX16" fmla="*/ 770503 w 1659544"/>
                        <a:gd name="connsiteY16" fmla="*/ 4852460 h 4872216"/>
                        <a:gd name="connsiteX17" fmla="*/ 386680 w 1659544"/>
                        <a:gd name="connsiteY17" fmla="*/ 4872216 h 4872216"/>
                        <a:gd name="connsiteX18" fmla="*/ 330236 w 1659544"/>
                        <a:gd name="connsiteY18" fmla="*/ 2335039 h 4872216"/>
                        <a:gd name="connsiteX19" fmla="*/ 206058 w 1659544"/>
                        <a:gd name="connsiteY19" fmla="*/ 2244728 h 4872216"/>
                        <a:gd name="connsiteX20" fmla="*/ 339760 w 1659544"/>
                        <a:gd name="connsiteY20" fmla="*/ 1282703 h 4872216"/>
                        <a:gd name="connsiteX21" fmla="*/ 52864 w 1659544"/>
                        <a:gd name="connsiteY21" fmla="*/ 190238 h 4872216"/>
                        <a:gd name="connsiteX22" fmla="*/ 466936 w 1659544"/>
                        <a:gd name="connsiteY22" fmla="*/ 4588 h 4872216"/>
                        <a:gd name="connsiteX0" fmla="*/ 466936 w 1659544"/>
                        <a:gd name="connsiteY0" fmla="*/ 4588 h 4872216"/>
                        <a:gd name="connsiteX1" fmla="*/ 827830 w 1659544"/>
                        <a:gd name="connsiteY1" fmla="*/ 654934 h 4872216"/>
                        <a:gd name="connsiteX2" fmla="*/ 892123 w 1659544"/>
                        <a:gd name="connsiteY2" fmla="*/ 824002 h 4872216"/>
                        <a:gd name="connsiteX3" fmla="*/ 996898 w 1659544"/>
                        <a:gd name="connsiteY3" fmla="*/ 804953 h 4872216"/>
                        <a:gd name="connsiteX4" fmla="*/ 958798 w 1659544"/>
                        <a:gd name="connsiteY4" fmla="*/ 645409 h 4872216"/>
                        <a:gd name="connsiteX5" fmla="*/ 984992 w 1659544"/>
                        <a:gd name="connsiteY5" fmla="*/ 628740 h 4872216"/>
                        <a:gd name="connsiteX6" fmla="*/ 888153 w 1659544"/>
                        <a:gd name="connsiteY6" fmla="*/ 2 h 4872216"/>
                        <a:gd name="connsiteX7" fmla="*/ 1013567 w 1659544"/>
                        <a:gd name="connsiteY7" fmla="*/ 119153 h 4872216"/>
                        <a:gd name="connsiteX8" fmla="*/ 1265980 w 1659544"/>
                        <a:gd name="connsiteY8" fmla="*/ 214402 h 4872216"/>
                        <a:gd name="connsiteX9" fmla="*/ 1570780 w 1659544"/>
                        <a:gd name="connsiteY9" fmla="*/ 957793 h 4872216"/>
                        <a:gd name="connsiteX10" fmla="*/ 1515570 w 1659544"/>
                        <a:gd name="connsiteY10" fmla="*/ 1172282 h 4872216"/>
                        <a:gd name="connsiteX11" fmla="*/ 1178579 w 1659544"/>
                        <a:gd name="connsiteY11" fmla="*/ 1234635 h 4872216"/>
                        <a:gd name="connsiteX12" fmla="*/ 1368814 w 1659544"/>
                        <a:gd name="connsiteY12" fmla="*/ 2176993 h 4872216"/>
                        <a:gd name="connsiteX13" fmla="*/ 1651036 w 1659544"/>
                        <a:gd name="connsiteY13" fmla="*/ 4728282 h 4872216"/>
                        <a:gd name="connsiteX14" fmla="*/ 1117636 w 1659544"/>
                        <a:gd name="connsiteY14" fmla="*/ 4725460 h 4872216"/>
                        <a:gd name="connsiteX15" fmla="*/ 849525 w 1659544"/>
                        <a:gd name="connsiteY15" fmla="*/ 2572104 h 4872216"/>
                        <a:gd name="connsiteX16" fmla="*/ 770503 w 1659544"/>
                        <a:gd name="connsiteY16" fmla="*/ 4852460 h 4872216"/>
                        <a:gd name="connsiteX17" fmla="*/ 386680 w 1659544"/>
                        <a:gd name="connsiteY17" fmla="*/ 4872216 h 4872216"/>
                        <a:gd name="connsiteX18" fmla="*/ 330236 w 1659544"/>
                        <a:gd name="connsiteY18" fmla="*/ 2335039 h 4872216"/>
                        <a:gd name="connsiteX19" fmla="*/ 206058 w 1659544"/>
                        <a:gd name="connsiteY19" fmla="*/ 2244728 h 4872216"/>
                        <a:gd name="connsiteX20" fmla="*/ 339760 w 1659544"/>
                        <a:gd name="connsiteY20" fmla="*/ 1282703 h 4872216"/>
                        <a:gd name="connsiteX21" fmla="*/ 52864 w 1659544"/>
                        <a:gd name="connsiteY21" fmla="*/ 190238 h 4872216"/>
                        <a:gd name="connsiteX22" fmla="*/ 466936 w 1659544"/>
                        <a:gd name="connsiteY22" fmla="*/ 4588 h 4872216"/>
                        <a:gd name="connsiteX0" fmla="*/ 466936 w 1659544"/>
                        <a:gd name="connsiteY0" fmla="*/ 4588 h 4872216"/>
                        <a:gd name="connsiteX1" fmla="*/ 827830 w 1659544"/>
                        <a:gd name="connsiteY1" fmla="*/ 654934 h 4872216"/>
                        <a:gd name="connsiteX2" fmla="*/ 892123 w 1659544"/>
                        <a:gd name="connsiteY2" fmla="*/ 824002 h 4872216"/>
                        <a:gd name="connsiteX3" fmla="*/ 996898 w 1659544"/>
                        <a:gd name="connsiteY3" fmla="*/ 804953 h 4872216"/>
                        <a:gd name="connsiteX4" fmla="*/ 958798 w 1659544"/>
                        <a:gd name="connsiteY4" fmla="*/ 645409 h 4872216"/>
                        <a:gd name="connsiteX5" fmla="*/ 984992 w 1659544"/>
                        <a:gd name="connsiteY5" fmla="*/ 628740 h 4872216"/>
                        <a:gd name="connsiteX6" fmla="*/ 888153 w 1659544"/>
                        <a:gd name="connsiteY6" fmla="*/ 2 h 4872216"/>
                        <a:gd name="connsiteX7" fmla="*/ 1013567 w 1659544"/>
                        <a:gd name="connsiteY7" fmla="*/ 119153 h 4872216"/>
                        <a:gd name="connsiteX8" fmla="*/ 1265980 w 1659544"/>
                        <a:gd name="connsiteY8" fmla="*/ 214402 h 4872216"/>
                        <a:gd name="connsiteX9" fmla="*/ 1570780 w 1659544"/>
                        <a:gd name="connsiteY9" fmla="*/ 957793 h 4872216"/>
                        <a:gd name="connsiteX10" fmla="*/ 1515570 w 1659544"/>
                        <a:gd name="connsiteY10" fmla="*/ 1172282 h 4872216"/>
                        <a:gd name="connsiteX11" fmla="*/ 1178579 w 1659544"/>
                        <a:gd name="connsiteY11" fmla="*/ 1234635 h 4872216"/>
                        <a:gd name="connsiteX12" fmla="*/ 1368814 w 1659544"/>
                        <a:gd name="connsiteY12" fmla="*/ 2176993 h 4872216"/>
                        <a:gd name="connsiteX13" fmla="*/ 1651036 w 1659544"/>
                        <a:gd name="connsiteY13" fmla="*/ 4728282 h 4872216"/>
                        <a:gd name="connsiteX14" fmla="*/ 1117636 w 1659544"/>
                        <a:gd name="connsiteY14" fmla="*/ 4725460 h 4872216"/>
                        <a:gd name="connsiteX15" fmla="*/ 849525 w 1659544"/>
                        <a:gd name="connsiteY15" fmla="*/ 2572104 h 4872216"/>
                        <a:gd name="connsiteX16" fmla="*/ 770503 w 1659544"/>
                        <a:gd name="connsiteY16" fmla="*/ 4852460 h 4872216"/>
                        <a:gd name="connsiteX17" fmla="*/ 386680 w 1659544"/>
                        <a:gd name="connsiteY17" fmla="*/ 4872216 h 4872216"/>
                        <a:gd name="connsiteX18" fmla="*/ 330236 w 1659544"/>
                        <a:gd name="connsiteY18" fmla="*/ 2335039 h 4872216"/>
                        <a:gd name="connsiteX19" fmla="*/ 206058 w 1659544"/>
                        <a:gd name="connsiteY19" fmla="*/ 2244728 h 4872216"/>
                        <a:gd name="connsiteX20" fmla="*/ 339760 w 1659544"/>
                        <a:gd name="connsiteY20" fmla="*/ 1282703 h 4872216"/>
                        <a:gd name="connsiteX21" fmla="*/ 52864 w 1659544"/>
                        <a:gd name="connsiteY21" fmla="*/ 190238 h 4872216"/>
                        <a:gd name="connsiteX22" fmla="*/ 466936 w 1659544"/>
                        <a:gd name="connsiteY22" fmla="*/ 4588 h 4872216"/>
                        <a:gd name="connsiteX0" fmla="*/ 466936 w 1659544"/>
                        <a:gd name="connsiteY0" fmla="*/ 4588 h 4872216"/>
                        <a:gd name="connsiteX1" fmla="*/ 827830 w 1659544"/>
                        <a:gd name="connsiteY1" fmla="*/ 654934 h 4872216"/>
                        <a:gd name="connsiteX2" fmla="*/ 892123 w 1659544"/>
                        <a:gd name="connsiteY2" fmla="*/ 824002 h 4872216"/>
                        <a:gd name="connsiteX3" fmla="*/ 996898 w 1659544"/>
                        <a:gd name="connsiteY3" fmla="*/ 804953 h 4872216"/>
                        <a:gd name="connsiteX4" fmla="*/ 958798 w 1659544"/>
                        <a:gd name="connsiteY4" fmla="*/ 645409 h 4872216"/>
                        <a:gd name="connsiteX5" fmla="*/ 984992 w 1659544"/>
                        <a:gd name="connsiteY5" fmla="*/ 628740 h 4872216"/>
                        <a:gd name="connsiteX6" fmla="*/ 888153 w 1659544"/>
                        <a:gd name="connsiteY6" fmla="*/ 2 h 4872216"/>
                        <a:gd name="connsiteX7" fmla="*/ 1013567 w 1659544"/>
                        <a:gd name="connsiteY7" fmla="*/ 119153 h 4872216"/>
                        <a:gd name="connsiteX8" fmla="*/ 1265980 w 1659544"/>
                        <a:gd name="connsiteY8" fmla="*/ 214402 h 4872216"/>
                        <a:gd name="connsiteX9" fmla="*/ 1570780 w 1659544"/>
                        <a:gd name="connsiteY9" fmla="*/ 957793 h 4872216"/>
                        <a:gd name="connsiteX10" fmla="*/ 1515570 w 1659544"/>
                        <a:gd name="connsiteY10" fmla="*/ 1172282 h 4872216"/>
                        <a:gd name="connsiteX11" fmla="*/ 1178579 w 1659544"/>
                        <a:gd name="connsiteY11" fmla="*/ 1234635 h 4872216"/>
                        <a:gd name="connsiteX12" fmla="*/ 1368814 w 1659544"/>
                        <a:gd name="connsiteY12" fmla="*/ 2176993 h 4872216"/>
                        <a:gd name="connsiteX13" fmla="*/ 1651036 w 1659544"/>
                        <a:gd name="connsiteY13" fmla="*/ 4728282 h 4872216"/>
                        <a:gd name="connsiteX14" fmla="*/ 1117636 w 1659544"/>
                        <a:gd name="connsiteY14" fmla="*/ 4725460 h 4872216"/>
                        <a:gd name="connsiteX15" fmla="*/ 849525 w 1659544"/>
                        <a:gd name="connsiteY15" fmla="*/ 2572104 h 4872216"/>
                        <a:gd name="connsiteX16" fmla="*/ 770503 w 1659544"/>
                        <a:gd name="connsiteY16" fmla="*/ 4852460 h 4872216"/>
                        <a:gd name="connsiteX17" fmla="*/ 386680 w 1659544"/>
                        <a:gd name="connsiteY17" fmla="*/ 4872216 h 4872216"/>
                        <a:gd name="connsiteX18" fmla="*/ 330236 w 1659544"/>
                        <a:gd name="connsiteY18" fmla="*/ 2335039 h 4872216"/>
                        <a:gd name="connsiteX19" fmla="*/ 206058 w 1659544"/>
                        <a:gd name="connsiteY19" fmla="*/ 2244728 h 4872216"/>
                        <a:gd name="connsiteX20" fmla="*/ 339760 w 1659544"/>
                        <a:gd name="connsiteY20" fmla="*/ 1282703 h 4872216"/>
                        <a:gd name="connsiteX21" fmla="*/ 52864 w 1659544"/>
                        <a:gd name="connsiteY21" fmla="*/ 190238 h 4872216"/>
                        <a:gd name="connsiteX22" fmla="*/ 466936 w 1659544"/>
                        <a:gd name="connsiteY22" fmla="*/ 4588 h 4872216"/>
                        <a:gd name="connsiteX0" fmla="*/ 466936 w 1659544"/>
                        <a:gd name="connsiteY0" fmla="*/ 4588 h 4872216"/>
                        <a:gd name="connsiteX1" fmla="*/ 827830 w 1659544"/>
                        <a:gd name="connsiteY1" fmla="*/ 654934 h 4872216"/>
                        <a:gd name="connsiteX2" fmla="*/ 892123 w 1659544"/>
                        <a:gd name="connsiteY2" fmla="*/ 824002 h 4872216"/>
                        <a:gd name="connsiteX3" fmla="*/ 996898 w 1659544"/>
                        <a:gd name="connsiteY3" fmla="*/ 804953 h 4872216"/>
                        <a:gd name="connsiteX4" fmla="*/ 958798 w 1659544"/>
                        <a:gd name="connsiteY4" fmla="*/ 645409 h 4872216"/>
                        <a:gd name="connsiteX5" fmla="*/ 984992 w 1659544"/>
                        <a:gd name="connsiteY5" fmla="*/ 628740 h 4872216"/>
                        <a:gd name="connsiteX6" fmla="*/ 888153 w 1659544"/>
                        <a:gd name="connsiteY6" fmla="*/ 2 h 4872216"/>
                        <a:gd name="connsiteX7" fmla="*/ 1013567 w 1659544"/>
                        <a:gd name="connsiteY7" fmla="*/ 119153 h 4872216"/>
                        <a:gd name="connsiteX8" fmla="*/ 1265980 w 1659544"/>
                        <a:gd name="connsiteY8" fmla="*/ 214402 h 4872216"/>
                        <a:gd name="connsiteX9" fmla="*/ 1570780 w 1659544"/>
                        <a:gd name="connsiteY9" fmla="*/ 957793 h 4872216"/>
                        <a:gd name="connsiteX10" fmla="*/ 1515570 w 1659544"/>
                        <a:gd name="connsiteY10" fmla="*/ 1172282 h 4872216"/>
                        <a:gd name="connsiteX11" fmla="*/ 1178579 w 1659544"/>
                        <a:gd name="connsiteY11" fmla="*/ 1234635 h 4872216"/>
                        <a:gd name="connsiteX12" fmla="*/ 1368814 w 1659544"/>
                        <a:gd name="connsiteY12" fmla="*/ 2176993 h 4872216"/>
                        <a:gd name="connsiteX13" fmla="*/ 1651036 w 1659544"/>
                        <a:gd name="connsiteY13" fmla="*/ 4728282 h 4872216"/>
                        <a:gd name="connsiteX14" fmla="*/ 1117636 w 1659544"/>
                        <a:gd name="connsiteY14" fmla="*/ 4725460 h 4872216"/>
                        <a:gd name="connsiteX15" fmla="*/ 849525 w 1659544"/>
                        <a:gd name="connsiteY15" fmla="*/ 2572104 h 4872216"/>
                        <a:gd name="connsiteX16" fmla="*/ 770503 w 1659544"/>
                        <a:gd name="connsiteY16" fmla="*/ 4852460 h 4872216"/>
                        <a:gd name="connsiteX17" fmla="*/ 386680 w 1659544"/>
                        <a:gd name="connsiteY17" fmla="*/ 4872216 h 4872216"/>
                        <a:gd name="connsiteX18" fmla="*/ 284992 w 1659544"/>
                        <a:gd name="connsiteY18" fmla="*/ 2299320 h 4872216"/>
                        <a:gd name="connsiteX19" fmla="*/ 206058 w 1659544"/>
                        <a:gd name="connsiteY19" fmla="*/ 2244728 h 4872216"/>
                        <a:gd name="connsiteX20" fmla="*/ 339760 w 1659544"/>
                        <a:gd name="connsiteY20" fmla="*/ 1282703 h 4872216"/>
                        <a:gd name="connsiteX21" fmla="*/ 52864 w 1659544"/>
                        <a:gd name="connsiteY21" fmla="*/ 190238 h 4872216"/>
                        <a:gd name="connsiteX22" fmla="*/ 466936 w 1659544"/>
                        <a:gd name="connsiteY22" fmla="*/ 4588 h 4872216"/>
                        <a:gd name="connsiteX0" fmla="*/ 466936 w 1659544"/>
                        <a:gd name="connsiteY0" fmla="*/ 4588 h 4872216"/>
                        <a:gd name="connsiteX1" fmla="*/ 827830 w 1659544"/>
                        <a:gd name="connsiteY1" fmla="*/ 654934 h 4872216"/>
                        <a:gd name="connsiteX2" fmla="*/ 892123 w 1659544"/>
                        <a:gd name="connsiteY2" fmla="*/ 824002 h 4872216"/>
                        <a:gd name="connsiteX3" fmla="*/ 996898 w 1659544"/>
                        <a:gd name="connsiteY3" fmla="*/ 804953 h 4872216"/>
                        <a:gd name="connsiteX4" fmla="*/ 958798 w 1659544"/>
                        <a:gd name="connsiteY4" fmla="*/ 645409 h 4872216"/>
                        <a:gd name="connsiteX5" fmla="*/ 984992 w 1659544"/>
                        <a:gd name="connsiteY5" fmla="*/ 628740 h 4872216"/>
                        <a:gd name="connsiteX6" fmla="*/ 888153 w 1659544"/>
                        <a:gd name="connsiteY6" fmla="*/ 2 h 4872216"/>
                        <a:gd name="connsiteX7" fmla="*/ 1013567 w 1659544"/>
                        <a:gd name="connsiteY7" fmla="*/ 119153 h 4872216"/>
                        <a:gd name="connsiteX8" fmla="*/ 1265980 w 1659544"/>
                        <a:gd name="connsiteY8" fmla="*/ 214402 h 4872216"/>
                        <a:gd name="connsiteX9" fmla="*/ 1570780 w 1659544"/>
                        <a:gd name="connsiteY9" fmla="*/ 957793 h 4872216"/>
                        <a:gd name="connsiteX10" fmla="*/ 1515570 w 1659544"/>
                        <a:gd name="connsiteY10" fmla="*/ 1172282 h 4872216"/>
                        <a:gd name="connsiteX11" fmla="*/ 1178579 w 1659544"/>
                        <a:gd name="connsiteY11" fmla="*/ 1234635 h 4872216"/>
                        <a:gd name="connsiteX12" fmla="*/ 1368814 w 1659544"/>
                        <a:gd name="connsiteY12" fmla="*/ 2176993 h 4872216"/>
                        <a:gd name="connsiteX13" fmla="*/ 1651036 w 1659544"/>
                        <a:gd name="connsiteY13" fmla="*/ 4728282 h 4872216"/>
                        <a:gd name="connsiteX14" fmla="*/ 1117636 w 1659544"/>
                        <a:gd name="connsiteY14" fmla="*/ 4725460 h 4872216"/>
                        <a:gd name="connsiteX15" fmla="*/ 849525 w 1659544"/>
                        <a:gd name="connsiteY15" fmla="*/ 2572104 h 4872216"/>
                        <a:gd name="connsiteX16" fmla="*/ 770503 w 1659544"/>
                        <a:gd name="connsiteY16" fmla="*/ 4852460 h 4872216"/>
                        <a:gd name="connsiteX17" fmla="*/ 386680 w 1659544"/>
                        <a:gd name="connsiteY17" fmla="*/ 4872216 h 4872216"/>
                        <a:gd name="connsiteX18" fmla="*/ 284992 w 1659544"/>
                        <a:gd name="connsiteY18" fmla="*/ 2299320 h 4872216"/>
                        <a:gd name="connsiteX19" fmla="*/ 206058 w 1659544"/>
                        <a:gd name="connsiteY19" fmla="*/ 2244728 h 4872216"/>
                        <a:gd name="connsiteX20" fmla="*/ 339760 w 1659544"/>
                        <a:gd name="connsiteY20" fmla="*/ 1282703 h 4872216"/>
                        <a:gd name="connsiteX21" fmla="*/ 52864 w 1659544"/>
                        <a:gd name="connsiteY21" fmla="*/ 190238 h 4872216"/>
                        <a:gd name="connsiteX22" fmla="*/ 466936 w 1659544"/>
                        <a:gd name="connsiteY22" fmla="*/ 4588 h 4872216"/>
                        <a:gd name="connsiteX0" fmla="*/ 466936 w 1659544"/>
                        <a:gd name="connsiteY0" fmla="*/ 4588 h 4872216"/>
                        <a:gd name="connsiteX1" fmla="*/ 827830 w 1659544"/>
                        <a:gd name="connsiteY1" fmla="*/ 654934 h 4872216"/>
                        <a:gd name="connsiteX2" fmla="*/ 892123 w 1659544"/>
                        <a:gd name="connsiteY2" fmla="*/ 824002 h 4872216"/>
                        <a:gd name="connsiteX3" fmla="*/ 996898 w 1659544"/>
                        <a:gd name="connsiteY3" fmla="*/ 804953 h 4872216"/>
                        <a:gd name="connsiteX4" fmla="*/ 958798 w 1659544"/>
                        <a:gd name="connsiteY4" fmla="*/ 645409 h 4872216"/>
                        <a:gd name="connsiteX5" fmla="*/ 984992 w 1659544"/>
                        <a:gd name="connsiteY5" fmla="*/ 628740 h 4872216"/>
                        <a:gd name="connsiteX6" fmla="*/ 888153 w 1659544"/>
                        <a:gd name="connsiteY6" fmla="*/ 2 h 4872216"/>
                        <a:gd name="connsiteX7" fmla="*/ 1013567 w 1659544"/>
                        <a:gd name="connsiteY7" fmla="*/ 119153 h 4872216"/>
                        <a:gd name="connsiteX8" fmla="*/ 1265980 w 1659544"/>
                        <a:gd name="connsiteY8" fmla="*/ 214402 h 4872216"/>
                        <a:gd name="connsiteX9" fmla="*/ 1570780 w 1659544"/>
                        <a:gd name="connsiteY9" fmla="*/ 957793 h 4872216"/>
                        <a:gd name="connsiteX10" fmla="*/ 1515570 w 1659544"/>
                        <a:gd name="connsiteY10" fmla="*/ 1172282 h 4872216"/>
                        <a:gd name="connsiteX11" fmla="*/ 1178579 w 1659544"/>
                        <a:gd name="connsiteY11" fmla="*/ 1234635 h 4872216"/>
                        <a:gd name="connsiteX12" fmla="*/ 1368814 w 1659544"/>
                        <a:gd name="connsiteY12" fmla="*/ 2176993 h 4872216"/>
                        <a:gd name="connsiteX13" fmla="*/ 1651036 w 1659544"/>
                        <a:gd name="connsiteY13" fmla="*/ 4728282 h 4872216"/>
                        <a:gd name="connsiteX14" fmla="*/ 1117636 w 1659544"/>
                        <a:gd name="connsiteY14" fmla="*/ 4725460 h 4872216"/>
                        <a:gd name="connsiteX15" fmla="*/ 849525 w 1659544"/>
                        <a:gd name="connsiteY15" fmla="*/ 2572104 h 4872216"/>
                        <a:gd name="connsiteX16" fmla="*/ 770503 w 1659544"/>
                        <a:gd name="connsiteY16" fmla="*/ 4852460 h 4872216"/>
                        <a:gd name="connsiteX17" fmla="*/ 386680 w 1659544"/>
                        <a:gd name="connsiteY17" fmla="*/ 4872216 h 4872216"/>
                        <a:gd name="connsiteX18" fmla="*/ 284992 w 1659544"/>
                        <a:gd name="connsiteY18" fmla="*/ 2299320 h 4872216"/>
                        <a:gd name="connsiteX19" fmla="*/ 206058 w 1659544"/>
                        <a:gd name="connsiteY19" fmla="*/ 2244728 h 4872216"/>
                        <a:gd name="connsiteX20" fmla="*/ 339760 w 1659544"/>
                        <a:gd name="connsiteY20" fmla="*/ 1282703 h 4872216"/>
                        <a:gd name="connsiteX21" fmla="*/ 52864 w 1659544"/>
                        <a:gd name="connsiteY21" fmla="*/ 190238 h 4872216"/>
                        <a:gd name="connsiteX22" fmla="*/ 466936 w 1659544"/>
                        <a:gd name="connsiteY22" fmla="*/ 4588 h 4872216"/>
                        <a:gd name="connsiteX0" fmla="*/ 466936 w 1659544"/>
                        <a:gd name="connsiteY0" fmla="*/ 4588 h 4872216"/>
                        <a:gd name="connsiteX1" fmla="*/ 827830 w 1659544"/>
                        <a:gd name="connsiteY1" fmla="*/ 654934 h 4872216"/>
                        <a:gd name="connsiteX2" fmla="*/ 892123 w 1659544"/>
                        <a:gd name="connsiteY2" fmla="*/ 824002 h 4872216"/>
                        <a:gd name="connsiteX3" fmla="*/ 996898 w 1659544"/>
                        <a:gd name="connsiteY3" fmla="*/ 804953 h 4872216"/>
                        <a:gd name="connsiteX4" fmla="*/ 958798 w 1659544"/>
                        <a:gd name="connsiteY4" fmla="*/ 645409 h 4872216"/>
                        <a:gd name="connsiteX5" fmla="*/ 984992 w 1659544"/>
                        <a:gd name="connsiteY5" fmla="*/ 628740 h 4872216"/>
                        <a:gd name="connsiteX6" fmla="*/ 888153 w 1659544"/>
                        <a:gd name="connsiteY6" fmla="*/ 2 h 4872216"/>
                        <a:gd name="connsiteX7" fmla="*/ 1013567 w 1659544"/>
                        <a:gd name="connsiteY7" fmla="*/ 119153 h 4872216"/>
                        <a:gd name="connsiteX8" fmla="*/ 1265980 w 1659544"/>
                        <a:gd name="connsiteY8" fmla="*/ 214402 h 4872216"/>
                        <a:gd name="connsiteX9" fmla="*/ 1570780 w 1659544"/>
                        <a:gd name="connsiteY9" fmla="*/ 957793 h 4872216"/>
                        <a:gd name="connsiteX10" fmla="*/ 1515570 w 1659544"/>
                        <a:gd name="connsiteY10" fmla="*/ 1172282 h 4872216"/>
                        <a:gd name="connsiteX11" fmla="*/ 1178579 w 1659544"/>
                        <a:gd name="connsiteY11" fmla="*/ 1234635 h 4872216"/>
                        <a:gd name="connsiteX12" fmla="*/ 1368814 w 1659544"/>
                        <a:gd name="connsiteY12" fmla="*/ 2176993 h 4872216"/>
                        <a:gd name="connsiteX13" fmla="*/ 1651036 w 1659544"/>
                        <a:gd name="connsiteY13" fmla="*/ 4728282 h 4872216"/>
                        <a:gd name="connsiteX14" fmla="*/ 1117636 w 1659544"/>
                        <a:gd name="connsiteY14" fmla="*/ 4725460 h 4872216"/>
                        <a:gd name="connsiteX15" fmla="*/ 849525 w 1659544"/>
                        <a:gd name="connsiteY15" fmla="*/ 2572104 h 4872216"/>
                        <a:gd name="connsiteX16" fmla="*/ 770503 w 1659544"/>
                        <a:gd name="connsiteY16" fmla="*/ 4852460 h 4872216"/>
                        <a:gd name="connsiteX17" fmla="*/ 386680 w 1659544"/>
                        <a:gd name="connsiteY17" fmla="*/ 4872216 h 4872216"/>
                        <a:gd name="connsiteX18" fmla="*/ 284992 w 1659544"/>
                        <a:gd name="connsiteY18" fmla="*/ 2299320 h 4872216"/>
                        <a:gd name="connsiteX19" fmla="*/ 206058 w 1659544"/>
                        <a:gd name="connsiteY19" fmla="*/ 2244728 h 4872216"/>
                        <a:gd name="connsiteX20" fmla="*/ 339760 w 1659544"/>
                        <a:gd name="connsiteY20" fmla="*/ 1282703 h 4872216"/>
                        <a:gd name="connsiteX21" fmla="*/ 52864 w 1659544"/>
                        <a:gd name="connsiteY21" fmla="*/ 190238 h 4872216"/>
                        <a:gd name="connsiteX22" fmla="*/ 466936 w 1659544"/>
                        <a:gd name="connsiteY22" fmla="*/ 4588 h 4872216"/>
                        <a:gd name="connsiteX0" fmla="*/ 466936 w 1658846"/>
                        <a:gd name="connsiteY0" fmla="*/ 4588 h 4872216"/>
                        <a:gd name="connsiteX1" fmla="*/ 827830 w 1658846"/>
                        <a:gd name="connsiteY1" fmla="*/ 654934 h 4872216"/>
                        <a:gd name="connsiteX2" fmla="*/ 892123 w 1658846"/>
                        <a:gd name="connsiteY2" fmla="*/ 824002 h 4872216"/>
                        <a:gd name="connsiteX3" fmla="*/ 996898 w 1658846"/>
                        <a:gd name="connsiteY3" fmla="*/ 804953 h 4872216"/>
                        <a:gd name="connsiteX4" fmla="*/ 958798 w 1658846"/>
                        <a:gd name="connsiteY4" fmla="*/ 645409 h 4872216"/>
                        <a:gd name="connsiteX5" fmla="*/ 984992 w 1658846"/>
                        <a:gd name="connsiteY5" fmla="*/ 628740 h 4872216"/>
                        <a:gd name="connsiteX6" fmla="*/ 888153 w 1658846"/>
                        <a:gd name="connsiteY6" fmla="*/ 2 h 4872216"/>
                        <a:gd name="connsiteX7" fmla="*/ 1013567 w 1658846"/>
                        <a:gd name="connsiteY7" fmla="*/ 119153 h 4872216"/>
                        <a:gd name="connsiteX8" fmla="*/ 1265980 w 1658846"/>
                        <a:gd name="connsiteY8" fmla="*/ 214402 h 4872216"/>
                        <a:gd name="connsiteX9" fmla="*/ 1570780 w 1658846"/>
                        <a:gd name="connsiteY9" fmla="*/ 957793 h 4872216"/>
                        <a:gd name="connsiteX10" fmla="*/ 1515570 w 1658846"/>
                        <a:gd name="connsiteY10" fmla="*/ 1172282 h 4872216"/>
                        <a:gd name="connsiteX11" fmla="*/ 1178579 w 1658846"/>
                        <a:gd name="connsiteY11" fmla="*/ 1234635 h 4872216"/>
                        <a:gd name="connsiteX12" fmla="*/ 1337857 w 1658846"/>
                        <a:gd name="connsiteY12" fmla="*/ 2207949 h 4872216"/>
                        <a:gd name="connsiteX13" fmla="*/ 1651036 w 1658846"/>
                        <a:gd name="connsiteY13" fmla="*/ 4728282 h 4872216"/>
                        <a:gd name="connsiteX14" fmla="*/ 1117636 w 1658846"/>
                        <a:gd name="connsiteY14" fmla="*/ 4725460 h 4872216"/>
                        <a:gd name="connsiteX15" fmla="*/ 849525 w 1658846"/>
                        <a:gd name="connsiteY15" fmla="*/ 2572104 h 4872216"/>
                        <a:gd name="connsiteX16" fmla="*/ 770503 w 1658846"/>
                        <a:gd name="connsiteY16" fmla="*/ 4852460 h 4872216"/>
                        <a:gd name="connsiteX17" fmla="*/ 386680 w 1658846"/>
                        <a:gd name="connsiteY17" fmla="*/ 4872216 h 4872216"/>
                        <a:gd name="connsiteX18" fmla="*/ 284992 w 1658846"/>
                        <a:gd name="connsiteY18" fmla="*/ 2299320 h 4872216"/>
                        <a:gd name="connsiteX19" fmla="*/ 206058 w 1658846"/>
                        <a:gd name="connsiteY19" fmla="*/ 2244728 h 4872216"/>
                        <a:gd name="connsiteX20" fmla="*/ 339760 w 1658846"/>
                        <a:gd name="connsiteY20" fmla="*/ 1282703 h 4872216"/>
                        <a:gd name="connsiteX21" fmla="*/ 52864 w 1658846"/>
                        <a:gd name="connsiteY21" fmla="*/ 190238 h 4872216"/>
                        <a:gd name="connsiteX22" fmla="*/ 466936 w 1658846"/>
                        <a:gd name="connsiteY22" fmla="*/ 4588 h 4872216"/>
                        <a:gd name="connsiteX0" fmla="*/ 466936 w 1658846"/>
                        <a:gd name="connsiteY0" fmla="*/ 4588 h 4872216"/>
                        <a:gd name="connsiteX1" fmla="*/ 827830 w 1658846"/>
                        <a:gd name="connsiteY1" fmla="*/ 654934 h 4872216"/>
                        <a:gd name="connsiteX2" fmla="*/ 892123 w 1658846"/>
                        <a:gd name="connsiteY2" fmla="*/ 824002 h 4872216"/>
                        <a:gd name="connsiteX3" fmla="*/ 996898 w 1658846"/>
                        <a:gd name="connsiteY3" fmla="*/ 804953 h 4872216"/>
                        <a:gd name="connsiteX4" fmla="*/ 958798 w 1658846"/>
                        <a:gd name="connsiteY4" fmla="*/ 645409 h 4872216"/>
                        <a:gd name="connsiteX5" fmla="*/ 984992 w 1658846"/>
                        <a:gd name="connsiteY5" fmla="*/ 628740 h 4872216"/>
                        <a:gd name="connsiteX6" fmla="*/ 888153 w 1658846"/>
                        <a:gd name="connsiteY6" fmla="*/ 2 h 4872216"/>
                        <a:gd name="connsiteX7" fmla="*/ 1013567 w 1658846"/>
                        <a:gd name="connsiteY7" fmla="*/ 119153 h 4872216"/>
                        <a:gd name="connsiteX8" fmla="*/ 1265980 w 1658846"/>
                        <a:gd name="connsiteY8" fmla="*/ 214402 h 4872216"/>
                        <a:gd name="connsiteX9" fmla="*/ 1570780 w 1658846"/>
                        <a:gd name="connsiteY9" fmla="*/ 957793 h 4872216"/>
                        <a:gd name="connsiteX10" fmla="*/ 1515570 w 1658846"/>
                        <a:gd name="connsiteY10" fmla="*/ 1172282 h 4872216"/>
                        <a:gd name="connsiteX11" fmla="*/ 1178579 w 1658846"/>
                        <a:gd name="connsiteY11" fmla="*/ 1234635 h 4872216"/>
                        <a:gd name="connsiteX12" fmla="*/ 1337857 w 1658846"/>
                        <a:gd name="connsiteY12" fmla="*/ 2207949 h 4872216"/>
                        <a:gd name="connsiteX13" fmla="*/ 1651036 w 1658846"/>
                        <a:gd name="connsiteY13" fmla="*/ 4728282 h 4872216"/>
                        <a:gd name="connsiteX14" fmla="*/ 1117636 w 1658846"/>
                        <a:gd name="connsiteY14" fmla="*/ 4725460 h 4872216"/>
                        <a:gd name="connsiteX15" fmla="*/ 849525 w 1658846"/>
                        <a:gd name="connsiteY15" fmla="*/ 2572104 h 4872216"/>
                        <a:gd name="connsiteX16" fmla="*/ 770503 w 1658846"/>
                        <a:gd name="connsiteY16" fmla="*/ 4852460 h 4872216"/>
                        <a:gd name="connsiteX17" fmla="*/ 386680 w 1658846"/>
                        <a:gd name="connsiteY17" fmla="*/ 4872216 h 4872216"/>
                        <a:gd name="connsiteX18" fmla="*/ 284992 w 1658846"/>
                        <a:gd name="connsiteY18" fmla="*/ 2299320 h 4872216"/>
                        <a:gd name="connsiteX19" fmla="*/ 206058 w 1658846"/>
                        <a:gd name="connsiteY19" fmla="*/ 2244728 h 4872216"/>
                        <a:gd name="connsiteX20" fmla="*/ 339760 w 1658846"/>
                        <a:gd name="connsiteY20" fmla="*/ 1282703 h 4872216"/>
                        <a:gd name="connsiteX21" fmla="*/ 52864 w 1658846"/>
                        <a:gd name="connsiteY21" fmla="*/ 190238 h 4872216"/>
                        <a:gd name="connsiteX22" fmla="*/ 466936 w 1658846"/>
                        <a:gd name="connsiteY22" fmla="*/ 4588 h 4872216"/>
                        <a:gd name="connsiteX0" fmla="*/ 466936 w 1658846"/>
                        <a:gd name="connsiteY0" fmla="*/ 4588 h 4872216"/>
                        <a:gd name="connsiteX1" fmla="*/ 827830 w 1658846"/>
                        <a:gd name="connsiteY1" fmla="*/ 654934 h 4872216"/>
                        <a:gd name="connsiteX2" fmla="*/ 892123 w 1658846"/>
                        <a:gd name="connsiteY2" fmla="*/ 824002 h 4872216"/>
                        <a:gd name="connsiteX3" fmla="*/ 996898 w 1658846"/>
                        <a:gd name="connsiteY3" fmla="*/ 804953 h 4872216"/>
                        <a:gd name="connsiteX4" fmla="*/ 958798 w 1658846"/>
                        <a:gd name="connsiteY4" fmla="*/ 645409 h 4872216"/>
                        <a:gd name="connsiteX5" fmla="*/ 984992 w 1658846"/>
                        <a:gd name="connsiteY5" fmla="*/ 628740 h 4872216"/>
                        <a:gd name="connsiteX6" fmla="*/ 888153 w 1658846"/>
                        <a:gd name="connsiteY6" fmla="*/ 2 h 4872216"/>
                        <a:gd name="connsiteX7" fmla="*/ 1013567 w 1658846"/>
                        <a:gd name="connsiteY7" fmla="*/ 119153 h 4872216"/>
                        <a:gd name="connsiteX8" fmla="*/ 1265980 w 1658846"/>
                        <a:gd name="connsiteY8" fmla="*/ 214402 h 4872216"/>
                        <a:gd name="connsiteX9" fmla="*/ 1570780 w 1658846"/>
                        <a:gd name="connsiteY9" fmla="*/ 957793 h 4872216"/>
                        <a:gd name="connsiteX10" fmla="*/ 1515570 w 1658846"/>
                        <a:gd name="connsiteY10" fmla="*/ 1172282 h 4872216"/>
                        <a:gd name="connsiteX11" fmla="*/ 1178579 w 1658846"/>
                        <a:gd name="connsiteY11" fmla="*/ 1234635 h 4872216"/>
                        <a:gd name="connsiteX12" fmla="*/ 1337857 w 1658846"/>
                        <a:gd name="connsiteY12" fmla="*/ 2207949 h 4872216"/>
                        <a:gd name="connsiteX13" fmla="*/ 1651036 w 1658846"/>
                        <a:gd name="connsiteY13" fmla="*/ 4728282 h 4872216"/>
                        <a:gd name="connsiteX14" fmla="*/ 1117636 w 1658846"/>
                        <a:gd name="connsiteY14" fmla="*/ 4725460 h 4872216"/>
                        <a:gd name="connsiteX15" fmla="*/ 849525 w 1658846"/>
                        <a:gd name="connsiteY15" fmla="*/ 2572104 h 4872216"/>
                        <a:gd name="connsiteX16" fmla="*/ 770503 w 1658846"/>
                        <a:gd name="connsiteY16" fmla="*/ 4852460 h 4872216"/>
                        <a:gd name="connsiteX17" fmla="*/ 386680 w 1658846"/>
                        <a:gd name="connsiteY17" fmla="*/ 4872216 h 4872216"/>
                        <a:gd name="connsiteX18" fmla="*/ 284992 w 1658846"/>
                        <a:gd name="connsiteY18" fmla="*/ 2299320 h 4872216"/>
                        <a:gd name="connsiteX19" fmla="*/ 206058 w 1658846"/>
                        <a:gd name="connsiteY19" fmla="*/ 2244728 h 4872216"/>
                        <a:gd name="connsiteX20" fmla="*/ 339760 w 1658846"/>
                        <a:gd name="connsiteY20" fmla="*/ 1282703 h 4872216"/>
                        <a:gd name="connsiteX21" fmla="*/ 52864 w 1658846"/>
                        <a:gd name="connsiteY21" fmla="*/ 190238 h 4872216"/>
                        <a:gd name="connsiteX22" fmla="*/ 466936 w 1658846"/>
                        <a:gd name="connsiteY22" fmla="*/ 4588 h 4872216"/>
                        <a:gd name="connsiteX0" fmla="*/ 466936 w 1653967"/>
                        <a:gd name="connsiteY0" fmla="*/ 4588 h 4872216"/>
                        <a:gd name="connsiteX1" fmla="*/ 827830 w 1653967"/>
                        <a:gd name="connsiteY1" fmla="*/ 654934 h 4872216"/>
                        <a:gd name="connsiteX2" fmla="*/ 892123 w 1653967"/>
                        <a:gd name="connsiteY2" fmla="*/ 824002 h 4872216"/>
                        <a:gd name="connsiteX3" fmla="*/ 996898 w 1653967"/>
                        <a:gd name="connsiteY3" fmla="*/ 804953 h 4872216"/>
                        <a:gd name="connsiteX4" fmla="*/ 958798 w 1653967"/>
                        <a:gd name="connsiteY4" fmla="*/ 645409 h 4872216"/>
                        <a:gd name="connsiteX5" fmla="*/ 984992 w 1653967"/>
                        <a:gd name="connsiteY5" fmla="*/ 628740 h 4872216"/>
                        <a:gd name="connsiteX6" fmla="*/ 888153 w 1653967"/>
                        <a:gd name="connsiteY6" fmla="*/ 2 h 4872216"/>
                        <a:gd name="connsiteX7" fmla="*/ 1013567 w 1653967"/>
                        <a:gd name="connsiteY7" fmla="*/ 119153 h 4872216"/>
                        <a:gd name="connsiteX8" fmla="*/ 1265980 w 1653967"/>
                        <a:gd name="connsiteY8" fmla="*/ 214402 h 4872216"/>
                        <a:gd name="connsiteX9" fmla="*/ 1570780 w 1653967"/>
                        <a:gd name="connsiteY9" fmla="*/ 957793 h 4872216"/>
                        <a:gd name="connsiteX10" fmla="*/ 1515570 w 1653967"/>
                        <a:gd name="connsiteY10" fmla="*/ 1172282 h 4872216"/>
                        <a:gd name="connsiteX11" fmla="*/ 1178579 w 1653967"/>
                        <a:gd name="connsiteY11" fmla="*/ 1234635 h 4872216"/>
                        <a:gd name="connsiteX12" fmla="*/ 1337857 w 1653967"/>
                        <a:gd name="connsiteY12" fmla="*/ 2207949 h 4872216"/>
                        <a:gd name="connsiteX13" fmla="*/ 1296936 w 1653967"/>
                        <a:gd name="connsiteY13" fmla="*/ 2236084 h 4872216"/>
                        <a:gd name="connsiteX14" fmla="*/ 1651036 w 1653967"/>
                        <a:gd name="connsiteY14" fmla="*/ 4728282 h 4872216"/>
                        <a:gd name="connsiteX15" fmla="*/ 1117636 w 1653967"/>
                        <a:gd name="connsiteY15" fmla="*/ 4725460 h 4872216"/>
                        <a:gd name="connsiteX16" fmla="*/ 849525 w 1653967"/>
                        <a:gd name="connsiteY16" fmla="*/ 2572104 h 4872216"/>
                        <a:gd name="connsiteX17" fmla="*/ 770503 w 1653967"/>
                        <a:gd name="connsiteY17" fmla="*/ 4852460 h 4872216"/>
                        <a:gd name="connsiteX18" fmla="*/ 386680 w 1653967"/>
                        <a:gd name="connsiteY18" fmla="*/ 4872216 h 4872216"/>
                        <a:gd name="connsiteX19" fmla="*/ 284992 w 1653967"/>
                        <a:gd name="connsiteY19" fmla="*/ 2299320 h 4872216"/>
                        <a:gd name="connsiteX20" fmla="*/ 206058 w 1653967"/>
                        <a:gd name="connsiteY20" fmla="*/ 2244728 h 4872216"/>
                        <a:gd name="connsiteX21" fmla="*/ 339760 w 1653967"/>
                        <a:gd name="connsiteY21" fmla="*/ 1282703 h 4872216"/>
                        <a:gd name="connsiteX22" fmla="*/ 52864 w 1653967"/>
                        <a:gd name="connsiteY22" fmla="*/ 190238 h 4872216"/>
                        <a:gd name="connsiteX23" fmla="*/ 466936 w 1653967"/>
                        <a:gd name="connsiteY23" fmla="*/ 4588 h 4872216"/>
                        <a:gd name="connsiteX0" fmla="*/ 466936 w 1653967"/>
                        <a:gd name="connsiteY0" fmla="*/ 4588 h 4872216"/>
                        <a:gd name="connsiteX1" fmla="*/ 827830 w 1653967"/>
                        <a:gd name="connsiteY1" fmla="*/ 654934 h 4872216"/>
                        <a:gd name="connsiteX2" fmla="*/ 892123 w 1653967"/>
                        <a:gd name="connsiteY2" fmla="*/ 824002 h 4872216"/>
                        <a:gd name="connsiteX3" fmla="*/ 996898 w 1653967"/>
                        <a:gd name="connsiteY3" fmla="*/ 804953 h 4872216"/>
                        <a:gd name="connsiteX4" fmla="*/ 958798 w 1653967"/>
                        <a:gd name="connsiteY4" fmla="*/ 645409 h 4872216"/>
                        <a:gd name="connsiteX5" fmla="*/ 984992 w 1653967"/>
                        <a:gd name="connsiteY5" fmla="*/ 628740 h 4872216"/>
                        <a:gd name="connsiteX6" fmla="*/ 888153 w 1653967"/>
                        <a:gd name="connsiteY6" fmla="*/ 2 h 4872216"/>
                        <a:gd name="connsiteX7" fmla="*/ 1013567 w 1653967"/>
                        <a:gd name="connsiteY7" fmla="*/ 119153 h 4872216"/>
                        <a:gd name="connsiteX8" fmla="*/ 1265980 w 1653967"/>
                        <a:gd name="connsiteY8" fmla="*/ 214402 h 4872216"/>
                        <a:gd name="connsiteX9" fmla="*/ 1570780 w 1653967"/>
                        <a:gd name="connsiteY9" fmla="*/ 957793 h 4872216"/>
                        <a:gd name="connsiteX10" fmla="*/ 1515570 w 1653967"/>
                        <a:gd name="connsiteY10" fmla="*/ 1172282 h 4872216"/>
                        <a:gd name="connsiteX11" fmla="*/ 1178579 w 1653967"/>
                        <a:gd name="connsiteY11" fmla="*/ 1234635 h 4872216"/>
                        <a:gd name="connsiteX12" fmla="*/ 1337857 w 1653967"/>
                        <a:gd name="connsiteY12" fmla="*/ 2207949 h 4872216"/>
                        <a:gd name="connsiteX13" fmla="*/ 1296936 w 1653967"/>
                        <a:gd name="connsiteY13" fmla="*/ 2236084 h 4872216"/>
                        <a:gd name="connsiteX14" fmla="*/ 1651036 w 1653967"/>
                        <a:gd name="connsiteY14" fmla="*/ 4728282 h 4872216"/>
                        <a:gd name="connsiteX15" fmla="*/ 1117636 w 1653967"/>
                        <a:gd name="connsiteY15" fmla="*/ 4725460 h 4872216"/>
                        <a:gd name="connsiteX16" fmla="*/ 849525 w 1653967"/>
                        <a:gd name="connsiteY16" fmla="*/ 2572104 h 4872216"/>
                        <a:gd name="connsiteX17" fmla="*/ 770503 w 1653967"/>
                        <a:gd name="connsiteY17" fmla="*/ 4852460 h 4872216"/>
                        <a:gd name="connsiteX18" fmla="*/ 386680 w 1653967"/>
                        <a:gd name="connsiteY18" fmla="*/ 4872216 h 4872216"/>
                        <a:gd name="connsiteX19" fmla="*/ 284992 w 1653967"/>
                        <a:gd name="connsiteY19" fmla="*/ 2299320 h 4872216"/>
                        <a:gd name="connsiteX20" fmla="*/ 206058 w 1653967"/>
                        <a:gd name="connsiteY20" fmla="*/ 2244728 h 4872216"/>
                        <a:gd name="connsiteX21" fmla="*/ 339760 w 1653967"/>
                        <a:gd name="connsiteY21" fmla="*/ 1282703 h 4872216"/>
                        <a:gd name="connsiteX22" fmla="*/ 52864 w 1653967"/>
                        <a:gd name="connsiteY22" fmla="*/ 190238 h 4872216"/>
                        <a:gd name="connsiteX23" fmla="*/ 466936 w 1653967"/>
                        <a:gd name="connsiteY23" fmla="*/ 4588 h 4872216"/>
                        <a:gd name="connsiteX0" fmla="*/ 466936 w 1653967"/>
                        <a:gd name="connsiteY0" fmla="*/ 4588 h 4872216"/>
                        <a:gd name="connsiteX1" fmla="*/ 827830 w 1653967"/>
                        <a:gd name="connsiteY1" fmla="*/ 654934 h 4872216"/>
                        <a:gd name="connsiteX2" fmla="*/ 892123 w 1653967"/>
                        <a:gd name="connsiteY2" fmla="*/ 824002 h 4872216"/>
                        <a:gd name="connsiteX3" fmla="*/ 996898 w 1653967"/>
                        <a:gd name="connsiteY3" fmla="*/ 804953 h 4872216"/>
                        <a:gd name="connsiteX4" fmla="*/ 958798 w 1653967"/>
                        <a:gd name="connsiteY4" fmla="*/ 645409 h 4872216"/>
                        <a:gd name="connsiteX5" fmla="*/ 984992 w 1653967"/>
                        <a:gd name="connsiteY5" fmla="*/ 628740 h 4872216"/>
                        <a:gd name="connsiteX6" fmla="*/ 888153 w 1653967"/>
                        <a:gd name="connsiteY6" fmla="*/ 2 h 4872216"/>
                        <a:gd name="connsiteX7" fmla="*/ 1013567 w 1653967"/>
                        <a:gd name="connsiteY7" fmla="*/ 119153 h 4872216"/>
                        <a:gd name="connsiteX8" fmla="*/ 1265980 w 1653967"/>
                        <a:gd name="connsiteY8" fmla="*/ 214402 h 4872216"/>
                        <a:gd name="connsiteX9" fmla="*/ 1570780 w 1653967"/>
                        <a:gd name="connsiteY9" fmla="*/ 957793 h 4872216"/>
                        <a:gd name="connsiteX10" fmla="*/ 1515570 w 1653967"/>
                        <a:gd name="connsiteY10" fmla="*/ 1172282 h 4872216"/>
                        <a:gd name="connsiteX11" fmla="*/ 1178579 w 1653967"/>
                        <a:gd name="connsiteY11" fmla="*/ 1234635 h 4872216"/>
                        <a:gd name="connsiteX12" fmla="*/ 1337857 w 1653967"/>
                        <a:gd name="connsiteY12" fmla="*/ 2207949 h 4872216"/>
                        <a:gd name="connsiteX13" fmla="*/ 1296936 w 1653967"/>
                        <a:gd name="connsiteY13" fmla="*/ 2236084 h 4872216"/>
                        <a:gd name="connsiteX14" fmla="*/ 1651036 w 1653967"/>
                        <a:gd name="connsiteY14" fmla="*/ 4728282 h 4872216"/>
                        <a:gd name="connsiteX15" fmla="*/ 1117636 w 1653967"/>
                        <a:gd name="connsiteY15" fmla="*/ 4725460 h 4872216"/>
                        <a:gd name="connsiteX16" fmla="*/ 849525 w 1653967"/>
                        <a:gd name="connsiteY16" fmla="*/ 2572104 h 4872216"/>
                        <a:gd name="connsiteX17" fmla="*/ 770503 w 1653967"/>
                        <a:gd name="connsiteY17" fmla="*/ 4852460 h 4872216"/>
                        <a:gd name="connsiteX18" fmla="*/ 386680 w 1653967"/>
                        <a:gd name="connsiteY18" fmla="*/ 4872216 h 4872216"/>
                        <a:gd name="connsiteX19" fmla="*/ 284992 w 1653967"/>
                        <a:gd name="connsiteY19" fmla="*/ 2299320 h 4872216"/>
                        <a:gd name="connsiteX20" fmla="*/ 206058 w 1653967"/>
                        <a:gd name="connsiteY20" fmla="*/ 2244728 h 4872216"/>
                        <a:gd name="connsiteX21" fmla="*/ 339760 w 1653967"/>
                        <a:gd name="connsiteY21" fmla="*/ 1282703 h 4872216"/>
                        <a:gd name="connsiteX22" fmla="*/ 52864 w 1653967"/>
                        <a:gd name="connsiteY22" fmla="*/ 190238 h 4872216"/>
                        <a:gd name="connsiteX23" fmla="*/ 466936 w 1653967"/>
                        <a:gd name="connsiteY23" fmla="*/ 4588 h 4872216"/>
                        <a:gd name="connsiteX0" fmla="*/ 466936 w 1653967"/>
                        <a:gd name="connsiteY0" fmla="*/ 4588 h 4872216"/>
                        <a:gd name="connsiteX1" fmla="*/ 827830 w 1653967"/>
                        <a:gd name="connsiteY1" fmla="*/ 654934 h 4872216"/>
                        <a:gd name="connsiteX2" fmla="*/ 892123 w 1653967"/>
                        <a:gd name="connsiteY2" fmla="*/ 824002 h 4872216"/>
                        <a:gd name="connsiteX3" fmla="*/ 996898 w 1653967"/>
                        <a:gd name="connsiteY3" fmla="*/ 804953 h 4872216"/>
                        <a:gd name="connsiteX4" fmla="*/ 958798 w 1653967"/>
                        <a:gd name="connsiteY4" fmla="*/ 645409 h 4872216"/>
                        <a:gd name="connsiteX5" fmla="*/ 984992 w 1653967"/>
                        <a:gd name="connsiteY5" fmla="*/ 628740 h 4872216"/>
                        <a:gd name="connsiteX6" fmla="*/ 888153 w 1653967"/>
                        <a:gd name="connsiteY6" fmla="*/ 2 h 4872216"/>
                        <a:gd name="connsiteX7" fmla="*/ 1013567 w 1653967"/>
                        <a:gd name="connsiteY7" fmla="*/ 119153 h 4872216"/>
                        <a:gd name="connsiteX8" fmla="*/ 1265980 w 1653967"/>
                        <a:gd name="connsiteY8" fmla="*/ 214402 h 4872216"/>
                        <a:gd name="connsiteX9" fmla="*/ 1570780 w 1653967"/>
                        <a:gd name="connsiteY9" fmla="*/ 957793 h 4872216"/>
                        <a:gd name="connsiteX10" fmla="*/ 1515570 w 1653967"/>
                        <a:gd name="connsiteY10" fmla="*/ 1172282 h 4872216"/>
                        <a:gd name="connsiteX11" fmla="*/ 1178579 w 1653967"/>
                        <a:gd name="connsiteY11" fmla="*/ 1234635 h 4872216"/>
                        <a:gd name="connsiteX12" fmla="*/ 1337857 w 1653967"/>
                        <a:gd name="connsiteY12" fmla="*/ 2207949 h 4872216"/>
                        <a:gd name="connsiteX13" fmla="*/ 1296936 w 1653967"/>
                        <a:gd name="connsiteY13" fmla="*/ 2236084 h 4872216"/>
                        <a:gd name="connsiteX14" fmla="*/ 1651036 w 1653967"/>
                        <a:gd name="connsiteY14" fmla="*/ 4728282 h 4872216"/>
                        <a:gd name="connsiteX15" fmla="*/ 1117636 w 1653967"/>
                        <a:gd name="connsiteY15" fmla="*/ 4725460 h 4872216"/>
                        <a:gd name="connsiteX16" fmla="*/ 849525 w 1653967"/>
                        <a:gd name="connsiteY16" fmla="*/ 2572104 h 4872216"/>
                        <a:gd name="connsiteX17" fmla="*/ 770503 w 1653967"/>
                        <a:gd name="connsiteY17" fmla="*/ 4852460 h 4872216"/>
                        <a:gd name="connsiteX18" fmla="*/ 386680 w 1653967"/>
                        <a:gd name="connsiteY18" fmla="*/ 4872216 h 4872216"/>
                        <a:gd name="connsiteX19" fmla="*/ 284992 w 1653967"/>
                        <a:gd name="connsiteY19" fmla="*/ 2299320 h 4872216"/>
                        <a:gd name="connsiteX20" fmla="*/ 206058 w 1653967"/>
                        <a:gd name="connsiteY20" fmla="*/ 2244728 h 4872216"/>
                        <a:gd name="connsiteX21" fmla="*/ 339760 w 1653967"/>
                        <a:gd name="connsiteY21" fmla="*/ 1282703 h 4872216"/>
                        <a:gd name="connsiteX22" fmla="*/ 52864 w 1653967"/>
                        <a:gd name="connsiteY22" fmla="*/ 190238 h 4872216"/>
                        <a:gd name="connsiteX23" fmla="*/ 466936 w 1653967"/>
                        <a:gd name="connsiteY23" fmla="*/ 4588 h 4872216"/>
                        <a:gd name="connsiteX0" fmla="*/ 466936 w 1653967"/>
                        <a:gd name="connsiteY0" fmla="*/ 4588 h 4872216"/>
                        <a:gd name="connsiteX1" fmla="*/ 827830 w 1653967"/>
                        <a:gd name="connsiteY1" fmla="*/ 654934 h 4872216"/>
                        <a:gd name="connsiteX2" fmla="*/ 892123 w 1653967"/>
                        <a:gd name="connsiteY2" fmla="*/ 824002 h 4872216"/>
                        <a:gd name="connsiteX3" fmla="*/ 996898 w 1653967"/>
                        <a:gd name="connsiteY3" fmla="*/ 804953 h 4872216"/>
                        <a:gd name="connsiteX4" fmla="*/ 958798 w 1653967"/>
                        <a:gd name="connsiteY4" fmla="*/ 645409 h 4872216"/>
                        <a:gd name="connsiteX5" fmla="*/ 984992 w 1653967"/>
                        <a:gd name="connsiteY5" fmla="*/ 628740 h 4872216"/>
                        <a:gd name="connsiteX6" fmla="*/ 888153 w 1653967"/>
                        <a:gd name="connsiteY6" fmla="*/ 2 h 4872216"/>
                        <a:gd name="connsiteX7" fmla="*/ 1013567 w 1653967"/>
                        <a:gd name="connsiteY7" fmla="*/ 119153 h 4872216"/>
                        <a:gd name="connsiteX8" fmla="*/ 1265980 w 1653967"/>
                        <a:gd name="connsiteY8" fmla="*/ 214402 h 4872216"/>
                        <a:gd name="connsiteX9" fmla="*/ 1570780 w 1653967"/>
                        <a:gd name="connsiteY9" fmla="*/ 957793 h 4872216"/>
                        <a:gd name="connsiteX10" fmla="*/ 1515570 w 1653967"/>
                        <a:gd name="connsiteY10" fmla="*/ 1172282 h 4872216"/>
                        <a:gd name="connsiteX11" fmla="*/ 1178579 w 1653967"/>
                        <a:gd name="connsiteY11" fmla="*/ 1234635 h 4872216"/>
                        <a:gd name="connsiteX12" fmla="*/ 1337857 w 1653967"/>
                        <a:gd name="connsiteY12" fmla="*/ 2207949 h 4872216"/>
                        <a:gd name="connsiteX13" fmla="*/ 1296936 w 1653967"/>
                        <a:gd name="connsiteY13" fmla="*/ 2236084 h 4872216"/>
                        <a:gd name="connsiteX14" fmla="*/ 1651036 w 1653967"/>
                        <a:gd name="connsiteY14" fmla="*/ 4728282 h 4872216"/>
                        <a:gd name="connsiteX15" fmla="*/ 1117636 w 1653967"/>
                        <a:gd name="connsiteY15" fmla="*/ 4725460 h 4872216"/>
                        <a:gd name="connsiteX16" fmla="*/ 844763 w 1653967"/>
                        <a:gd name="connsiteY16" fmla="*/ 2612585 h 4872216"/>
                        <a:gd name="connsiteX17" fmla="*/ 770503 w 1653967"/>
                        <a:gd name="connsiteY17" fmla="*/ 4852460 h 4872216"/>
                        <a:gd name="connsiteX18" fmla="*/ 386680 w 1653967"/>
                        <a:gd name="connsiteY18" fmla="*/ 4872216 h 4872216"/>
                        <a:gd name="connsiteX19" fmla="*/ 284992 w 1653967"/>
                        <a:gd name="connsiteY19" fmla="*/ 2299320 h 4872216"/>
                        <a:gd name="connsiteX20" fmla="*/ 206058 w 1653967"/>
                        <a:gd name="connsiteY20" fmla="*/ 2244728 h 4872216"/>
                        <a:gd name="connsiteX21" fmla="*/ 339760 w 1653967"/>
                        <a:gd name="connsiteY21" fmla="*/ 1282703 h 4872216"/>
                        <a:gd name="connsiteX22" fmla="*/ 52864 w 1653967"/>
                        <a:gd name="connsiteY22" fmla="*/ 190238 h 4872216"/>
                        <a:gd name="connsiteX23" fmla="*/ 466936 w 1653967"/>
                        <a:gd name="connsiteY23" fmla="*/ 4588 h 4872216"/>
                        <a:gd name="connsiteX0" fmla="*/ 466936 w 1653967"/>
                        <a:gd name="connsiteY0" fmla="*/ 4588 h 4872216"/>
                        <a:gd name="connsiteX1" fmla="*/ 827830 w 1653967"/>
                        <a:gd name="connsiteY1" fmla="*/ 654934 h 4872216"/>
                        <a:gd name="connsiteX2" fmla="*/ 892123 w 1653967"/>
                        <a:gd name="connsiteY2" fmla="*/ 824002 h 4872216"/>
                        <a:gd name="connsiteX3" fmla="*/ 996898 w 1653967"/>
                        <a:gd name="connsiteY3" fmla="*/ 804953 h 4872216"/>
                        <a:gd name="connsiteX4" fmla="*/ 958798 w 1653967"/>
                        <a:gd name="connsiteY4" fmla="*/ 645409 h 4872216"/>
                        <a:gd name="connsiteX5" fmla="*/ 984992 w 1653967"/>
                        <a:gd name="connsiteY5" fmla="*/ 628740 h 4872216"/>
                        <a:gd name="connsiteX6" fmla="*/ 888153 w 1653967"/>
                        <a:gd name="connsiteY6" fmla="*/ 2 h 4872216"/>
                        <a:gd name="connsiteX7" fmla="*/ 1013567 w 1653967"/>
                        <a:gd name="connsiteY7" fmla="*/ 119153 h 4872216"/>
                        <a:gd name="connsiteX8" fmla="*/ 1265980 w 1653967"/>
                        <a:gd name="connsiteY8" fmla="*/ 214402 h 4872216"/>
                        <a:gd name="connsiteX9" fmla="*/ 1570780 w 1653967"/>
                        <a:gd name="connsiteY9" fmla="*/ 957793 h 4872216"/>
                        <a:gd name="connsiteX10" fmla="*/ 1515570 w 1653967"/>
                        <a:gd name="connsiteY10" fmla="*/ 1172282 h 4872216"/>
                        <a:gd name="connsiteX11" fmla="*/ 1178579 w 1653967"/>
                        <a:gd name="connsiteY11" fmla="*/ 1234635 h 4872216"/>
                        <a:gd name="connsiteX12" fmla="*/ 1337857 w 1653967"/>
                        <a:gd name="connsiteY12" fmla="*/ 2207949 h 4872216"/>
                        <a:gd name="connsiteX13" fmla="*/ 1296936 w 1653967"/>
                        <a:gd name="connsiteY13" fmla="*/ 2236084 h 4872216"/>
                        <a:gd name="connsiteX14" fmla="*/ 1651036 w 1653967"/>
                        <a:gd name="connsiteY14" fmla="*/ 4728282 h 4872216"/>
                        <a:gd name="connsiteX15" fmla="*/ 1117636 w 1653967"/>
                        <a:gd name="connsiteY15" fmla="*/ 4725460 h 4872216"/>
                        <a:gd name="connsiteX16" fmla="*/ 844763 w 1653967"/>
                        <a:gd name="connsiteY16" fmla="*/ 2612585 h 4872216"/>
                        <a:gd name="connsiteX17" fmla="*/ 770503 w 1653967"/>
                        <a:gd name="connsiteY17" fmla="*/ 4852460 h 4872216"/>
                        <a:gd name="connsiteX18" fmla="*/ 386680 w 1653967"/>
                        <a:gd name="connsiteY18" fmla="*/ 4872216 h 4872216"/>
                        <a:gd name="connsiteX19" fmla="*/ 284992 w 1653967"/>
                        <a:gd name="connsiteY19" fmla="*/ 2299320 h 4872216"/>
                        <a:gd name="connsiteX20" fmla="*/ 206058 w 1653967"/>
                        <a:gd name="connsiteY20" fmla="*/ 2244728 h 4872216"/>
                        <a:gd name="connsiteX21" fmla="*/ 339760 w 1653967"/>
                        <a:gd name="connsiteY21" fmla="*/ 1282703 h 4872216"/>
                        <a:gd name="connsiteX22" fmla="*/ 52864 w 1653967"/>
                        <a:gd name="connsiteY22" fmla="*/ 190238 h 4872216"/>
                        <a:gd name="connsiteX23" fmla="*/ 466936 w 1653967"/>
                        <a:gd name="connsiteY23" fmla="*/ 4588 h 4872216"/>
                        <a:gd name="connsiteX0" fmla="*/ 466936 w 1653967"/>
                        <a:gd name="connsiteY0" fmla="*/ 4588 h 4872216"/>
                        <a:gd name="connsiteX1" fmla="*/ 827830 w 1653967"/>
                        <a:gd name="connsiteY1" fmla="*/ 654934 h 4872216"/>
                        <a:gd name="connsiteX2" fmla="*/ 892123 w 1653967"/>
                        <a:gd name="connsiteY2" fmla="*/ 824002 h 4872216"/>
                        <a:gd name="connsiteX3" fmla="*/ 996898 w 1653967"/>
                        <a:gd name="connsiteY3" fmla="*/ 804953 h 4872216"/>
                        <a:gd name="connsiteX4" fmla="*/ 958798 w 1653967"/>
                        <a:gd name="connsiteY4" fmla="*/ 645409 h 4872216"/>
                        <a:gd name="connsiteX5" fmla="*/ 984992 w 1653967"/>
                        <a:gd name="connsiteY5" fmla="*/ 628740 h 4872216"/>
                        <a:gd name="connsiteX6" fmla="*/ 888153 w 1653967"/>
                        <a:gd name="connsiteY6" fmla="*/ 2 h 4872216"/>
                        <a:gd name="connsiteX7" fmla="*/ 1013567 w 1653967"/>
                        <a:gd name="connsiteY7" fmla="*/ 119153 h 4872216"/>
                        <a:gd name="connsiteX8" fmla="*/ 1265980 w 1653967"/>
                        <a:gd name="connsiteY8" fmla="*/ 214402 h 4872216"/>
                        <a:gd name="connsiteX9" fmla="*/ 1570780 w 1653967"/>
                        <a:gd name="connsiteY9" fmla="*/ 957793 h 4872216"/>
                        <a:gd name="connsiteX10" fmla="*/ 1515570 w 1653967"/>
                        <a:gd name="connsiteY10" fmla="*/ 1172282 h 4872216"/>
                        <a:gd name="connsiteX11" fmla="*/ 1178579 w 1653967"/>
                        <a:gd name="connsiteY11" fmla="*/ 1234635 h 4872216"/>
                        <a:gd name="connsiteX12" fmla="*/ 1337857 w 1653967"/>
                        <a:gd name="connsiteY12" fmla="*/ 2207949 h 4872216"/>
                        <a:gd name="connsiteX13" fmla="*/ 1296936 w 1653967"/>
                        <a:gd name="connsiteY13" fmla="*/ 2236084 h 4872216"/>
                        <a:gd name="connsiteX14" fmla="*/ 1651036 w 1653967"/>
                        <a:gd name="connsiteY14" fmla="*/ 4728282 h 4872216"/>
                        <a:gd name="connsiteX15" fmla="*/ 1117636 w 1653967"/>
                        <a:gd name="connsiteY15" fmla="*/ 4725460 h 4872216"/>
                        <a:gd name="connsiteX16" fmla="*/ 844763 w 1653967"/>
                        <a:gd name="connsiteY16" fmla="*/ 2612585 h 4872216"/>
                        <a:gd name="connsiteX17" fmla="*/ 770503 w 1653967"/>
                        <a:gd name="connsiteY17" fmla="*/ 4852460 h 4872216"/>
                        <a:gd name="connsiteX18" fmla="*/ 386680 w 1653967"/>
                        <a:gd name="connsiteY18" fmla="*/ 4872216 h 4872216"/>
                        <a:gd name="connsiteX19" fmla="*/ 284992 w 1653967"/>
                        <a:gd name="connsiteY19" fmla="*/ 2299320 h 4872216"/>
                        <a:gd name="connsiteX20" fmla="*/ 206058 w 1653967"/>
                        <a:gd name="connsiteY20" fmla="*/ 2244728 h 4872216"/>
                        <a:gd name="connsiteX21" fmla="*/ 339760 w 1653967"/>
                        <a:gd name="connsiteY21" fmla="*/ 1282703 h 4872216"/>
                        <a:gd name="connsiteX22" fmla="*/ 52864 w 1653967"/>
                        <a:gd name="connsiteY22" fmla="*/ 190238 h 4872216"/>
                        <a:gd name="connsiteX23" fmla="*/ 466936 w 1653967"/>
                        <a:gd name="connsiteY23" fmla="*/ 4588 h 4872216"/>
                        <a:gd name="connsiteX0" fmla="*/ 466936 w 1653967"/>
                        <a:gd name="connsiteY0" fmla="*/ 4588 h 4872216"/>
                        <a:gd name="connsiteX1" fmla="*/ 827830 w 1653967"/>
                        <a:gd name="connsiteY1" fmla="*/ 654934 h 4872216"/>
                        <a:gd name="connsiteX2" fmla="*/ 892123 w 1653967"/>
                        <a:gd name="connsiteY2" fmla="*/ 824002 h 4872216"/>
                        <a:gd name="connsiteX3" fmla="*/ 996898 w 1653967"/>
                        <a:gd name="connsiteY3" fmla="*/ 804953 h 4872216"/>
                        <a:gd name="connsiteX4" fmla="*/ 958798 w 1653967"/>
                        <a:gd name="connsiteY4" fmla="*/ 645409 h 4872216"/>
                        <a:gd name="connsiteX5" fmla="*/ 984992 w 1653967"/>
                        <a:gd name="connsiteY5" fmla="*/ 628740 h 4872216"/>
                        <a:gd name="connsiteX6" fmla="*/ 888153 w 1653967"/>
                        <a:gd name="connsiteY6" fmla="*/ 2 h 4872216"/>
                        <a:gd name="connsiteX7" fmla="*/ 1013567 w 1653967"/>
                        <a:gd name="connsiteY7" fmla="*/ 119153 h 4872216"/>
                        <a:gd name="connsiteX8" fmla="*/ 1265980 w 1653967"/>
                        <a:gd name="connsiteY8" fmla="*/ 214402 h 4872216"/>
                        <a:gd name="connsiteX9" fmla="*/ 1570780 w 1653967"/>
                        <a:gd name="connsiteY9" fmla="*/ 957793 h 4872216"/>
                        <a:gd name="connsiteX10" fmla="*/ 1515570 w 1653967"/>
                        <a:gd name="connsiteY10" fmla="*/ 1172282 h 4872216"/>
                        <a:gd name="connsiteX11" fmla="*/ 1178579 w 1653967"/>
                        <a:gd name="connsiteY11" fmla="*/ 1234635 h 4872216"/>
                        <a:gd name="connsiteX12" fmla="*/ 1337857 w 1653967"/>
                        <a:gd name="connsiteY12" fmla="*/ 2207949 h 4872216"/>
                        <a:gd name="connsiteX13" fmla="*/ 1296936 w 1653967"/>
                        <a:gd name="connsiteY13" fmla="*/ 2236084 h 4872216"/>
                        <a:gd name="connsiteX14" fmla="*/ 1651036 w 1653967"/>
                        <a:gd name="connsiteY14" fmla="*/ 4728282 h 4872216"/>
                        <a:gd name="connsiteX15" fmla="*/ 1117636 w 1653967"/>
                        <a:gd name="connsiteY15" fmla="*/ 4725460 h 4872216"/>
                        <a:gd name="connsiteX16" fmla="*/ 844763 w 1653967"/>
                        <a:gd name="connsiteY16" fmla="*/ 2612585 h 4872216"/>
                        <a:gd name="connsiteX17" fmla="*/ 749072 w 1653967"/>
                        <a:gd name="connsiteY17" fmla="*/ 4831029 h 4872216"/>
                        <a:gd name="connsiteX18" fmla="*/ 386680 w 1653967"/>
                        <a:gd name="connsiteY18" fmla="*/ 4872216 h 4872216"/>
                        <a:gd name="connsiteX19" fmla="*/ 284992 w 1653967"/>
                        <a:gd name="connsiteY19" fmla="*/ 2299320 h 4872216"/>
                        <a:gd name="connsiteX20" fmla="*/ 206058 w 1653967"/>
                        <a:gd name="connsiteY20" fmla="*/ 2244728 h 4872216"/>
                        <a:gd name="connsiteX21" fmla="*/ 339760 w 1653967"/>
                        <a:gd name="connsiteY21" fmla="*/ 1282703 h 4872216"/>
                        <a:gd name="connsiteX22" fmla="*/ 52864 w 1653967"/>
                        <a:gd name="connsiteY22" fmla="*/ 190238 h 4872216"/>
                        <a:gd name="connsiteX23" fmla="*/ 466936 w 1653967"/>
                        <a:gd name="connsiteY23" fmla="*/ 4588 h 4872216"/>
                        <a:gd name="connsiteX0" fmla="*/ 466936 w 1653967"/>
                        <a:gd name="connsiteY0" fmla="*/ 4588 h 4853971"/>
                        <a:gd name="connsiteX1" fmla="*/ 827830 w 1653967"/>
                        <a:gd name="connsiteY1" fmla="*/ 654934 h 4853971"/>
                        <a:gd name="connsiteX2" fmla="*/ 892123 w 1653967"/>
                        <a:gd name="connsiteY2" fmla="*/ 824002 h 4853971"/>
                        <a:gd name="connsiteX3" fmla="*/ 996898 w 1653967"/>
                        <a:gd name="connsiteY3" fmla="*/ 804953 h 4853971"/>
                        <a:gd name="connsiteX4" fmla="*/ 958798 w 1653967"/>
                        <a:gd name="connsiteY4" fmla="*/ 645409 h 4853971"/>
                        <a:gd name="connsiteX5" fmla="*/ 984992 w 1653967"/>
                        <a:gd name="connsiteY5" fmla="*/ 628740 h 4853971"/>
                        <a:gd name="connsiteX6" fmla="*/ 888153 w 1653967"/>
                        <a:gd name="connsiteY6" fmla="*/ 2 h 4853971"/>
                        <a:gd name="connsiteX7" fmla="*/ 1013567 w 1653967"/>
                        <a:gd name="connsiteY7" fmla="*/ 119153 h 4853971"/>
                        <a:gd name="connsiteX8" fmla="*/ 1265980 w 1653967"/>
                        <a:gd name="connsiteY8" fmla="*/ 214402 h 4853971"/>
                        <a:gd name="connsiteX9" fmla="*/ 1570780 w 1653967"/>
                        <a:gd name="connsiteY9" fmla="*/ 957793 h 4853971"/>
                        <a:gd name="connsiteX10" fmla="*/ 1515570 w 1653967"/>
                        <a:gd name="connsiteY10" fmla="*/ 1172282 h 4853971"/>
                        <a:gd name="connsiteX11" fmla="*/ 1178579 w 1653967"/>
                        <a:gd name="connsiteY11" fmla="*/ 1234635 h 4853971"/>
                        <a:gd name="connsiteX12" fmla="*/ 1337857 w 1653967"/>
                        <a:gd name="connsiteY12" fmla="*/ 2207949 h 4853971"/>
                        <a:gd name="connsiteX13" fmla="*/ 1296936 w 1653967"/>
                        <a:gd name="connsiteY13" fmla="*/ 2236084 h 4853971"/>
                        <a:gd name="connsiteX14" fmla="*/ 1651036 w 1653967"/>
                        <a:gd name="connsiteY14" fmla="*/ 4728282 h 4853971"/>
                        <a:gd name="connsiteX15" fmla="*/ 1117636 w 1653967"/>
                        <a:gd name="connsiteY15" fmla="*/ 4725460 h 4853971"/>
                        <a:gd name="connsiteX16" fmla="*/ 844763 w 1653967"/>
                        <a:gd name="connsiteY16" fmla="*/ 2612585 h 4853971"/>
                        <a:gd name="connsiteX17" fmla="*/ 749072 w 1653967"/>
                        <a:gd name="connsiteY17" fmla="*/ 4831029 h 4853971"/>
                        <a:gd name="connsiteX18" fmla="*/ 377155 w 1653967"/>
                        <a:gd name="connsiteY18" fmla="*/ 4853166 h 4853971"/>
                        <a:gd name="connsiteX19" fmla="*/ 284992 w 1653967"/>
                        <a:gd name="connsiteY19" fmla="*/ 2299320 h 4853971"/>
                        <a:gd name="connsiteX20" fmla="*/ 206058 w 1653967"/>
                        <a:gd name="connsiteY20" fmla="*/ 2244728 h 4853971"/>
                        <a:gd name="connsiteX21" fmla="*/ 339760 w 1653967"/>
                        <a:gd name="connsiteY21" fmla="*/ 1282703 h 4853971"/>
                        <a:gd name="connsiteX22" fmla="*/ 52864 w 1653967"/>
                        <a:gd name="connsiteY22" fmla="*/ 190238 h 4853971"/>
                        <a:gd name="connsiteX23" fmla="*/ 466936 w 1653967"/>
                        <a:gd name="connsiteY23" fmla="*/ 4588 h 4853971"/>
                        <a:gd name="connsiteX0" fmla="*/ 466936 w 1653967"/>
                        <a:gd name="connsiteY0" fmla="*/ 4588 h 4853971"/>
                        <a:gd name="connsiteX1" fmla="*/ 827830 w 1653967"/>
                        <a:gd name="connsiteY1" fmla="*/ 654934 h 4853971"/>
                        <a:gd name="connsiteX2" fmla="*/ 892123 w 1653967"/>
                        <a:gd name="connsiteY2" fmla="*/ 824002 h 4853971"/>
                        <a:gd name="connsiteX3" fmla="*/ 996898 w 1653967"/>
                        <a:gd name="connsiteY3" fmla="*/ 804953 h 4853971"/>
                        <a:gd name="connsiteX4" fmla="*/ 958798 w 1653967"/>
                        <a:gd name="connsiteY4" fmla="*/ 645409 h 4853971"/>
                        <a:gd name="connsiteX5" fmla="*/ 984992 w 1653967"/>
                        <a:gd name="connsiteY5" fmla="*/ 628740 h 4853971"/>
                        <a:gd name="connsiteX6" fmla="*/ 888153 w 1653967"/>
                        <a:gd name="connsiteY6" fmla="*/ 2 h 4853971"/>
                        <a:gd name="connsiteX7" fmla="*/ 1013567 w 1653967"/>
                        <a:gd name="connsiteY7" fmla="*/ 119153 h 4853971"/>
                        <a:gd name="connsiteX8" fmla="*/ 1265980 w 1653967"/>
                        <a:gd name="connsiteY8" fmla="*/ 214402 h 4853971"/>
                        <a:gd name="connsiteX9" fmla="*/ 1570780 w 1653967"/>
                        <a:gd name="connsiteY9" fmla="*/ 957793 h 4853971"/>
                        <a:gd name="connsiteX10" fmla="*/ 1515570 w 1653967"/>
                        <a:gd name="connsiteY10" fmla="*/ 1172282 h 4853971"/>
                        <a:gd name="connsiteX11" fmla="*/ 1178579 w 1653967"/>
                        <a:gd name="connsiteY11" fmla="*/ 1234635 h 4853971"/>
                        <a:gd name="connsiteX12" fmla="*/ 1337857 w 1653967"/>
                        <a:gd name="connsiteY12" fmla="*/ 2207949 h 4853971"/>
                        <a:gd name="connsiteX13" fmla="*/ 1296936 w 1653967"/>
                        <a:gd name="connsiteY13" fmla="*/ 2236084 h 4853971"/>
                        <a:gd name="connsiteX14" fmla="*/ 1651036 w 1653967"/>
                        <a:gd name="connsiteY14" fmla="*/ 4728282 h 4853971"/>
                        <a:gd name="connsiteX15" fmla="*/ 1117636 w 1653967"/>
                        <a:gd name="connsiteY15" fmla="*/ 4725460 h 4853971"/>
                        <a:gd name="connsiteX16" fmla="*/ 844763 w 1653967"/>
                        <a:gd name="connsiteY16" fmla="*/ 2612585 h 4853971"/>
                        <a:gd name="connsiteX17" fmla="*/ 749072 w 1653967"/>
                        <a:gd name="connsiteY17" fmla="*/ 4831029 h 4853971"/>
                        <a:gd name="connsiteX18" fmla="*/ 377155 w 1653967"/>
                        <a:gd name="connsiteY18" fmla="*/ 4853166 h 4853971"/>
                        <a:gd name="connsiteX19" fmla="*/ 284992 w 1653967"/>
                        <a:gd name="connsiteY19" fmla="*/ 2299320 h 4853971"/>
                        <a:gd name="connsiteX20" fmla="*/ 206058 w 1653967"/>
                        <a:gd name="connsiteY20" fmla="*/ 2244728 h 4853971"/>
                        <a:gd name="connsiteX21" fmla="*/ 339760 w 1653967"/>
                        <a:gd name="connsiteY21" fmla="*/ 1282703 h 4853971"/>
                        <a:gd name="connsiteX22" fmla="*/ 52864 w 1653967"/>
                        <a:gd name="connsiteY22" fmla="*/ 190238 h 4853971"/>
                        <a:gd name="connsiteX23" fmla="*/ 466936 w 1653967"/>
                        <a:gd name="connsiteY23" fmla="*/ 4588 h 4853971"/>
                        <a:gd name="connsiteX0" fmla="*/ 466936 w 1653967"/>
                        <a:gd name="connsiteY0" fmla="*/ 4588 h 4853971"/>
                        <a:gd name="connsiteX1" fmla="*/ 827830 w 1653967"/>
                        <a:gd name="connsiteY1" fmla="*/ 654934 h 4853971"/>
                        <a:gd name="connsiteX2" fmla="*/ 892123 w 1653967"/>
                        <a:gd name="connsiteY2" fmla="*/ 824002 h 4853971"/>
                        <a:gd name="connsiteX3" fmla="*/ 996898 w 1653967"/>
                        <a:gd name="connsiteY3" fmla="*/ 804953 h 4853971"/>
                        <a:gd name="connsiteX4" fmla="*/ 958798 w 1653967"/>
                        <a:gd name="connsiteY4" fmla="*/ 645409 h 4853971"/>
                        <a:gd name="connsiteX5" fmla="*/ 984992 w 1653967"/>
                        <a:gd name="connsiteY5" fmla="*/ 628740 h 4853971"/>
                        <a:gd name="connsiteX6" fmla="*/ 888153 w 1653967"/>
                        <a:gd name="connsiteY6" fmla="*/ 2 h 4853971"/>
                        <a:gd name="connsiteX7" fmla="*/ 1013567 w 1653967"/>
                        <a:gd name="connsiteY7" fmla="*/ 119153 h 4853971"/>
                        <a:gd name="connsiteX8" fmla="*/ 1265980 w 1653967"/>
                        <a:gd name="connsiteY8" fmla="*/ 214402 h 4853971"/>
                        <a:gd name="connsiteX9" fmla="*/ 1570780 w 1653967"/>
                        <a:gd name="connsiteY9" fmla="*/ 957793 h 4853971"/>
                        <a:gd name="connsiteX10" fmla="*/ 1515570 w 1653967"/>
                        <a:gd name="connsiteY10" fmla="*/ 1172282 h 4853971"/>
                        <a:gd name="connsiteX11" fmla="*/ 1178579 w 1653967"/>
                        <a:gd name="connsiteY11" fmla="*/ 1234635 h 4853971"/>
                        <a:gd name="connsiteX12" fmla="*/ 1337857 w 1653967"/>
                        <a:gd name="connsiteY12" fmla="*/ 2207949 h 4853971"/>
                        <a:gd name="connsiteX13" fmla="*/ 1296936 w 1653967"/>
                        <a:gd name="connsiteY13" fmla="*/ 2236084 h 4853971"/>
                        <a:gd name="connsiteX14" fmla="*/ 1651036 w 1653967"/>
                        <a:gd name="connsiteY14" fmla="*/ 4728282 h 4853971"/>
                        <a:gd name="connsiteX15" fmla="*/ 1117636 w 1653967"/>
                        <a:gd name="connsiteY15" fmla="*/ 4725460 h 4853971"/>
                        <a:gd name="connsiteX16" fmla="*/ 844763 w 1653967"/>
                        <a:gd name="connsiteY16" fmla="*/ 2612585 h 4853971"/>
                        <a:gd name="connsiteX17" fmla="*/ 749072 w 1653967"/>
                        <a:gd name="connsiteY17" fmla="*/ 4831029 h 4853971"/>
                        <a:gd name="connsiteX18" fmla="*/ 377155 w 1653967"/>
                        <a:gd name="connsiteY18" fmla="*/ 4853166 h 4853971"/>
                        <a:gd name="connsiteX19" fmla="*/ 284992 w 1653967"/>
                        <a:gd name="connsiteY19" fmla="*/ 2299320 h 4853971"/>
                        <a:gd name="connsiteX20" fmla="*/ 206058 w 1653967"/>
                        <a:gd name="connsiteY20" fmla="*/ 2244728 h 4853971"/>
                        <a:gd name="connsiteX21" fmla="*/ 339760 w 1653967"/>
                        <a:gd name="connsiteY21" fmla="*/ 1282703 h 4853971"/>
                        <a:gd name="connsiteX22" fmla="*/ 52864 w 1653967"/>
                        <a:gd name="connsiteY22" fmla="*/ 190238 h 4853971"/>
                        <a:gd name="connsiteX23" fmla="*/ 466936 w 1653967"/>
                        <a:gd name="connsiteY23" fmla="*/ 4588 h 4853971"/>
                        <a:gd name="connsiteX0" fmla="*/ 466936 w 1653967"/>
                        <a:gd name="connsiteY0" fmla="*/ 4588 h 4853971"/>
                        <a:gd name="connsiteX1" fmla="*/ 827830 w 1653967"/>
                        <a:gd name="connsiteY1" fmla="*/ 654934 h 4853971"/>
                        <a:gd name="connsiteX2" fmla="*/ 892123 w 1653967"/>
                        <a:gd name="connsiteY2" fmla="*/ 824002 h 4853971"/>
                        <a:gd name="connsiteX3" fmla="*/ 996898 w 1653967"/>
                        <a:gd name="connsiteY3" fmla="*/ 804953 h 4853971"/>
                        <a:gd name="connsiteX4" fmla="*/ 958798 w 1653967"/>
                        <a:gd name="connsiteY4" fmla="*/ 645409 h 4853971"/>
                        <a:gd name="connsiteX5" fmla="*/ 984992 w 1653967"/>
                        <a:gd name="connsiteY5" fmla="*/ 628740 h 4853971"/>
                        <a:gd name="connsiteX6" fmla="*/ 888153 w 1653967"/>
                        <a:gd name="connsiteY6" fmla="*/ 2 h 4853971"/>
                        <a:gd name="connsiteX7" fmla="*/ 1013567 w 1653967"/>
                        <a:gd name="connsiteY7" fmla="*/ 119153 h 4853971"/>
                        <a:gd name="connsiteX8" fmla="*/ 1265980 w 1653967"/>
                        <a:gd name="connsiteY8" fmla="*/ 214402 h 4853971"/>
                        <a:gd name="connsiteX9" fmla="*/ 1570780 w 1653967"/>
                        <a:gd name="connsiteY9" fmla="*/ 957793 h 4853971"/>
                        <a:gd name="connsiteX10" fmla="*/ 1515570 w 1653967"/>
                        <a:gd name="connsiteY10" fmla="*/ 1172282 h 4853971"/>
                        <a:gd name="connsiteX11" fmla="*/ 1178579 w 1653967"/>
                        <a:gd name="connsiteY11" fmla="*/ 1234635 h 4853971"/>
                        <a:gd name="connsiteX12" fmla="*/ 1337857 w 1653967"/>
                        <a:gd name="connsiteY12" fmla="*/ 2207949 h 4853971"/>
                        <a:gd name="connsiteX13" fmla="*/ 1296936 w 1653967"/>
                        <a:gd name="connsiteY13" fmla="*/ 2236084 h 4853971"/>
                        <a:gd name="connsiteX14" fmla="*/ 1651036 w 1653967"/>
                        <a:gd name="connsiteY14" fmla="*/ 4728282 h 4853971"/>
                        <a:gd name="connsiteX15" fmla="*/ 1117636 w 1653967"/>
                        <a:gd name="connsiteY15" fmla="*/ 4725460 h 4853971"/>
                        <a:gd name="connsiteX16" fmla="*/ 844763 w 1653967"/>
                        <a:gd name="connsiteY16" fmla="*/ 2612585 h 4853971"/>
                        <a:gd name="connsiteX17" fmla="*/ 749072 w 1653967"/>
                        <a:gd name="connsiteY17" fmla="*/ 4831029 h 4853971"/>
                        <a:gd name="connsiteX18" fmla="*/ 362867 w 1653967"/>
                        <a:gd name="connsiteY18" fmla="*/ 4848403 h 4853971"/>
                        <a:gd name="connsiteX19" fmla="*/ 284992 w 1653967"/>
                        <a:gd name="connsiteY19" fmla="*/ 2299320 h 4853971"/>
                        <a:gd name="connsiteX20" fmla="*/ 206058 w 1653967"/>
                        <a:gd name="connsiteY20" fmla="*/ 2244728 h 4853971"/>
                        <a:gd name="connsiteX21" fmla="*/ 339760 w 1653967"/>
                        <a:gd name="connsiteY21" fmla="*/ 1282703 h 4853971"/>
                        <a:gd name="connsiteX22" fmla="*/ 52864 w 1653967"/>
                        <a:gd name="connsiteY22" fmla="*/ 190238 h 4853971"/>
                        <a:gd name="connsiteX23" fmla="*/ 466936 w 1653967"/>
                        <a:gd name="connsiteY23" fmla="*/ 4588 h 4853971"/>
                        <a:gd name="connsiteX0" fmla="*/ 466936 w 1653967"/>
                        <a:gd name="connsiteY0" fmla="*/ 4588 h 4897550"/>
                        <a:gd name="connsiteX1" fmla="*/ 827830 w 1653967"/>
                        <a:gd name="connsiteY1" fmla="*/ 654934 h 4897550"/>
                        <a:gd name="connsiteX2" fmla="*/ 892123 w 1653967"/>
                        <a:gd name="connsiteY2" fmla="*/ 824002 h 4897550"/>
                        <a:gd name="connsiteX3" fmla="*/ 996898 w 1653967"/>
                        <a:gd name="connsiteY3" fmla="*/ 804953 h 4897550"/>
                        <a:gd name="connsiteX4" fmla="*/ 958798 w 1653967"/>
                        <a:gd name="connsiteY4" fmla="*/ 645409 h 4897550"/>
                        <a:gd name="connsiteX5" fmla="*/ 984992 w 1653967"/>
                        <a:gd name="connsiteY5" fmla="*/ 628740 h 4897550"/>
                        <a:gd name="connsiteX6" fmla="*/ 888153 w 1653967"/>
                        <a:gd name="connsiteY6" fmla="*/ 2 h 4897550"/>
                        <a:gd name="connsiteX7" fmla="*/ 1013567 w 1653967"/>
                        <a:gd name="connsiteY7" fmla="*/ 119153 h 4897550"/>
                        <a:gd name="connsiteX8" fmla="*/ 1265980 w 1653967"/>
                        <a:gd name="connsiteY8" fmla="*/ 214402 h 4897550"/>
                        <a:gd name="connsiteX9" fmla="*/ 1570780 w 1653967"/>
                        <a:gd name="connsiteY9" fmla="*/ 957793 h 4897550"/>
                        <a:gd name="connsiteX10" fmla="*/ 1515570 w 1653967"/>
                        <a:gd name="connsiteY10" fmla="*/ 1172282 h 4897550"/>
                        <a:gd name="connsiteX11" fmla="*/ 1178579 w 1653967"/>
                        <a:gd name="connsiteY11" fmla="*/ 1234635 h 4897550"/>
                        <a:gd name="connsiteX12" fmla="*/ 1337857 w 1653967"/>
                        <a:gd name="connsiteY12" fmla="*/ 2207949 h 4897550"/>
                        <a:gd name="connsiteX13" fmla="*/ 1296936 w 1653967"/>
                        <a:gd name="connsiteY13" fmla="*/ 2236084 h 4897550"/>
                        <a:gd name="connsiteX14" fmla="*/ 1651036 w 1653967"/>
                        <a:gd name="connsiteY14" fmla="*/ 4728282 h 4897550"/>
                        <a:gd name="connsiteX15" fmla="*/ 1117636 w 1653967"/>
                        <a:gd name="connsiteY15" fmla="*/ 4725460 h 4897550"/>
                        <a:gd name="connsiteX16" fmla="*/ 844763 w 1653967"/>
                        <a:gd name="connsiteY16" fmla="*/ 2612585 h 4897550"/>
                        <a:gd name="connsiteX17" fmla="*/ 749072 w 1653967"/>
                        <a:gd name="connsiteY17" fmla="*/ 4831029 h 4897550"/>
                        <a:gd name="connsiteX18" fmla="*/ 362867 w 1653967"/>
                        <a:gd name="connsiteY18" fmla="*/ 4848403 h 4897550"/>
                        <a:gd name="connsiteX19" fmla="*/ 361106 w 1653967"/>
                        <a:gd name="connsiteY19" fmla="*/ 4650672 h 4897550"/>
                        <a:gd name="connsiteX20" fmla="*/ 284992 w 1653967"/>
                        <a:gd name="connsiteY20" fmla="*/ 2299320 h 4897550"/>
                        <a:gd name="connsiteX21" fmla="*/ 206058 w 1653967"/>
                        <a:gd name="connsiteY21" fmla="*/ 2244728 h 4897550"/>
                        <a:gd name="connsiteX22" fmla="*/ 339760 w 1653967"/>
                        <a:gd name="connsiteY22" fmla="*/ 1282703 h 4897550"/>
                        <a:gd name="connsiteX23" fmla="*/ 52864 w 1653967"/>
                        <a:gd name="connsiteY23" fmla="*/ 190238 h 4897550"/>
                        <a:gd name="connsiteX24" fmla="*/ 466936 w 1653967"/>
                        <a:gd name="connsiteY24" fmla="*/ 4588 h 4897550"/>
                        <a:gd name="connsiteX0" fmla="*/ 466936 w 1653967"/>
                        <a:gd name="connsiteY0" fmla="*/ 4588 h 4853971"/>
                        <a:gd name="connsiteX1" fmla="*/ 827830 w 1653967"/>
                        <a:gd name="connsiteY1" fmla="*/ 654934 h 4853971"/>
                        <a:gd name="connsiteX2" fmla="*/ 892123 w 1653967"/>
                        <a:gd name="connsiteY2" fmla="*/ 824002 h 4853971"/>
                        <a:gd name="connsiteX3" fmla="*/ 996898 w 1653967"/>
                        <a:gd name="connsiteY3" fmla="*/ 804953 h 4853971"/>
                        <a:gd name="connsiteX4" fmla="*/ 958798 w 1653967"/>
                        <a:gd name="connsiteY4" fmla="*/ 645409 h 4853971"/>
                        <a:gd name="connsiteX5" fmla="*/ 984992 w 1653967"/>
                        <a:gd name="connsiteY5" fmla="*/ 628740 h 4853971"/>
                        <a:gd name="connsiteX6" fmla="*/ 888153 w 1653967"/>
                        <a:gd name="connsiteY6" fmla="*/ 2 h 4853971"/>
                        <a:gd name="connsiteX7" fmla="*/ 1013567 w 1653967"/>
                        <a:gd name="connsiteY7" fmla="*/ 119153 h 4853971"/>
                        <a:gd name="connsiteX8" fmla="*/ 1265980 w 1653967"/>
                        <a:gd name="connsiteY8" fmla="*/ 214402 h 4853971"/>
                        <a:gd name="connsiteX9" fmla="*/ 1570780 w 1653967"/>
                        <a:gd name="connsiteY9" fmla="*/ 957793 h 4853971"/>
                        <a:gd name="connsiteX10" fmla="*/ 1515570 w 1653967"/>
                        <a:gd name="connsiteY10" fmla="*/ 1172282 h 4853971"/>
                        <a:gd name="connsiteX11" fmla="*/ 1178579 w 1653967"/>
                        <a:gd name="connsiteY11" fmla="*/ 1234635 h 4853971"/>
                        <a:gd name="connsiteX12" fmla="*/ 1337857 w 1653967"/>
                        <a:gd name="connsiteY12" fmla="*/ 2207949 h 4853971"/>
                        <a:gd name="connsiteX13" fmla="*/ 1296936 w 1653967"/>
                        <a:gd name="connsiteY13" fmla="*/ 2236084 h 4853971"/>
                        <a:gd name="connsiteX14" fmla="*/ 1651036 w 1653967"/>
                        <a:gd name="connsiteY14" fmla="*/ 4728282 h 4853971"/>
                        <a:gd name="connsiteX15" fmla="*/ 1117636 w 1653967"/>
                        <a:gd name="connsiteY15" fmla="*/ 4725460 h 4853971"/>
                        <a:gd name="connsiteX16" fmla="*/ 844763 w 1653967"/>
                        <a:gd name="connsiteY16" fmla="*/ 2612585 h 4853971"/>
                        <a:gd name="connsiteX17" fmla="*/ 749072 w 1653967"/>
                        <a:gd name="connsiteY17" fmla="*/ 4831029 h 4853971"/>
                        <a:gd name="connsiteX18" fmla="*/ 362867 w 1653967"/>
                        <a:gd name="connsiteY18" fmla="*/ 4848403 h 4853971"/>
                        <a:gd name="connsiteX19" fmla="*/ 349200 w 1653967"/>
                        <a:gd name="connsiteY19" fmla="*/ 4422072 h 4853971"/>
                        <a:gd name="connsiteX20" fmla="*/ 284992 w 1653967"/>
                        <a:gd name="connsiteY20" fmla="*/ 2299320 h 4853971"/>
                        <a:gd name="connsiteX21" fmla="*/ 206058 w 1653967"/>
                        <a:gd name="connsiteY21" fmla="*/ 2244728 h 4853971"/>
                        <a:gd name="connsiteX22" fmla="*/ 339760 w 1653967"/>
                        <a:gd name="connsiteY22" fmla="*/ 1282703 h 4853971"/>
                        <a:gd name="connsiteX23" fmla="*/ 52864 w 1653967"/>
                        <a:gd name="connsiteY23" fmla="*/ 190238 h 4853971"/>
                        <a:gd name="connsiteX24" fmla="*/ 466936 w 1653967"/>
                        <a:gd name="connsiteY24" fmla="*/ 4588 h 4853971"/>
                        <a:gd name="connsiteX0" fmla="*/ 466936 w 1653967"/>
                        <a:gd name="connsiteY0" fmla="*/ 4588 h 4853971"/>
                        <a:gd name="connsiteX1" fmla="*/ 827830 w 1653967"/>
                        <a:gd name="connsiteY1" fmla="*/ 654934 h 4853971"/>
                        <a:gd name="connsiteX2" fmla="*/ 892123 w 1653967"/>
                        <a:gd name="connsiteY2" fmla="*/ 824002 h 4853971"/>
                        <a:gd name="connsiteX3" fmla="*/ 996898 w 1653967"/>
                        <a:gd name="connsiteY3" fmla="*/ 804953 h 4853971"/>
                        <a:gd name="connsiteX4" fmla="*/ 958798 w 1653967"/>
                        <a:gd name="connsiteY4" fmla="*/ 645409 h 4853971"/>
                        <a:gd name="connsiteX5" fmla="*/ 984992 w 1653967"/>
                        <a:gd name="connsiteY5" fmla="*/ 628740 h 4853971"/>
                        <a:gd name="connsiteX6" fmla="*/ 888153 w 1653967"/>
                        <a:gd name="connsiteY6" fmla="*/ 2 h 4853971"/>
                        <a:gd name="connsiteX7" fmla="*/ 1013567 w 1653967"/>
                        <a:gd name="connsiteY7" fmla="*/ 119153 h 4853971"/>
                        <a:gd name="connsiteX8" fmla="*/ 1265980 w 1653967"/>
                        <a:gd name="connsiteY8" fmla="*/ 214402 h 4853971"/>
                        <a:gd name="connsiteX9" fmla="*/ 1570780 w 1653967"/>
                        <a:gd name="connsiteY9" fmla="*/ 957793 h 4853971"/>
                        <a:gd name="connsiteX10" fmla="*/ 1515570 w 1653967"/>
                        <a:gd name="connsiteY10" fmla="*/ 1172282 h 4853971"/>
                        <a:gd name="connsiteX11" fmla="*/ 1178579 w 1653967"/>
                        <a:gd name="connsiteY11" fmla="*/ 1234635 h 4853971"/>
                        <a:gd name="connsiteX12" fmla="*/ 1337857 w 1653967"/>
                        <a:gd name="connsiteY12" fmla="*/ 2207949 h 4853971"/>
                        <a:gd name="connsiteX13" fmla="*/ 1296936 w 1653967"/>
                        <a:gd name="connsiteY13" fmla="*/ 2236084 h 4853971"/>
                        <a:gd name="connsiteX14" fmla="*/ 1651036 w 1653967"/>
                        <a:gd name="connsiteY14" fmla="*/ 4728282 h 4853971"/>
                        <a:gd name="connsiteX15" fmla="*/ 1117636 w 1653967"/>
                        <a:gd name="connsiteY15" fmla="*/ 4725460 h 4853971"/>
                        <a:gd name="connsiteX16" fmla="*/ 844763 w 1653967"/>
                        <a:gd name="connsiteY16" fmla="*/ 2612585 h 4853971"/>
                        <a:gd name="connsiteX17" fmla="*/ 749072 w 1653967"/>
                        <a:gd name="connsiteY17" fmla="*/ 4831029 h 4853971"/>
                        <a:gd name="connsiteX18" fmla="*/ 362867 w 1653967"/>
                        <a:gd name="connsiteY18" fmla="*/ 4848403 h 4853971"/>
                        <a:gd name="connsiteX19" fmla="*/ 351581 w 1653967"/>
                        <a:gd name="connsiteY19" fmla="*/ 4333966 h 4853971"/>
                        <a:gd name="connsiteX20" fmla="*/ 284992 w 1653967"/>
                        <a:gd name="connsiteY20" fmla="*/ 2299320 h 4853971"/>
                        <a:gd name="connsiteX21" fmla="*/ 206058 w 1653967"/>
                        <a:gd name="connsiteY21" fmla="*/ 2244728 h 4853971"/>
                        <a:gd name="connsiteX22" fmla="*/ 339760 w 1653967"/>
                        <a:gd name="connsiteY22" fmla="*/ 1282703 h 4853971"/>
                        <a:gd name="connsiteX23" fmla="*/ 52864 w 1653967"/>
                        <a:gd name="connsiteY23" fmla="*/ 190238 h 4853971"/>
                        <a:gd name="connsiteX24" fmla="*/ 466936 w 1653967"/>
                        <a:gd name="connsiteY24" fmla="*/ 4588 h 4853971"/>
                        <a:gd name="connsiteX0" fmla="*/ 466936 w 1653967"/>
                        <a:gd name="connsiteY0" fmla="*/ 4588 h 4853971"/>
                        <a:gd name="connsiteX1" fmla="*/ 827830 w 1653967"/>
                        <a:gd name="connsiteY1" fmla="*/ 654934 h 4853971"/>
                        <a:gd name="connsiteX2" fmla="*/ 892123 w 1653967"/>
                        <a:gd name="connsiteY2" fmla="*/ 824002 h 4853971"/>
                        <a:gd name="connsiteX3" fmla="*/ 996898 w 1653967"/>
                        <a:gd name="connsiteY3" fmla="*/ 804953 h 4853971"/>
                        <a:gd name="connsiteX4" fmla="*/ 958798 w 1653967"/>
                        <a:gd name="connsiteY4" fmla="*/ 645409 h 4853971"/>
                        <a:gd name="connsiteX5" fmla="*/ 984992 w 1653967"/>
                        <a:gd name="connsiteY5" fmla="*/ 628740 h 4853971"/>
                        <a:gd name="connsiteX6" fmla="*/ 888153 w 1653967"/>
                        <a:gd name="connsiteY6" fmla="*/ 2 h 4853971"/>
                        <a:gd name="connsiteX7" fmla="*/ 1013567 w 1653967"/>
                        <a:gd name="connsiteY7" fmla="*/ 119153 h 4853971"/>
                        <a:gd name="connsiteX8" fmla="*/ 1265980 w 1653967"/>
                        <a:gd name="connsiteY8" fmla="*/ 214402 h 4853971"/>
                        <a:gd name="connsiteX9" fmla="*/ 1570780 w 1653967"/>
                        <a:gd name="connsiteY9" fmla="*/ 957793 h 4853971"/>
                        <a:gd name="connsiteX10" fmla="*/ 1515570 w 1653967"/>
                        <a:gd name="connsiteY10" fmla="*/ 1172282 h 4853971"/>
                        <a:gd name="connsiteX11" fmla="*/ 1178579 w 1653967"/>
                        <a:gd name="connsiteY11" fmla="*/ 1234635 h 4853971"/>
                        <a:gd name="connsiteX12" fmla="*/ 1337857 w 1653967"/>
                        <a:gd name="connsiteY12" fmla="*/ 2207949 h 4853971"/>
                        <a:gd name="connsiteX13" fmla="*/ 1296936 w 1653967"/>
                        <a:gd name="connsiteY13" fmla="*/ 2236084 h 4853971"/>
                        <a:gd name="connsiteX14" fmla="*/ 1651036 w 1653967"/>
                        <a:gd name="connsiteY14" fmla="*/ 4728282 h 4853971"/>
                        <a:gd name="connsiteX15" fmla="*/ 1117636 w 1653967"/>
                        <a:gd name="connsiteY15" fmla="*/ 4725460 h 4853971"/>
                        <a:gd name="connsiteX16" fmla="*/ 844763 w 1653967"/>
                        <a:gd name="connsiteY16" fmla="*/ 2612585 h 4853971"/>
                        <a:gd name="connsiteX17" fmla="*/ 749072 w 1653967"/>
                        <a:gd name="connsiteY17" fmla="*/ 4831029 h 4853971"/>
                        <a:gd name="connsiteX18" fmla="*/ 362867 w 1653967"/>
                        <a:gd name="connsiteY18" fmla="*/ 4848403 h 4853971"/>
                        <a:gd name="connsiteX19" fmla="*/ 351581 w 1653967"/>
                        <a:gd name="connsiteY19" fmla="*/ 4333966 h 4853971"/>
                        <a:gd name="connsiteX20" fmla="*/ 284992 w 1653967"/>
                        <a:gd name="connsiteY20" fmla="*/ 2299320 h 4853971"/>
                        <a:gd name="connsiteX21" fmla="*/ 206058 w 1653967"/>
                        <a:gd name="connsiteY21" fmla="*/ 2244728 h 4853971"/>
                        <a:gd name="connsiteX22" fmla="*/ 339760 w 1653967"/>
                        <a:gd name="connsiteY22" fmla="*/ 1282703 h 4853971"/>
                        <a:gd name="connsiteX23" fmla="*/ 52864 w 1653967"/>
                        <a:gd name="connsiteY23" fmla="*/ 190238 h 4853971"/>
                        <a:gd name="connsiteX24" fmla="*/ 466936 w 1653967"/>
                        <a:gd name="connsiteY24" fmla="*/ 4588 h 4853971"/>
                        <a:gd name="connsiteX0" fmla="*/ 466936 w 1653967"/>
                        <a:gd name="connsiteY0" fmla="*/ 4588 h 4853971"/>
                        <a:gd name="connsiteX1" fmla="*/ 827830 w 1653967"/>
                        <a:gd name="connsiteY1" fmla="*/ 654934 h 4853971"/>
                        <a:gd name="connsiteX2" fmla="*/ 892123 w 1653967"/>
                        <a:gd name="connsiteY2" fmla="*/ 824002 h 4853971"/>
                        <a:gd name="connsiteX3" fmla="*/ 996898 w 1653967"/>
                        <a:gd name="connsiteY3" fmla="*/ 804953 h 4853971"/>
                        <a:gd name="connsiteX4" fmla="*/ 958798 w 1653967"/>
                        <a:gd name="connsiteY4" fmla="*/ 645409 h 4853971"/>
                        <a:gd name="connsiteX5" fmla="*/ 984992 w 1653967"/>
                        <a:gd name="connsiteY5" fmla="*/ 628740 h 4853971"/>
                        <a:gd name="connsiteX6" fmla="*/ 888153 w 1653967"/>
                        <a:gd name="connsiteY6" fmla="*/ 2 h 4853971"/>
                        <a:gd name="connsiteX7" fmla="*/ 1013567 w 1653967"/>
                        <a:gd name="connsiteY7" fmla="*/ 119153 h 4853971"/>
                        <a:gd name="connsiteX8" fmla="*/ 1265980 w 1653967"/>
                        <a:gd name="connsiteY8" fmla="*/ 214402 h 4853971"/>
                        <a:gd name="connsiteX9" fmla="*/ 1570780 w 1653967"/>
                        <a:gd name="connsiteY9" fmla="*/ 957793 h 4853971"/>
                        <a:gd name="connsiteX10" fmla="*/ 1515570 w 1653967"/>
                        <a:gd name="connsiteY10" fmla="*/ 1172282 h 4853971"/>
                        <a:gd name="connsiteX11" fmla="*/ 1178579 w 1653967"/>
                        <a:gd name="connsiteY11" fmla="*/ 1234635 h 4853971"/>
                        <a:gd name="connsiteX12" fmla="*/ 1337857 w 1653967"/>
                        <a:gd name="connsiteY12" fmla="*/ 2207949 h 4853971"/>
                        <a:gd name="connsiteX13" fmla="*/ 1296936 w 1653967"/>
                        <a:gd name="connsiteY13" fmla="*/ 2236084 h 4853971"/>
                        <a:gd name="connsiteX14" fmla="*/ 1651036 w 1653967"/>
                        <a:gd name="connsiteY14" fmla="*/ 4728282 h 4853971"/>
                        <a:gd name="connsiteX15" fmla="*/ 1117636 w 1653967"/>
                        <a:gd name="connsiteY15" fmla="*/ 4725460 h 4853971"/>
                        <a:gd name="connsiteX16" fmla="*/ 844763 w 1653967"/>
                        <a:gd name="connsiteY16" fmla="*/ 2612585 h 4853971"/>
                        <a:gd name="connsiteX17" fmla="*/ 749072 w 1653967"/>
                        <a:gd name="connsiteY17" fmla="*/ 4831029 h 4853971"/>
                        <a:gd name="connsiteX18" fmla="*/ 362867 w 1653967"/>
                        <a:gd name="connsiteY18" fmla="*/ 4848403 h 4853971"/>
                        <a:gd name="connsiteX19" fmla="*/ 351581 w 1653967"/>
                        <a:gd name="connsiteY19" fmla="*/ 4393497 h 4853971"/>
                        <a:gd name="connsiteX20" fmla="*/ 284992 w 1653967"/>
                        <a:gd name="connsiteY20" fmla="*/ 2299320 h 4853971"/>
                        <a:gd name="connsiteX21" fmla="*/ 206058 w 1653967"/>
                        <a:gd name="connsiteY21" fmla="*/ 2244728 h 4853971"/>
                        <a:gd name="connsiteX22" fmla="*/ 339760 w 1653967"/>
                        <a:gd name="connsiteY22" fmla="*/ 1282703 h 4853971"/>
                        <a:gd name="connsiteX23" fmla="*/ 52864 w 1653967"/>
                        <a:gd name="connsiteY23" fmla="*/ 190238 h 4853971"/>
                        <a:gd name="connsiteX24" fmla="*/ 466936 w 1653967"/>
                        <a:gd name="connsiteY24" fmla="*/ 4588 h 4853971"/>
                        <a:gd name="connsiteX0" fmla="*/ 466936 w 1653967"/>
                        <a:gd name="connsiteY0" fmla="*/ 4588 h 4853971"/>
                        <a:gd name="connsiteX1" fmla="*/ 827830 w 1653967"/>
                        <a:gd name="connsiteY1" fmla="*/ 654934 h 4853971"/>
                        <a:gd name="connsiteX2" fmla="*/ 892123 w 1653967"/>
                        <a:gd name="connsiteY2" fmla="*/ 824002 h 4853971"/>
                        <a:gd name="connsiteX3" fmla="*/ 996898 w 1653967"/>
                        <a:gd name="connsiteY3" fmla="*/ 804953 h 4853971"/>
                        <a:gd name="connsiteX4" fmla="*/ 958798 w 1653967"/>
                        <a:gd name="connsiteY4" fmla="*/ 645409 h 4853971"/>
                        <a:gd name="connsiteX5" fmla="*/ 984992 w 1653967"/>
                        <a:gd name="connsiteY5" fmla="*/ 628740 h 4853971"/>
                        <a:gd name="connsiteX6" fmla="*/ 888153 w 1653967"/>
                        <a:gd name="connsiteY6" fmla="*/ 2 h 4853971"/>
                        <a:gd name="connsiteX7" fmla="*/ 1013567 w 1653967"/>
                        <a:gd name="connsiteY7" fmla="*/ 119153 h 4853971"/>
                        <a:gd name="connsiteX8" fmla="*/ 1265980 w 1653967"/>
                        <a:gd name="connsiteY8" fmla="*/ 214402 h 4853971"/>
                        <a:gd name="connsiteX9" fmla="*/ 1570780 w 1653967"/>
                        <a:gd name="connsiteY9" fmla="*/ 957793 h 4853971"/>
                        <a:gd name="connsiteX10" fmla="*/ 1515570 w 1653967"/>
                        <a:gd name="connsiteY10" fmla="*/ 1172282 h 4853971"/>
                        <a:gd name="connsiteX11" fmla="*/ 1178579 w 1653967"/>
                        <a:gd name="connsiteY11" fmla="*/ 1234635 h 4853971"/>
                        <a:gd name="connsiteX12" fmla="*/ 1337857 w 1653967"/>
                        <a:gd name="connsiteY12" fmla="*/ 2207949 h 4853971"/>
                        <a:gd name="connsiteX13" fmla="*/ 1296936 w 1653967"/>
                        <a:gd name="connsiteY13" fmla="*/ 2236084 h 4853971"/>
                        <a:gd name="connsiteX14" fmla="*/ 1651036 w 1653967"/>
                        <a:gd name="connsiteY14" fmla="*/ 4728282 h 4853971"/>
                        <a:gd name="connsiteX15" fmla="*/ 1117636 w 1653967"/>
                        <a:gd name="connsiteY15" fmla="*/ 4725460 h 4853971"/>
                        <a:gd name="connsiteX16" fmla="*/ 844763 w 1653967"/>
                        <a:gd name="connsiteY16" fmla="*/ 2612585 h 4853971"/>
                        <a:gd name="connsiteX17" fmla="*/ 749072 w 1653967"/>
                        <a:gd name="connsiteY17" fmla="*/ 4831029 h 4853971"/>
                        <a:gd name="connsiteX18" fmla="*/ 362867 w 1653967"/>
                        <a:gd name="connsiteY18" fmla="*/ 4848403 h 4853971"/>
                        <a:gd name="connsiteX19" fmla="*/ 351581 w 1653967"/>
                        <a:gd name="connsiteY19" fmla="*/ 4393497 h 4853971"/>
                        <a:gd name="connsiteX20" fmla="*/ 284992 w 1653967"/>
                        <a:gd name="connsiteY20" fmla="*/ 2299320 h 4853971"/>
                        <a:gd name="connsiteX21" fmla="*/ 206058 w 1653967"/>
                        <a:gd name="connsiteY21" fmla="*/ 2244728 h 4853971"/>
                        <a:gd name="connsiteX22" fmla="*/ 339760 w 1653967"/>
                        <a:gd name="connsiteY22" fmla="*/ 1282703 h 4853971"/>
                        <a:gd name="connsiteX23" fmla="*/ 52864 w 1653967"/>
                        <a:gd name="connsiteY23" fmla="*/ 190238 h 4853971"/>
                        <a:gd name="connsiteX24" fmla="*/ 466936 w 1653967"/>
                        <a:gd name="connsiteY24" fmla="*/ 4588 h 4853971"/>
                        <a:gd name="connsiteX0" fmla="*/ 466936 w 1653967"/>
                        <a:gd name="connsiteY0" fmla="*/ 4588 h 4853971"/>
                        <a:gd name="connsiteX1" fmla="*/ 827830 w 1653967"/>
                        <a:gd name="connsiteY1" fmla="*/ 654934 h 4853971"/>
                        <a:gd name="connsiteX2" fmla="*/ 892123 w 1653967"/>
                        <a:gd name="connsiteY2" fmla="*/ 824002 h 4853971"/>
                        <a:gd name="connsiteX3" fmla="*/ 996898 w 1653967"/>
                        <a:gd name="connsiteY3" fmla="*/ 804953 h 4853971"/>
                        <a:gd name="connsiteX4" fmla="*/ 958798 w 1653967"/>
                        <a:gd name="connsiteY4" fmla="*/ 645409 h 4853971"/>
                        <a:gd name="connsiteX5" fmla="*/ 984992 w 1653967"/>
                        <a:gd name="connsiteY5" fmla="*/ 628740 h 4853971"/>
                        <a:gd name="connsiteX6" fmla="*/ 888153 w 1653967"/>
                        <a:gd name="connsiteY6" fmla="*/ 2 h 4853971"/>
                        <a:gd name="connsiteX7" fmla="*/ 1013567 w 1653967"/>
                        <a:gd name="connsiteY7" fmla="*/ 119153 h 4853971"/>
                        <a:gd name="connsiteX8" fmla="*/ 1265980 w 1653967"/>
                        <a:gd name="connsiteY8" fmla="*/ 214402 h 4853971"/>
                        <a:gd name="connsiteX9" fmla="*/ 1570780 w 1653967"/>
                        <a:gd name="connsiteY9" fmla="*/ 957793 h 4853971"/>
                        <a:gd name="connsiteX10" fmla="*/ 1515570 w 1653967"/>
                        <a:gd name="connsiteY10" fmla="*/ 1172282 h 4853971"/>
                        <a:gd name="connsiteX11" fmla="*/ 1178579 w 1653967"/>
                        <a:gd name="connsiteY11" fmla="*/ 1234635 h 4853971"/>
                        <a:gd name="connsiteX12" fmla="*/ 1337857 w 1653967"/>
                        <a:gd name="connsiteY12" fmla="*/ 2207949 h 4853971"/>
                        <a:gd name="connsiteX13" fmla="*/ 1296936 w 1653967"/>
                        <a:gd name="connsiteY13" fmla="*/ 2236084 h 4853971"/>
                        <a:gd name="connsiteX14" fmla="*/ 1651036 w 1653967"/>
                        <a:gd name="connsiteY14" fmla="*/ 4728282 h 4853971"/>
                        <a:gd name="connsiteX15" fmla="*/ 1117636 w 1653967"/>
                        <a:gd name="connsiteY15" fmla="*/ 4725460 h 4853971"/>
                        <a:gd name="connsiteX16" fmla="*/ 844763 w 1653967"/>
                        <a:gd name="connsiteY16" fmla="*/ 2612585 h 4853971"/>
                        <a:gd name="connsiteX17" fmla="*/ 749072 w 1653967"/>
                        <a:gd name="connsiteY17" fmla="*/ 4831029 h 4853971"/>
                        <a:gd name="connsiteX18" fmla="*/ 362867 w 1653967"/>
                        <a:gd name="connsiteY18" fmla="*/ 4848403 h 4853971"/>
                        <a:gd name="connsiteX19" fmla="*/ 351581 w 1653967"/>
                        <a:gd name="connsiteY19" fmla="*/ 4393497 h 4853971"/>
                        <a:gd name="connsiteX20" fmla="*/ 284992 w 1653967"/>
                        <a:gd name="connsiteY20" fmla="*/ 2299320 h 4853971"/>
                        <a:gd name="connsiteX21" fmla="*/ 206058 w 1653967"/>
                        <a:gd name="connsiteY21" fmla="*/ 2244728 h 4853971"/>
                        <a:gd name="connsiteX22" fmla="*/ 339760 w 1653967"/>
                        <a:gd name="connsiteY22" fmla="*/ 1282703 h 4853971"/>
                        <a:gd name="connsiteX23" fmla="*/ 52864 w 1653967"/>
                        <a:gd name="connsiteY23" fmla="*/ 190238 h 4853971"/>
                        <a:gd name="connsiteX24" fmla="*/ 466936 w 1653967"/>
                        <a:gd name="connsiteY24" fmla="*/ 4588 h 4853971"/>
                        <a:gd name="connsiteX0" fmla="*/ 466936 w 1653967"/>
                        <a:gd name="connsiteY0" fmla="*/ 4588 h 4853971"/>
                        <a:gd name="connsiteX1" fmla="*/ 827830 w 1653967"/>
                        <a:gd name="connsiteY1" fmla="*/ 654934 h 4853971"/>
                        <a:gd name="connsiteX2" fmla="*/ 892123 w 1653967"/>
                        <a:gd name="connsiteY2" fmla="*/ 824002 h 4853971"/>
                        <a:gd name="connsiteX3" fmla="*/ 996898 w 1653967"/>
                        <a:gd name="connsiteY3" fmla="*/ 804953 h 4853971"/>
                        <a:gd name="connsiteX4" fmla="*/ 958798 w 1653967"/>
                        <a:gd name="connsiteY4" fmla="*/ 645409 h 4853971"/>
                        <a:gd name="connsiteX5" fmla="*/ 984992 w 1653967"/>
                        <a:gd name="connsiteY5" fmla="*/ 628740 h 4853971"/>
                        <a:gd name="connsiteX6" fmla="*/ 888153 w 1653967"/>
                        <a:gd name="connsiteY6" fmla="*/ 2 h 4853971"/>
                        <a:gd name="connsiteX7" fmla="*/ 1013567 w 1653967"/>
                        <a:gd name="connsiteY7" fmla="*/ 119153 h 4853971"/>
                        <a:gd name="connsiteX8" fmla="*/ 1265980 w 1653967"/>
                        <a:gd name="connsiteY8" fmla="*/ 214402 h 4853971"/>
                        <a:gd name="connsiteX9" fmla="*/ 1570780 w 1653967"/>
                        <a:gd name="connsiteY9" fmla="*/ 957793 h 4853971"/>
                        <a:gd name="connsiteX10" fmla="*/ 1515570 w 1653967"/>
                        <a:gd name="connsiteY10" fmla="*/ 1172282 h 4853971"/>
                        <a:gd name="connsiteX11" fmla="*/ 1178579 w 1653967"/>
                        <a:gd name="connsiteY11" fmla="*/ 1234635 h 4853971"/>
                        <a:gd name="connsiteX12" fmla="*/ 1337857 w 1653967"/>
                        <a:gd name="connsiteY12" fmla="*/ 2207949 h 4853971"/>
                        <a:gd name="connsiteX13" fmla="*/ 1296936 w 1653967"/>
                        <a:gd name="connsiteY13" fmla="*/ 2236084 h 4853971"/>
                        <a:gd name="connsiteX14" fmla="*/ 1651036 w 1653967"/>
                        <a:gd name="connsiteY14" fmla="*/ 4728282 h 4853971"/>
                        <a:gd name="connsiteX15" fmla="*/ 1117636 w 1653967"/>
                        <a:gd name="connsiteY15" fmla="*/ 4725460 h 4853971"/>
                        <a:gd name="connsiteX16" fmla="*/ 844763 w 1653967"/>
                        <a:gd name="connsiteY16" fmla="*/ 2612585 h 4853971"/>
                        <a:gd name="connsiteX17" fmla="*/ 749072 w 1653967"/>
                        <a:gd name="connsiteY17" fmla="*/ 4831029 h 4853971"/>
                        <a:gd name="connsiteX18" fmla="*/ 362867 w 1653967"/>
                        <a:gd name="connsiteY18" fmla="*/ 4848403 h 4853971"/>
                        <a:gd name="connsiteX19" fmla="*/ 351581 w 1653967"/>
                        <a:gd name="connsiteY19" fmla="*/ 4393497 h 4853971"/>
                        <a:gd name="connsiteX20" fmla="*/ 284992 w 1653967"/>
                        <a:gd name="connsiteY20" fmla="*/ 2299320 h 4853971"/>
                        <a:gd name="connsiteX21" fmla="*/ 206058 w 1653967"/>
                        <a:gd name="connsiteY21" fmla="*/ 2244728 h 4853971"/>
                        <a:gd name="connsiteX22" fmla="*/ 339760 w 1653967"/>
                        <a:gd name="connsiteY22" fmla="*/ 1282703 h 4853971"/>
                        <a:gd name="connsiteX23" fmla="*/ 52864 w 1653967"/>
                        <a:gd name="connsiteY23" fmla="*/ 190238 h 4853971"/>
                        <a:gd name="connsiteX24" fmla="*/ 466936 w 1653967"/>
                        <a:gd name="connsiteY24" fmla="*/ 4588 h 4853971"/>
                        <a:gd name="connsiteX0" fmla="*/ 466936 w 1653967"/>
                        <a:gd name="connsiteY0" fmla="*/ 4588 h 4853971"/>
                        <a:gd name="connsiteX1" fmla="*/ 827830 w 1653967"/>
                        <a:gd name="connsiteY1" fmla="*/ 654934 h 4853971"/>
                        <a:gd name="connsiteX2" fmla="*/ 892123 w 1653967"/>
                        <a:gd name="connsiteY2" fmla="*/ 824002 h 4853971"/>
                        <a:gd name="connsiteX3" fmla="*/ 996898 w 1653967"/>
                        <a:gd name="connsiteY3" fmla="*/ 804953 h 4853971"/>
                        <a:gd name="connsiteX4" fmla="*/ 958798 w 1653967"/>
                        <a:gd name="connsiteY4" fmla="*/ 645409 h 4853971"/>
                        <a:gd name="connsiteX5" fmla="*/ 984992 w 1653967"/>
                        <a:gd name="connsiteY5" fmla="*/ 628740 h 4853971"/>
                        <a:gd name="connsiteX6" fmla="*/ 888153 w 1653967"/>
                        <a:gd name="connsiteY6" fmla="*/ 2 h 4853971"/>
                        <a:gd name="connsiteX7" fmla="*/ 1013567 w 1653967"/>
                        <a:gd name="connsiteY7" fmla="*/ 119153 h 4853971"/>
                        <a:gd name="connsiteX8" fmla="*/ 1265980 w 1653967"/>
                        <a:gd name="connsiteY8" fmla="*/ 214402 h 4853971"/>
                        <a:gd name="connsiteX9" fmla="*/ 1570780 w 1653967"/>
                        <a:gd name="connsiteY9" fmla="*/ 957793 h 4853971"/>
                        <a:gd name="connsiteX10" fmla="*/ 1515570 w 1653967"/>
                        <a:gd name="connsiteY10" fmla="*/ 1172282 h 4853971"/>
                        <a:gd name="connsiteX11" fmla="*/ 1178579 w 1653967"/>
                        <a:gd name="connsiteY11" fmla="*/ 1234635 h 4853971"/>
                        <a:gd name="connsiteX12" fmla="*/ 1337857 w 1653967"/>
                        <a:gd name="connsiteY12" fmla="*/ 2207949 h 4853971"/>
                        <a:gd name="connsiteX13" fmla="*/ 1296936 w 1653967"/>
                        <a:gd name="connsiteY13" fmla="*/ 2236084 h 4853971"/>
                        <a:gd name="connsiteX14" fmla="*/ 1651036 w 1653967"/>
                        <a:gd name="connsiteY14" fmla="*/ 4728282 h 4853971"/>
                        <a:gd name="connsiteX15" fmla="*/ 1117636 w 1653967"/>
                        <a:gd name="connsiteY15" fmla="*/ 4725460 h 4853971"/>
                        <a:gd name="connsiteX16" fmla="*/ 844763 w 1653967"/>
                        <a:gd name="connsiteY16" fmla="*/ 2612585 h 4853971"/>
                        <a:gd name="connsiteX17" fmla="*/ 770681 w 1653967"/>
                        <a:gd name="connsiteY17" fmla="*/ 4517322 h 4853971"/>
                        <a:gd name="connsiteX18" fmla="*/ 749072 w 1653967"/>
                        <a:gd name="connsiteY18" fmla="*/ 4831029 h 4853971"/>
                        <a:gd name="connsiteX19" fmla="*/ 362867 w 1653967"/>
                        <a:gd name="connsiteY19" fmla="*/ 4848403 h 4853971"/>
                        <a:gd name="connsiteX20" fmla="*/ 351581 w 1653967"/>
                        <a:gd name="connsiteY20" fmla="*/ 4393497 h 4853971"/>
                        <a:gd name="connsiteX21" fmla="*/ 284992 w 1653967"/>
                        <a:gd name="connsiteY21" fmla="*/ 2299320 h 4853971"/>
                        <a:gd name="connsiteX22" fmla="*/ 206058 w 1653967"/>
                        <a:gd name="connsiteY22" fmla="*/ 2244728 h 4853971"/>
                        <a:gd name="connsiteX23" fmla="*/ 339760 w 1653967"/>
                        <a:gd name="connsiteY23" fmla="*/ 1282703 h 4853971"/>
                        <a:gd name="connsiteX24" fmla="*/ 52864 w 1653967"/>
                        <a:gd name="connsiteY24" fmla="*/ 190238 h 4853971"/>
                        <a:gd name="connsiteX25" fmla="*/ 466936 w 1653967"/>
                        <a:gd name="connsiteY25" fmla="*/ 4588 h 4853971"/>
                        <a:gd name="connsiteX0" fmla="*/ 466936 w 1653967"/>
                        <a:gd name="connsiteY0" fmla="*/ 4588 h 4853971"/>
                        <a:gd name="connsiteX1" fmla="*/ 827830 w 1653967"/>
                        <a:gd name="connsiteY1" fmla="*/ 654934 h 4853971"/>
                        <a:gd name="connsiteX2" fmla="*/ 892123 w 1653967"/>
                        <a:gd name="connsiteY2" fmla="*/ 824002 h 4853971"/>
                        <a:gd name="connsiteX3" fmla="*/ 996898 w 1653967"/>
                        <a:gd name="connsiteY3" fmla="*/ 804953 h 4853971"/>
                        <a:gd name="connsiteX4" fmla="*/ 958798 w 1653967"/>
                        <a:gd name="connsiteY4" fmla="*/ 645409 h 4853971"/>
                        <a:gd name="connsiteX5" fmla="*/ 984992 w 1653967"/>
                        <a:gd name="connsiteY5" fmla="*/ 628740 h 4853971"/>
                        <a:gd name="connsiteX6" fmla="*/ 888153 w 1653967"/>
                        <a:gd name="connsiteY6" fmla="*/ 2 h 4853971"/>
                        <a:gd name="connsiteX7" fmla="*/ 1013567 w 1653967"/>
                        <a:gd name="connsiteY7" fmla="*/ 119153 h 4853971"/>
                        <a:gd name="connsiteX8" fmla="*/ 1265980 w 1653967"/>
                        <a:gd name="connsiteY8" fmla="*/ 214402 h 4853971"/>
                        <a:gd name="connsiteX9" fmla="*/ 1570780 w 1653967"/>
                        <a:gd name="connsiteY9" fmla="*/ 957793 h 4853971"/>
                        <a:gd name="connsiteX10" fmla="*/ 1515570 w 1653967"/>
                        <a:gd name="connsiteY10" fmla="*/ 1172282 h 4853971"/>
                        <a:gd name="connsiteX11" fmla="*/ 1178579 w 1653967"/>
                        <a:gd name="connsiteY11" fmla="*/ 1234635 h 4853971"/>
                        <a:gd name="connsiteX12" fmla="*/ 1337857 w 1653967"/>
                        <a:gd name="connsiteY12" fmla="*/ 2207949 h 4853971"/>
                        <a:gd name="connsiteX13" fmla="*/ 1296936 w 1653967"/>
                        <a:gd name="connsiteY13" fmla="*/ 2236084 h 4853971"/>
                        <a:gd name="connsiteX14" fmla="*/ 1651036 w 1653967"/>
                        <a:gd name="connsiteY14" fmla="*/ 4728282 h 4853971"/>
                        <a:gd name="connsiteX15" fmla="*/ 1117636 w 1653967"/>
                        <a:gd name="connsiteY15" fmla="*/ 4725460 h 4853971"/>
                        <a:gd name="connsiteX16" fmla="*/ 844763 w 1653967"/>
                        <a:gd name="connsiteY16" fmla="*/ 2612585 h 4853971"/>
                        <a:gd name="connsiteX17" fmla="*/ 770681 w 1653967"/>
                        <a:gd name="connsiteY17" fmla="*/ 4517322 h 4853971"/>
                        <a:gd name="connsiteX18" fmla="*/ 749072 w 1653967"/>
                        <a:gd name="connsiteY18" fmla="*/ 4831029 h 4853971"/>
                        <a:gd name="connsiteX19" fmla="*/ 362867 w 1653967"/>
                        <a:gd name="connsiteY19" fmla="*/ 4848403 h 4853971"/>
                        <a:gd name="connsiteX20" fmla="*/ 351581 w 1653967"/>
                        <a:gd name="connsiteY20" fmla="*/ 4393497 h 4853971"/>
                        <a:gd name="connsiteX21" fmla="*/ 284992 w 1653967"/>
                        <a:gd name="connsiteY21" fmla="*/ 2299320 h 4853971"/>
                        <a:gd name="connsiteX22" fmla="*/ 206058 w 1653967"/>
                        <a:gd name="connsiteY22" fmla="*/ 2244728 h 4853971"/>
                        <a:gd name="connsiteX23" fmla="*/ 339760 w 1653967"/>
                        <a:gd name="connsiteY23" fmla="*/ 1282703 h 4853971"/>
                        <a:gd name="connsiteX24" fmla="*/ 52864 w 1653967"/>
                        <a:gd name="connsiteY24" fmla="*/ 190238 h 4853971"/>
                        <a:gd name="connsiteX25" fmla="*/ 466936 w 1653967"/>
                        <a:gd name="connsiteY25" fmla="*/ 4588 h 4853971"/>
                        <a:gd name="connsiteX0" fmla="*/ 466936 w 1653967"/>
                        <a:gd name="connsiteY0" fmla="*/ 4588 h 4853971"/>
                        <a:gd name="connsiteX1" fmla="*/ 827830 w 1653967"/>
                        <a:gd name="connsiteY1" fmla="*/ 654934 h 4853971"/>
                        <a:gd name="connsiteX2" fmla="*/ 892123 w 1653967"/>
                        <a:gd name="connsiteY2" fmla="*/ 824002 h 4853971"/>
                        <a:gd name="connsiteX3" fmla="*/ 996898 w 1653967"/>
                        <a:gd name="connsiteY3" fmla="*/ 804953 h 4853971"/>
                        <a:gd name="connsiteX4" fmla="*/ 958798 w 1653967"/>
                        <a:gd name="connsiteY4" fmla="*/ 645409 h 4853971"/>
                        <a:gd name="connsiteX5" fmla="*/ 984992 w 1653967"/>
                        <a:gd name="connsiteY5" fmla="*/ 628740 h 4853971"/>
                        <a:gd name="connsiteX6" fmla="*/ 888153 w 1653967"/>
                        <a:gd name="connsiteY6" fmla="*/ 2 h 4853971"/>
                        <a:gd name="connsiteX7" fmla="*/ 1013567 w 1653967"/>
                        <a:gd name="connsiteY7" fmla="*/ 119153 h 4853971"/>
                        <a:gd name="connsiteX8" fmla="*/ 1265980 w 1653967"/>
                        <a:gd name="connsiteY8" fmla="*/ 214402 h 4853971"/>
                        <a:gd name="connsiteX9" fmla="*/ 1570780 w 1653967"/>
                        <a:gd name="connsiteY9" fmla="*/ 957793 h 4853971"/>
                        <a:gd name="connsiteX10" fmla="*/ 1515570 w 1653967"/>
                        <a:gd name="connsiteY10" fmla="*/ 1172282 h 4853971"/>
                        <a:gd name="connsiteX11" fmla="*/ 1178579 w 1653967"/>
                        <a:gd name="connsiteY11" fmla="*/ 1234635 h 4853971"/>
                        <a:gd name="connsiteX12" fmla="*/ 1337857 w 1653967"/>
                        <a:gd name="connsiteY12" fmla="*/ 2207949 h 4853971"/>
                        <a:gd name="connsiteX13" fmla="*/ 1296936 w 1653967"/>
                        <a:gd name="connsiteY13" fmla="*/ 2236084 h 4853971"/>
                        <a:gd name="connsiteX14" fmla="*/ 1651036 w 1653967"/>
                        <a:gd name="connsiteY14" fmla="*/ 4728282 h 4853971"/>
                        <a:gd name="connsiteX15" fmla="*/ 1117636 w 1653967"/>
                        <a:gd name="connsiteY15" fmla="*/ 4725460 h 4853971"/>
                        <a:gd name="connsiteX16" fmla="*/ 844763 w 1653967"/>
                        <a:gd name="connsiteY16" fmla="*/ 2612585 h 4853971"/>
                        <a:gd name="connsiteX17" fmla="*/ 770681 w 1653967"/>
                        <a:gd name="connsiteY17" fmla="*/ 4517322 h 4853971"/>
                        <a:gd name="connsiteX18" fmla="*/ 749072 w 1653967"/>
                        <a:gd name="connsiteY18" fmla="*/ 4831029 h 4853971"/>
                        <a:gd name="connsiteX19" fmla="*/ 362867 w 1653967"/>
                        <a:gd name="connsiteY19" fmla="*/ 4848403 h 4853971"/>
                        <a:gd name="connsiteX20" fmla="*/ 351581 w 1653967"/>
                        <a:gd name="connsiteY20" fmla="*/ 4393497 h 4853971"/>
                        <a:gd name="connsiteX21" fmla="*/ 284992 w 1653967"/>
                        <a:gd name="connsiteY21" fmla="*/ 2299320 h 4853971"/>
                        <a:gd name="connsiteX22" fmla="*/ 206058 w 1653967"/>
                        <a:gd name="connsiteY22" fmla="*/ 2244728 h 4853971"/>
                        <a:gd name="connsiteX23" fmla="*/ 339760 w 1653967"/>
                        <a:gd name="connsiteY23" fmla="*/ 1282703 h 4853971"/>
                        <a:gd name="connsiteX24" fmla="*/ 52864 w 1653967"/>
                        <a:gd name="connsiteY24" fmla="*/ 190238 h 4853971"/>
                        <a:gd name="connsiteX25" fmla="*/ 466936 w 1653967"/>
                        <a:gd name="connsiteY25" fmla="*/ 4588 h 4853971"/>
                        <a:gd name="connsiteX0" fmla="*/ 466936 w 1653967"/>
                        <a:gd name="connsiteY0" fmla="*/ 4588 h 4853971"/>
                        <a:gd name="connsiteX1" fmla="*/ 827830 w 1653967"/>
                        <a:gd name="connsiteY1" fmla="*/ 654934 h 4853971"/>
                        <a:gd name="connsiteX2" fmla="*/ 892123 w 1653967"/>
                        <a:gd name="connsiteY2" fmla="*/ 824002 h 4853971"/>
                        <a:gd name="connsiteX3" fmla="*/ 996898 w 1653967"/>
                        <a:gd name="connsiteY3" fmla="*/ 804953 h 4853971"/>
                        <a:gd name="connsiteX4" fmla="*/ 958798 w 1653967"/>
                        <a:gd name="connsiteY4" fmla="*/ 645409 h 4853971"/>
                        <a:gd name="connsiteX5" fmla="*/ 984992 w 1653967"/>
                        <a:gd name="connsiteY5" fmla="*/ 628740 h 4853971"/>
                        <a:gd name="connsiteX6" fmla="*/ 888153 w 1653967"/>
                        <a:gd name="connsiteY6" fmla="*/ 2 h 4853971"/>
                        <a:gd name="connsiteX7" fmla="*/ 1013567 w 1653967"/>
                        <a:gd name="connsiteY7" fmla="*/ 119153 h 4853971"/>
                        <a:gd name="connsiteX8" fmla="*/ 1265980 w 1653967"/>
                        <a:gd name="connsiteY8" fmla="*/ 214402 h 4853971"/>
                        <a:gd name="connsiteX9" fmla="*/ 1570780 w 1653967"/>
                        <a:gd name="connsiteY9" fmla="*/ 957793 h 4853971"/>
                        <a:gd name="connsiteX10" fmla="*/ 1515570 w 1653967"/>
                        <a:gd name="connsiteY10" fmla="*/ 1172282 h 4853971"/>
                        <a:gd name="connsiteX11" fmla="*/ 1178579 w 1653967"/>
                        <a:gd name="connsiteY11" fmla="*/ 1234635 h 4853971"/>
                        <a:gd name="connsiteX12" fmla="*/ 1337857 w 1653967"/>
                        <a:gd name="connsiteY12" fmla="*/ 2207949 h 4853971"/>
                        <a:gd name="connsiteX13" fmla="*/ 1296936 w 1653967"/>
                        <a:gd name="connsiteY13" fmla="*/ 2236084 h 4853971"/>
                        <a:gd name="connsiteX14" fmla="*/ 1651036 w 1653967"/>
                        <a:gd name="connsiteY14" fmla="*/ 4728282 h 4853971"/>
                        <a:gd name="connsiteX15" fmla="*/ 1117636 w 1653967"/>
                        <a:gd name="connsiteY15" fmla="*/ 4725460 h 4853971"/>
                        <a:gd name="connsiteX16" fmla="*/ 844763 w 1653967"/>
                        <a:gd name="connsiteY16" fmla="*/ 2612585 h 4853971"/>
                        <a:gd name="connsiteX17" fmla="*/ 770681 w 1653967"/>
                        <a:gd name="connsiteY17" fmla="*/ 4517322 h 4853971"/>
                        <a:gd name="connsiteX18" fmla="*/ 749072 w 1653967"/>
                        <a:gd name="connsiteY18" fmla="*/ 4831029 h 4853971"/>
                        <a:gd name="connsiteX19" fmla="*/ 362867 w 1653967"/>
                        <a:gd name="connsiteY19" fmla="*/ 4848403 h 4853971"/>
                        <a:gd name="connsiteX20" fmla="*/ 363487 w 1653967"/>
                        <a:gd name="connsiteY20" fmla="*/ 4391116 h 4853971"/>
                        <a:gd name="connsiteX21" fmla="*/ 284992 w 1653967"/>
                        <a:gd name="connsiteY21" fmla="*/ 2299320 h 4853971"/>
                        <a:gd name="connsiteX22" fmla="*/ 206058 w 1653967"/>
                        <a:gd name="connsiteY22" fmla="*/ 2244728 h 4853971"/>
                        <a:gd name="connsiteX23" fmla="*/ 339760 w 1653967"/>
                        <a:gd name="connsiteY23" fmla="*/ 1282703 h 4853971"/>
                        <a:gd name="connsiteX24" fmla="*/ 52864 w 1653967"/>
                        <a:gd name="connsiteY24" fmla="*/ 190238 h 4853971"/>
                        <a:gd name="connsiteX25" fmla="*/ 466936 w 1653967"/>
                        <a:gd name="connsiteY25" fmla="*/ 4588 h 4853971"/>
                        <a:gd name="connsiteX0" fmla="*/ 466936 w 1653967"/>
                        <a:gd name="connsiteY0" fmla="*/ 4588 h 4853971"/>
                        <a:gd name="connsiteX1" fmla="*/ 827830 w 1653967"/>
                        <a:gd name="connsiteY1" fmla="*/ 654934 h 4853971"/>
                        <a:gd name="connsiteX2" fmla="*/ 892123 w 1653967"/>
                        <a:gd name="connsiteY2" fmla="*/ 824002 h 4853971"/>
                        <a:gd name="connsiteX3" fmla="*/ 996898 w 1653967"/>
                        <a:gd name="connsiteY3" fmla="*/ 804953 h 4853971"/>
                        <a:gd name="connsiteX4" fmla="*/ 958798 w 1653967"/>
                        <a:gd name="connsiteY4" fmla="*/ 645409 h 4853971"/>
                        <a:gd name="connsiteX5" fmla="*/ 984992 w 1653967"/>
                        <a:gd name="connsiteY5" fmla="*/ 628740 h 4853971"/>
                        <a:gd name="connsiteX6" fmla="*/ 888153 w 1653967"/>
                        <a:gd name="connsiteY6" fmla="*/ 2 h 4853971"/>
                        <a:gd name="connsiteX7" fmla="*/ 1013567 w 1653967"/>
                        <a:gd name="connsiteY7" fmla="*/ 119153 h 4853971"/>
                        <a:gd name="connsiteX8" fmla="*/ 1265980 w 1653967"/>
                        <a:gd name="connsiteY8" fmla="*/ 214402 h 4853971"/>
                        <a:gd name="connsiteX9" fmla="*/ 1570780 w 1653967"/>
                        <a:gd name="connsiteY9" fmla="*/ 957793 h 4853971"/>
                        <a:gd name="connsiteX10" fmla="*/ 1515570 w 1653967"/>
                        <a:gd name="connsiteY10" fmla="*/ 1172282 h 4853971"/>
                        <a:gd name="connsiteX11" fmla="*/ 1178579 w 1653967"/>
                        <a:gd name="connsiteY11" fmla="*/ 1234635 h 4853971"/>
                        <a:gd name="connsiteX12" fmla="*/ 1337857 w 1653967"/>
                        <a:gd name="connsiteY12" fmla="*/ 2207949 h 4853971"/>
                        <a:gd name="connsiteX13" fmla="*/ 1296936 w 1653967"/>
                        <a:gd name="connsiteY13" fmla="*/ 2236084 h 4853971"/>
                        <a:gd name="connsiteX14" fmla="*/ 1651036 w 1653967"/>
                        <a:gd name="connsiteY14" fmla="*/ 4728282 h 4853971"/>
                        <a:gd name="connsiteX15" fmla="*/ 1117636 w 1653967"/>
                        <a:gd name="connsiteY15" fmla="*/ 4725460 h 4853971"/>
                        <a:gd name="connsiteX16" fmla="*/ 844763 w 1653967"/>
                        <a:gd name="connsiteY16" fmla="*/ 2612585 h 4853971"/>
                        <a:gd name="connsiteX17" fmla="*/ 770681 w 1653967"/>
                        <a:gd name="connsiteY17" fmla="*/ 4517322 h 4853971"/>
                        <a:gd name="connsiteX18" fmla="*/ 749072 w 1653967"/>
                        <a:gd name="connsiteY18" fmla="*/ 4831029 h 4853971"/>
                        <a:gd name="connsiteX19" fmla="*/ 362867 w 1653967"/>
                        <a:gd name="connsiteY19" fmla="*/ 4848403 h 4853971"/>
                        <a:gd name="connsiteX20" fmla="*/ 363487 w 1653967"/>
                        <a:gd name="connsiteY20" fmla="*/ 4391116 h 4853971"/>
                        <a:gd name="connsiteX21" fmla="*/ 284992 w 1653967"/>
                        <a:gd name="connsiteY21" fmla="*/ 2299320 h 4853971"/>
                        <a:gd name="connsiteX22" fmla="*/ 206058 w 1653967"/>
                        <a:gd name="connsiteY22" fmla="*/ 2244728 h 4853971"/>
                        <a:gd name="connsiteX23" fmla="*/ 339760 w 1653967"/>
                        <a:gd name="connsiteY23" fmla="*/ 1282703 h 4853971"/>
                        <a:gd name="connsiteX24" fmla="*/ 52864 w 1653967"/>
                        <a:gd name="connsiteY24" fmla="*/ 190238 h 4853971"/>
                        <a:gd name="connsiteX25" fmla="*/ 466936 w 1653967"/>
                        <a:gd name="connsiteY25" fmla="*/ 4588 h 4853971"/>
                        <a:gd name="connsiteX0" fmla="*/ 466936 w 1653967"/>
                        <a:gd name="connsiteY0" fmla="*/ 4588 h 4853971"/>
                        <a:gd name="connsiteX1" fmla="*/ 827830 w 1653967"/>
                        <a:gd name="connsiteY1" fmla="*/ 654934 h 4853971"/>
                        <a:gd name="connsiteX2" fmla="*/ 892123 w 1653967"/>
                        <a:gd name="connsiteY2" fmla="*/ 824002 h 4853971"/>
                        <a:gd name="connsiteX3" fmla="*/ 996898 w 1653967"/>
                        <a:gd name="connsiteY3" fmla="*/ 804953 h 4853971"/>
                        <a:gd name="connsiteX4" fmla="*/ 958798 w 1653967"/>
                        <a:gd name="connsiteY4" fmla="*/ 645409 h 4853971"/>
                        <a:gd name="connsiteX5" fmla="*/ 984992 w 1653967"/>
                        <a:gd name="connsiteY5" fmla="*/ 628740 h 4853971"/>
                        <a:gd name="connsiteX6" fmla="*/ 888153 w 1653967"/>
                        <a:gd name="connsiteY6" fmla="*/ 2 h 4853971"/>
                        <a:gd name="connsiteX7" fmla="*/ 1013567 w 1653967"/>
                        <a:gd name="connsiteY7" fmla="*/ 119153 h 4853971"/>
                        <a:gd name="connsiteX8" fmla="*/ 1265980 w 1653967"/>
                        <a:gd name="connsiteY8" fmla="*/ 214402 h 4853971"/>
                        <a:gd name="connsiteX9" fmla="*/ 1570780 w 1653967"/>
                        <a:gd name="connsiteY9" fmla="*/ 957793 h 4853971"/>
                        <a:gd name="connsiteX10" fmla="*/ 1515570 w 1653967"/>
                        <a:gd name="connsiteY10" fmla="*/ 1172282 h 4853971"/>
                        <a:gd name="connsiteX11" fmla="*/ 1178579 w 1653967"/>
                        <a:gd name="connsiteY11" fmla="*/ 1234635 h 4853971"/>
                        <a:gd name="connsiteX12" fmla="*/ 1337857 w 1653967"/>
                        <a:gd name="connsiteY12" fmla="*/ 2207949 h 4853971"/>
                        <a:gd name="connsiteX13" fmla="*/ 1296936 w 1653967"/>
                        <a:gd name="connsiteY13" fmla="*/ 2236084 h 4853971"/>
                        <a:gd name="connsiteX14" fmla="*/ 1651036 w 1653967"/>
                        <a:gd name="connsiteY14" fmla="*/ 4728282 h 4853971"/>
                        <a:gd name="connsiteX15" fmla="*/ 1117636 w 1653967"/>
                        <a:gd name="connsiteY15" fmla="*/ 4725460 h 4853971"/>
                        <a:gd name="connsiteX16" fmla="*/ 844763 w 1653967"/>
                        <a:gd name="connsiteY16" fmla="*/ 2612585 h 4853971"/>
                        <a:gd name="connsiteX17" fmla="*/ 770681 w 1653967"/>
                        <a:gd name="connsiteY17" fmla="*/ 4517322 h 4853971"/>
                        <a:gd name="connsiteX18" fmla="*/ 749072 w 1653967"/>
                        <a:gd name="connsiteY18" fmla="*/ 4831029 h 4853971"/>
                        <a:gd name="connsiteX19" fmla="*/ 362867 w 1653967"/>
                        <a:gd name="connsiteY19" fmla="*/ 4848403 h 4853971"/>
                        <a:gd name="connsiteX20" fmla="*/ 363487 w 1653967"/>
                        <a:gd name="connsiteY20" fmla="*/ 4391116 h 4853971"/>
                        <a:gd name="connsiteX21" fmla="*/ 284992 w 1653967"/>
                        <a:gd name="connsiteY21" fmla="*/ 2299320 h 4853971"/>
                        <a:gd name="connsiteX22" fmla="*/ 206058 w 1653967"/>
                        <a:gd name="connsiteY22" fmla="*/ 2244728 h 4853971"/>
                        <a:gd name="connsiteX23" fmla="*/ 339760 w 1653967"/>
                        <a:gd name="connsiteY23" fmla="*/ 1282703 h 4853971"/>
                        <a:gd name="connsiteX24" fmla="*/ 52864 w 1653967"/>
                        <a:gd name="connsiteY24" fmla="*/ 190238 h 4853971"/>
                        <a:gd name="connsiteX25" fmla="*/ 466936 w 1653967"/>
                        <a:gd name="connsiteY25" fmla="*/ 4588 h 4853971"/>
                        <a:gd name="connsiteX0" fmla="*/ 466936 w 1653967"/>
                        <a:gd name="connsiteY0" fmla="*/ 4588 h 4853971"/>
                        <a:gd name="connsiteX1" fmla="*/ 827830 w 1653967"/>
                        <a:gd name="connsiteY1" fmla="*/ 654934 h 4853971"/>
                        <a:gd name="connsiteX2" fmla="*/ 892123 w 1653967"/>
                        <a:gd name="connsiteY2" fmla="*/ 824002 h 4853971"/>
                        <a:gd name="connsiteX3" fmla="*/ 996898 w 1653967"/>
                        <a:gd name="connsiteY3" fmla="*/ 804953 h 4853971"/>
                        <a:gd name="connsiteX4" fmla="*/ 958798 w 1653967"/>
                        <a:gd name="connsiteY4" fmla="*/ 645409 h 4853971"/>
                        <a:gd name="connsiteX5" fmla="*/ 984992 w 1653967"/>
                        <a:gd name="connsiteY5" fmla="*/ 628740 h 4853971"/>
                        <a:gd name="connsiteX6" fmla="*/ 888153 w 1653967"/>
                        <a:gd name="connsiteY6" fmla="*/ 2 h 4853971"/>
                        <a:gd name="connsiteX7" fmla="*/ 1013567 w 1653967"/>
                        <a:gd name="connsiteY7" fmla="*/ 119153 h 4853971"/>
                        <a:gd name="connsiteX8" fmla="*/ 1265980 w 1653967"/>
                        <a:gd name="connsiteY8" fmla="*/ 214402 h 4853971"/>
                        <a:gd name="connsiteX9" fmla="*/ 1570780 w 1653967"/>
                        <a:gd name="connsiteY9" fmla="*/ 957793 h 4853971"/>
                        <a:gd name="connsiteX10" fmla="*/ 1515570 w 1653967"/>
                        <a:gd name="connsiteY10" fmla="*/ 1172282 h 4853971"/>
                        <a:gd name="connsiteX11" fmla="*/ 1178579 w 1653967"/>
                        <a:gd name="connsiteY11" fmla="*/ 1234635 h 4853971"/>
                        <a:gd name="connsiteX12" fmla="*/ 1337857 w 1653967"/>
                        <a:gd name="connsiteY12" fmla="*/ 2207949 h 4853971"/>
                        <a:gd name="connsiteX13" fmla="*/ 1296936 w 1653967"/>
                        <a:gd name="connsiteY13" fmla="*/ 2236084 h 4853971"/>
                        <a:gd name="connsiteX14" fmla="*/ 1651036 w 1653967"/>
                        <a:gd name="connsiteY14" fmla="*/ 4728282 h 4853971"/>
                        <a:gd name="connsiteX15" fmla="*/ 1117636 w 1653967"/>
                        <a:gd name="connsiteY15" fmla="*/ 4725460 h 4853971"/>
                        <a:gd name="connsiteX16" fmla="*/ 844763 w 1653967"/>
                        <a:gd name="connsiteY16" fmla="*/ 2612585 h 4853971"/>
                        <a:gd name="connsiteX17" fmla="*/ 770681 w 1653967"/>
                        <a:gd name="connsiteY17" fmla="*/ 4517322 h 4853971"/>
                        <a:gd name="connsiteX18" fmla="*/ 749072 w 1653967"/>
                        <a:gd name="connsiteY18" fmla="*/ 4831029 h 4853971"/>
                        <a:gd name="connsiteX19" fmla="*/ 362867 w 1653967"/>
                        <a:gd name="connsiteY19" fmla="*/ 4848403 h 4853971"/>
                        <a:gd name="connsiteX20" fmla="*/ 363487 w 1653967"/>
                        <a:gd name="connsiteY20" fmla="*/ 4391116 h 4853971"/>
                        <a:gd name="connsiteX21" fmla="*/ 284992 w 1653967"/>
                        <a:gd name="connsiteY21" fmla="*/ 2299320 h 4853971"/>
                        <a:gd name="connsiteX22" fmla="*/ 206058 w 1653967"/>
                        <a:gd name="connsiteY22" fmla="*/ 2244728 h 4853971"/>
                        <a:gd name="connsiteX23" fmla="*/ 339760 w 1653967"/>
                        <a:gd name="connsiteY23" fmla="*/ 1282703 h 4853971"/>
                        <a:gd name="connsiteX24" fmla="*/ 52864 w 1653967"/>
                        <a:gd name="connsiteY24" fmla="*/ 190238 h 4853971"/>
                        <a:gd name="connsiteX25" fmla="*/ 466936 w 1653967"/>
                        <a:gd name="connsiteY25" fmla="*/ 4588 h 4853971"/>
                        <a:gd name="connsiteX0" fmla="*/ 466936 w 1653967"/>
                        <a:gd name="connsiteY0" fmla="*/ 4588 h 4853971"/>
                        <a:gd name="connsiteX1" fmla="*/ 827830 w 1653967"/>
                        <a:gd name="connsiteY1" fmla="*/ 654934 h 4853971"/>
                        <a:gd name="connsiteX2" fmla="*/ 892123 w 1653967"/>
                        <a:gd name="connsiteY2" fmla="*/ 824002 h 4853971"/>
                        <a:gd name="connsiteX3" fmla="*/ 996898 w 1653967"/>
                        <a:gd name="connsiteY3" fmla="*/ 804953 h 4853971"/>
                        <a:gd name="connsiteX4" fmla="*/ 958798 w 1653967"/>
                        <a:gd name="connsiteY4" fmla="*/ 645409 h 4853971"/>
                        <a:gd name="connsiteX5" fmla="*/ 984992 w 1653967"/>
                        <a:gd name="connsiteY5" fmla="*/ 628740 h 4853971"/>
                        <a:gd name="connsiteX6" fmla="*/ 888153 w 1653967"/>
                        <a:gd name="connsiteY6" fmla="*/ 2 h 4853971"/>
                        <a:gd name="connsiteX7" fmla="*/ 1013567 w 1653967"/>
                        <a:gd name="connsiteY7" fmla="*/ 119153 h 4853971"/>
                        <a:gd name="connsiteX8" fmla="*/ 1265980 w 1653967"/>
                        <a:gd name="connsiteY8" fmla="*/ 214402 h 4853971"/>
                        <a:gd name="connsiteX9" fmla="*/ 1570780 w 1653967"/>
                        <a:gd name="connsiteY9" fmla="*/ 957793 h 4853971"/>
                        <a:gd name="connsiteX10" fmla="*/ 1515570 w 1653967"/>
                        <a:gd name="connsiteY10" fmla="*/ 1172282 h 4853971"/>
                        <a:gd name="connsiteX11" fmla="*/ 1178579 w 1653967"/>
                        <a:gd name="connsiteY11" fmla="*/ 1234635 h 4853971"/>
                        <a:gd name="connsiteX12" fmla="*/ 1337857 w 1653967"/>
                        <a:gd name="connsiteY12" fmla="*/ 2207949 h 4853971"/>
                        <a:gd name="connsiteX13" fmla="*/ 1296936 w 1653967"/>
                        <a:gd name="connsiteY13" fmla="*/ 2236084 h 4853971"/>
                        <a:gd name="connsiteX14" fmla="*/ 1651036 w 1653967"/>
                        <a:gd name="connsiteY14" fmla="*/ 4728282 h 4853971"/>
                        <a:gd name="connsiteX15" fmla="*/ 1117636 w 1653967"/>
                        <a:gd name="connsiteY15" fmla="*/ 4725460 h 4853971"/>
                        <a:gd name="connsiteX16" fmla="*/ 844763 w 1653967"/>
                        <a:gd name="connsiteY16" fmla="*/ 2612585 h 4853971"/>
                        <a:gd name="connsiteX17" fmla="*/ 770681 w 1653967"/>
                        <a:gd name="connsiteY17" fmla="*/ 4517322 h 4853971"/>
                        <a:gd name="connsiteX18" fmla="*/ 749072 w 1653967"/>
                        <a:gd name="connsiteY18" fmla="*/ 4831029 h 4853971"/>
                        <a:gd name="connsiteX19" fmla="*/ 362867 w 1653967"/>
                        <a:gd name="connsiteY19" fmla="*/ 4848403 h 4853971"/>
                        <a:gd name="connsiteX20" fmla="*/ 363487 w 1653967"/>
                        <a:gd name="connsiteY20" fmla="*/ 4391116 h 4853971"/>
                        <a:gd name="connsiteX21" fmla="*/ 284992 w 1653967"/>
                        <a:gd name="connsiteY21" fmla="*/ 2299320 h 4853971"/>
                        <a:gd name="connsiteX22" fmla="*/ 206058 w 1653967"/>
                        <a:gd name="connsiteY22" fmla="*/ 2244728 h 4853971"/>
                        <a:gd name="connsiteX23" fmla="*/ 339760 w 1653967"/>
                        <a:gd name="connsiteY23" fmla="*/ 1282703 h 4853971"/>
                        <a:gd name="connsiteX24" fmla="*/ 52864 w 1653967"/>
                        <a:gd name="connsiteY24" fmla="*/ 190238 h 4853971"/>
                        <a:gd name="connsiteX25" fmla="*/ 466936 w 1653967"/>
                        <a:gd name="connsiteY25" fmla="*/ 4588 h 4853971"/>
                        <a:gd name="connsiteX0" fmla="*/ 466936 w 1653967"/>
                        <a:gd name="connsiteY0" fmla="*/ 4588 h 4853971"/>
                        <a:gd name="connsiteX1" fmla="*/ 827830 w 1653967"/>
                        <a:gd name="connsiteY1" fmla="*/ 654934 h 4853971"/>
                        <a:gd name="connsiteX2" fmla="*/ 892123 w 1653967"/>
                        <a:gd name="connsiteY2" fmla="*/ 824002 h 4853971"/>
                        <a:gd name="connsiteX3" fmla="*/ 996898 w 1653967"/>
                        <a:gd name="connsiteY3" fmla="*/ 804953 h 4853971"/>
                        <a:gd name="connsiteX4" fmla="*/ 958798 w 1653967"/>
                        <a:gd name="connsiteY4" fmla="*/ 645409 h 4853971"/>
                        <a:gd name="connsiteX5" fmla="*/ 984992 w 1653967"/>
                        <a:gd name="connsiteY5" fmla="*/ 628740 h 4853971"/>
                        <a:gd name="connsiteX6" fmla="*/ 888153 w 1653967"/>
                        <a:gd name="connsiteY6" fmla="*/ 2 h 4853971"/>
                        <a:gd name="connsiteX7" fmla="*/ 1013567 w 1653967"/>
                        <a:gd name="connsiteY7" fmla="*/ 119153 h 4853971"/>
                        <a:gd name="connsiteX8" fmla="*/ 1265980 w 1653967"/>
                        <a:gd name="connsiteY8" fmla="*/ 214402 h 4853971"/>
                        <a:gd name="connsiteX9" fmla="*/ 1570780 w 1653967"/>
                        <a:gd name="connsiteY9" fmla="*/ 957793 h 4853971"/>
                        <a:gd name="connsiteX10" fmla="*/ 1515570 w 1653967"/>
                        <a:gd name="connsiteY10" fmla="*/ 1172282 h 4853971"/>
                        <a:gd name="connsiteX11" fmla="*/ 1178579 w 1653967"/>
                        <a:gd name="connsiteY11" fmla="*/ 1234635 h 4853971"/>
                        <a:gd name="connsiteX12" fmla="*/ 1337857 w 1653967"/>
                        <a:gd name="connsiteY12" fmla="*/ 2207949 h 4853971"/>
                        <a:gd name="connsiteX13" fmla="*/ 1296936 w 1653967"/>
                        <a:gd name="connsiteY13" fmla="*/ 2236084 h 4853971"/>
                        <a:gd name="connsiteX14" fmla="*/ 1651036 w 1653967"/>
                        <a:gd name="connsiteY14" fmla="*/ 4728282 h 4853971"/>
                        <a:gd name="connsiteX15" fmla="*/ 1117636 w 1653967"/>
                        <a:gd name="connsiteY15" fmla="*/ 4725460 h 4853971"/>
                        <a:gd name="connsiteX16" fmla="*/ 844763 w 1653967"/>
                        <a:gd name="connsiteY16" fmla="*/ 2612585 h 4853971"/>
                        <a:gd name="connsiteX17" fmla="*/ 770681 w 1653967"/>
                        <a:gd name="connsiteY17" fmla="*/ 4517322 h 4853971"/>
                        <a:gd name="connsiteX18" fmla="*/ 749072 w 1653967"/>
                        <a:gd name="connsiteY18" fmla="*/ 4831029 h 4853971"/>
                        <a:gd name="connsiteX19" fmla="*/ 362867 w 1653967"/>
                        <a:gd name="connsiteY19" fmla="*/ 4848403 h 4853971"/>
                        <a:gd name="connsiteX20" fmla="*/ 363487 w 1653967"/>
                        <a:gd name="connsiteY20" fmla="*/ 4391116 h 4853971"/>
                        <a:gd name="connsiteX21" fmla="*/ 284992 w 1653967"/>
                        <a:gd name="connsiteY21" fmla="*/ 2299320 h 4853971"/>
                        <a:gd name="connsiteX22" fmla="*/ 206058 w 1653967"/>
                        <a:gd name="connsiteY22" fmla="*/ 2244728 h 4853971"/>
                        <a:gd name="connsiteX23" fmla="*/ 339760 w 1653967"/>
                        <a:gd name="connsiteY23" fmla="*/ 1282703 h 4853971"/>
                        <a:gd name="connsiteX24" fmla="*/ 52864 w 1653967"/>
                        <a:gd name="connsiteY24" fmla="*/ 190238 h 4853971"/>
                        <a:gd name="connsiteX25" fmla="*/ 466936 w 1653967"/>
                        <a:gd name="connsiteY25" fmla="*/ 4588 h 4853971"/>
                        <a:gd name="connsiteX0" fmla="*/ 466936 w 1653967"/>
                        <a:gd name="connsiteY0" fmla="*/ 4588 h 4848630"/>
                        <a:gd name="connsiteX1" fmla="*/ 827830 w 1653967"/>
                        <a:gd name="connsiteY1" fmla="*/ 654934 h 4848630"/>
                        <a:gd name="connsiteX2" fmla="*/ 892123 w 1653967"/>
                        <a:gd name="connsiteY2" fmla="*/ 824002 h 4848630"/>
                        <a:gd name="connsiteX3" fmla="*/ 996898 w 1653967"/>
                        <a:gd name="connsiteY3" fmla="*/ 804953 h 4848630"/>
                        <a:gd name="connsiteX4" fmla="*/ 958798 w 1653967"/>
                        <a:gd name="connsiteY4" fmla="*/ 645409 h 4848630"/>
                        <a:gd name="connsiteX5" fmla="*/ 984992 w 1653967"/>
                        <a:gd name="connsiteY5" fmla="*/ 628740 h 4848630"/>
                        <a:gd name="connsiteX6" fmla="*/ 888153 w 1653967"/>
                        <a:gd name="connsiteY6" fmla="*/ 2 h 4848630"/>
                        <a:gd name="connsiteX7" fmla="*/ 1013567 w 1653967"/>
                        <a:gd name="connsiteY7" fmla="*/ 119153 h 4848630"/>
                        <a:gd name="connsiteX8" fmla="*/ 1265980 w 1653967"/>
                        <a:gd name="connsiteY8" fmla="*/ 214402 h 4848630"/>
                        <a:gd name="connsiteX9" fmla="*/ 1570780 w 1653967"/>
                        <a:gd name="connsiteY9" fmla="*/ 957793 h 4848630"/>
                        <a:gd name="connsiteX10" fmla="*/ 1515570 w 1653967"/>
                        <a:gd name="connsiteY10" fmla="*/ 1172282 h 4848630"/>
                        <a:gd name="connsiteX11" fmla="*/ 1178579 w 1653967"/>
                        <a:gd name="connsiteY11" fmla="*/ 1234635 h 4848630"/>
                        <a:gd name="connsiteX12" fmla="*/ 1337857 w 1653967"/>
                        <a:gd name="connsiteY12" fmla="*/ 2207949 h 4848630"/>
                        <a:gd name="connsiteX13" fmla="*/ 1296936 w 1653967"/>
                        <a:gd name="connsiteY13" fmla="*/ 2236084 h 4848630"/>
                        <a:gd name="connsiteX14" fmla="*/ 1651036 w 1653967"/>
                        <a:gd name="connsiteY14" fmla="*/ 4728282 h 4848630"/>
                        <a:gd name="connsiteX15" fmla="*/ 1117636 w 1653967"/>
                        <a:gd name="connsiteY15" fmla="*/ 4725460 h 4848630"/>
                        <a:gd name="connsiteX16" fmla="*/ 844763 w 1653967"/>
                        <a:gd name="connsiteY16" fmla="*/ 2612585 h 4848630"/>
                        <a:gd name="connsiteX17" fmla="*/ 770681 w 1653967"/>
                        <a:gd name="connsiteY17" fmla="*/ 4517322 h 4848630"/>
                        <a:gd name="connsiteX18" fmla="*/ 749072 w 1653967"/>
                        <a:gd name="connsiteY18" fmla="*/ 4831029 h 4848630"/>
                        <a:gd name="connsiteX19" fmla="*/ 362867 w 1653967"/>
                        <a:gd name="connsiteY19" fmla="*/ 4848403 h 4848630"/>
                        <a:gd name="connsiteX20" fmla="*/ 363487 w 1653967"/>
                        <a:gd name="connsiteY20" fmla="*/ 4391116 h 4848630"/>
                        <a:gd name="connsiteX21" fmla="*/ 284992 w 1653967"/>
                        <a:gd name="connsiteY21" fmla="*/ 2299320 h 4848630"/>
                        <a:gd name="connsiteX22" fmla="*/ 206058 w 1653967"/>
                        <a:gd name="connsiteY22" fmla="*/ 2244728 h 4848630"/>
                        <a:gd name="connsiteX23" fmla="*/ 339760 w 1653967"/>
                        <a:gd name="connsiteY23" fmla="*/ 1282703 h 4848630"/>
                        <a:gd name="connsiteX24" fmla="*/ 52864 w 1653967"/>
                        <a:gd name="connsiteY24" fmla="*/ 190238 h 4848630"/>
                        <a:gd name="connsiteX25" fmla="*/ 466936 w 1653967"/>
                        <a:gd name="connsiteY25" fmla="*/ 4588 h 4848630"/>
                        <a:gd name="connsiteX0" fmla="*/ 466936 w 1653967"/>
                        <a:gd name="connsiteY0" fmla="*/ 4588 h 4848630"/>
                        <a:gd name="connsiteX1" fmla="*/ 827830 w 1653967"/>
                        <a:gd name="connsiteY1" fmla="*/ 654934 h 4848630"/>
                        <a:gd name="connsiteX2" fmla="*/ 892123 w 1653967"/>
                        <a:gd name="connsiteY2" fmla="*/ 824002 h 4848630"/>
                        <a:gd name="connsiteX3" fmla="*/ 996898 w 1653967"/>
                        <a:gd name="connsiteY3" fmla="*/ 804953 h 4848630"/>
                        <a:gd name="connsiteX4" fmla="*/ 958798 w 1653967"/>
                        <a:gd name="connsiteY4" fmla="*/ 645409 h 4848630"/>
                        <a:gd name="connsiteX5" fmla="*/ 984992 w 1653967"/>
                        <a:gd name="connsiteY5" fmla="*/ 628740 h 4848630"/>
                        <a:gd name="connsiteX6" fmla="*/ 888153 w 1653967"/>
                        <a:gd name="connsiteY6" fmla="*/ 2 h 4848630"/>
                        <a:gd name="connsiteX7" fmla="*/ 1013567 w 1653967"/>
                        <a:gd name="connsiteY7" fmla="*/ 119153 h 4848630"/>
                        <a:gd name="connsiteX8" fmla="*/ 1265980 w 1653967"/>
                        <a:gd name="connsiteY8" fmla="*/ 214402 h 4848630"/>
                        <a:gd name="connsiteX9" fmla="*/ 1570780 w 1653967"/>
                        <a:gd name="connsiteY9" fmla="*/ 957793 h 4848630"/>
                        <a:gd name="connsiteX10" fmla="*/ 1515570 w 1653967"/>
                        <a:gd name="connsiteY10" fmla="*/ 1172282 h 4848630"/>
                        <a:gd name="connsiteX11" fmla="*/ 1178579 w 1653967"/>
                        <a:gd name="connsiteY11" fmla="*/ 1234635 h 4848630"/>
                        <a:gd name="connsiteX12" fmla="*/ 1337857 w 1653967"/>
                        <a:gd name="connsiteY12" fmla="*/ 2207949 h 4848630"/>
                        <a:gd name="connsiteX13" fmla="*/ 1296936 w 1653967"/>
                        <a:gd name="connsiteY13" fmla="*/ 2236084 h 4848630"/>
                        <a:gd name="connsiteX14" fmla="*/ 1651036 w 1653967"/>
                        <a:gd name="connsiteY14" fmla="*/ 4728282 h 4848630"/>
                        <a:gd name="connsiteX15" fmla="*/ 1117636 w 1653967"/>
                        <a:gd name="connsiteY15" fmla="*/ 4725460 h 4848630"/>
                        <a:gd name="connsiteX16" fmla="*/ 844763 w 1653967"/>
                        <a:gd name="connsiteY16" fmla="*/ 2612585 h 4848630"/>
                        <a:gd name="connsiteX17" fmla="*/ 770681 w 1653967"/>
                        <a:gd name="connsiteY17" fmla="*/ 4517322 h 4848630"/>
                        <a:gd name="connsiteX18" fmla="*/ 749072 w 1653967"/>
                        <a:gd name="connsiteY18" fmla="*/ 4831029 h 4848630"/>
                        <a:gd name="connsiteX19" fmla="*/ 362867 w 1653967"/>
                        <a:gd name="connsiteY19" fmla="*/ 4848403 h 4848630"/>
                        <a:gd name="connsiteX20" fmla="*/ 363487 w 1653967"/>
                        <a:gd name="connsiteY20" fmla="*/ 4391116 h 4848630"/>
                        <a:gd name="connsiteX21" fmla="*/ 284992 w 1653967"/>
                        <a:gd name="connsiteY21" fmla="*/ 2299320 h 4848630"/>
                        <a:gd name="connsiteX22" fmla="*/ 206058 w 1653967"/>
                        <a:gd name="connsiteY22" fmla="*/ 2244728 h 4848630"/>
                        <a:gd name="connsiteX23" fmla="*/ 339760 w 1653967"/>
                        <a:gd name="connsiteY23" fmla="*/ 1282703 h 4848630"/>
                        <a:gd name="connsiteX24" fmla="*/ 52864 w 1653967"/>
                        <a:gd name="connsiteY24" fmla="*/ 190238 h 4848630"/>
                        <a:gd name="connsiteX25" fmla="*/ 466936 w 1653967"/>
                        <a:gd name="connsiteY25" fmla="*/ 4588 h 4848630"/>
                        <a:gd name="connsiteX0" fmla="*/ 466936 w 1653967"/>
                        <a:gd name="connsiteY0" fmla="*/ 4588 h 4848630"/>
                        <a:gd name="connsiteX1" fmla="*/ 827830 w 1653967"/>
                        <a:gd name="connsiteY1" fmla="*/ 654934 h 4848630"/>
                        <a:gd name="connsiteX2" fmla="*/ 892123 w 1653967"/>
                        <a:gd name="connsiteY2" fmla="*/ 824002 h 4848630"/>
                        <a:gd name="connsiteX3" fmla="*/ 996898 w 1653967"/>
                        <a:gd name="connsiteY3" fmla="*/ 804953 h 4848630"/>
                        <a:gd name="connsiteX4" fmla="*/ 958798 w 1653967"/>
                        <a:gd name="connsiteY4" fmla="*/ 645409 h 4848630"/>
                        <a:gd name="connsiteX5" fmla="*/ 984992 w 1653967"/>
                        <a:gd name="connsiteY5" fmla="*/ 628740 h 4848630"/>
                        <a:gd name="connsiteX6" fmla="*/ 888153 w 1653967"/>
                        <a:gd name="connsiteY6" fmla="*/ 2 h 4848630"/>
                        <a:gd name="connsiteX7" fmla="*/ 1013567 w 1653967"/>
                        <a:gd name="connsiteY7" fmla="*/ 119153 h 4848630"/>
                        <a:gd name="connsiteX8" fmla="*/ 1265980 w 1653967"/>
                        <a:gd name="connsiteY8" fmla="*/ 214402 h 4848630"/>
                        <a:gd name="connsiteX9" fmla="*/ 1570780 w 1653967"/>
                        <a:gd name="connsiteY9" fmla="*/ 957793 h 4848630"/>
                        <a:gd name="connsiteX10" fmla="*/ 1515570 w 1653967"/>
                        <a:gd name="connsiteY10" fmla="*/ 1172282 h 4848630"/>
                        <a:gd name="connsiteX11" fmla="*/ 1178579 w 1653967"/>
                        <a:gd name="connsiteY11" fmla="*/ 1234635 h 4848630"/>
                        <a:gd name="connsiteX12" fmla="*/ 1337857 w 1653967"/>
                        <a:gd name="connsiteY12" fmla="*/ 2207949 h 4848630"/>
                        <a:gd name="connsiteX13" fmla="*/ 1296936 w 1653967"/>
                        <a:gd name="connsiteY13" fmla="*/ 2236084 h 4848630"/>
                        <a:gd name="connsiteX14" fmla="*/ 1651036 w 1653967"/>
                        <a:gd name="connsiteY14" fmla="*/ 4728282 h 4848630"/>
                        <a:gd name="connsiteX15" fmla="*/ 1117636 w 1653967"/>
                        <a:gd name="connsiteY15" fmla="*/ 4725460 h 4848630"/>
                        <a:gd name="connsiteX16" fmla="*/ 844763 w 1653967"/>
                        <a:gd name="connsiteY16" fmla="*/ 2612585 h 4848630"/>
                        <a:gd name="connsiteX17" fmla="*/ 770681 w 1653967"/>
                        <a:gd name="connsiteY17" fmla="*/ 4517322 h 4848630"/>
                        <a:gd name="connsiteX18" fmla="*/ 749072 w 1653967"/>
                        <a:gd name="connsiteY18" fmla="*/ 4831029 h 4848630"/>
                        <a:gd name="connsiteX19" fmla="*/ 362867 w 1653967"/>
                        <a:gd name="connsiteY19" fmla="*/ 4848403 h 4848630"/>
                        <a:gd name="connsiteX20" fmla="*/ 363487 w 1653967"/>
                        <a:gd name="connsiteY20" fmla="*/ 4391116 h 4848630"/>
                        <a:gd name="connsiteX21" fmla="*/ 284992 w 1653967"/>
                        <a:gd name="connsiteY21" fmla="*/ 2299320 h 4848630"/>
                        <a:gd name="connsiteX22" fmla="*/ 206058 w 1653967"/>
                        <a:gd name="connsiteY22" fmla="*/ 2244728 h 4848630"/>
                        <a:gd name="connsiteX23" fmla="*/ 339760 w 1653967"/>
                        <a:gd name="connsiteY23" fmla="*/ 1282703 h 4848630"/>
                        <a:gd name="connsiteX24" fmla="*/ 52864 w 1653967"/>
                        <a:gd name="connsiteY24" fmla="*/ 190238 h 4848630"/>
                        <a:gd name="connsiteX25" fmla="*/ 466936 w 1653967"/>
                        <a:gd name="connsiteY25" fmla="*/ 4588 h 4848630"/>
                        <a:gd name="connsiteX0" fmla="*/ 466936 w 1653967"/>
                        <a:gd name="connsiteY0" fmla="*/ 4588 h 4848630"/>
                        <a:gd name="connsiteX1" fmla="*/ 827830 w 1653967"/>
                        <a:gd name="connsiteY1" fmla="*/ 654934 h 4848630"/>
                        <a:gd name="connsiteX2" fmla="*/ 892123 w 1653967"/>
                        <a:gd name="connsiteY2" fmla="*/ 824002 h 4848630"/>
                        <a:gd name="connsiteX3" fmla="*/ 996898 w 1653967"/>
                        <a:gd name="connsiteY3" fmla="*/ 804953 h 4848630"/>
                        <a:gd name="connsiteX4" fmla="*/ 958798 w 1653967"/>
                        <a:gd name="connsiteY4" fmla="*/ 645409 h 4848630"/>
                        <a:gd name="connsiteX5" fmla="*/ 984992 w 1653967"/>
                        <a:gd name="connsiteY5" fmla="*/ 628740 h 4848630"/>
                        <a:gd name="connsiteX6" fmla="*/ 888153 w 1653967"/>
                        <a:gd name="connsiteY6" fmla="*/ 2 h 4848630"/>
                        <a:gd name="connsiteX7" fmla="*/ 1013567 w 1653967"/>
                        <a:gd name="connsiteY7" fmla="*/ 119153 h 4848630"/>
                        <a:gd name="connsiteX8" fmla="*/ 1265980 w 1653967"/>
                        <a:gd name="connsiteY8" fmla="*/ 214402 h 4848630"/>
                        <a:gd name="connsiteX9" fmla="*/ 1570780 w 1653967"/>
                        <a:gd name="connsiteY9" fmla="*/ 957793 h 4848630"/>
                        <a:gd name="connsiteX10" fmla="*/ 1515570 w 1653967"/>
                        <a:gd name="connsiteY10" fmla="*/ 1172282 h 4848630"/>
                        <a:gd name="connsiteX11" fmla="*/ 1178579 w 1653967"/>
                        <a:gd name="connsiteY11" fmla="*/ 1234635 h 4848630"/>
                        <a:gd name="connsiteX12" fmla="*/ 1337857 w 1653967"/>
                        <a:gd name="connsiteY12" fmla="*/ 2207949 h 4848630"/>
                        <a:gd name="connsiteX13" fmla="*/ 1296936 w 1653967"/>
                        <a:gd name="connsiteY13" fmla="*/ 2236084 h 4848630"/>
                        <a:gd name="connsiteX14" fmla="*/ 1651036 w 1653967"/>
                        <a:gd name="connsiteY14" fmla="*/ 4728282 h 4848630"/>
                        <a:gd name="connsiteX15" fmla="*/ 1117636 w 1653967"/>
                        <a:gd name="connsiteY15" fmla="*/ 4725460 h 4848630"/>
                        <a:gd name="connsiteX16" fmla="*/ 1095483 w 1653967"/>
                        <a:gd name="connsiteY16" fmla="*/ 4281102 h 4848630"/>
                        <a:gd name="connsiteX17" fmla="*/ 844763 w 1653967"/>
                        <a:gd name="connsiteY17" fmla="*/ 2612585 h 4848630"/>
                        <a:gd name="connsiteX18" fmla="*/ 770681 w 1653967"/>
                        <a:gd name="connsiteY18" fmla="*/ 4517322 h 4848630"/>
                        <a:gd name="connsiteX19" fmla="*/ 749072 w 1653967"/>
                        <a:gd name="connsiteY19" fmla="*/ 4831029 h 4848630"/>
                        <a:gd name="connsiteX20" fmla="*/ 362867 w 1653967"/>
                        <a:gd name="connsiteY20" fmla="*/ 4848403 h 4848630"/>
                        <a:gd name="connsiteX21" fmla="*/ 363487 w 1653967"/>
                        <a:gd name="connsiteY21" fmla="*/ 4391116 h 4848630"/>
                        <a:gd name="connsiteX22" fmla="*/ 284992 w 1653967"/>
                        <a:gd name="connsiteY22" fmla="*/ 2299320 h 4848630"/>
                        <a:gd name="connsiteX23" fmla="*/ 206058 w 1653967"/>
                        <a:gd name="connsiteY23" fmla="*/ 2244728 h 4848630"/>
                        <a:gd name="connsiteX24" fmla="*/ 339760 w 1653967"/>
                        <a:gd name="connsiteY24" fmla="*/ 1282703 h 4848630"/>
                        <a:gd name="connsiteX25" fmla="*/ 52864 w 1653967"/>
                        <a:gd name="connsiteY25" fmla="*/ 190238 h 4848630"/>
                        <a:gd name="connsiteX26" fmla="*/ 466936 w 1653967"/>
                        <a:gd name="connsiteY26" fmla="*/ 4588 h 4848630"/>
                        <a:gd name="connsiteX0" fmla="*/ 466936 w 1653967"/>
                        <a:gd name="connsiteY0" fmla="*/ 4588 h 4848630"/>
                        <a:gd name="connsiteX1" fmla="*/ 827830 w 1653967"/>
                        <a:gd name="connsiteY1" fmla="*/ 654934 h 4848630"/>
                        <a:gd name="connsiteX2" fmla="*/ 892123 w 1653967"/>
                        <a:gd name="connsiteY2" fmla="*/ 824002 h 4848630"/>
                        <a:gd name="connsiteX3" fmla="*/ 996898 w 1653967"/>
                        <a:gd name="connsiteY3" fmla="*/ 804953 h 4848630"/>
                        <a:gd name="connsiteX4" fmla="*/ 958798 w 1653967"/>
                        <a:gd name="connsiteY4" fmla="*/ 645409 h 4848630"/>
                        <a:gd name="connsiteX5" fmla="*/ 984992 w 1653967"/>
                        <a:gd name="connsiteY5" fmla="*/ 628740 h 4848630"/>
                        <a:gd name="connsiteX6" fmla="*/ 888153 w 1653967"/>
                        <a:gd name="connsiteY6" fmla="*/ 2 h 4848630"/>
                        <a:gd name="connsiteX7" fmla="*/ 1013567 w 1653967"/>
                        <a:gd name="connsiteY7" fmla="*/ 119153 h 4848630"/>
                        <a:gd name="connsiteX8" fmla="*/ 1265980 w 1653967"/>
                        <a:gd name="connsiteY8" fmla="*/ 214402 h 4848630"/>
                        <a:gd name="connsiteX9" fmla="*/ 1570780 w 1653967"/>
                        <a:gd name="connsiteY9" fmla="*/ 957793 h 4848630"/>
                        <a:gd name="connsiteX10" fmla="*/ 1515570 w 1653967"/>
                        <a:gd name="connsiteY10" fmla="*/ 1172282 h 4848630"/>
                        <a:gd name="connsiteX11" fmla="*/ 1178579 w 1653967"/>
                        <a:gd name="connsiteY11" fmla="*/ 1234635 h 4848630"/>
                        <a:gd name="connsiteX12" fmla="*/ 1337857 w 1653967"/>
                        <a:gd name="connsiteY12" fmla="*/ 2207949 h 4848630"/>
                        <a:gd name="connsiteX13" fmla="*/ 1296936 w 1653967"/>
                        <a:gd name="connsiteY13" fmla="*/ 2236084 h 4848630"/>
                        <a:gd name="connsiteX14" fmla="*/ 1651036 w 1653967"/>
                        <a:gd name="connsiteY14" fmla="*/ 4728282 h 4848630"/>
                        <a:gd name="connsiteX15" fmla="*/ 1117636 w 1653967"/>
                        <a:gd name="connsiteY15" fmla="*/ 4725460 h 4848630"/>
                        <a:gd name="connsiteX16" fmla="*/ 1095483 w 1653967"/>
                        <a:gd name="connsiteY16" fmla="*/ 4281102 h 4848630"/>
                        <a:gd name="connsiteX17" fmla="*/ 844763 w 1653967"/>
                        <a:gd name="connsiteY17" fmla="*/ 2612585 h 4848630"/>
                        <a:gd name="connsiteX18" fmla="*/ 770681 w 1653967"/>
                        <a:gd name="connsiteY18" fmla="*/ 4517322 h 4848630"/>
                        <a:gd name="connsiteX19" fmla="*/ 749072 w 1653967"/>
                        <a:gd name="connsiteY19" fmla="*/ 4831029 h 4848630"/>
                        <a:gd name="connsiteX20" fmla="*/ 362867 w 1653967"/>
                        <a:gd name="connsiteY20" fmla="*/ 4848403 h 4848630"/>
                        <a:gd name="connsiteX21" fmla="*/ 363487 w 1653967"/>
                        <a:gd name="connsiteY21" fmla="*/ 4391116 h 4848630"/>
                        <a:gd name="connsiteX22" fmla="*/ 284992 w 1653967"/>
                        <a:gd name="connsiteY22" fmla="*/ 2299320 h 4848630"/>
                        <a:gd name="connsiteX23" fmla="*/ 206058 w 1653967"/>
                        <a:gd name="connsiteY23" fmla="*/ 2244728 h 4848630"/>
                        <a:gd name="connsiteX24" fmla="*/ 339760 w 1653967"/>
                        <a:gd name="connsiteY24" fmla="*/ 1282703 h 4848630"/>
                        <a:gd name="connsiteX25" fmla="*/ 52864 w 1653967"/>
                        <a:gd name="connsiteY25" fmla="*/ 190238 h 4848630"/>
                        <a:gd name="connsiteX26" fmla="*/ 466936 w 1653967"/>
                        <a:gd name="connsiteY26" fmla="*/ 4588 h 4848630"/>
                        <a:gd name="connsiteX0" fmla="*/ 466936 w 1653967"/>
                        <a:gd name="connsiteY0" fmla="*/ 4588 h 4848630"/>
                        <a:gd name="connsiteX1" fmla="*/ 827830 w 1653967"/>
                        <a:gd name="connsiteY1" fmla="*/ 654934 h 4848630"/>
                        <a:gd name="connsiteX2" fmla="*/ 892123 w 1653967"/>
                        <a:gd name="connsiteY2" fmla="*/ 824002 h 4848630"/>
                        <a:gd name="connsiteX3" fmla="*/ 996898 w 1653967"/>
                        <a:gd name="connsiteY3" fmla="*/ 804953 h 4848630"/>
                        <a:gd name="connsiteX4" fmla="*/ 958798 w 1653967"/>
                        <a:gd name="connsiteY4" fmla="*/ 645409 h 4848630"/>
                        <a:gd name="connsiteX5" fmla="*/ 984992 w 1653967"/>
                        <a:gd name="connsiteY5" fmla="*/ 628740 h 4848630"/>
                        <a:gd name="connsiteX6" fmla="*/ 888153 w 1653967"/>
                        <a:gd name="connsiteY6" fmla="*/ 2 h 4848630"/>
                        <a:gd name="connsiteX7" fmla="*/ 1013567 w 1653967"/>
                        <a:gd name="connsiteY7" fmla="*/ 119153 h 4848630"/>
                        <a:gd name="connsiteX8" fmla="*/ 1265980 w 1653967"/>
                        <a:gd name="connsiteY8" fmla="*/ 214402 h 4848630"/>
                        <a:gd name="connsiteX9" fmla="*/ 1570780 w 1653967"/>
                        <a:gd name="connsiteY9" fmla="*/ 957793 h 4848630"/>
                        <a:gd name="connsiteX10" fmla="*/ 1515570 w 1653967"/>
                        <a:gd name="connsiteY10" fmla="*/ 1172282 h 4848630"/>
                        <a:gd name="connsiteX11" fmla="*/ 1178579 w 1653967"/>
                        <a:gd name="connsiteY11" fmla="*/ 1234635 h 4848630"/>
                        <a:gd name="connsiteX12" fmla="*/ 1337857 w 1653967"/>
                        <a:gd name="connsiteY12" fmla="*/ 2207949 h 4848630"/>
                        <a:gd name="connsiteX13" fmla="*/ 1296936 w 1653967"/>
                        <a:gd name="connsiteY13" fmla="*/ 2236084 h 4848630"/>
                        <a:gd name="connsiteX14" fmla="*/ 1651036 w 1653967"/>
                        <a:gd name="connsiteY14" fmla="*/ 4728282 h 4848630"/>
                        <a:gd name="connsiteX15" fmla="*/ 1117636 w 1653967"/>
                        <a:gd name="connsiteY15" fmla="*/ 4725460 h 4848630"/>
                        <a:gd name="connsiteX16" fmla="*/ 1095483 w 1653967"/>
                        <a:gd name="connsiteY16" fmla="*/ 4281102 h 4848630"/>
                        <a:gd name="connsiteX17" fmla="*/ 844763 w 1653967"/>
                        <a:gd name="connsiteY17" fmla="*/ 2612585 h 4848630"/>
                        <a:gd name="connsiteX18" fmla="*/ 770681 w 1653967"/>
                        <a:gd name="connsiteY18" fmla="*/ 4517322 h 4848630"/>
                        <a:gd name="connsiteX19" fmla="*/ 749072 w 1653967"/>
                        <a:gd name="connsiteY19" fmla="*/ 4831029 h 4848630"/>
                        <a:gd name="connsiteX20" fmla="*/ 362867 w 1653967"/>
                        <a:gd name="connsiteY20" fmla="*/ 4848403 h 4848630"/>
                        <a:gd name="connsiteX21" fmla="*/ 363487 w 1653967"/>
                        <a:gd name="connsiteY21" fmla="*/ 4391116 h 4848630"/>
                        <a:gd name="connsiteX22" fmla="*/ 284992 w 1653967"/>
                        <a:gd name="connsiteY22" fmla="*/ 2299320 h 4848630"/>
                        <a:gd name="connsiteX23" fmla="*/ 206058 w 1653967"/>
                        <a:gd name="connsiteY23" fmla="*/ 2244728 h 4848630"/>
                        <a:gd name="connsiteX24" fmla="*/ 339760 w 1653967"/>
                        <a:gd name="connsiteY24" fmla="*/ 1282703 h 4848630"/>
                        <a:gd name="connsiteX25" fmla="*/ 52864 w 1653967"/>
                        <a:gd name="connsiteY25" fmla="*/ 190238 h 4848630"/>
                        <a:gd name="connsiteX26" fmla="*/ 466936 w 1653967"/>
                        <a:gd name="connsiteY26" fmla="*/ 4588 h 4848630"/>
                        <a:gd name="connsiteX0" fmla="*/ 466936 w 1653967"/>
                        <a:gd name="connsiteY0" fmla="*/ 4588 h 4848630"/>
                        <a:gd name="connsiteX1" fmla="*/ 827830 w 1653967"/>
                        <a:gd name="connsiteY1" fmla="*/ 654934 h 4848630"/>
                        <a:gd name="connsiteX2" fmla="*/ 892123 w 1653967"/>
                        <a:gd name="connsiteY2" fmla="*/ 824002 h 4848630"/>
                        <a:gd name="connsiteX3" fmla="*/ 996898 w 1653967"/>
                        <a:gd name="connsiteY3" fmla="*/ 804953 h 4848630"/>
                        <a:gd name="connsiteX4" fmla="*/ 958798 w 1653967"/>
                        <a:gd name="connsiteY4" fmla="*/ 645409 h 4848630"/>
                        <a:gd name="connsiteX5" fmla="*/ 984992 w 1653967"/>
                        <a:gd name="connsiteY5" fmla="*/ 628740 h 4848630"/>
                        <a:gd name="connsiteX6" fmla="*/ 888153 w 1653967"/>
                        <a:gd name="connsiteY6" fmla="*/ 2 h 4848630"/>
                        <a:gd name="connsiteX7" fmla="*/ 1013567 w 1653967"/>
                        <a:gd name="connsiteY7" fmla="*/ 119153 h 4848630"/>
                        <a:gd name="connsiteX8" fmla="*/ 1265980 w 1653967"/>
                        <a:gd name="connsiteY8" fmla="*/ 214402 h 4848630"/>
                        <a:gd name="connsiteX9" fmla="*/ 1570780 w 1653967"/>
                        <a:gd name="connsiteY9" fmla="*/ 957793 h 4848630"/>
                        <a:gd name="connsiteX10" fmla="*/ 1515570 w 1653967"/>
                        <a:gd name="connsiteY10" fmla="*/ 1172282 h 4848630"/>
                        <a:gd name="connsiteX11" fmla="*/ 1178579 w 1653967"/>
                        <a:gd name="connsiteY11" fmla="*/ 1234635 h 4848630"/>
                        <a:gd name="connsiteX12" fmla="*/ 1337857 w 1653967"/>
                        <a:gd name="connsiteY12" fmla="*/ 2207949 h 4848630"/>
                        <a:gd name="connsiteX13" fmla="*/ 1296936 w 1653967"/>
                        <a:gd name="connsiteY13" fmla="*/ 2236084 h 4848630"/>
                        <a:gd name="connsiteX14" fmla="*/ 1651036 w 1653967"/>
                        <a:gd name="connsiteY14" fmla="*/ 4728282 h 4848630"/>
                        <a:gd name="connsiteX15" fmla="*/ 1117636 w 1653967"/>
                        <a:gd name="connsiteY15" fmla="*/ 4725460 h 4848630"/>
                        <a:gd name="connsiteX16" fmla="*/ 1095483 w 1653967"/>
                        <a:gd name="connsiteY16" fmla="*/ 4281102 h 4848630"/>
                        <a:gd name="connsiteX17" fmla="*/ 844763 w 1653967"/>
                        <a:gd name="connsiteY17" fmla="*/ 2612585 h 4848630"/>
                        <a:gd name="connsiteX18" fmla="*/ 770681 w 1653967"/>
                        <a:gd name="connsiteY18" fmla="*/ 4517322 h 4848630"/>
                        <a:gd name="connsiteX19" fmla="*/ 749072 w 1653967"/>
                        <a:gd name="connsiteY19" fmla="*/ 4831029 h 4848630"/>
                        <a:gd name="connsiteX20" fmla="*/ 362867 w 1653967"/>
                        <a:gd name="connsiteY20" fmla="*/ 4848403 h 4848630"/>
                        <a:gd name="connsiteX21" fmla="*/ 363487 w 1653967"/>
                        <a:gd name="connsiteY21" fmla="*/ 4391116 h 4848630"/>
                        <a:gd name="connsiteX22" fmla="*/ 284992 w 1653967"/>
                        <a:gd name="connsiteY22" fmla="*/ 2299320 h 4848630"/>
                        <a:gd name="connsiteX23" fmla="*/ 206058 w 1653967"/>
                        <a:gd name="connsiteY23" fmla="*/ 2244728 h 4848630"/>
                        <a:gd name="connsiteX24" fmla="*/ 339760 w 1653967"/>
                        <a:gd name="connsiteY24" fmla="*/ 1282703 h 4848630"/>
                        <a:gd name="connsiteX25" fmla="*/ 52864 w 1653967"/>
                        <a:gd name="connsiteY25" fmla="*/ 190238 h 4848630"/>
                        <a:gd name="connsiteX26" fmla="*/ 466936 w 1653967"/>
                        <a:gd name="connsiteY26" fmla="*/ 4588 h 4848630"/>
                        <a:gd name="connsiteX0" fmla="*/ 466936 w 1683342"/>
                        <a:gd name="connsiteY0" fmla="*/ 4588 h 4848630"/>
                        <a:gd name="connsiteX1" fmla="*/ 827830 w 1683342"/>
                        <a:gd name="connsiteY1" fmla="*/ 654934 h 4848630"/>
                        <a:gd name="connsiteX2" fmla="*/ 892123 w 1683342"/>
                        <a:gd name="connsiteY2" fmla="*/ 824002 h 4848630"/>
                        <a:gd name="connsiteX3" fmla="*/ 996898 w 1683342"/>
                        <a:gd name="connsiteY3" fmla="*/ 804953 h 4848630"/>
                        <a:gd name="connsiteX4" fmla="*/ 958798 w 1683342"/>
                        <a:gd name="connsiteY4" fmla="*/ 645409 h 4848630"/>
                        <a:gd name="connsiteX5" fmla="*/ 984992 w 1683342"/>
                        <a:gd name="connsiteY5" fmla="*/ 628740 h 4848630"/>
                        <a:gd name="connsiteX6" fmla="*/ 888153 w 1683342"/>
                        <a:gd name="connsiteY6" fmla="*/ 2 h 4848630"/>
                        <a:gd name="connsiteX7" fmla="*/ 1013567 w 1683342"/>
                        <a:gd name="connsiteY7" fmla="*/ 119153 h 4848630"/>
                        <a:gd name="connsiteX8" fmla="*/ 1265980 w 1683342"/>
                        <a:gd name="connsiteY8" fmla="*/ 214402 h 4848630"/>
                        <a:gd name="connsiteX9" fmla="*/ 1570780 w 1683342"/>
                        <a:gd name="connsiteY9" fmla="*/ 957793 h 4848630"/>
                        <a:gd name="connsiteX10" fmla="*/ 1515570 w 1683342"/>
                        <a:gd name="connsiteY10" fmla="*/ 1172282 h 4848630"/>
                        <a:gd name="connsiteX11" fmla="*/ 1178579 w 1683342"/>
                        <a:gd name="connsiteY11" fmla="*/ 1234635 h 4848630"/>
                        <a:gd name="connsiteX12" fmla="*/ 1337857 w 1683342"/>
                        <a:gd name="connsiteY12" fmla="*/ 2207949 h 4848630"/>
                        <a:gd name="connsiteX13" fmla="*/ 1296936 w 1683342"/>
                        <a:gd name="connsiteY13" fmla="*/ 2236084 h 4848630"/>
                        <a:gd name="connsiteX14" fmla="*/ 1564113 w 1683342"/>
                        <a:gd name="connsiteY14" fmla="*/ 4498272 h 4848630"/>
                        <a:gd name="connsiteX15" fmla="*/ 1651036 w 1683342"/>
                        <a:gd name="connsiteY15" fmla="*/ 4728282 h 4848630"/>
                        <a:gd name="connsiteX16" fmla="*/ 1117636 w 1683342"/>
                        <a:gd name="connsiteY16" fmla="*/ 4725460 h 4848630"/>
                        <a:gd name="connsiteX17" fmla="*/ 1095483 w 1683342"/>
                        <a:gd name="connsiteY17" fmla="*/ 4281102 h 4848630"/>
                        <a:gd name="connsiteX18" fmla="*/ 844763 w 1683342"/>
                        <a:gd name="connsiteY18" fmla="*/ 2612585 h 4848630"/>
                        <a:gd name="connsiteX19" fmla="*/ 770681 w 1683342"/>
                        <a:gd name="connsiteY19" fmla="*/ 4517322 h 4848630"/>
                        <a:gd name="connsiteX20" fmla="*/ 749072 w 1683342"/>
                        <a:gd name="connsiteY20" fmla="*/ 4831029 h 4848630"/>
                        <a:gd name="connsiteX21" fmla="*/ 362867 w 1683342"/>
                        <a:gd name="connsiteY21" fmla="*/ 4848403 h 4848630"/>
                        <a:gd name="connsiteX22" fmla="*/ 363487 w 1683342"/>
                        <a:gd name="connsiteY22" fmla="*/ 4391116 h 4848630"/>
                        <a:gd name="connsiteX23" fmla="*/ 284992 w 1683342"/>
                        <a:gd name="connsiteY23" fmla="*/ 2299320 h 4848630"/>
                        <a:gd name="connsiteX24" fmla="*/ 206058 w 1683342"/>
                        <a:gd name="connsiteY24" fmla="*/ 2244728 h 4848630"/>
                        <a:gd name="connsiteX25" fmla="*/ 339760 w 1683342"/>
                        <a:gd name="connsiteY25" fmla="*/ 1282703 h 4848630"/>
                        <a:gd name="connsiteX26" fmla="*/ 52864 w 1683342"/>
                        <a:gd name="connsiteY26" fmla="*/ 190238 h 4848630"/>
                        <a:gd name="connsiteX27" fmla="*/ 466936 w 1683342"/>
                        <a:gd name="connsiteY27" fmla="*/ 4588 h 4848630"/>
                        <a:gd name="connsiteX0" fmla="*/ 466936 w 1683342"/>
                        <a:gd name="connsiteY0" fmla="*/ 4588 h 4848630"/>
                        <a:gd name="connsiteX1" fmla="*/ 827830 w 1683342"/>
                        <a:gd name="connsiteY1" fmla="*/ 654934 h 4848630"/>
                        <a:gd name="connsiteX2" fmla="*/ 892123 w 1683342"/>
                        <a:gd name="connsiteY2" fmla="*/ 824002 h 4848630"/>
                        <a:gd name="connsiteX3" fmla="*/ 996898 w 1683342"/>
                        <a:gd name="connsiteY3" fmla="*/ 804953 h 4848630"/>
                        <a:gd name="connsiteX4" fmla="*/ 958798 w 1683342"/>
                        <a:gd name="connsiteY4" fmla="*/ 645409 h 4848630"/>
                        <a:gd name="connsiteX5" fmla="*/ 984992 w 1683342"/>
                        <a:gd name="connsiteY5" fmla="*/ 628740 h 4848630"/>
                        <a:gd name="connsiteX6" fmla="*/ 888153 w 1683342"/>
                        <a:gd name="connsiteY6" fmla="*/ 2 h 4848630"/>
                        <a:gd name="connsiteX7" fmla="*/ 1013567 w 1683342"/>
                        <a:gd name="connsiteY7" fmla="*/ 119153 h 4848630"/>
                        <a:gd name="connsiteX8" fmla="*/ 1265980 w 1683342"/>
                        <a:gd name="connsiteY8" fmla="*/ 214402 h 4848630"/>
                        <a:gd name="connsiteX9" fmla="*/ 1570780 w 1683342"/>
                        <a:gd name="connsiteY9" fmla="*/ 957793 h 4848630"/>
                        <a:gd name="connsiteX10" fmla="*/ 1515570 w 1683342"/>
                        <a:gd name="connsiteY10" fmla="*/ 1172282 h 4848630"/>
                        <a:gd name="connsiteX11" fmla="*/ 1178579 w 1683342"/>
                        <a:gd name="connsiteY11" fmla="*/ 1234635 h 4848630"/>
                        <a:gd name="connsiteX12" fmla="*/ 1337857 w 1683342"/>
                        <a:gd name="connsiteY12" fmla="*/ 2207949 h 4848630"/>
                        <a:gd name="connsiteX13" fmla="*/ 1296936 w 1683342"/>
                        <a:gd name="connsiteY13" fmla="*/ 2236084 h 4848630"/>
                        <a:gd name="connsiteX14" fmla="*/ 1564113 w 1683342"/>
                        <a:gd name="connsiteY14" fmla="*/ 4498272 h 4848630"/>
                        <a:gd name="connsiteX15" fmla="*/ 1651036 w 1683342"/>
                        <a:gd name="connsiteY15" fmla="*/ 4728282 h 4848630"/>
                        <a:gd name="connsiteX16" fmla="*/ 1117636 w 1683342"/>
                        <a:gd name="connsiteY16" fmla="*/ 4725460 h 4848630"/>
                        <a:gd name="connsiteX17" fmla="*/ 1095483 w 1683342"/>
                        <a:gd name="connsiteY17" fmla="*/ 4281102 h 4848630"/>
                        <a:gd name="connsiteX18" fmla="*/ 844763 w 1683342"/>
                        <a:gd name="connsiteY18" fmla="*/ 2612585 h 4848630"/>
                        <a:gd name="connsiteX19" fmla="*/ 770681 w 1683342"/>
                        <a:gd name="connsiteY19" fmla="*/ 4517322 h 4848630"/>
                        <a:gd name="connsiteX20" fmla="*/ 749072 w 1683342"/>
                        <a:gd name="connsiteY20" fmla="*/ 4831029 h 4848630"/>
                        <a:gd name="connsiteX21" fmla="*/ 362867 w 1683342"/>
                        <a:gd name="connsiteY21" fmla="*/ 4848403 h 4848630"/>
                        <a:gd name="connsiteX22" fmla="*/ 363487 w 1683342"/>
                        <a:gd name="connsiteY22" fmla="*/ 4391116 h 4848630"/>
                        <a:gd name="connsiteX23" fmla="*/ 284992 w 1683342"/>
                        <a:gd name="connsiteY23" fmla="*/ 2299320 h 4848630"/>
                        <a:gd name="connsiteX24" fmla="*/ 206058 w 1683342"/>
                        <a:gd name="connsiteY24" fmla="*/ 2244728 h 4848630"/>
                        <a:gd name="connsiteX25" fmla="*/ 339760 w 1683342"/>
                        <a:gd name="connsiteY25" fmla="*/ 1282703 h 4848630"/>
                        <a:gd name="connsiteX26" fmla="*/ 52864 w 1683342"/>
                        <a:gd name="connsiteY26" fmla="*/ 190238 h 4848630"/>
                        <a:gd name="connsiteX27" fmla="*/ 466936 w 1683342"/>
                        <a:gd name="connsiteY27" fmla="*/ 4588 h 4848630"/>
                        <a:gd name="connsiteX0" fmla="*/ 466936 w 1651036"/>
                        <a:gd name="connsiteY0" fmla="*/ 4588 h 4848630"/>
                        <a:gd name="connsiteX1" fmla="*/ 827830 w 1651036"/>
                        <a:gd name="connsiteY1" fmla="*/ 654934 h 4848630"/>
                        <a:gd name="connsiteX2" fmla="*/ 892123 w 1651036"/>
                        <a:gd name="connsiteY2" fmla="*/ 824002 h 4848630"/>
                        <a:gd name="connsiteX3" fmla="*/ 996898 w 1651036"/>
                        <a:gd name="connsiteY3" fmla="*/ 804953 h 4848630"/>
                        <a:gd name="connsiteX4" fmla="*/ 958798 w 1651036"/>
                        <a:gd name="connsiteY4" fmla="*/ 645409 h 4848630"/>
                        <a:gd name="connsiteX5" fmla="*/ 984992 w 1651036"/>
                        <a:gd name="connsiteY5" fmla="*/ 628740 h 4848630"/>
                        <a:gd name="connsiteX6" fmla="*/ 888153 w 1651036"/>
                        <a:gd name="connsiteY6" fmla="*/ 2 h 4848630"/>
                        <a:gd name="connsiteX7" fmla="*/ 1013567 w 1651036"/>
                        <a:gd name="connsiteY7" fmla="*/ 119153 h 4848630"/>
                        <a:gd name="connsiteX8" fmla="*/ 1265980 w 1651036"/>
                        <a:gd name="connsiteY8" fmla="*/ 214402 h 4848630"/>
                        <a:gd name="connsiteX9" fmla="*/ 1570780 w 1651036"/>
                        <a:gd name="connsiteY9" fmla="*/ 957793 h 4848630"/>
                        <a:gd name="connsiteX10" fmla="*/ 1515570 w 1651036"/>
                        <a:gd name="connsiteY10" fmla="*/ 1172282 h 4848630"/>
                        <a:gd name="connsiteX11" fmla="*/ 1178579 w 1651036"/>
                        <a:gd name="connsiteY11" fmla="*/ 1234635 h 4848630"/>
                        <a:gd name="connsiteX12" fmla="*/ 1337857 w 1651036"/>
                        <a:gd name="connsiteY12" fmla="*/ 2207949 h 4848630"/>
                        <a:gd name="connsiteX13" fmla="*/ 1296936 w 1651036"/>
                        <a:gd name="connsiteY13" fmla="*/ 2236084 h 4848630"/>
                        <a:gd name="connsiteX14" fmla="*/ 1564113 w 1651036"/>
                        <a:gd name="connsiteY14" fmla="*/ 4498272 h 4848630"/>
                        <a:gd name="connsiteX15" fmla="*/ 1651036 w 1651036"/>
                        <a:gd name="connsiteY15" fmla="*/ 4728282 h 4848630"/>
                        <a:gd name="connsiteX16" fmla="*/ 1117636 w 1651036"/>
                        <a:gd name="connsiteY16" fmla="*/ 4725460 h 4848630"/>
                        <a:gd name="connsiteX17" fmla="*/ 1095483 w 1651036"/>
                        <a:gd name="connsiteY17" fmla="*/ 4281102 h 4848630"/>
                        <a:gd name="connsiteX18" fmla="*/ 844763 w 1651036"/>
                        <a:gd name="connsiteY18" fmla="*/ 2612585 h 4848630"/>
                        <a:gd name="connsiteX19" fmla="*/ 770681 w 1651036"/>
                        <a:gd name="connsiteY19" fmla="*/ 4517322 h 4848630"/>
                        <a:gd name="connsiteX20" fmla="*/ 749072 w 1651036"/>
                        <a:gd name="connsiteY20" fmla="*/ 4831029 h 4848630"/>
                        <a:gd name="connsiteX21" fmla="*/ 362867 w 1651036"/>
                        <a:gd name="connsiteY21" fmla="*/ 4848403 h 4848630"/>
                        <a:gd name="connsiteX22" fmla="*/ 363487 w 1651036"/>
                        <a:gd name="connsiteY22" fmla="*/ 4391116 h 4848630"/>
                        <a:gd name="connsiteX23" fmla="*/ 284992 w 1651036"/>
                        <a:gd name="connsiteY23" fmla="*/ 2299320 h 4848630"/>
                        <a:gd name="connsiteX24" fmla="*/ 206058 w 1651036"/>
                        <a:gd name="connsiteY24" fmla="*/ 2244728 h 4848630"/>
                        <a:gd name="connsiteX25" fmla="*/ 339760 w 1651036"/>
                        <a:gd name="connsiteY25" fmla="*/ 1282703 h 4848630"/>
                        <a:gd name="connsiteX26" fmla="*/ 52864 w 1651036"/>
                        <a:gd name="connsiteY26" fmla="*/ 190238 h 4848630"/>
                        <a:gd name="connsiteX27" fmla="*/ 466936 w 1651036"/>
                        <a:gd name="connsiteY27" fmla="*/ 4588 h 4848630"/>
                        <a:gd name="connsiteX0" fmla="*/ 466936 w 1651036"/>
                        <a:gd name="connsiteY0" fmla="*/ 4588 h 4848630"/>
                        <a:gd name="connsiteX1" fmla="*/ 827830 w 1651036"/>
                        <a:gd name="connsiteY1" fmla="*/ 654934 h 4848630"/>
                        <a:gd name="connsiteX2" fmla="*/ 892123 w 1651036"/>
                        <a:gd name="connsiteY2" fmla="*/ 824002 h 4848630"/>
                        <a:gd name="connsiteX3" fmla="*/ 996898 w 1651036"/>
                        <a:gd name="connsiteY3" fmla="*/ 804953 h 4848630"/>
                        <a:gd name="connsiteX4" fmla="*/ 958798 w 1651036"/>
                        <a:gd name="connsiteY4" fmla="*/ 645409 h 4848630"/>
                        <a:gd name="connsiteX5" fmla="*/ 984992 w 1651036"/>
                        <a:gd name="connsiteY5" fmla="*/ 628740 h 4848630"/>
                        <a:gd name="connsiteX6" fmla="*/ 888153 w 1651036"/>
                        <a:gd name="connsiteY6" fmla="*/ 2 h 4848630"/>
                        <a:gd name="connsiteX7" fmla="*/ 1013567 w 1651036"/>
                        <a:gd name="connsiteY7" fmla="*/ 119153 h 4848630"/>
                        <a:gd name="connsiteX8" fmla="*/ 1265980 w 1651036"/>
                        <a:gd name="connsiteY8" fmla="*/ 214402 h 4848630"/>
                        <a:gd name="connsiteX9" fmla="*/ 1570780 w 1651036"/>
                        <a:gd name="connsiteY9" fmla="*/ 957793 h 4848630"/>
                        <a:gd name="connsiteX10" fmla="*/ 1515570 w 1651036"/>
                        <a:gd name="connsiteY10" fmla="*/ 1172282 h 4848630"/>
                        <a:gd name="connsiteX11" fmla="*/ 1178579 w 1651036"/>
                        <a:gd name="connsiteY11" fmla="*/ 1234635 h 4848630"/>
                        <a:gd name="connsiteX12" fmla="*/ 1337857 w 1651036"/>
                        <a:gd name="connsiteY12" fmla="*/ 2207949 h 4848630"/>
                        <a:gd name="connsiteX13" fmla="*/ 1296936 w 1651036"/>
                        <a:gd name="connsiteY13" fmla="*/ 2236084 h 4848630"/>
                        <a:gd name="connsiteX14" fmla="*/ 1564113 w 1651036"/>
                        <a:gd name="connsiteY14" fmla="*/ 4498272 h 4848630"/>
                        <a:gd name="connsiteX15" fmla="*/ 1651036 w 1651036"/>
                        <a:gd name="connsiteY15" fmla="*/ 4728282 h 4848630"/>
                        <a:gd name="connsiteX16" fmla="*/ 1117636 w 1651036"/>
                        <a:gd name="connsiteY16" fmla="*/ 4725460 h 4848630"/>
                        <a:gd name="connsiteX17" fmla="*/ 1095483 w 1651036"/>
                        <a:gd name="connsiteY17" fmla="*/ 4281102 h 4848630"/>
                        <a:gd name="connsiteX18" fmla="*/ 844763 w 1651036"/>
                        <a:gd name="connsiteY18" fmla="*/ 2612585 h 4848630"/>
                        <a:gd name="connsiteX19" fmla="*/ 770681 w 1651036"/>
                        <a:gd name="connsiteY19" fmla="*/ 4517322 h 4848630"/>
                        <a:gd name="connsiteX20" fmla="*/ 749072 w 1651036"/>
                        <a:gd name="connsiteY20" fmla="*/ 4831029 h 4848630"/>
                        <a:gd name="connsiteX21" fmla="*/ 362867 w 1651036"/>
                        <a:gd name="connsiteY21" fmla="*/ 4848403 h 4848630"/>
                        <a:gd name="connsiteX22" fmla="*/ 363487 w 1651036"/>
                        <a:gd name="connsiteY22" fmla="*/ 4391116 h 4848630"/>
                        <a:gd name="connsiteX23" fmla="*/ 284992 w 1651036"/>
                        <a:gd name="connsiteY23" fmla="*/ 2299320 h 4848630"/>
                        <a:gd name="connsiteX24" fmla="*/ 206058 w 1651036"/>
                        <a:gd name="connsiteY24" fmla="*/ 2244728 h 4848630"/>
                        <a:gd name="connsiteX25" fmla="*/ 339760 w 1651036"/>
                        <a:gd name="connsiteY25" fmla="*/ 1282703 h 4848630"/>
                        <a:gd name="connsiteX26" fmla="*/ 52864 w 1651036"/>
                        <a:gd name="connsiteY26" fmla="*/ 190238 h 4848630"/>
                        <a:gd name="connsiteX27" fmla="*/ 466936 w 1651036"/>
                        <a:gd name="connsiteY27" fmla="*/ 4588 h 4848630"/>
                        <a:gd name="connsiteX0" fmla="*/ 466936 w 1651036"/>
                        <a:gd name="connsiteY0" fmla="*/ 4588 h 4848630"/>
                        <a:gd name="connsiteX1" fmla="*/ 827830 w 1651036"/>
                        <a:gd name="connsiteY1" fmla="*/ 654934 h 4848630"/>
                        <a:gd name="connsiteX2" fmla="*/ 892123 w 1651036"/>
                        <a:gd name="connsiteY2" fmla="*/ 824002 h 4848630"/>
                        <a:gd name="connsiteX3" fmla="*/ 996898 w 1651036"/>
                        <a:gd name="connsiteY3" fmla="*/ 804953 h 4848630"/>
                        <a:gd name="connsiteX4" fmla="*/ 958798 w 1651036"/>
                        <a:gd name="connsiteY4" fmla="*/ 645409 h 4848630"/>
                        <a:gd name="connsiteX5" fmla="*/ 984992 w 1651036"/>
                        <a:gd name="connsiteY5" fmla="*/ 628740 h 4848630"/>
                        <a:gd name="connsiteX6" fmla="*/ 888153 w 1651036"/>
                        <a:gd name="connsiteY6" fmla="*/ 2 h 4848630"/>
                        <a:gd name="connsiteX7" fmla="*/ 1013567 w 1651036"/>
                        <a:gd name="connsiteY7" fmla="*/ 119153 h 4848630"/>
                        <a:gd name="connsiteX8" fmla="*/ 1265980 w 1651036"/>
                        <a:gd name="connsiteY8" fmla="*/ 214402 h 4848630"/>
                        <a:gd name="connsiteX9" fmla="*/ 1570780 w 1651036"/>
                        <a:gd name="connsiteY9" fmla="*/ 957793 h 4848630"/>
                        <a:gd name="connsiteX10" fmla="*/ 1515570 w 1651036"/>
                        <a:gd name="connsiteY10" fmla="*/ 1172282 h 4848630"/>
                        <a:gd name="connsiteX11" fmla="*/ 1178579 w 1651036"/>
                        <a:gd name="connsiteY11" fmla="*/ 1234635 h 4848630"/>
                        <a:gd name="connsiteX12" fmla="*/ 1337857 w 1651036"/>
                        <a:gd name="connsiteY12" fmla="*/ 2207949 h 4848630"/>
                        <a:gd name="connsiteX13" fmla="*/ 1296936 w 1651036"/>
                        <a:gd name="connsiteY13" fmla="*/ 2236084 h 4848630"/>
                        <a:gd name="connsiteX14" fmla="*/ 1564113 w 1651036"/>
                        <a:gd name="connsiteY14" fmla="*/ 4498272 h 4848630"/>
                        <a:gd name="connsiteX15" fmla="*/ 1651036 w 1651036"/>
                        <a:gd name="connsiteY15" fmla="*/ 4728282 h 4848630"/>
                        <a:gd name="connsiteX16" fmla="*/ 1117636 w 1651036"/>
                        <a:gd name="connsiteY16" fmla="*/ 4725460 h 4848630"/>
                        <a:gd name="connsiteX17" fmla="*/ 1095483 w 1651036"/>
                        <a:gd name="connsiteY17" fmla="*/ 4281102 h 4848630"/>
                        <a:gd name="connsiteX18" fmla="*/ 844763 w 1651036"/>
                        <a:gd name="connsiteY18" fmla="*/ 2612585 h 4848630"/>
                        <a:gd name="connsiteX19" fmla="*/ 770681 w 1651036"/>
                        <a:gd name="connsiteY19" fmla="*/ 4517322 h 4848630"/>
                        <a:gd name="connsiteX20" fmla="*/ 749072 w 1651036"/>
                        <a:gd name="connsiteY20" fmla="*/ 4831029 h 4848630"/>
                        <a:gd name="connsiteX21" fmla="*/ 362867 w 1651036"/>
                        <a:gd name="connsiteY21" fmla="*/ 4848403 h 4848630"/>
                        <a:gd name="connsiteX22" fmla="*/ 363487 w 1651036"/>
                        <a:gd name="connsiteY22" fmla="*/ 4391116 h 4848630"/>
                        <a:gd name="connsiteX23" fmla="*/ 284992 w 1651036"/>
                        <a:gd name="connsiteY23" fmla="*/ 2299320 h 4848630"/>
                        <a:gd name="connsiteX24" fmla="*/ 206058 w 1651036"/>
                        <a:gd name="connsiteY24" fmla="*/ 2244728 h 4848630"/>
                        <a:gd name="connsiteX25" fmla="*/ 339760 w 1651036"/>
                        <a:gd name="connsiteY25" fmla="*/ 1282703 h 4848630"/>
                        <a:gd name="connsiteX26" fmla="*/ 52864 w 1651036"/>
                        <a:gd name="connsiteY26" fmla="*/ 190238 h 4848630"/>
                        <a:gd name="connsiteX27" fmla="*/ 466936 w 1651036"/>
                        <a:gd name="connsiteY27" fmla="*/ 4588 h 4848630"/>
                        <a:gd name="connsiteX0" fmla="*/ 466936 w 1651036"/>
                        <a:gd name="connsiteY0" fmla="*/ 4588 h 4848630"/>
                        <a:gd name="connsiteX1" fmla="*/ 827830 w 1651036"/>
                        <a:gd name="connsiteY1" fmla="*/ 654934 h 4848630"/>
                        <a:gd name="connsiteX2" fmla="*/ 892123 w 1651036"/>
                        <a:gd name="connsiteY2" fmla="*/ 824002 h 4848630"/>
                        <a:gd name="connsiteX3" fmla="*/ 996898 w 1651036"/>
                        <a:gd name="connsiteY3" fmla="*/ 804953 h 4848630"/>
                        <a:gd name="connsiteX4" fmla="*/ 958798 w 1651036"/>
                        <a:gd name="connsiteY4" fmla="*/ 645409 h 4848630"/>
                        <a:gd name="connsiteX5" fmla="*/ 984992 w 1651036"/>
                        <a:gd name="connsiteY5" fmla="*/ 628740 h 4848630"/>
                        <a:gd name="connsiteX6" fmla="*/ 888153 w 1651036"/>
                        <a:gd name="connsiteY6" fmla="*/ 2 h 4848630"/>
                        <a:gd name="connsiteX7" fmla="*/ 1013567 w 1651036"/>
                        <a:gd name="connsiteY7" fmla="*/ 119153 h 4848630"/>
                        <a:gd name="connsiteX8" fmla="*/ 1265980 w 1651036"/>
                        <a:gd name="connsiteY8" fmla="*/ 214402 h 4848630"/>
                        <a:gd name="connsiteX9" fmla="*/ 1570780 w 1651036"/>
                        <a:gd name="connsiteY9" fmla="*/ 957793 h 4848630"/>
                        <a:gd name="connsiteX10" fmla="*/ 1515570 w 1651036"/>
                        <a:gd name="connsiteY10" fmla="*/ 1172282 h 4848630"/>
                        <a:gd name="connsiteX11" fmla="*/ 1178579 w 1651036"/>
                        <a:gd name="connsiteY11" fmla="*/ 1234635 h 4848630"/>
                        <a:gd name="connsiteX12" fmla="*/ 1337857 w 1651036"/>
                        <a:gd name="connsiteY12" fmla="*/ 2207949 h 4848630"/>
                        <a:gd name="connsiteX13" fmla="*/ 1296936 w 1651036"/>
                        <a:gd name="connsiteY13" fmla="*/ 2236084 h 4848630"/>
                        <a:gd name="connsiteX14" fmla="*/ 1564113 w 1651036"/>
                        <a:gd name="connsiteY14" fmla="*/ 4498272 h 4848630"/>
                        <a:gd name="connsiteX15" fmla="*/ 1651036 w 1651036"/>
                        <a:gd name="connsiteY15" fmla="*/ 4728282 h 4848630"/>
                        <a:gd name="connsiteX16" fmla="*/ 1117636 w 1651036"/>
                        <a:gd name="connsiteY16" fmla="*/ 4725460 h 4848630"/>
                        <a:gd name="connsiteX17" fmla="*/ 1095483 w 1651036"/>
                        <a:gd name="connsiteY17" fmla="*/ 4281102 h 4848630"/>
                        <a:gd name="connsiteX18" fmla="*/ 844763 w 1651036"/>
                        <a:gd name="connsiteY18" fmla="*/ 2612585 h 4848630"/>
                        <a:gd name="connsiteX19" fmla="*/ 770681 w 1651036"/>
                        <a:gd name="connsiteY19" fmla="*/ 4517322 h 4848630"/>
                        <a:gd name="connsiteX20" fmla="*/ 749072 w 1651036"/>
                        <a:gd name="connsiteY20" fmla="*/ 4831029 h 4848630"/>
                        <a:gd name="connsiteX21" fmla="*/ 362867 w 1651036"/>
                        <a:gd name="connsiteY21" fmla="*/ 4848403 h 4848630"/>
                        <a:gd name="connsiteX22" fmla="*/ 363487 w 1651036"/>
                        <a:gd name="connsiteY22" fmla="*/ 4391116 h 4848630"/>
                        <a:gd name="connsiteX23" fmla="*/ 284992 w 1651036"/>
                        <a:gd name="connsiteY23" fmla="*/ 2299320 h 4848630"/>
                        <a:gd name="connsiteX24" fmla="*/ 206058 w 1651036"/>
                        <a:gd name="connsiteY24" fmla="*/ 2244728 h 4848630"/>
                        <a:gd name="connsiteX25" fmla="*/ 339760 w 1651036"/>
                        <a:gd name="connsiteY25" fmla="*/ 1282703 h 4848630"/>
                        <a:gd name="connsiteX26" fmla="*/ 52864 w 1651036"/>
                        <a:gd name="connsiteY26" fmla="*/ 190238 h 4848630"/>
                        <a:gd name="connsiteX27" fmla="*/ 466936 w 1651036"/>
                        <a:gd name="connsiteY27" fmla="*/ 4588 h 4848630"/>
                        <a:gd name="connsiteX0" fmla="*/ 466936 w 1651036"/>
                        <a:gd name="connsiteY0" fmla="*/ 4588 h 4848630"/>
                        <a:gd name="connsiteX1" fmla="*/ 827830 w 1651036"/>
                        <a:gd name="connsiteY1" fmla="*/ 654934 h 4848630"/>
                        <a:gd name="connsiteX2" fmla="*/ 892123 w 1651036"/>
                        <a:gd name="connsiteY2" fmla="*/ 824002 h 4848630"/>
                        <a:gd name="connsiteX3" fmla="*/ 996898 w 1651036"/>
                        <a:gd name="connsiteY3" fmla="*/ 804953 h 4848630"/>
                        <a:gd name="connsiteX4" fmla="*/ 958798 w 1651036"/>
                        <a:gd name="connsiteY4" fmla="*/ 645409 h 4848630"/>
                        <a:gd name="connsiteX5" fmla="*/ 984992 w 1651036"/>
                        <a:gd name="connsiteY5" fmla="*/ 628740 h 4848630"/>
                        <a:gd name="connsiteX6" fmla="*/ 888153 w 1651036"/>
                        <a:gd name="connsiteY6" fmla="*/ 2 h 4848630"/>
                        <a:gd name="connsiteX7" fmla="*/ 1013567 w 1651036"/>
                        <a:gd name="connsiteY7" fmla="*/ 119153 h 4848630"/>
                        <a:gd name="connsiteX8" fmla="*/ 1265980 w 1651036"/>
                        <a:gd name="connsiteY8" fmla="*/ 214402 h 4848630"/>
                        <a:gd name="connsiteX9" fmla="*/ 1570780 w 1651036"/>
                        <a:gd name="connsiteY9" fmla="*/ 957793 h 4848630"/>
                        <a:gd name="connsiteX10" fmla="*/ 1515570 w 1651036"/>
                        <a:gd name="connsiteY10" fmla="*/ 1172282 h 4848630"/>
                        <a:gd name="connsiteX11" fmla="*/ 1178579 w 1651036"/>
                        <a:gd name="connsiteY11" fmla="*/ 1234635 h 4848630"/>
                        <a:gd name="connsiteX12" fmla="*/ 1337857 w 1651036"/>
                        <a:gd name="connsiteY12" fmla="*/ 2207949 h 4848630"/>
                        <a:gd name="connsiteX13" fmla="*/ 1296936 w 1651036"/>
                        <a:gd name="connsiteY13" fmla="*/ 2236084 h 4848630"/>
                        <a:gd name="connsiteX14" fmla="*/ 1564113 w 1651036"/>
                        <a:gd name="connsiteY14" fmla="*/ 4498272 h 4848630"/>
                        <a:gd name="connsiteX15" fmla="*/ 1651036 w 1651036"/>
                        <a:gd name="connsiteY15" fmla="*/ 4728282 h 4848630"/>
                        <a:gd name="connsiteX16" fmla="*/ 1117636 w 1651036"/>
                        <a:gd name="connsiteY16" fmla="*/ 4725460 h 4848630"/>
                        <a:gd name="connsiteX17" fmla="*/ 1095483 w 1651036"/>
                        <a:gd name="connsiteY17" fmla="*/ 4281102 h 4848630"/>
                        <a:gd name="connsiteX18" fmla="*/ 844763 w 1651036"/>
                        <a:gd name="connsiteY18" fmla="*/ 2612585 h 4848630"/>
                        <a:gd name="connsiteX19" fmla="*/ 770681 w 1651036"/>
                        <a:gd name="connsiteY19" fmla="*/ 4517322 h 4848630"/>
                        <a:gd name="connsiteX20" fmla="*/ 749072 w 1651036"/>
                        <a:gd name="connsiteY20" fmla="*/ 4831029 h 4848630"/>
                        <a:gd name="connsiteX21" fmla="*/ 362867 w 1651036"/>
                        <a:gd name="connsiteY21" fmla="*/ 4848403 h 4848630"/>
                        <a:gd name="connsiteX22" fmla="*/ 363487 w 1651036"/>
                        <a:gd name="connsiteY22" fmla="*/ 4391116 h 4848630"/>
                        <a:gd name="connsiteX23" fmla="*/ 284992 w 1651036"/>
                        <a:gd name="connsiteY23" fmla="*/ 2299320 h 4848630"/>
                        <a:gd name="connsiteX24" fmla="*/ 206058 w 1651036"/>
                        <a:gd name="connsiteY24" fmla="*/ 2244728 h 4848630"/>
                        <a:gd name="connsiteX25" fmla="*/ 339760 w 1651036"/>
                        <a:gd name="connsiteY25" fmla="*/ 1282703 h 4848630"/>
                        <a:gd name="connsiteX26" fmla="*/ 52864 w 1651036"/>
                        <a:gd name="connsiteY26" fmla="*/ 190238 h 4848630"/>
                        <a:gd name="connsiteX27" fmla="*/ 466936 w 1651036"/>
                        <a:gd name="connsiteY27" fmla="*/ 4588 h 4848630"/>
                        <a:gd name="connsiteX0" fmla="*/ 466936 w 1651036"/>
                        <a:gd name="connsiteY0" fmla="*/ 4588 h 4848630"/>
                        <a:gd name="connsiteX1" fmla="*/ 827830 w 1651036"/>
                        <a:gd name="connsiteY1" fmla="*/ 654934 h 4848630"/>
                        <a:gd name="connsiteX2" fmla="*/ 892123 w 1651036"/>
                        <a:gd name="connsiteY2" fmla="*/ 824002 h 4848630"/>
                        <a:gd name="connsiteX3" fmla="*/ 996898 w 1651036"/>
                        <a:gd name="connsiteY3" fmla="*/ 804953 h 4848630"/>
                        <a:gd name="connsiteX4" fmla="*/ 958798 w 1651036"/>
                        <a:gd name="connsiteY4" fmla="*/ 645409 h 4848630"/>
                        <a:gd name="connsiteX5" fmla="*/ 984992 w 1651036"/>
                        <a:gd name="connsiteY5" fmla="*/ 628740 h 4848630"/>
                        <a:gd name="connsiteX6" fmla="*/ 888153 w 1651036"/>
                        <a:gd name="connsiteY6" fmla="*/ 2 h 4848630"/>
                        <a:gd name="connsiteX7" fmla="*/ 1013567 w 1651036"/>
                        <a:gd name="connsiteY7" fmla="*/ 119153 h 4848630"/>
                        <a:gd name="connsiteX8" fmla="*/ 1265980 w 1651036"/>
                        <a:gd name="connsiteY8" fmla="*/ 214402 h 4848630"/>
                        <a:gd name="connsiteX9" fmla="*/ 1570780 w 1651036"/>
                        <a:gd name="connsiteY9" fmla="*/ 957793 h 4848630"/>
                        <a:gd name="connsiteX10" fmla="*/ 1515570 w 1651036"/>
                        <a:gd name="connsiteY10" fmla="*/ 1172282 h 4848630"/>
                        <a:gd name="connsiteX11" fmla="*/ 1178579 w 1651036"/>
                        <a:gd name="connsiteY11" fmla="*/ 1234635 h 4848630"/>
                        <a:gd name="connsiteX12" fmla="*/ 1337857 w 1651036"/>
                        <a:gd name="connsiteY12" fmla="*/ 2207949 h 4848630"/>
                        <a:gd name="connsiteX13" fmla="*/ 1296936 w 1651036"/>
                        <a:gd name="connsiteY13" fmla="*/ 2236084 h 4848630"/>
                        <a:gd name="connsiteX14" fmla="*/ 1564113 w 1651036"/>
                        <a:gd name="connsiteY14" fmla="*/ 4498272 h 4848630"/>
                        <a:gd name="connsiteX15" fmla="*/ 1651036 w 1651036"/>
                        <a:gd name="connsiteY15" fmla="*/ 4728282 h 4848630"/>
                        <a:gd name="connsiteX16" fmla="*/ 1117636 w 1651036"/>
                        <a:gd name="connsiteY16" fmla="*/ 4725460 h 4848630"/>
                        <a:gd name="connsiteX17" fmla="*/ 1095483 w 1651036"/>
                        <a:gd name="connsiteY17" fmla="*/ 4281102 h 4848630"/>
                        <a:gd name="connsiteX18" fmla="*/ 844763 w 1651036"/>
                        <a:gd name="connsiteY18" fmla="*/ 2612585 h 4848630"/>
                        <a:gd name="connsiteX19" fmla="*/ 770681 w 1651036"/>
                        <a:gd name="connsiteY19" fmla="*/ 4517322 h 4848630"/>
                        <a:gd name="connsiteX20" fmla="*/ 749072 w 1651036"/>
                        <a:gd name="connsiteY20" fmla="*/ 4831029 h 4848630"/>
                        <a:gd name="connsiteX21" fmla="*/ 362867 w 1651036"/>
                        <a:gd name="connsiteY21" fmla="*/ 4848403 h 4848630"/>
                        <a:gd name="connsiteX22" fmla="*/ 363487 w 1651036"/>
                        <a:gd name="connsiteY22" fmla="*/ 4391116 h 4848630"/>
                        <a:gd name="connsiteX23" fmla="*/ 284992 w 1651036"/>
                        <a:gd name="connsiteY23" fmla="*/ 2299320 h 4848630"/>
                        <a:gd name="connsiteX24" fmla="*/ 206058 w 1651036"/>
                        <a:gd name="connsiteY24" fmla="*/ 2244728 h 4848630"/>
                        <a:gd name="connsiteX25" fmla="*/ 339760 w 1651036"/>
                        <a:gd name="connsiteY25" fmla="*/ 1282703 h 4848630"/>
                        <a:gd name="connsiteX26" fmla="*/ 52864 w 1651036"/>
                        <a:gd name="connsiteY26" fmla="*/ 190238 h 4848630"/>
                        <a:gd name="connsiteX27" fmla="*/ 466936 w 1651036"/>
                        <a:gd name="connsiteY27" fmla="*/ 4588 h 48486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</a:cxnLst>
                      <a:rect l="l" t="t" r="r" b="b"/>
                      <a:pathLst>
                        <a:path w="1651036" h="4848630">
                          <a:moveTo>
                            <a:pt x="466936" y="4588"/>
                          </a:moveTo>
                          <a:cubicBezTo>
                            <a:pt x="519896" y="120138"/>
                            <a:pt x="707753" y="511617"/>
                            <a:pt x="827830" y="654934"/>
                          </a:cubicBezTo>
                          <a:cubicBezTo>
                            <a:pt x="859800" y="733956"/>
                            <a:pt x="872279" y="793840"/>
                            <a:pt x="892123" y="824002"/>
                          </a:cubicBezTo>
                          <a:cubicBezTo>
                            <a:pt x="912760" y="809715"/>
                            <a:pt x="973879" y="821622"/>
                            <a:pt x="996898" y="804953"/>
                          </a:cubicBezTo>
                          <a:cubicBezTo>
                            <a:pt x="994120" y="777965"/>
                            <a:pt x="962635" y="700986"/>
                            <a:pt x="958798" y="645409"/>
                          </a:cubicBezTo>
                          <a:cubicBezTo>
                            <a:pt x="964751" y="637074"/>
                            <a:pt x="986448" y="639866"/>
                            <a:pt x="984992" y="628740"/>
                          </a:cubicBezTo>
                          <a:cubicBezTo>
                            <a:pt x="974011" y="510457"/>
                            <a:pt x="938954" y="155973"/>
                            <a:pt x="888153" y="2"/>
                          </a:cubicBezTo>
                          <a:cubicBezTo>
                            <a:pt x="923872" y="-394"/>
                            <a:pt x="960121" y="95252"/>
                            <a:pt x="1013567" y="119153"/>
                          </a:cubicBezTo>
                          <a:cubicBezTo>
                            <a:pt x="1072966" y="173936"/>
                            <a:pt x="1173906" y="93679"/>
                            <a:pt x="1265980" y="214402"/>
                          </a:cubicBezTo>
                          <a:cubicBezTo>
                            <a:pt x="1350912" y="358938"/>
                            <a:pt x="1444648" y="724327"/>
                            <a:pt x="1570780" y="957793"/>
                          </a:cubicBezTo>
                          <a:cubicBezTo>
                            <a:pt x="1609283" y="1087437"/>
                            <a:pt x="1569250" y="1140650"/>
                            <a:pt x="1515570" y="1172282"/>
                          </a:cubicBezTo>
                          <a:cubicBezTo>
                            <a:pt x="1457127" y="1222964"/>
                            <a:pt x="1270566" y="1219024"/>
                            <a:pt x="1178579" y="1234635"/>
                          </a:cubicBezTo>
                          <a:cubicBezTo>
                            <a:pt x="1195719" y="1529984"/>
                            <a:pt x="1294583" y="1637243"/>
                            <a:pt x="1337857" y="2207949"/>
                          </a:cubicBezTo>
                          <a:cubicBezTo>
                            <a:pt x="1332184" y="2229204"/>
                            <a:pt x="1309034" y="2218460"/>
                            <a:pt x="1296936" y="2236084"/>
                          </a:cubicBezTo>
                          <a:cubicBezTo>
                            <a:pt x="1349250" y="2621615"/>
                            <a:pt x="1505096" y="4082906"/>
                            <a:pt x="1564113" y="4498272"/>
                          </a:cubicBezTo>
                          <a:cubicBezTo>
                            <a:pt x="1585030" y="4605028"/>
                            <a:pt x="1618134" y="4587547"/>
                            <a:pt x="1651036" y="4728282"/>
                          </a:cubicBezTo>
                          <a:cubicBezTo>
                            <a:pt x="1488476" y="4784491"/>
                            <a:pt x="1303056" y="4756881"/>
                            <a:pt x="1117636" y="4725460"/>
                          </a:cubicBezTo>
                          <a:cubicBezTo>
                            <a:pt x="1026949" y="4651565"/>
                            <a:pt x="1156202" y="4499898"/>
                            <a:pt x="1095483" y="4281102"/>
                          </a:cubicBezTo>
                          <a:cubicBezTo>
                            <a:pt x="1088104" y="3666066"/>
                            <a:pt x="889372" y="2573850"/>
                            <a:pt x="844763" y="2612585"/>
                          </a:cubicBezTo>
                          <a:cubicBezTo>
                            <a:pt x="775269" y="2580674"/>
                            <a:pt x="798060" y="4094241"/>
                            <a:pt x="770681" y="4517322"/>
                          </a:cubicBezTo>
                          <a:cubicBezTo>
                            <a:pt x="735682" y="4598932"/>
                            <a:pt x="820613" y="4778627"/>
                            <a:pt x="749072" y="4831029"/>
                          </a:cubicBezTo>
                          <a:cubicBezTo>
                            <a:pt x="627481" y="4819358"/>
                            <a:pt x="482077" y="4767206"/>
                            <a:pt x="362867" y="4848403"/>
                          </a:cubicBezTo>
                          <a:cubicBezTo>
                            <a:pt x="298206" y="4858824"/>
                            <a:pt x="326460" y="4508782"/>
                            <a:pt x="363487" y="4391116"/>
                          </a:cubicBezTo>
                          <a:cubicBezTo>
                            <a:pt x="355271" y="4202013"/>
                            <a:pt x="378937" y="2976059"/>
                            <a:pt x="284992" y="2299320"/>
                          </a:cubicBezTo>
                          <a:cubicBezTo>
                            <a:pt x="255182" y="2235673"/>
                            <a:pt x="222198" y="2287061"/>
                            <a:pt x="206058" y="2244728"/>
                          </a:cubicBezTo>
                          <a:cubicBezTo>
                            <a:pt x="228017" y="1947602"/>
                            <a:pt x="317593" y="1790174"/>
                            <a:pt x="339760" y="1282703"/>
                          </a:cubicBezTo>
                          <a:cubicBezTo>
                            <a:pt x="161902" y="1220526"/>
                            <a:pt x="-117146" y="420382"/>
                            <a:pt x="52864" y="190238"/>
                          </a:cubicBezTo>
                          <a:cubicBezTo>
                            <a:pt x="83731" y="130737"/>
                            <a:pt x="319388" y="128385"/>
                            <a:pt x="466936" y="4588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>
                        <a:defRPr/>
                      </a:pPr>
                      <a:endParaRPr lang="en-US" kern="0" dirty="0">
                        <a:solidFill>
                          <a:prstClr val="white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83" name="Rectangle 16"/>
                    <p:cNvSpPr/>
                    <p:nvPr/>
                  </p:nvSpPr>
                  <p:spPr>
                    <a:xfrm rot="206169">
                      <a:off x="2490753" y="2023033"/>
                      <a:ext cx="161961" cy="184385"/>
                    </a:xfrm>
                    <a:custGeom>
                      <a:avLst/>
                      <a:gdLst>
                        <a:gd name="connsiteX0" fmla="*/ 0 w 92905"/>
                        <a:gd name="connsiteY0" fmla="*/ 0 h 152400"/>
                        <a:gd name="connsiteX1" fmla="*/ 92905 w 92905"/>
                        <a:gd name="connsiteY1" fmla="*/ 0 h 152400"/>
                        <a:gd name="connsiteX2" fmla="*/ 92905 w 92905"/>
                        <a:gd name="connsiteY2" fmla="*/ 152400 h 152400"/>
                        <a:gd name="connsiteX3" fmla="*/ 0 w 92905"/>
                        <a:gd name="connsiteY3" fmla="*/ 152400 h 152400"/>
                        <a:gd name="connsiteX4" fmla="*/ 0 w 92905"/>
                        <a:gd name="connsiteY4" fmla="*/ 0 h 152400"/>
                        <a:gd name="connsiteX0" fmla="*/ 0 w 97667"/>
                        <a:gd name="connsiteY0" fmla="*/ 0 h 173831"/>
                        <a:gd name="connsiteX1" fmla="*/ 97667 w 97667"/>
                        <a:gd name="connsiteY1" fmla="*/ 21431 h 173831"/>
                        <a:gd name="connsiteX2" fmla="*/ 97667 w 97667"/>
                        <a:gd name="connsiteY2" fmla="*/ 173831 h 173831"/>
                        <a:gd name="connsiteX3" fmla="*/ 4762 w 97667"/>
                        <a:gd name="connsiteY3" fmla="*/ 173831 h 173831"/>
                        <a:gd name="connsiteX4" fmla="*/ 0 w 97667"/>
                        <a:gd name="connsiteY4" fmla="*/ 0 h 173831"/>
                        <a:gd name="connsiteX0" fmla="*/ 0 w 97667"/>
                        <a:gd name="connsiteY0" fmla="*/ 9526 h 183357"/>
                        <a:gd name="connsiteX1" fmla="*/ 76236 w 97667"/>
                        <a:gd name="connsiteY1" fmla="*/ 0 h 183357"/>
                        <a:gd name="connsiteX2" fmla="*/ 97667 w 97667"/>
                        <a:gd name="connsiteY2" fmla="*/ 183357 h 183357"/>
                        <a:gd name="connsiteX3" fmla="*/ 4762 w 97667"/>
                        <a:gd name="connsiteY3" fmla="*/ 183357 h 183357"/>
                        <a:gd name="connsiteX4" fmla="*/ 0 w 97667"/>
                        <a:gd name="connsiteY4" fmla="*/ 9526 h 183357"/>
                        <a:gd name="connsiteX0" fmla="*/ 0 w 164342"/>
                        <a:gd name="connsiteY0" fmla="*/ 9526 h 183357"/>
                        <a:gd name="connsiteX1" fmla="*/ 76236 w 164342"/>
                        <a:gd name="connsiteY1" fmla="*/ 0 h 183357"/>
                        <a:gd name="connsiteX2" fmla="*/ 164342 w 164342"/>
                        <a:gd name="connsiteY2" fmla="*/ 147638 h 183357"/>
                        <a:gd name="connsiteX3" fmla="*/ 4762 w 164342"/>
                        <a:gd name="connsiteY3" fmla="*/ 183357 h 183357"/>
                        <a:gd name="connsiteX4" fmla="*/ 0 w 164342"/>
                        <a:gd name="connsiteY4" fmla="*/ 9526 h 183357"/>
                        <a:gd name="connsiteX0" fmla="*/ 0 w 164342"/>
                        <a:gd name="connsiteY0" fmla="*/ 9526 h 183357"/>
                        <a:gd name="connsiteX1" fmla="*/ 76236 w 164342"/>
                        <a:gd name="connsiteY1" fmla="*/ 0 h 183357"/>
                        <a:gd name="connsiteX2" fmla="*/ 164342 w 164342"/>
                        <a:gd name="connsiteY2" fmla="*/ 147638 h 183357"/>
                        <a:gd name="connsiteX3" fmla="*/ 104775 w 164342"/>
                        <a:gd name="connsiteY3" fmla="*/ 183357 h 183357"/>
                        <a:gd name="connsiteX4" fmla="*/ 0 w 164342"/>
                        <a:gd name="connsiteY4" fmla="*/ 9526 h 183357"/>
                        <a:gd name="connsiteX0" fmla="*/ 0 w 164342"/>
                        <a:gd name="connsiteY0" fmla="*/ 9526 h 183357"/>
                        <a:gd name="connsiteX1" fmla="*/ 76236 w 164342"/>
                        <a:gd name="connsiteY1" fmla="*/ 0 h 183357"/>
                        <a:gd name="connsiteX2" fmla="*/ 164342 w 164342"/>
                        <a:gd name="connsiteY2" fmla="*/ 147638 h 183357"/>
                        <a:gd name="connsiteX3" fmla="*/ 104775 w 164342"/>
                        <a:gd name="connsiteY3" fmla="*/ 183357 h 183357"/>
                        <a:gd name="connsiteX4" fmla="*/ 0 w 164342"/>
                        <a:gd name="connsiteY4" fmla="*/ 9526 h 183357"/>
                        <a:gd name="connsiteX0" fmla="*/ 0 w 164342"/>
                        <a:gd name="connsiteY0" fmla="*/ 9526 h 183357"/>
                        <a:gd name="connsiteX1" fmla="*/ 76236 w 164342"/>
                        <a:gd name="connsiteY1" fmla="*/ 0 h 183357"/>
                        <a:gd name="connsiteX2" fmla="*/ 164342 w 164342"/>
                        <a:gd name="connsiteY2" fmla="*/ 147638 h 183357"/>
                        <a:gd name="connsiteX3" fmla="*/ 104775 w 164342"/>
                        <a:gd name="connsiteY3" fmla="*/ 183357 h 183357"/>
                        <a:gd name="connsiteX4" fmla="*/ 0 w 164342"/>
                        <a:gd name="connsiteY4" fmla="*/ 9526 h 183357"/>
                        <a:gd name="connsiteX0" fmla="*/ 0 w 164342"/>
                        <a:gd name="connsiteY0" fmla="*/ 9526 h 183357"/>
                        <a:gd name="connsiteX1" fmla="*/ 76236 w 164342"/>
                        <a:gd name="connsiteY1" fmla="*/ 0 h 183357"/>
                        <a:gd name="connsiteX2" fmla="*/ 164342 w 164342"/>
                        <a:gd name="connsiteY2" fmla="*/ 147638 h 183357"/>
                        <a:gd name="connsiteX3" fmla="*/ 104775 w 164342"/>
                        <a:gd name="connsiteY3" fmla="*/ 183357 h 183357"/>
                        <a:gd name="connsiteX4" fmla="*/ 0 w 164342"/>
                        <a:gd name="connsiteY4" fmla="*/ 9526 h 183357"/>
                        <a:gd name="connsiteX0" fmla="*/ 0 w 164342"/>
                        <a:gd name="connsiteY0" fmla="*/ 9526 h 183357"/>
                        <a:gd name="connsiteX1" fmla="*/ 76236 w 164342"/>
                        <a:gd name="connsiteY1" fmla="*/ 0 h 183357"/>
                        <a:gd name="connsiteX2" fmla="*/ 164342 w 164342"/>
                        <a:gd name="connsiteY2" fmla="*/ 147638 h 183357"/>
                        <a:gd name="connsiteX3" fmla="*/ 104775 w 164342"/>
                        <a:gd name="connsiteY3" fmla="*/ 183357 h 183357"/>
                        <a:gd name="connsiteX4" fmla="*/ 0 w 164342"/>
                        <a:gd name="connsiteY4" fmla="*/ 9526 h 183357"/>
                        <a:gd name="connsiteX0" fmla="*/ 0 w 164342"/>
                        <a:gd name="connsiteY0" fmla="*/ 9526 h 183357"/>
                        <a:gd name="connsiteX1" fmla="*/ 76236 w 164342"/>
                        <a:gd name="connsiteY1" fmla="*/ 0 h 183357"/>
                        <a:gd name="connsiteX2" fmla="*/ 164342 w 164342"/>
                        <a:gd name="connsiteY2" fmla="*/ 147638 h 183357"/>
                        <a:gd name="connsiteX3" fmla="*/ 104775 w 164342"/>
                        <a:gd name="connsiteY3" fmla="*/ 183357 h 183357"/>
                        <a:gd name="connsiteX4" fmla="*/ 0 w 164342"/>
                        <a:gd name="connsiteY4" fmla="*/ 9526 h 183357"/>
                        <a:gd name="connsiteX0" fmla="*/ 0 w 164342"/>
                        <a:gd name="connsiteY0" fmla="*/ 9526 h 183357"/>
                        <a:gd name="connsiteX1" fmla="*/ 76236 w 164342"/>
                        <a:gd name="connsiteY1" fmla="*/ 0 h 183357"/>
                        <a:gd name="connsiteX2" fmla="*/ 164342 w 164342"/>
                        <a:gd name="connsiteY2" fmla="*/ 147638 h 183357"/>
                        <a:gd name="connsiteX3" fmla="*/ 104775 w 164342"/>
                        <a:gd name="connsiteY3" fmla="*/ 183357 h 183357"/>
                        <a:gd name="connsiteX4" fmla="*/ 0 w 164342"/>
                        <a:gd name="connsiteY4" fmla="*/ 9526 h 183357"/>
                        <a:gd name="connsiteX0" fmla="*/ 0 w 161961"/>
                        <a:gd name="connsiteY0" fmla="*/ 16669 h 183357"/>
                        <a:gd name="connsiteX1" fmla="*/ 73855 w 161961"/>
                        <a:gd name="connsiteY1" fmla="*/ 0 h 183357"/>
                        <a:gd name="connsiteX2" fmla="*/ 161961 w 161961"/>
                        <a:gd name="connsiteY2" fmla="*/ 147638 h 183357"/>
                        <a:gd name="connsiteX3" fmla="*/ 102394 w 161961"/>
                        <a:gd name="connsiteY3" fmla="*/ 183357 h 183357"/>
                        <a:gd name="connsiteX4" fmla="*/ 0 w 161961"/>
                        <a:gd name="connsiteY4" fmla="*/ 16669 h 183357"/>
                        <a:gd name="connsiteX0" fmla="*/ 0 w 161961"/>
                        <a:gd name="connsiteY0" fmla="*/ 16669 h 183357"/>
                        <a:gd name="connsiteX1" fmla="*/ 73855 w 161961"/>
                        <a:gd name="connsiteY1" fmla="*/ 0 h 183357"/>
                        <a:gd name="connsiteX2" fmla="*/ 161961 w 161961"/>
                        <a:gd name="connsiteY2" fmla="*/ 147638 h 183357"/>
                        <a:gd name="connsiteX3" fmla="*/ 102394 w 161961"/>
                        <a:gd name="connsiteY3" fmla="*/ 183357 h 183357"/>
                        <a:gd name="connsiteX4" fmla="*/ 0 w 161961"/>
                        <a:gd name="connsiteY4" fmla="*/ 16669 h 183357"/>
                        <a:gd name="connsiteX0" fmla="*/ 0 w 161961"/>
                        <a:gd name="connsiteY0" fmla="*/ 17697 h 184385"/>
                        <a:gd name="connsiteX1" fmla="*/ 73855 w 161961"/>
                        <a:gd name="connsiteY1" fmla="*/ 1028 h 184385"/>
                        <a:gd name="connsiteX2" fmla="*/ 161961 w 161961"/>
                        <a:gd name="connsiteY2" fmla="*/ 148666 h 184385"/>
                        <a:gd name="connsiteX3" fmla="*/ 102394 w 161961"/>
                        <a:gd name="connsiteY3" fmla="*/ 184385 h 184385"/>
                        <a:gd name="connsiteX4" fmla="*/ 0 w 161961"/>
                        <a:gd name="connsiteY4" fmla="*/ 17697 h 1843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1961" h="184385">
                          <a:moveTo>
                            <a:pt x="0" y="17697"/>
                          </a:moveTo>
                          <a:cubicBezTo>
                            <a:pt x="22237" y="4997"/>
                            <a:pt x="42094" y="-2941"/>
                            <a:pt x="73855" y="1028"/>
                          </a:cubicBezTo>
                          <a:cubicBezTo>
                            <a:pt x="107986" y="40716"/>
                            <a:pt x="139736" y="85165"/>
                            <a:pt x="161961" y="148666"/>
                          </a:cubicBezTo>
                          <a:cubicBezTo>
                            <a:pt x="146868" y="170097"/>
                            <a:pt x="124632" y="179623"/>
                            <a:pt x="102394" y="184385"/>
                          </a:cubicBezTo>
                          <a:cubicBezTo>
                            <a:pt x="67469" y="90722"/>
                            <a:pt x="46832" y="78022"/>
                            <a:pt x="0" y="17697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>
                        <a:defRPr/>
                      </a:pPr>
                      <a:endParaRPr lang="en-US" kern="0" dirty="0">
                        <a:solidFill>
                          <a:prstClr val="white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84" name="Rectangle 17"/>
                    <p:cNvSpPr/>
                    <p:nvPr/>
                  </p:nvSpPr>
                  <p:spPr>
                    <a:xfrm>
                      <a:off x="1771912" y="1951031"/>
                      <a:ext cx="340255" cy="213526"/>
                    </a:xfrm>
                    <a:custGeom>
                      <a:avLst/>
                      <a:gdLst>
                        <a:gd name="connsiteX0" fmla="*/ 0 w 228600"/>
                        <a:gd name="connsiteY0" fmla="*/ 0 h 152400"/>
                        <a:gd name="connsiteX1" fmla="*/ 228600 w 228600"/>
                        <a:gd name="connsiteY1" fmla="*/ 0 h 152400"/>
                        <a:gd name="connsiteX2" fmla="*/ 228600 w 228600"/>
                        <a:gd name="connsiteY2" fmla="*/ 152400 h 152400"/>
                        <a:gd name="connsiteX3" fmla="*/ 0 w 228600"/>
                        <a:gd name="connsiteY3" fmla="*/ 152400 h 152400"/>
                        <a:gd name="connsiteX4" fmla="*/ 0 w 228600"/>
                        <a:gd name="connsiteY4" fmla="*/ 0 h 152400"/>
                        <a:gd name="connsiteX0" fmla="*/ 28575 w 228600"/>
                        <a:gd name="connsiteY0" fmla="*/ 50006 h 152400"/>
                        <a:gd name="connsiteX1" fmla="*/ 228600 w 228600"/>
                        <a:gd name="connsiteY1" fmla="*/ 0 h 152400"/>
                        <a:gd name="connsiteX2" fmla="*/ 228600 w 228600"/>
                        <a:gd name="connsiteY2" fmla="*/ 152400 h 152400"/>
                        <a:gd name="connsiteX3" fmla="*/ 0 w 228600"/>
                        <a:gd name="connsiteY3" fmla="*/ 152400 h 152400"/>
                        <a:gd name="connsiteX4" fmla="*/ 28575 w 228600"/>
                        <a:gd name="connsiteY4" fmla="*/ 50006 h 152400"/>
                        <a:gd name="connsiteX0" fmla="*/ 35062 w 235087"/>
                        <a:gd name="connsiteY0" fmla="*/ 78581 h 180975"/>
                        <a:gd name="connsiteX1" fmla="*/ 8868 w 235087"/>
                        <a:gd name="connsiteY1" fmla="*/ 0 h 180975"/>
                        <a:gd name="connsiteX2" fmla="*/ 235087 w 235087"/>
                        <a:gd name="connsiteY2" fmla="*/ 28575 h 180975"/>
                        <a:gd name="connsiteX3" fmla="*/ 235087 w 235087"/>
                        <a:gd name="connsiteY3" fmla="*/ 180975 h 180975"/>
                        <a:gd name="connsiteX4" fmla="*/ 6487 w 235087"/>
                        <a:gd name="connsiteY4" fmla="*/ 180975 h 180975"/>
                        <a:gd name="connsiteX5" fmla="*/ 35062 w 235087"/>
                        <a:gd name="connsiteY5" fmla="*/ 78581 h 180975"/>
                        <a:gd name="connsiteX0" fmla="*/ 35884 w 235909"/>
                        <a:gd name="connsiteY0" fmla="*/ 78581 h 180975"/>
                        <a:gd name="connsiteX1" fmla="*/ 9690 w 235909"/>
                        <a:gd name="connsiteY1" fmla="*/ 0 h 180975"/>
                        <a:gd name="connsiteX2" fmla="*/ 235909 w 235909"/>
                        <a:gd name="connsiteY2" fmla="*/ 28575 h 180975"/>
                        <a:gd name="connsiteX3" fmla="*/ 235909 w 235909"/>
                        <a:gd name="connsiteY3" fmla="*/ 180975 h 180975"/>
                        <a:gd name="connsiteX4" fmla="*/ 7309 w 235909"/>
                        <a:gd name="connsiteY4" fmla="*/ 180975 h 180975"/>
                        <a:gd name="connsiteX5" fmla="*/ 35884 w 235909"/>
                        <a:gd name="connsiteY5" fmla="*/ 78581 h 180975"/>
                        <a:gd name="connsiteX0" fmla="*/ 35884 w 235909"/>
                        <a:gd name="connsiteY0" fmla="*/ 78581 h 180975"/>
                        <a:gd name="connsiteX1" fmla="*/ 9690 w 235909"/>
                        <a:gd name="connsiteY1" fmla="*/ 0 h 180975"/>
                        <a:gd name="connsiteX2" fmla="*/ 171615 w 235909"/>
                        <a:gd name="connsiteY2" fmla="*/ 92869 h 180975"/>
                        <a:gd name="connsiteX3" fmla="*/ 235909 w 235909"/>
                        <a:gd name="connsiteY3" fmla="*/ 180975 h 180975"/>
                        <a:gd name="connsiteX4" fmla="*/ 7309 w 235909"/>
                        <a:gd name="connsiteY4" fmla="*/ 180975 h 180975"/>
                        <a:gd name="connsiteX5" fmla="*/ 35884 w 235909"/>
                        <a:gd name="connsiteY5" fmla="*/ 78581 h 180975"/>
                        <a:gd name="connsiteX0" fmla="*/ 35884 w 235909"/>
                        <a:gd name="connsiteY0" fmla="*/ 78581 h 180975"/>
                        <a:gd name="connsiteX1" fmla="*/ 9690 w 235909"/>
                        <a:gd name="connsiteY1" fmla="*/ 0 h 180975"/>
                        <a:gd name="connsiteX2" fmla="*/ 171615 w 235909"/>
                        <a:gd name="connsiteY2" fmla="*/ 92869 h 180975"/>
                        <a:gd name="connsiteX3" fmla="*/ 235909 w 235909"/>
                        <a:gd name="connsiteY3" fmla="*/ 180975 h 180975"/>
                        <a:gd name="connsiteX4" fmla="*/ 7309 w 235909"/>
                        <a:gd name="connsiteY4" fmla="*/ 180975 h 180975"/>
                        <a:gd name="connsiteX5" fmla="*/ 35884 w 235909"/>
                        <a:gd name="connsiteY5" fmla="*/ 78581 h 180975"/>
                        <a:gd name="connsiteX0" fmla="*/ 35884 w 235909"/>
                        <a:gd name="connsiteY0" fmla="*/ 80420 h 182814"/>
                        <a:gd name="connsiteX1" fmla="*/ 9690 w 235909"/>
                        <a:gd name="connsiteY1" fmla="*/ 1839 h 182814"/>
                        <a:gd name="connsiteX2" fmla="*/ 171615 w 235909"/>
                        <a:gd name="connsiteY2" fmla="*/ 94708 h 182814"/>
                        <a:gd name="connsiteX3" fmla="*/ 235909 w 235909"/>
                        <a:gd name="connsiteY3" fmla="*/ 182814 h 182814"/>
                        <a:gd name="connsiteX4" fmla="*/ 7309 w 235909"/>
                        <a:gd name="connsiteY4" fmla="*/ 182814 h 182814"/>
                        <a:gd name="connsiteX5" fmla="*/ 35884 w 235909"/>
                        <a:gd name="connsiteY5" fmla="*/ 80420 h 182814"/>
                        <a:gd name="connsiteX0" fmla="*/ 35884 w 235909"/>
                        <a:gd name="connsiteY0" fmla="*/ 80175 h 182569"/>
                        <a:gd name="connsiteX1" fmla="*/ 9690 w 235909"/>
                        <a:gd name="connsiteY1" fmla="*/ 1594 h 182569"/>
                        <a:gd name="connsiteX2" fmla="*/ 171615 w 235909"/>
                        <a:gd name="connsiteY2" fmla="*/ 94463 h 182569"/>
                        <a:gd name="connsiteX3" fmla="*/ 235909 w 235909"/>
                        <a:gd name="connsiteY3" fmla="*/ 182569 h 182569"/>
                        <a:gd name="connsiteX4" fmla="*/ 7309 w 235909"/>
                        <a:gd name="connsiteY4" fmla="*/ 182569 h 182569"/>
                        <a:gd name="connsiteX5" fmla="*/ 35884 w 235909"/>
                        <a:gd name="connsiteY5" fmla="*/ 80175 h 182569"/>
                        <a:gd name="connsiteX0" fmla="*/ 35884 w 290678"/>
                        <a:gd name="connsiteY0" fmla="*/ 80175 h 182569"/>
                        <a:gd name="connsiteX1" fmla="*/ 9690 w 290678"/>
                        <a:gd name="connsiteY1" fmla="*/ 1594 h 182569"/>
                        <a:gd name="connsiteX2" fmla="*/ 171615 w 290678"/>
                        <a:gd name="connsiteY2" fmla="*/ 94463 h 182569"/>
                        <a:gd name="connsiteX3" fmla="*/ 290678 w 290678"/>
                        <a:gd name="connsiteY3" fmla="*/ 180188 h 182569"/>
                        <a:gd name="connsiteX4" fmla="*/ 7309 w 290678"/>
                        <a:gd name="connsiteY4" fmla="*/ 182569 h 182569"/>
                        <a:gd name="connsiteX5" fmla="*/ 35884 w 290678"/>
                        <a:gd name="connsiteY5" fmla="*/ 80175 h 182569"/>
                        <a:gd name="connsiteX0" fmla="*/ 35884 w 290678"/>
                        <a:gd name="connsiteY0" fmla="*/ 80175 h 195812"/>
                        <a:gd name="connsiteX1" fmla="*/ 9690 w 290678"/>
                        <a:gd name="connsiteY1" fmla="*/ 1594 h 195812"/>
                        <a:gd name="connsiteX2" fmla="*/ 171615 w 290678"/>
                        <a:gd name="connsiteY2" fmla="*/ 94463 h 195812"/>
                        <a:gd name="connsiteX3" fmla="*/ 290678 w 290678"/>
                        <a:gd name="connsiteY3" fmla="*/ 180188 h 195812"/>
                        <a:gd name="connsiteX4" fmla="*/ 7309 w 290678"/>
                        <a:gd name="connsiteY4" fmla="*/ 182569 h 195812"/>
                        <a:gd name="connsiteX5" fmla="*/ 35884 w 290678"/>
                        <a:gd name="connsiteY5" fmla="*/ 80175 h 195812"/>
                        <a:gd name="connsiteX0" fmla="*/ 35884 w 290678"/>
                        <a:gd name="connsiteY0" fmla="*/ 80175 h 195812"/>
                        <a:gd name="connsiteX1" fmla="*/ 9690 w 290678"/>
                        <a:gd name="connsiteY1" fmla="*/ 1594 h 195812"/>
                        <a:gd name="connsiteX2" fmla="*/ 171615 w 290678"/>
                        <a:gd name="connsiteY2" fmla="*/ 94463 h 195812"/>
                        <a:gd name="connsiteX3" fmla="*/ 290678 w 290678"/>
                        <a:gd name="connsiteY3" fmla="*/ 180188 h 195812"/>
                        <a:gd name="connsiteX4" fmla="*/ 7309 w 290678"/>
                        <a:gd name="connsiteY4" fmla="*/ 182569 h 195812"/>
                        <a:gd name="connsiteX5" fmla="*/ 35884 w 290678"/>
                        <a:gd name="connsiteY5" fmla="*/ 80175 h 195812"/>
                        <a:gd name="connsiteX0" fmla="*/ 35884 w 290678"/>
                        <a:gd name="connsiteY0" fmla="*/ 80175 h 213526"/>
                        <a:gd name="connsiteX1" fmla="*/ 9690 w 290678"/>
                        <a:gd name="connsiteY1" fmla="*/ 1594 h 213526"/>
                        <a:gd name="connsiteX2" fmla="*/ 171615 w 290678"/>
                        <a:gd name="connsiteY2" fmla="*/ 94463 h 213526"/>
                        <a:gd name="connsiteX3" fmla="*/ 290678 w 290678"/>
                        <a:gd name="connsiteY3" fmla="*/ 180188 h 213526"/>
                        <a:gd name="connsiteX4" fmla="*/ 95415 w 290678"/>
                        <a:gd name="connsiteY4" fmla="*/ 213526 h 213526"/>
                        <a:gd name="connsiteX5" fmla="*/ 35884 w 290678"/>
                        <a:gd name="connsiteY5" fmla="*/ 80175 h 213526"/>
                        <a:gd name="connsiteX0" fmla="*/ 73819 w 328613"/>
                        <a:gd name="connsiteY0" fmla="*/ 80175 h 213526"/>
                        <a:gd name="connsiteX1" fmla="*/ 47625 w 328613"/>
                        <a:gd name="connsiteY1" fmla="*/ 1594 h 213526"/>
                        <a:gd name="connsiteX2" fmla="*/ 209550 w 328613"/>
                        <a:gd name="connsiteY2" fmla="*/ 94463 h 213526"/>
                        <a:gd name="connsiteX3" fmla="*/ 328613 w 328613"/>
                        <a:gd name="connsiteY3" fmla="*/ 180188 h 213526"/>
                        <a:gd name="connsiteX4" fmla="*/ 133350 w 328613"/>
                        <a:gd name="connsiteY4" fmla="*/ 213526 h 213526"/>
                        <a:gd name="connsiteX5" fmla="*/ 0 w 328613"/>
                        <a:gd name="connsiteY5" fmla="*/ 82557 h 213526"/>
                        <a:gd name="connsiteX6" fmla="*/ 73819 w 328613"/>
                        <a:gd name="connsiteY6" fmla="*/ 80175 h 213526"/>
                        <a:gd name="connsiteX0" fmla="*/ 73819 w 328613"/>
                        <a:gd name="connsiteY0" fmla="*/ 80175 h 213526"/>
                        <a:gd name="connsiteX1" fmla="*/ 47625 w 328613"/>
                        <a:gd name="connsiteY1" fmla="*/ 1594 h 213526"/>
                        <a:gd name="connsiteX2" fmla="*/ 209550 w 328613"/>
                        <a:gd name="connsiteY2" fmla="*/ 94463 h 213526"/>
                        <a:gd name="connsiteX3" fmla="*/ 328613 w 328613"/>
                        <a:gd name="connsiteY3" fmla="*/ 180188 h 213526"/>
                        <a:gd name="connsiteX4" fmla="*/ 133350 w 328613"/>
                        <a:gd name="connsiteY4" fmla="*/ 213526 h 213526"/>
                        <a:gd name="connsiteX5" fmla="*/ 0 w 328613"/>
                        <a:gd name="connsiteY5" fmla="*/ 82557 h 213526"/>
                        <a:gd name="connsiteX6" fmla="*/ 73819 w 328613"/>
                        <a:gd name="connsiteY6" fmla="*/ 80175 h 213526"/>
                        <a:gd name="connsiteX0" fmla="*/ 83344 w 338138"/>
                        <a:gd name="connsiteY0" fmla="*/ 80175 h 213526"/>
                        <a:gd name="connsiteX1" fmla="*/ 57150 w 338138"/>
                        <a:gd name="connsiteY1" fmla="*/ 1594 h 213526"/>
                        <a:gd name="connsiteX2" fmla="*/ 219075 w 338138"/>
                        <a:gd name="connsiteY2" fmla="*/ 94463 h 213526"/>
                        <a:gd name="connsiteX3" fmla="*/ 338138 w 338138"/>
                        <a:gd name="connsiteY3" fmla="*/ 180188 h 213526"/>
                        <a:gd name="connsiteX4" fmla="*/ 142875 w 338138"/>
                        <a:gd name="connsiteY4" fmla="*/ 213526 h 213526"/>
                        <a:gd name="connsiteX5" fmla="*/ 0 w 338138"/>
                        <a:gd name="connsiteY5" fmla="*/ 92082 h 213526"/>
                        <a:gd name="connsiteX6" fmla="*/ 83344 w 338138"/>
                        <a:gd name="connsiteY6" fmla="*/ 80175 h 213526"/>
                        <a:gd name="connsiteX0" fmla="*/ 83344 w 338138"/>
                        <a:gd name="connsiteY0" fmla="*/ 80175 h 213526"/>
                        <a:gd name="connsiteX1" fmla="*/ 57150 w 338138"/>
                        <a:gd name="connsiteY1" fmla="*/ 1594 h 213526"/>
                        <a:gd name="connsiteX2" fmla="*/ 219075 w 338138"/>
                        <a:gd name="connsiteY2" fmla="*/ 94463 h 213526"/>
                        <a:gd name="connsiteX3" fmla="*/ 338138 w 338138"/>
                        <a:gd name="connsiteY3" fmla="*/ 180188 h 213526"/>
                        <a:gd name="connsiteX4" fmla="*/ 142875 w 338138"/>
                        <a:gd name="connsiteY4" fmla="*/ 213526 h 213526"/>
                        <a:gd name="connsiteX5" fmla="*/ 0 w 338138"/>
                        <a:gd name="connsiteY5" fmla="*/ 92082 h 213526"/>
                        <a:gd name="connsiteX6" fmla="*/ 83344 w 338138"/>
                        <a:gd name="connsiteY6" fmla="*/ 80175 h 213526"/>
                        <a:gd name="connsiteX0" fmla="*/ 85048 w 339842"/>
                        <a:gd name="connsiteY0" fmla="*/ 80175 h 213526"/>
                        <a:gd name="connsiteX1" fmla="*/ 58854 w 339842"/>
                        <a:gd name="connsiteY1" fmla="*/ 1594 h 213526"/>
                        <a:gd name="connsiteX2" fmla="*/ 220779 w 339842"/>
                        <a:gd name="connsiteY2" fmla="*/ 94463 h 213526"/>
                        <a:gd name="connsiteX3" fmla="*/ 339842 w 339842"/>
                        <a:gd name="connsiteY3" fmla="*/ 180188 h 213526"/>
                        <a:gd name="connsiteX4" fmla="*/ 144579 w 339842"/>
                        <a:gd name="connsiteY4" fmla="*/ 213526 h 213526"/>
                        <a:gd name="connsiteX5" fmla="*/ 32662 w 339842"/>
                        <a:gd name="connsiteY5" fmla="*/ 118275 h 213526"/>
                        <a:gd name="connsiteX6" fmla="*/ 1704 w 339842"/>
                        <a:gd name="connsiteY6" fmla="*/ 92082 h 213526"/>
                        <a:gd name="connsiteX7" fmla="*/ 85048 w 339842"/>
                        <a:gd name="connsiteY7" fmla="*/ 80175 h 213526"/>
                        <a:gd name="connsiteX0" fmla="*/ 85461 w 340255"/>
                        <a:gd name="connsiteY0" fmla="*/ 80175 h 213526"/>
                        <a:gd name="connsiteX1" fmla="*/ 59267 w 340255"/>
                        <a:gd name="connsiteY1" fmla="*/ 1594 h 213526"/>
                        <a:gd name="connsiteX2" fmla="*/ 221192 w 340255"/>
                        <a:gd name="connsiteY2" fmla="*/ 94463 h 213526"/>
                        <a:gd name="connsiteX3" fmla="*/ 340255 w 340255"/>
                        <a:gd name="connsiteY3" fmla="*/ 180188 h 213526"/>
                        <a:gd name="connsiteX4" fmla="*/ 144992 w 340255"/>
                        <a:gd name="connsiteY4" fmla="*/ 213526 h 213526"/>
                        <a:gd name="connsiteX5" fmla="*/ 33075 w 340255"/>
                        <a:gd name="connsiteY5" fmla="*/ 118275 h 213526"/>
                        <a:gd name="connsiteX6" fmla="*/ 2117 w 340255"/>
                        <a:gd name="connsiteY6" fmla="*/ 92082 h 213526"/>
                        <a:gd name="connsiteX7" fmla="*/ 85461 w 340255"/>
                        <a:gd name="connsiteY7" fmla="*/ 80175 h 213526"/>
                        <a:gd name="connsiteX0" fmla="*/ 85461 w 340255"/>
                        <a:gd name="connsiteY0" fmla="*/ 80175 h 213526"/>
                        <a:gd name="connsiteX1" fmla="*/ 59267 w 340255"/>
                        <a:gd name="connsiteY1" fmla="*/ 1594 h 213526"/>
                        <a:gd name="connsiteX2" fmla="*/ 221192 w 340255"/>
                        <a:gd name="connsiteY2" fmla="*/ 94463 h 213526"/>
                        <a:gd name="connsiteX3" fmla="*/ 340255 w 340255"/>
                        <a:gd name="connsiteY3" fmla="*/ 180188 h 213526"/>
                        <a:gd name="connsiteX4" fmla="*/ 144992 w 340255"/>
                        <a:gd name="connsiteY4" fmla="*/ 213526 h 213526"/>
                        <a:gd name="connsiteX5" fmla="*/ 118801 w 340255"/>
                        <a:gd name="connsiteY5" fmla="*/ 173044 h 213526"/>
                        <a:gd name="connsiteX6" fmla="*/ 33075 w 340255"/>
                        <a:gd name="connsiteY6" fmla="*/ 118275 h 213526"/>
                        <a:gd name="connsiteX7" fmla="*/ 2117 w 340255"/>
                        <a:gd name="connsiteY7" fmla="*/ 92082 h 213526"/>
                        <a:gd name="connsiteX8" fmla="*/ 85461 w 340255"/>
                        <a:gd name="connsiteY8" fmla="*/ 80175 h 213526"/>
                        <a:gd name="connsiteX0" fmla="*/ 85461 w 340255"/>
                        <a:gd name="connsiteY0" fmla="*/ 80175 h 213526"/>
                        <a:gd name="connsiteX1" fmla="*/ 59267 w 340255"/>
                        <a:gd name="connsiteY1" fmla="*/ 1594 h 213526"/>
                        <a:gd name="connsiteX2" fmla="*/ 221192 w 340255"/>
                        <a:gd name="connsiteY2" fmla="*/ 94463 h 213526"/>
                        <a:gd name="connsiteX3" fmla="*/ 340255 w 340255"/>
                        <a:gd name="connsiteY3" fmla="*/ 180188 h 213526"/>
                        <a:gd name="connsiteX4" fmla="*/ 144992 w 340255"/>
                        <a:gd name="connsiteY4" fmla="*/ 213526 h 213526"/>
                        <a:gd name="connsiteX5" fmla="*/ 118801 w 340255"/>
                        <a:gd name="connsiteY5" fmla="*/ 173044 h 213526"/>
                        <a:gd name="connsiteX6" fmla="*/ 33075 w 340255"/>
                        <a:gd name="connsiteY6" fmla="*/ 118275 h 213526"/>
                        <a:gd name="connsiteX7" fmla="*/ 2117 w 340255"/>
                        <a:gd name="connsiteY7" fmla="*/ 92082 h 213526"/>
                        <a:gd name="connsiteX8" fmla="*/ 85461 w 340255"/>
                        <a:gd name="connsiteY8" fmla="*/ 80175 h 213526"/>
                        <a:gd name="connsiteX0" fmla="*/ 85461 w 340255"/>
                        <a:gd name="connsiteY0" fmla="*/ 80175 h 213526"/>
                        <a:gd name="connsiteX1" fmla="*/ 59267 w 340255"/>
                        <a:gd name="connsiteY1" fmla="*/ 1594 h 213526"/>
                        <a:gd name="connsiteX2" fmla="*/ 221192 w 340255"/>
                        <a:gd name="connsiteY2" fmla="*/ 94463 h 213526"/>
                        <a:gd name="connsiteX3" fmla="*/ 340255 w 340255"/>
                        <a:gd name="connsiteY3" fmla="*/ 180188 h 213526"/>
                        <a:gd name="connsiteX4" fmla="*/ 144992 w 340255"/>
                        <a:gd name="connsiteY4" fmla="*/ 213526 h 213526"/>
                        <a:gd name="connsiteX5" fmla="*/ 118801 w 340255"/>
                        <a:gd name="connsiteY5" fmla="*/ 173044 h 213526"/>
                        <a:gd name="connsiteX6" fmla="*/ 33075 w 340255"/>
                        <a:gd name="connsiteY6" fmla="*/ 118275 h 213526"/>
                        <a:gd name="connsiteX7" fmla="*/ 2117 w 340255"/>
                        <a:gd name="connsiteY7" fmla="*/ 92082 h 213526"/>
                        <a:gd name="connsiteX8" fmla="*/ 85461 w 340255"/>
                        <a:gd name="connsiteY8" fmla="*/ 80175 h 213526"/>
                        <a:gd name="connsiteX0" fmla="*/ 85461 w 340255"/>
                        <a:gd name="connsiteY0" fmla="*/ 80175 h 213526"/>
                        <a:gd name="connsiteX1" fmla="*/ 59267 w 340255"/>
                        <a:gd name="connsiteY1" fmla="*/ 1594 h 213526"/>
                        <a:gd name="connsiteX2" fmla="*/ 221192 w 340255"/>
                        <a:gd name="connsiteY2" fmla="*/ 94463 h 213526"/>
                        <a:gd name="connsiteX3" fmla="*/ 340255 w 340255"/>
                        <a:gd name="connsiteY3" fmla="*/ 180188 h 213526"/>
                        <a:gd name="connsiteX4" fmla="*/ 144992 w 340255"/>
                        <a:gd name="connsiteY4" fmla="*/ 213526 h 213526"/>
                        <a:gd name="connsiteX5" fmla="*/ 118801 w 340255"/>
                        <a:gd name="connsiteY5" fmla="*/ 173044 h 213526"/>
                        <a:gd name="connsiteX6" fmla="*/ 33075 w 340255"/>
                        <a:gd name="connsiteY6" fmla="*/ 118275 h 213526"/>
                        <a:gd name="connsiteX7" fmla="*/ 2117 w 340255"/>
                        <a:gd name="connsiteY7" fmla="*/ 92082 h 213526"/>
                        <a:gd name="connsiteX8" fmla="*/ 85461 w 340255"/>
                        <a:gd name="connsiteY8" fmla="*/ 80175 h 2135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40255" h="213526">
                          <a:moveTo>
                            <a:pt x="85461" y="80175"/>
                          </a:moveTo>
                          <a:cubicBezTo>
                            <a:pt x="124355" y="69063"/>
                            <a:pt x="17992" y="31756"/>
                            <a:pt x="59267" y="1594"/>
                          </a:cubicBezTo>
                          <a:cubicBezTo>
                            <a:pt x="87049" y="-10312"/>
                            <a:pt x="162455" y="46839"/>
                            <a:pt x="221192" y="94463"/>
                          </a:cubicBezTo>
                          <a:cubicBezTo>
                            <a:pt x="260880" y="123038"/>
                            <a:pt x="283898" y="156375"/>
                            <a:pt x="340255" y="180188"/>
                          </a:cubicBezTo>
                          <a:cubicBezTo>
                            <a:pt x="243417" y="214319"/>
                            <a:pt x="239448" y="212732"/>
                            <a:pt x="144992" y="213526"/>
                          </a:cubicBezTo>
                          <a:cubicBezTo>
                            <a:pt x="105702" y="205191"/>
                            <a:pt x="137454" y="188919"/>
                            <a:pt x="118801" y="173044"/>
                          </a:cubicBezTo>
                          <a:cubicBezTo>
                            <a:pt x="31092" y="157169"/>
                            <a:pt x="21566" y="141294"/>
                            <a:pt x="33075" y="118275"/>
                          </a:cubicBezTo>
                          <a:cubicBezTo>
                            <a:pt x="4501" y="117084"/>
                            <a:pt x="-4630" y="102004"/>
                            <a:pt x="2117" y="92082"/>
                          </a:cubicBezTo>
                          <a:cubicBezTo>
                            <a:pt x="19579" y="65095"/>
                            <a:pt x="60855" y="80969"/>
                            <a:pt x="85461" y="80175"/>
                          </a:cubicBezTo>
                          <a:close/>
                        </a:path>
                      </a:pathLst>
                    </a:custGeom>
                    <a:solidFill>
                      <a:srgbClr val="E2A97E"/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>
                        <a:defRPr/>
                      </a:pPr>
                      <a:endParaRPr lang="en-US" kern="0" dirty="0">
                        <a:solidFill>
                          <a:prstClr val="white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85" name="Rectangle 18"/>
                    <p:cNvSpPr/>
                    <p:nvPr/>
                  </p:nvSpPr>
                  <p:spPr>
                    <a:xfrm>
                      <a:off x="2567607" y="2021495"/>
                      <a:ext cx="188393" cy="154967"/>
                    </a:xfrm>
                    <a:custGeom>
                      <a:avLst/>
                      <a:gdLst>
                        <a:gd name="connsiteX0" fmla="*/ 0 w 85105"/>
                        <a:gd name="connsiteY0" fmla="*/ 0 h 80964"/>
                        <a:gd name="connsiteX1" fmla="*/ 85105 w 85105"/>
                        <a:gd name="connsiteY1" fmla="*/ 0 h 80964"/>
                        <a:gd name="connsiteX2" fmla="*/ 85105 w 85105"/>
                        <a:gd name="connsiteY2" fmla="*/ 80964 h 80964"/>
                        <a:gd name="connsiteX3" fmla="*/ 0 w 85105"/>
                        <a:gd name="connsiteY3" fmla="*/ 80964 h 80964"/>
                        <a:gd name="connsiteX4" fmla="*/ 0 w 85105"/>
                        <a:gd name="connsiteY4" fmla="*/ 0 h 80964"/>
                        <a:gd name="connsiteX0" fmla="*/ 0 w 175593"/>
                        <a:gd name="connsiteY0" fmla="*/ 0 h 142877"/>
                        <a:gd name="connsiteX1" fmla="*/ 175593 w 175593"/>
                        <a:gd name="connsiteY1" fmla="*/ 61913 h 142877"/>
                        <a:gd name="connsiteX2" fmla="*/ 175593 w 175593"/>
                        <a:gd name="connsiteY2" fmla="*/ 142877 h 142877"/>
                        <a:gd name="connsiteX3" fmla="*/ 90488 w 175593"/>
                        <a:gd name="connsiteY3" fmla="*/ 142877 h 142877"/>
                        <a:gd name="connsiteX4" fmla="*/ 0 w 175593"/>
                        <a:gd name="connsiteY4" fmla="*/ 0 h 142877"/>
                        <a:gd name="connsiteX0" fmla="*/ 0 w 175593"/>
                        <a:gd name="connsiteY0" fmla="*/ 0 h 154783"/>
                        <a:gd name="connsiteX1" fmla="*/ 175593 w 175593"/>
                        <a:gd name="connsiteY1" fmla="*/ 61913 h 154783"/>
                        <a:gd name="connsiteX2" fmla="*/ 175593 w 175593"/>
                        <a:gd name="connsiteY2" fmla="*/ 142877 h 154783"/>
                        <a:gd name="connsiteX3" fmla="*/ 80963 w 175593"/>
                        <a:gd name="connsiteY3" fmla="*/ 154783 h 154783"/>
                        <a:gd name="connsiteX4" fmla="*/ 0 w 175593"/>
                        <a:gd name="connsiteY4" fmla="*/ 0 h 154783"/>
                        <a:gd name="connsiteX0" fmla="*/ 0 w 175593"/>
                        <a:gd name="connsiteY0" fmla="*/ 0 h 154783"/>
                        <a:gd name="connsiteX1" fmla="*/ 173212 w 175593"/>
                        <a:gd name="connsiteY1" fmla="*/ 52388 h 154783"/>
                        <a:gd name="connsiteX2" fmla="*/ 175593 w 175593"/>
                        <a:gd name="connsiteY2" fmla="*/ 142877 h 154783"/>
                        <a:gd name="connsiteX3" fmla="*/ 80963 w 175593"/>
                        <a:gd name="connsiteY3" fmla="*/ 154783 h 154783"/>
                        <a:gd name="connsiteX4" fmla="*/ 0 w 175593"/>
                        <a:gd name="connsiteY4" fmla="*/ 0 h 154783"/>
                        <a:gd name="connsiteX0" fmla="*/ 0 w 180355"/>
                        <a:gd name="connsiteY0" fmla="*/ 0 h 154783"/>
                        <a:gd name="connsiteX1" fmla="*/ 173212 w 180355"/>
                        <a:gd name="connsiteY1" fmla="*/ 52388 h 154783"/>
                        <a:gd name="connsiteX2" fmla="*/ 180355 w 180355"/>
                        <a:gd name="connsiteY2" fmla="*/ 121446 h 154783"/>
                        <a:gd name="connsiteX3" fmla="*/ 80963 w 180355"/>
                        <a:gd name="connsiteY3" fmla="*/ 154783 h 154783"/>
                        <a:gd name="connsiteX4" fmla="*/ 0 w 180355"/>
                        <a:gd name="connsiteY4" fmla="*/ 0 h 154783"/>
                        <a:gd name="connsiteX0" fmla="*/ 0 w 185111"/>
                        <a:gd name="connsiteY0" fmla="*/ 0 h 154783"/>
                        <a:gd name="connsiteX1" fmla="*/ 173212 w 185111"/>
                        <a:gd name="connsiteY1" fmla="*/ 52388 h 154783"/>
                        <a:gd name="connsiteX2" fmla="*/ 180355 w 185111"/>
                        <a:gd name="connsiteY2" fmla="*/ 121446 h 154783"/>
                        <a:gd name="connsiteX3" fmla="*/ 80963 w 185111"/>
                        <a:gd name="connsiteY3" fmla="*/ 154783 h 154783"/>
                        <a:gd name="connsiteX4" fmla="*/ 0 w 185111"/>
                        <a:gd name="connsiteY4" fmla="*/ 0 h 154783"/>
                        <a:gd name="connsiteX0" fmla="*/ 0 w 188393"/>
                        <a:gd name="connsiteY0" fmla="*/ 0 h 154783"/>
                        <a:gd name="connsiteX1" fmla="*/ 173212 w 188393"/>
                        <a:gd name="connsiteY1" fmla="*/ 52388 h 154783"/>
                        <a:gd name="connsiteX2" fmla="*/ 180355 w 188393"/>
                        <a:gd name="connsiteY2" fmla="*/ 121446 h 154783"/>
                        <a:gd name="connsiteX3" fmla="*/ 80963 w 188393"/>
                        <a:gd name="connsiteY3" fmla="*/ 154783 h 154783"/>
                        <a:gd name="connsiteX4" fmla="*/ 0 w 188393"/>
                        <a:gd name="connsiteY4" fmla="*/ 0 h 154783"/>
                        <a:gd name="connsiteX0" fmla="*/ 0 w 188393"/>
                        <a:gd name="connsiteY0" fmla="*/ 0 h 154783"/>
                        <a:gd name="connsiteX1" fmla="*/ 173212 w 188393"/>
                        <a:gd name="connsiteY1" fmla="*/ 52388 h 154783"/>
                        <a:gd name="connsiteX2" fmla="*/ 180355 w 188393"/>
                        <a:gd name="connsiteY2" fmla="*/ 121446 h 154783"/>
                        <a:gd name="connsiteX3" fmla="*/ 80963 w 188393"/>
                        <a:gd name="connsiteY3" fmla="*/ 154783 h 154783"/>
                        <a:gd name="connsiteX4" fmla="*/ 0 w 188393"/>
                        <a:gd name="connsiteY4" fmla="*/ 0 h 154783"/>
                        <a:gd name="connsiteX0" fmla="*/ 0 w 188393"/>
                        <a:gd name="connsiteY0" fmla="*/ 184 h 154967"/>
                        <a:gd name="connsiteX1" fmla="*/ 173212 w 188393"/>
                        <a:gd name="connsiteY1" fmla="*/ 52572 h 154967"/>
                        <a:gd name="connsiteX2" fmla="*/ 180355 w 188393"/>
                        <a:gd name="connsiteY2" fmla="*/ 121630 h 154967"/>
                        <a:gd name="connsiteX3" fmla="*/ 80963 w 188393"/>
                        <a:gd name="connsiteY3" fmla="*/ 154967 h 154967"/>
                        <a:gd name="connsiteX4" fmla="*/ 0 w 188393"/>
                        <a:gd name="connsiteY4" fmla="*/ 184 h 154967"/>
                        <a:gd name="connsiteX0" fmla="*/ 0 w 188393"/>
                        <a:gd name="connsiteY0" fmla="*/ 184 h 154967"/>
                        <a:gd name="connsiteX1" fmla="*/ 173212 w 188393"/>
                        <a:gd name="connsiteY1" fmla="*/ 52572 h 154967"/>
                        <a:gd name="connsiteX2" fmla="*/ 180355 w 188393"/>
                        <a:gd name="connsiteY2" fmla="*/ 121630 h 154967"/>
                        <a:gd name="connsiteX3" fmla="*/ 80963 w 188393"/>
                        <a:gd name="connsiteY3" fmla="*/ 154967 h 154967"/>
                        <a:gd name="connsiteX4" fmla="*/ 0 w 188393"/>
                        <a:gd name="connsiteY4" fmla="*/ 184 h 154967"/>
                        <a:gd name="connsiteX0" fmla="*/ 0 w 188393"/>
                        <a:gd name="connsiteY0" fmla="*/ 184 h 154967"/>
                        <a:gd name="connsiteX1" fmla="*/ 173212 w 188393"/>
                        <a:gd name="connsiteY1" fmla="*/ 52572 h 154967"/>
                        <a:gd name="connsiteX2" fmla="*/ 180355 w 188393"/>
                        <a:gd name="connsiteY2" fmla="*/ 121630 h 154967"/>
                        <a:gd name="connsiteX3" fmla="*/ 80963 w 188393"/>
                        <a:gd name="connsiteY3" fmla="*/ 154967 h 154967"/>
                        <a:gd name="connsiteX4" fmla="*/ 0 w 188393"/>
                        <a:gd name="connsiteY4" fmla="*/ 184 h 15496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8393" h="154967">
                          <a:moveTo>
                            <a:pt x="0" y="184"/>
                          </a:moveTo>
                          <a:cubicBezTo>
                            <a:pt x="57737" y="-1403"/>
                            <a:pt x="110712" y="6534"/>
                            <a:pt x="173212" y="52572"/>
                          </a:cubicBezTo>
                          <a:cubicBezTo>
                            <a:pt x="195437" y="70829"/>
                            <a:pt x="189086" y="89086"/>
                            <a:pt x="180355" y="121630"/>
                          </a:cubicBezTo>
                          <a:lnTo>
                            <a:pt x="80963" y="154967"/>
                          </a:lnTo>
                          <a:cubicBezTo>
                            <a:pt x="63500" y="100992"/>
                            <a:pt x="38895" y="51778"/>
                            <a:pt x="0" y="184"/>
                          </a:cubicBezTo>
                          <a:close/>
                        </a:path>
                      </a:pathLst>
                    </a:custGeom>
                    <a:solidFill>
                      <a:srgbClr val="E2A97E"/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>
                        <a:defRPr/>
                      </a:pPr>
                      <a:endParaRPr lang="en-US" kern="0" dirty="0">
                        <a:solidFill>
                          <a:prstClr val="white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86" name="Rectangle 19"/>
                    <p:cNvSpPr/>
                    <p:nvPr/>
                  </p:nvSpPr>
                  <p:spPr>
                    <a:xfrm>
                      <a:off x="1810012" y="6041353"/>
                      <a:ext cx="377614" cy="271340"/>
                    </a:xfrm>
                    <a:custGeom>
                      <a:avLst/>
                      <a:gdLst>
                        <a:gd name="connsiteX0" fmla="*/ 0 w 680528"/>
                        <a:gd name="connsiteY0" fmla="*/ 0 h 297342"/>
                        <a:gd name="connsiteX1" fmla="*/ 680528 w 680528"/>
                        <a:gd name="connsiteY1" fmla="*/ 0 h 297342"/>
                        <a:gd name="connsiteX2" fmla="*/ 680528 w 680528"/>
                        <a:gd name="connsiteY2" fmla="*/ 297342 h 297342"/>
                        <a:gd name="connsiteX3" fmla="*/ 0 w 680528"/>
                        <a:gd name="connsiteY3" fmla="*/ 297342 h 297342"/>
                        <a:gd name="connsiteX4" fmla="*/ 0 w 680528"/>
                        <a:gd name="connsiteY4" fmla="*/ 0 h 297342"/>
                        <a:gd name="connsiteX0" fmla="*/ 30956 w 680528"/>
                        <a:gd name="connsiteY0" fmla="*/ 0 h 297342"/>
                        <a:gd name="connsiteX1" fmla="*/ 680528 w 680528"/>
                        <a:gd name="connsiteY1" fmla="*/ 0 h 297342"/>
                        <a:gd name="connsiteX2" fmla="*/ 680528 w 680528"/>
                        <a:gd name="connsiteY2" fmla="*/ 297342 h 297342"/>
                        <a:gd name="connsiteX3" fmla="*/ 0 w 680528"/>
                        <a:gd name="connsiteY3" fmla="*/ 297342 h 297342"/>
                        <a:gd name="connsiteX4" fmla="*/ 30956 w 680528"/>
                        <a:gd name="connsiteY4" fmla="*/ 0 h 297342"/>
                        <a:gd name="connsiteX0" fmla="*/ 30956 w 680528"/>
                        <a:gd name="connsiteY0" fmla="*/ 16669 h 314011"/>
                        <a:gd name="connsiteX1" fmla="*/ 430496 w 680528"/>
                        <a:gd name="connsiteY1" fmla="*/ 0 h 314011"/>
                        <a:gd name="connsiteX2" fmla="*/ 680528 w 680528"/>
                        <a:gd name="connsiteY2" fmla="*/ 314011 h 314011"/>
                        <a:gd name="connsiteX3" fmla="*/ 0 w 680528"/>
                        <a:gd name="connsiteY3" fmla="*/ 314011 h 314011"/>
                        <a:gd name="connsiteX4" fmla="*/ 30956 w 680528"/>
                        <a:gd name="connsiteY4" fmla="*/ 16669 h 314011"/>
                        <a:gd name="connsiteX0" fmla="*/ 30956 w 680528"/>
                        <a:gd name="connsiteY0" fmla="*/ 31705 h 329047"/>
                        <a:gd name="connsiteX1" fmla="*/ 430496 w 680528"/>
                        <a:gd name="connsiteY1" fmla="*/ 15036 h 329047"/>
                        <a:gd name="connsiteX2" fmla="*/ 680528 w 680528"/>
                        <a:gd name="connsiteY2" fmla="*/ 329047 h 329047"/>
                        <a:gd name="connsiteX3" fmla="*/ 0 w 680528"/>
                        <a:gd name="connsiteY3" fmla="*/ 329047 h 329047"/>
                        <a:gd name="connsiteX4" fmla="*/ 30956 w 680528"/>
                        <a:gd name="connsiteY4" fmla="*/ 31705 h 329047"/>
                        <a:gd name="connsiteX0" fmla="*/ 38100 w 680528"/>
                        <a:gd name="connsiteY0" fmla="*/ 35625 h 328204"/>
                        <a:gd name="connsiteX1" fmla="*/ 430496 w 680528"/>
                        <a:gd name="connsiteY1" fmla="*/ 14193 h 328204"/>
                        <a:gd name="connsiteX2" fmla="*/ 680528 w 680528"/>
                        <a:gd name="connsiteY2" fmla="*/ 328204 h 328204"/>
                        <a:gd name="connsiteX3" fmla="*/ 0 w 680528"/>
                        <a:gd name="connsiteY3" fmla="*/ 328204 h 328204"/>
                        <a:gd name="connsiteX4" fmla="*/ 38100 w 680528"/>
                        <a:gd name="connsiteY4" fmla="*/ 35625 h 328204"/>
                        <a:gd name="connsiteX0" fmla="*/ 38100 w 680528"/>
                        <a:gd name="connsiteY0" fmla="*/ 50282 h 342861"/>
                        <a:gd name="connsiteX1" fmla="*/ 430496 w 680528"/>
                        <a:gd name="connsiteY1" fmla="*/ 28850 h 342861"/>
                        <a:gd name="connsiteX2" fmla="*/ 680528 w 680528"/>
                        <a:gd name="connsiteY2" fmla="*/ 342861 h 342861"/>
                        <a:gd name="connsiteX3" fmla="*/ 0 w 680528"/>
                        <a:gd name="connsiteY3" fmla="*/ 342861 h 342861"/>
                        <a:gd name="connsiteX4" fmla="*/ 38100 w 680528"/>
                        <a:gd name="connsiteY4" fmla="*/ 50282 h 342861"/>
                        <a:gd name="connsiteX0" fmla="*/ 38100 w 430496"/>
                        <a:gd name="connsiteY0" fmla="*/ 50282 h 342861"/>
                        <a:gd name="connsiteX1" fmla="*/ 430496 w 430496"/>
                        <a:gd name="connsiteY1" fmla="*/ 28850 h 342861"/>
                        <a:gd name="connsiteX2" fmla="*/ 0 w 430496"/>
                        <a:gd name="connsiteY2" fmla="*/ 342861 h 342861"/>
                        <a:gd name="connsiteX3" fmla="*/ 38100 w 430496"/>
                        <a:gd name="connsiteY3" fmla="*/ 50282 h 342861"/>
                        <a:gd name="connsiteX0" fmla="*/ 0 w 392396"/>
                        <a:gd name="connsiteY0" fmla="*/ 50282 h 254755"/>
                        <a:gd name="connsiteX1" fmla="*/ 392396 w 392396"/>
                        <a:gd name="connsiteY1" fmla="*/ 28850 h 254755"/>
                        <a:gd name="connsiteX2" fmla="*/ 183356 w 392396"/>
                        <a:gd name="connsiteY2" fmla="*/ 254755 h 254755"/>
                        <a:gd name="connsiteX3" fmla="*/ 0 w 392396"/>
                        <a:gd name="connsiteY3" fmla="*/ 50282 h 254755"/>
                        <a:gd name="connsiteX0" fmla="*/ 0 w 392396"/>
                        <a:gd name="connsiteY0" fmla="*/ 50282 h 254755"/>
                        <a:gd name="connsiteX1" fmla="*/ 392396 w 392396"/>
                        <a:gd name="connsiteY1" fmla="*/ 28850 h 254755"/>
                        <a:gd name="connsiteX2" fmla="*/ 183356 w 392396"/>
                        <a:gd name="connsiteY2" fmla="*/ 254755 h 254755"/>
                        <a:gd name="connsiteX3" fmla="*/ 0 w 392396"/>
                        <a:gd name="connsiteY3" fmla="*/ 50282 h 254755"/>
                        <a:gd name="connsiteX0" fmla="*/ 0 w 392430"/>
                        <a:gd name="connsiteY0" fmla="*/ 50282 h 254755"/>
                        <a:gd name="connsiteX1" fmla="*/ 392396 w 392430"/>
                        <a:gd name="connsiteY1" fmla="*/ 28850 h 254755"/>
                        <a:gd name="connsiteX2" fmla="*/ 183356 w 392430"/>
                        <a:gd name="connsiteY2" fmla="*/ 254755 h 254755"/>
                        <a:gd name="connsiteX3" fmla="*/ 0 w 392430"/>
                        <a:gd name="connsiteY3" fmla="*/ 50282 h 254755"/>
                        <a:gd name="connsiteX0" fmla="*/ 0 w 392396"/>
                        <a:gd name="connsiteY0" fmla="*/ 50282 h 254755"/>
                        <a:gd name="connsiteX1" fmla="*/ 392396 w 392396"/>
                        <a:gd name="connsiteY1" fmla="*/ 28850 h 254755"/>
                        <a:gd name="connsiteX2" fmla="*/ 183356 w 392396"/>
                        <a:gd name="connsiteY2" fmla="*/ 254755 h 254755"/>
                        <a:gd name="connsiteX3" fmla="*/ 0 w 392396"/>
                        <a:gd name="connsiteY3" fmla="*/ 50282 h 254755"/>
                        <a:gd name="connsiteX0" fmla="*/ 0 w 375727"/>
                        <a:gd name="connsiteY0" fmla="*/ 45247 h 249720"/>
                        <a:gd name="connsiteX1" fmla="*/ 375727 w 375727"/>
                        <a:gd name="connsiteY1" fmla="*/ 33340 h 249720"/>
                        <a:gd name="connsiteX2" fmla="*/ 183356 w 375727"/>
                        <a:gd name="connsiteY2" fmla="*/ 249720 h 249720"/>
                        <a:gd name="connsiteX3" fmla="*/ 0 w 375727"/>
                        <a:gd name="connsiteY3" fmla="*/ 45247 h 249720"/>
                        <a:gd name="connsiteX0" fmla="*/ 0 w 375727"/>
                        <a:gd name="connsiteY0" fmla="*/ 51643 h 256116"/>
                        <a:gd name="connsiteX1" fmla="*/ 375727 w 375727"/>
                        <a:gd name="connsiteY1" fmla="*/ 27830 h 256116"/>
                        <a:gd name="connsiteX2" fmla="*/ 183356 w 375727"/>
                        <a:gd name="connsiteY2" fmla="*/ 256116 h 256116"/>
                        <a:gd name="connsiteX3" fmla="*/ 0 w 375727"/>
                        <a:gd name="connsiteY3" fmla="*/ 51643 h 256116"/>
                        <a:gd name="connsiteX0" fmla="*/ 0 w 377614"/>
                        <a:gd name="connsiteY0" fmla="*/ 51643 h 256116"/>
                        <a:gd name="connsiteX1" fmla="*/ 375727 w 377614"/>
                        <a:gd name="connsiteY1" fmla="*/ 27830 h 256116"/>
                        <a:gd name="connsiteX2" fmla="*/ 183356 w 377614"/>
                        <a:gd name="connsiteY2" fmla="*/ 256116 h 256116"/>
                        <a:gd name="connsiteX3" fmla="*/ 0 w 377614"/>
                        <a:gd name="connsiteY3" fmla="*/ 51643 h 256116"/>
                        <a:gd name="connsiteX0" fmla="*/ 0 w 377614"/>
                        <a:gd name="connsiteY0" fmla="*/ 51643 h 256116"/>
                        <a:gd name="connsiteX1" fmla="*/ 375727 w 377614"/>
                        <a:gd name="connsiteY1" fmla="*/ 27830 h 256116"/>
                        <a:gd name="connsiteX2" fmla="*/ 183356 w 377614"/>
                        <a:gd name="connsiteY2" fmla="*/ 256116 h 256116"/>
                        <a:gd name="connsiteX3" fmla="*/ 0 w 377614"/>
                        <a:gd name="connsiteY3" fmla="*/ 51643 h 256116"/>
                        <a:gd name="connsiteX0" fmla="*/ 0 w 377614"/>
                        <a:gd name="connsiteY0" fmla="*/ 51643 h 256116"/>
                        <a:gd name="connsiteX1" fmla="*/ 375727 w 377614"/>
                        <a:gd name="connsiteY1" fmla="*/ 27830 h 256116"/>
                        <a:gd name="connsiteX2" fmla="*/ 183356 w 377614"/>
                        <a:gd name="connsiteY2" fmla="*/ 256116 h 256116"/>
                        <a:gd name="connsiteX3" fmla="*/ 0 w 377614"/>
                        <a:gd name="connsiteY3" fmla="*/ 51643 h 256116"/>
                        <a:gd name="connsiteX0" fmla="*/ 0 w 377614"/>
                        <a:gd name="connsiteY0" fmla="*/ 51643 h 256116"/>
                        <a:gd name="connsiteX1" fmla="*/ 375727 w 377614"/>
                        <a:gd name="connsiteY1" fmla="*/ 27830 h 256116"/>
                        <a:gd name="connsiteX2" fmla="*/ 183356 w 377614"/>
                        <a:gd name="connsiteY2" fmla="*/ 256116 h 256116"/>
                        <a:gd name="connsiteX3" fmla="*/ 0 w 377614"/>
                        <a:gd name="connsiteY3" fmla="*/ 51643 h 256116"/>
                        <a:gd name="connsiteX0" fmla="*/ 0 w 377614"/>
                        <a:gd name="connsiteY0" fmla="*/ 41677 h 265689"/>
                        <a:gd name="connsiteX1" fmla="*/ 375727 w 377614"/>
                        <a:gd name="connsiteY1" fmla="*/ 37403 h 265689"/>
                        <a:gd name="connsiteX2" fmla="*/ 183356 w 377614"/>
                        <a:gd name="connsiteY2" fmla="*/ 265689 h 265689"/>
                        <a:gd name="connsiteX3" fmla="*/ 0 w 377614"/>
                        <a:gd name="connsiteY3" fmla="*/ 41677 h 265689"/>
                        <a:gd name="connsiteX0" fmla="*/ 0 w 377614"/>
                        <a:gd name="connsiteY0" fmla="*/ 47328 h 271340"/>
                        <a:gd name="connsiteX1" fmla="*/ 375727 w 377614"/>
                        <a:gd name="connsiteY1" fmla="*/ 31331 h 271340"/>
                        <a:gd name="connsiteX2" fmla="*/ 183356 w 377614"/>
                        <a:gd name="connsiteY2" fmla="*/ 271340 h 271340"/>
                        <a:gd name="connsiteX3" fmla="*/ 0 w 377614"/>
                        <a:gd name="connsiteY3" fmla="*/ 47328 h 27134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77614" h="271340">
                          <a:moveTo>
                            <a:pt x="0" y="47328"/>
                          </a:moveTo>
                          <a:cubicBezTo>
                            <a:pt x="73649" y="-17759"/>
                            <a:pt x="221116" y="-8357"/>
                            <a:pt x="375727" y="31331"/>
                          </a:cubicBezTo>
                          <a:cubicBezTo>
                            <a:pt x="389390" y="216172"/>
                            <a:pt x="329236" y="246044"/>
                            <a:pt x="183356" y="271340"/>
                          </a:cubicBezTo>
                          <a:cubicBezTo>
                            <a:pt x="43656" y="250807"/>
                            <a:pt x="11112" y="184542"/>
                            <a:pt x="0" y="47328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>
                        <a:defRPr/>
                      </a:pPr>
                      <a:endParaRPr lang="en-US" kern="0" dirty="0">
                        <a:solidFill>
                          <a:prstClr val="white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87" name="Rectangle 20"/>
                    <p:cNvSpPr/>
                    <p:nvPr/>
                  </p:nvSpPr>
                  <p:spPr>
                    <a:xfrm>
                      <a:off x="2577604" y="5966069"/>
                      <a:ext cx="795064" cy="242380"/>
                    </a:xfrm>
                    <a:custGeom>
                      <a:avLst/>
                      <a:gdLst>
                        <a:gd name="connsiteX0" fmla="*/ 0 w 704867"/>
                        <a:gd name="connsiteY0" fmla="*/ 0 h 241036"/>
                        <a:gd name="connsiteX1" fmla="*/ 704867 w 704867"/>
                        <a:gd name="connsiteY1" fmla="*/ 0 h 241036"/>
                        <a:gd name="connsiteX2" fmla="*/ 704867 w 704867"/>
                        <a:gd name="connsiteY2" fmla="*/ 241036 h 241036"/>
                        <a:gd name="connsiteX3" fmla="*/ 0 w 704867"/>
                        <a:gd name="connsiteY3" fmla="*/ 241036 h 241036"/>
                        <a:gd name="connsiteX4" fmla="*/ 0 w 704867"/>
                        <a:gd name="connsiteY4" fmla="*/ 0 h 241036"/>
                        <a:gd name="connsiteX0" fmla="*/ 0 w 800117"/>
                        <a:gd name="connsiteY0" fmla="*/ 0 h 241036"/>
                        <a:gd name="connsiteX1" fmla="*/ 800117 w 800117"/>
                        <a:gd name="connsiteY1" fmla="*/ 152400 h 241036"/>
                        <a:gd name="connsiteX2" fmla="*/ 704867 w 800117"/>
                        <a:gd name="connsiteY2" fmla="*/ 241036 h 241036"/>
                        <a:gd name="connsiteX3" fmla="*/ 0 w 800117"/>
                        <a:gd name="connsiteY3" fmla="*/ 241036 h 241036"/>
                        <a:gd name="connsiteX4" fmla="*/ 0 w 800117"/>
                        <a:gd name="connsiteY4" fmla="*/ 0 h 241036"/>
                        <a:gd name="connsiteX0" fmla="*/ 0 w 800117"/>
                        <a:gd name="connsiteY0" fmla="*/ 0 h 264849"/>
                        <a:gd name="connsiteX1" fmla="*/ 800117 w 800117"/>
                        <a:gd name="connsiteY1" fmla="*/ 152400 h 264849"/>
                        <a:gd name="connsiteX2" fmla="*/ 719154 w 800117"/>
                        <a:gd name="connsiteY2" fmla="*/ 264849 h 264849"/>
                        <a:gd name="connsiteX3" fmla="*/ 0 w 800117"/>
                        <a:gd name="connsiteY3" fmla="*/ 241036 h 264849"/>
                        <a:gd name="connsiteX4" fmla="*/ 0 w 800117"/>
                        <a:gd name="connsiteY4" fmla="*/ 0 h 264849"/>
                        <a:gd name="connsiteX0" fmla="*/ 0 w 800117"/>
                        <a:gd name="connsiteY0" fmla="*/ 0 h 264849"/>
                        <a:gd name="connsiteX1" fmla="*/ 800117 w 800117"/>
                        <a:gd name="connsiteY1" fmla="*/ 152400 h 264849"/>
                        <a:gd name="connsiteX2" fmla="*/ 719154 w 800117"/>
                        <a:gd name="connsiteY2" fmla="*/ 264849 h 264849"/>
                        <a:gd name="connsiteX3" fmla="*/ 0 w 800117"/>
                        <a:gd name="connsiteY3" fmla="*/ 241036 h 264849"/>
                        <a:gd name="connsiteX4" fmla="*/ 0 w 800117"/>
                        <a:gd name="connsiteY4" fmla="*/ 0 h 264849"/>
                        <a:gd name="connsiteX0" fmla="*/ 0 w 800935"/>
                        <a:gd name="connsiteY0" fmla="*/ 0 h 264849"/>
                        <a:gd name="connsiteX1" fmla="*/ 800117 w 800935"/>
                        <a:gd name="connsiteY1" fmla="*/ 152400 h 264849"/>
                        <a:gd name="connsiteX2" fmla="*/ 719154 w 800935"/>
                        <a:gd name="connsiteY2" fmla="*/ 264849 h 264849"/>
                        <a:gd name="connsiteX3" fmla="*/ 0 w 800935"/>
                        <a:gd name="connsiteY3" fmla="*/ 241036 h 264849"/>
                        <a:gd name="connsiteX4" fmla="*/ 0 w 800935"/>
                        <a:gd name="connsiteY4" fmla="*/ 0 h 264849"/>
                        <a:gd name="connsiteX0" fmla="*/ 14287 w 800935"/>
                        <a:gd name="connsiteY0" fmla="*/ 0 h 226749"/>
                        <a:gd name="connsiteX1" fmla="*/ 800117 w 800935"/>
                        <a:gd name="connsiteY1" fmla="*/ 114300 h 226749"/>
                        <a:gd name="connsiteX2" fmla="*/ 719154 w 800935"/>
                        <a:gd name="connsiteY2" fmla="*/ 226749 h 226749"/>
                        <a:gd name="connsiteX3" fmla="*/ 0 w 800935"/>
                        <a:gd name="connsiteY3" fmla="*/ 202936 h 226749"/>
                        <a:gd name="connsiteX4" fmla="*/ 14287 w 800935"/>
                        <a:gd name="connsiteY4" fmla="*/ 0 h 226749"/>
                        <a:gd name="connsiteX0" fmla="*/ 14287 w 800935"/>
                        <a:gd name="connsiteY0" fmla="*/ 0 h 226749"/>
                        <a:gd name="connsiteX1" fmla="*/ 533417 w 800935"/>
                        <a:gd name="connsiteY1" fmla="*/ 7144 h 226749"/>
                        <a:gd name="connsiteX2" fmla="*/ 800117 w 800935"/>
                        <a:gd name="connsiteY2" fmla="*/ 114300 h 226749"/>
                        <a:gd name="connsiteX3" fmla="*/ 719154 w 800935"/>
                        <a:gd name="connsiteY3" fmla="*/ 226749 h 226749"/>
                        <a:gd name="connsiteX4" fmla="*/ 0 w 800935"/>
                        <a:gd name="connsiteY4" fmla="*/ 202936 h 226749"/>
                        <a:gd name="connsiteX5" fmla="*/ 14287 w 800935"/>
                        <a:gd name="connsiteY5" fmla="*/ 0 h 226749"/>
                        <a:gd name="connsiteX0" fmla="*/ 14287 w 800935"/>
                        <a:gd name="connsiteY0" fmla="*/ 0 h 226749"/>
                        <a:gd name="connsiteX1" fmla="*/ 533417 w 800935"/>
                        <a:gd name="connsiteY1" fmla="*/ 7144 h 226749"/>
                        <a:gd name="connsiteX2" fmla="*/ 800117 w 800935"/>
                        <a:gd name="connsiteY2" fmla="*/ 114300 h 226749"/>
                        <a:gd name="connsiteX3" fmla="*/ 719154 w 800935"/>
                        <a:gd name="connsiteY3" fmla="*/ 226749 h 226749"/>
                        <a:gd name="connsiteX4" fmla="*/ 0 w 800935"/>
                        <a:gd name="connsiteY4" fmla="*/ 202936 h 226749"/>
                        <a:gd name="connsiteX5" fmla="*/ 14287 w 800935"/>
                        <a:gd name="connsiteY5" fmla="*/ 0 h 226749"/>
                        <a:gd name="connsiteX0" fmla="*/ 14287 w 800935"/>
                        <a:gd name="connsiteY0" fmla="*/ 0 h 226749"/>
                        <a:gd name="connsiteX1" fmla="*/ 533417 w 800935"/>
                        <a:gd name="connsiteY1" fmla="*/ 7144 h 226749"/>
                        <a:gd name="connsiteX2" fmla="*/ 800117 w 800935"/>
                        <a:gd name="connsiteY2" fmla="*/ 114300 h 226749"/>
                        <a:gd name="connsiteX3" fmla="*/ 719154 w 800935"/>
                        <a:gd name="connsiteY3" fmla="*/ 226749 h 226749"/>
                        <a:gd name="connsiteX4" fmla="*/ 0 w 800935"/>
                        <a:gd name="connsiteY4" fmla="*/ 202936 h 226749"/>
                        <a:gd name="connsiteX5" fmla="*/ 14287 w 800935"/>
                        <a:gd name="connsiteY5" fmla="*/ 0 h 226749"/>
                        <a:gd name="connsiteX0" fmla="*/ 0 w 786648"/>
                        <a:gd name="connsiteY0" fmla="*/ 0 h 226749"/>
                        <a:gd name="connsiteX1" fmla="*/ 519130 w 786648"/>
                        <a:gd name="connsiteY1" fmla="*/ 7144 h 226749"/>
                        <a:gd name="connsiteX2" fmla="*/ 785830 w 786648"/>
                        <a:gd name="connsiteY2" fmla="*/ 114300 h 226749"/>
                        <a:gd name="connsiteX3" fmla="*/ 704867 w 786648"/>
                        <a:gd name="connsiteY3" fmla="*/ 226749 h 226749"/>
                        <a:gd name="connsiteX4" fmla="*/ 19050 w 786648"/>
                        <a:gd name="connsiteY4" fmla="*/ 136261 h 226749"/>
                        <a:gd name="connsiteX5" fmla="*/ 0 w 786648"/>
                        <a:gd name="connsiteY5" fmla="*/ 0 h 226749"/>
                        <a:gd name="connsiteX0" fmla="*/ 3137 w 789785"/>
                        <a:gd name="connsiteY0" fmla="*/ 0 h 226749"/>
                        <a:gd name="connsiteX1" fmla="*/ 522267 w 789785"/>
                        <a:gd name="connsiteY1" fmla="*/ 7144 h 226749"/>
                        <a:gd name="connsiteX2" fmla="*/ 788967 w 789785"/>
                        <a:gd name="connsiteY2" fmla="*/ 114300 h 226749"/>
                        <a:gd name="connsiteX3" fmla="*/ 708004 w 789785"/>
                        <a:gd name="connsiteY3" fmla="*/ 226749 h 226749"/>
                        <a:gd name="connsiteX4" fmla="*/ 22187 w 789785"/>
                        <a:gd name="connsiteY4" fmla="*/ 136261 h 226749"/>
                        <a:gd name="connsiteX5" fmla="*/ 3137 w 789785"/>
                        <a:gd name="connsiteY5" fmla="*/ 0 h 226749"/>
                        <a:gd name="connsiteX0" fmla="*/ 8416 w 795064"/>
                        <a:gd name="connsiteY0" fmla="*/ 0 h 226749"/>
                        <a:gd name="connsiteX1" fmla="*/ 527546 w 795064"/>
                        <a:gd name="connsiteY1" fmla="*/ 7144 h 226749"/>
                        <a:gd name="connsiteX2" fmla="*/ 794246 w 795064"/>
                        <a:gd name="connsiteY2" fmla="*/ 114300 h 226749"/>
                        <a:gd name="connsiteX3" fmla="*/ 713283 w 795064"/>
                        <a:gd name="connsiteY3" fmla="*/ 226749 h 226749"/>
                        <a:gd name="connsiteX4" fmla="*/ 27466 w 795064"/>
                        <a:gd name="connsiteY4" fmla="*/ 136261 h 226749"/>
                        <a:gd name="connsiteX5" fmla="*/ 8416 w 795064"/>
                        <a:gd name="connsiteY5" fmla="*/ 0 h 226749"/>
                        <a:gd name="connsiteX0" fmla="*/ 8416 w 795064"/>
                        <a:gd name="connsiteY0" fmla="*/ 0 h 226749"/>
                        <a:gd name="connsiteX1" fmla="*/ 527546 w 795064"/>
                        <a:gd name="connsiteY1" fmla="*/ 7144 h 226749"/>
                        <a:gd name="connsiteX2" fmla="*/ 794246 w 795064"/>
                        <a:gd name="connsiteY2" fmla="*/ 114300 h 226749"/>
                        <a:gd name="connsiteX3" fmla="*/ 713283 w 795064"/>
                        <a:gd name="connsiteY3" fmla="*/ 226749 h 226749"/>
                        <a:gd name="connsiteX4" fmla="*/ 27466 w 795064"/>
                        <a:gd name="connsiteY4" fmla="*/ 148167 h 226749"/>
                        <a:gd name="connsiteX5" fmla="*/ 8416 w 795064"/>
                        <a:gd name="connsiteY5" fmla="*/ 0 h 226749"/>
                        <a:gd name="connsiteX0" fmla="*/ 8416 w 795064"/>
                        <a:gd name="connsiteY0" fmla="*/ 0 h 226749"/>
                        <a:gd name="connsiteX1" fmla="*/ 527546 w 795064"/>
                        <a:gd name="connsiteY1" fmla="*/ 7144 h 226749"/>
                        <a:gd name="connsiteX2" fmla="*/ 794246 w 795064"/>
                        <a:gd name="connsiteY2" fmla="*/ 114300 h 226749"/>
                        <a:gd name="connsiteX3" fmla="*/ 713283 w 795064"/>
                        <a:gd name="connsiteY3" fmla="*/ 226749 h 226749"/>
                        <a:gd name="connsiteX4" fmla="*/ 172740 w 795064"/>
                        <a:gd name="connsiteY4" fmla="*/ 169069 h 226749"/>
                        <a:gd name="connsiteX5" fmla="*/ 27466 w 795064"/>
                        <a:gd name="connsiteY5" fmla="*/ 148167 h 226749"/>
                        <a:gd name="connsiteX6" fmla="*/ 8416 w 795064"/>
                        <a:gd name="connsiteY6" fmla="*/ 0 h 226749"/>
                        <a:gd name="connsiteX0" fmla="*/ 8416 w 795064"/>
                        <a:gd name="connsiteY0" fmla="*/ 0 h 227413"/>
                        <a:gd name="connsiteX1" fmla="*/ 527546 w 795064"/>
                        <a:gd name="connsiteY1" fmla="*/ 7144 h 227413"/>
                        <a:gd name="connsiteX2" fmla="*/ 794246 w 795064"/>
                        <a:gd name="connsiteY2" fmla="*/ 114300 h 227413"/>
                        <a:gd name="connsiteX3" fmla="*/ 713283 w 795064"/>
                        <a:gd name="connsiteY3" fmla="*/ 226749 h 227413"/>
                        <a:gd name="connsiteX4" fmla="*/ 206077 w 795064"/>
                        <a:gd name="connsiteY4" fmla="*/ 114300 h 227413"/>
                        <a:gd name="connsiteX5" fmla="*/ 172740 w 795064"/>
                        <a:gd name="connsiteY5" fmla="*/ 169069 h 227413"/>
                        <a:gd name="connsiteX6" fmla="*/ 27466 w 795064"/>
                        <a:gd name="connsiteY6" fmla="*/ 148167 h 227413"/>
                        <a:gd name="connsiteX7" fmla="*/ 8416 w 795064"/>
                        <a:gd name="connsiteY7" fmla="*/ 0 h 227413"/>
                        <a:gd name="connsiteX0" fmla="*/ 8416 w 795064"/>
                        <a:gd name="connsiteY0" fmla="*/ 0 h 227413"/>
                        <a:gd name="connsiteX1" fmla="*/ 527546 w 795064"/>
                        <a:gd name="connsiteY1" fmla="*/ 7144 h 227413"/>
                        <a:gd name="connsiteX2" fmla="*/ 794246 w 795064"/>
                        <a:gd name="connsiteY2" fmla="*/ 114300 h 227413"/>
                        <a:gd name="connsiteX3" fmla="*/ 713283 w 795064"/>
                        <a:gd name="connsiteY3" fmla="*/ 226749 h 227413"/>
                        <a:gd name="connsiteX4" fmla="*/ 206077 w 795064"/>
                        <a:gd name="connsiteY4" fmla="*/ 114300 h 227413"/>
                        <a:gd name="connsiteX5" fmla="*/ 172740 w 795064"/>
                        <a:gd name="connsiteY5" fmla="*/ 169069 h 227413"/>
                        <a:gd name="connsiteX6" fmla="*/ 27466 w 795064"/>
                        <a:gd name="connsiteY6" fmla="*/ 148167 h 227413"/>
                        <a:gd name="connsiteX7" fmla="*/ 8416 w 795064"/>
                        <a:gd name="connsiteY7" fmla="*/ 0 h 227413"/>
                        <a:gd name="connsiteX0" fmla="*/ 8416 w 795064"/>
                        <a:gd name="connsiteY0" fmla="*/ 0 h 227413"/>
                        <a:gd name="connsiteX1" fmla="*/ 527546 w 795064"/>
                        <a:gd name="connsiteY1" fmla="*/ 7144 h 227413"/>
                        <a:gd name="connsiteX2" fmla="*/ 794246 w 795064"/>
                        <a:gd name="connsiteY2" fmla="*/ 114300 h 227413"/>
                        <a:gd name="connsiteX3" fmla="*/ 713283 w 795064"/>
                        <a:gd name="connsiteY3" fmla="*/ 226749 h 227413"/>
                        <a:gd name="connsiteX4" fmla="*/ 206077 w 795064"/>
                        <a:gd name="connsiteY4" fmla="*/ 114300 h 227413"/>
                        <a:gd name="connsiteX5" fmla="*/ 172740 w 795064"/>
                        <a:gd name="connsiteY5" fmla="*/ 169069 h 227413"/>
                        <a:gd name="connsiteX6" fmla="*/ 27466 w 795064"/>
                        <a:gd name="connsiteY6" fmla="*/ 148167 h 227413"/>
                        <a:gd name="connsiteX7" fmla="*/ 8416 w 795064"/>
                        <a:gd name="connsiteY7" fmla="*/ 0 h 227413"/>
                        <a:gd name="connsiteX0" fmla="*/ 8416 w 795064"/>
                        <a:gd name="connsiteY0" fmla="*/ 0 h 227413"/>
                        <a:gd name="connsiteX1" fmla="*/ 527546 w 795064"/>
                        <a:gd name="connsiteY1" fmla="*/ 7144 h 227413"/>
                        <a:gd name="connsiteX2" fmla="*/ 794246 w 795064"/>
                        <a:gd name="connsiteY2" fmla="*/ 114300 h 227413"/>
                        <a:gd name="connsiteX3" fmla="*/ 713283 w 795064"/>
                        <a:gd name="connsiteY3" fmla="*/ 226749 h 227413"/>
                        <a:gd name="connsiteX4" fmla="*/ 206077 w 795064"/>
                        <a:gd name="connsiteY4" fmla="*/ 114300 h 227413"/>
                        <a:gd name="connsiteX5" fmla="*/ 172740 w 795064"/>
                        <a:gd name="connsiteY5" fmla="*/ 169069 h 227413"/>
                        <a:gd name="connsiteX6" fmla="*/ 27466 w 795064"/>
                        <a:gd name="connsiteY6" fmla="*/ 148167 h 227413"/>
                        <a:gd name="connsiteX7" fmla="*/ 8416 w 795064"/>
                        <a:gd name="connsiteY7" fmla="*/ 0 h 227413"/>
                        <a:gd name="connsiteX0" fmla="*/ 8416 w 795064"/>
                        <a:gd name="connsiteY0" fmla="*/ 0 h 226749"/>
                        <a:gd name="connsiteX1" fmla="*/ 527546 w 795064"/>
                        <a:gd name="connsiteY1" fmla="*/ 7144 h 226749"/>
                        <a:gd name="connsiteX2" fmla="*/ 794246 w 795064"/>
                        <a:gd name="connsiteY2" fmla="*/ 114300 h 226749"/>
                        <a:gd name="connsiteX3" fmla="*/ 713283 w 795064"/>
                        <a:gd name="connsiteY3" fmla="*/ 226749 h 226749"/>
                        <a:gd name="connsiteX4" fmla="*/ 206077 w 795064"/>
                        <a:gd name="connsiteY4" fmla="*/ 114300 h 226749"/>
                        <a:gd name="connsiteX5" fmla="*/ 172740 w 795064"/>
                        <a:gd name="connsiteY5" fmla="*/ 169069 h 226749"/>
                        <a:gd name="connsiteX6" fmla="*/ 27466 w 795064"/>
                        <a:gd name="connsiteY6" fmla="*/ 148167 h 226749"/>
                        <a:gd name="connsiteX7" fmla="*/ 8416 w 795064"/>
                        <a:gd name="connsiteY7" fmla="*/ 0 h 226749"/>
                        <a:gd name="connsiteX0" fmla="*/ 8416 w 795064"/>
                        <a:gd name="connsiteY0" fmla="*/ 0 h 226749"/>
                        <a:gd name="connsiteX1" fmla="*/ 525165 w 795064"/>
                        <a:gd name="connsiteY1" fmla="*/ 1 h 226749"/>
                        <a:gd name="connsiteX2" fmla="*/ 794246 w 795064"/>
                        <a:gd name="connsiteY2" fmla="*/ 114300 h 226749"/>
                        <a:gd name="connsiteX3" fmla="*/ 713283 w 795064"/>
                        <a:gd name="connsiteY3" fmla="*/ 226749 h 226749"/>
                        <a:gd name="connsiteX4" fmla="*/ 206077 w 795064"/>
                        <a:gd name="connsiteY4" fmla="*/ 114300 h 226749"/>
                        <a:gd name="connsiteX5" fmla="*/ 172740 w 795064"/>
                        <a:gd name="connsiteY5" fmla="*/ 169069 h 226749"/>
                        <a:gd name="connsiteX6" fmla="*/ 27466 w 795064"/>
                        <a:gd name="connsiteY6" fmla="*/ 148167 h 226749"/>
                        <a:gd name="connsiteX7" fmla="*/ 8416 w 795064"/>
                        <a:gd name="connsiteY7" fmla="*/ 0 h 226749"/>
                        <a:gd name="connsiteX0" fmla="*/ 8416 w 795064"/>
                        <a:gd name="connsiteY0" fmla="*/ 0 h 226749"/>
                        <a:gd name="connsiteX1" fmla="*/ 525165 w 795064"/>
                        <a:gd name="connsiteY1" fmla="*/ 1 h 226749"/>
                        <a:gd name="connsiteX2" fmla="*/ 794246 w 795064"/>
                        <a:gd name="connsiteY2" fmla="*/ 114300 h 226749"/>
                        <a:gd name="connsiteX3" fmla="*/ 713283 w 795064"/>
                        <a:gd name="connsiteY3" fmla="*/ 226749 h 226749"/>
                        <a:gd name="connsiteX4" fmla="*/ 206077 w 795064"/>
                        <a:gd name="connsiteY4" fmla="*/ 114300 h 226749"/>
                        <a:gd name="connsiteX5" fmla="*/ 172740 w 795064"/>
                        <a:gd name="connsiteY5" fmla="*/ 169069 h 226749"/>
                        <a:gd name="connsiteX6" fmla="*/ 27466 w 795064"/>
                        <a:gd name="connsiteY6" fmla="*/ 148167 h 226749"/>
                        <a:gd name="connsiteX7" fmla="*/ 8416 w 795064"/>
                        <a:gd name="connsiteY7" fmla="*/ 0 h 226749"/>
                        <a:gd name="connsiteX0" fmla="*/ 8416 w 795064"/>
                        <a:gd name="connsiteY0" fmla="*/ 0 h 226749"/>
                        <a:gd name="connsiteX1" fmla="*/ 525165 w 795064"/>
                        <a:gd name="connsiteY1" fmla="*/ 1 h 226749"/>
                        <a:gd name="connsiteX2" fmla="*/ 794246 w 795064"/>
                        <a:gd name="connsiteY2" fmla="*/ 114300 h 226749"/>
                        <a:gd name="connsiteX3" fmla="*/ 713283 w 795064"/>
                        <a:gd name="connsiteY3" fmla="*/ 226749 h 226749"/>
                        <a:gd name="connsiteX4" fmla="*/ 206077 w 795064"/>
                        <a:gd name="connsiteY4" fmla="*/ 114300 h 226749"/>
                        <a:gd name="connsiteX5" fmla="*/ 172740 w 795064"/>
                        <a:gd name="connsiteY5" fmla="*/ 169069 h 226749"/>
                        <a:gd name="connsiteX6" fmla="*/ 27466 w 795064"/>
                        <a:gd name="connsiteY6" fmla="*/ 148167 h 226749"/>
                        <a:gd name="connsiteX7" fmla="*/ 8416 w 795064"/>
                        <a:gd name="connsiteY7" fmla="*/ 0 h 226749"/>
                        <a:gd name="connsiteX0" fmla="*/ 8416 w 795064"/>
                        <a:gd name="connsiteY0" fmla="*/ 0 h 226749"/>
                        <a:gd name="connsiteX1" fmla="*/ 525165 w 795064"/>
                        <a:gd name="connsiteY1" fmla="*/ 1 h 226749"/>
                        <a:gd name="connsiteX2" fmla="*/ 794246 w 795064"/>
                        <a:gd name="connsiteY2" fmla="*/ 114300 h 226749"/>
                        <a:gd name="connsiteX3" fmla="*/ 713283 w 795064"/>
                        <a:gd name="connsiteY3" fmla="*/ 226749 h 226749"/>
                        <a:gd name="connsiteX4" fmla="*/ 206077 w 795064"/>
                        <a:gd name="connsiteY4" fmla="*/ 114300 h 226749"/>
                        <a:gd name="connsiteX5" fmla="*/ 172740 w 795064"/>
                        <a:gd name="connsiteY5" fmla="*/ 169069 h 226749"/>
                        <a:gd name="connsiteX6" fmla="*/ 27466 w 795064"/>
                        <a:gd name="connsiteY6" fmla="*/ 148167 h 226749"/>
                        <a:gd name="connsiteX7" fmla="*/ 8416 w 795064"/>
                        <a:gd name="connsiteY7" fmla="*/ 0 h 226749"/>
                        <a:gd name="connsiteX0" fmla="*/ 8416 w 795064"/>
                        <a:gd name="connsiteY0" fmla="*/ 0 h 242380"/>
                        <a:gd name="connsiteX1" fmla="*/ 525165 w 795064"/>
                        <a:gd name="connsiteY1" fmla="*/ 15632 h 242380"/>
                        <a:gd name="connsiteX2" fmla="*/ 794246 w 795064"/>
                        <a:gd name="connsiteY2" fmla="*/ 129931 h 242380"/>
                        <a:gd name="connsiteX3" fmla="*/ 713283 w 795064"/>
                        <a:gd name="connsiteY3" fmla="*/ 242380 h 242380"/>
                        <a:gd name="connsiteX4" fmla="*/ 206077 w 795064"/>
                        <a:gd name="connsiteY4" fmla="*/ 129931 h 242380"/>
                        <a:gd name="connsiteX5" fmla="*/ 172740 w 795064"/>
                        <a:gd name="connsiteY5" fmla="*/ 184700 h 242380"/>
                        <a:gd name="connsiteX6" fmla="*/ 27466 w 795064"/>
                        <a:gd name="connsiteY6" fmla="*/ 163798 h 242380"/>
                        <a:gd name="connsiteX7" fmla="*/ 8416 w 795064"/>
                        <a:gd name="connsiteY7" fmla="*/ 0 h 2423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795064" h="242380">
                          <a:moveTo>
                            <a:pt x="8416" y="0"/>
                          </a:moveTo>
                          <a:cubicBezTo>
                            <a:pt x="152091" y="29369"/>
                            <a:pt x="374346" y="55319"/>
                            <a:pt x="525165" y="15632"/>
                          </a:cubicBezTo>
                          <a:cubicBezTo>
                            <a:pt x="633909" y="75163"/>
                            <a:pt x="725983" y="91831"/>
                            <a:pt x="794246" y="129931"/>
                          </a:cubicBezTo>
                          <a:cubicBezTo>
                            <a:pt x="798214" y="169795"/>
                            <a:pt x="790277" y="221565"/>
                            <a:pt x="713283" y="242380"/>
                          </a:cubicBezTo>
                          <a:cubicBezTo>
                            <a:pt x="228302" y="214599"/>
                            <a:pt x="296167" y="139544"/>
                            <a:pt x="206077" y="129931"/>
                          </a:cubicBezTo>
                          <a:cubicBezTo>
                            <a:pt x="158849" y="122700"/>
                            <a:pt x="194174" y="177467"/>
                            <a:pt x="172740" y="184700"/>
                          </a:cubicBezTo>
                          <a:lnTo>
                            <a:pt x="27466" y="163798"/>
                          </a:lnTo>
                          <a:cubicBezTo>
                            <a:pt x="-12222" y="132666"/>
                            <a:pt x="478" y="43039"/>
                            <a:pt x="8416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>
                        <a:defRPr/>
                      </a:pPr>
                      <a:endParaRPr lang="en-US" kern="0" dirty="0">
                        <a:solidFill>
                          <a:prstClr val="white"/>
                        </a:solidFill>
                        <a:latin typeface="Calibri"/>
                      </a:endParaRPr>
                    </a:p>
                  </p:txBody>
                </p:sp>
              </p:grpSp>
            </p:grpSp>
            <p:grpSp>
              <p:nvGrpSpPr>
                <p:cNvPr id="38" name="Group 37"/>
                <p:cNvGrpSpPr/>
                <p:nvPr/>
              </p:nvGrpSpPr>
              <p:grpSpPr>
                <a:xfrm>
                  <a:off x="2463" y="3091138"/>
                  <a:ext cx="1145005" cy="3517794"/>
                  <a:chOff x="2463" y="3091138"/>
                  <a:chExt cx="1145005" cy="3517794"/>
                </a:xfrm>
              </p:grpSpPr>
              <p:sp>
                <p:nvSpPr>
                  <p:cNvPr id="62" name="Oval 61"/>
                  <p:cNvSpPr/>
                  <p:nvPr/>
                </p:nvSpPr>
                <p:spPr>
                  <a:xfrm>
                    <a:off x="2463" y="6231081"/>
                    <a:ext cx="1145005" cy="377851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0000">
                          <a:lumMod val="85000"/>
                          <a:lumOff val="15000"/>
                        </a:srgbClr>
                      </a:gs>
                      <a:gs pos="100000">
                        <a:srgbClr val="FFFFFF">
                          <a:alpha val="0"/>
                        </a:srgbClr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>
                      <a:defRPr/>
                    </a:pPr>
                    <a:endParaRPr lang="en-US" kern="0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  <p:grpSp>
                <p:nvGrpSpPr>
                  <p:cNvPr id="63" name="Group 62"/>
                  <p:cNvGrpSpPr/>
                  <p:nvPr/>
                </p:nvGrpSpPr>
                <p:grpSpPr>
                  <a:xfrm flipH="1">
                    <a:off x="231190" y="3091138"/>
                    <a:ext cx="847969" cy="3372811"/>
                    <a:chOff x="3265646" y="60305"/>
                    <a:chExt cx="1924826" cy="7580222"/>
                  </a:xfrm>
                  <a:effectLst>
                    <a:reflection blurRad="6350" stA="50000" endA="300" endPos="2000" dir="5400000" sy="-100000" algn="bl" rotWithShape="0"/>
                  </a:effectLst>
                </p:grpSpPr>
                <p:sp>
                  <p:nvSpPr>
                    <p:cNvPr id="64" name="Rectangle 6"/>
                    <p:cNvSpPr/>
                    <p:nvPr/>
                  </p:nvSpPr>
                  <p:spPr>
                    <a:xfrm>
                      <a:off x="3955564" y="5274239"/>
                      <a:ext cx="959856" cy="2062002"/>
                    </a:xfrm>
                    <a:custGeom>
                      <a:avLst/>
                      <a:gdLst>
                        <a:gd name="connsiteX0" fmla="*/ 476734 w 1007395"/>
                        <a:gd name="connsiteY0" fmla="*/ 1075762 h 2062003"/>
                        <a:gd name="connsiteX1" fmla="*/ 440221 w 1007395"/>
                        <a:gd name="connsiteY1" fmla="*/ 1313887 h 2062003"/>
                        <a:gd name="connsiteX2" fmla="*/ 476734 w 1007395"/>
                        <a:gd name="connsiteY2" fmla="*/ 1552012 h 2062003"/>
                        <a:gd name="connsiteX3" fmla="*/ 529915 w 1007395"/>
                        <a:gd name="connsiteY3" fmla="*/ 1313887 h 2062003"/>
                        <a:gd name="connsiteX4" fmla="*/ 476734 w 1007395"/>
                        <a:gd name="connsiteY4" fmla="*/ 1075762 h 2062003"/>
                        <a:gd name="connsiteX5" fmla="*/ 905346 w 1007395"/>
                        <a:gd name="connsiteY5" fmla="*/ 0 h 2062003"/>
                        <a:gd name="connsiteX6" fmla="*/ 898702 w 1007395"/>
                        <a:gd name="connsiteY6" fmla="*/ 1261902 h 2062003"/>
                        <a:gd name="connsiteX7" fmla="*/ 815223 w 1007395"/>
                        <a:gd name="connsiteY7" fmla="*/ 1669306 h 2062003"/>
                        <a:gd name="connsiteX8" fmla="*/ 568252 w 1007395"/>
                        <a:gd name="connsiteY8" fmla="*/ 2022392 h 2062003"/>
                        <a:gd name="connsiteX9" fmla="*/ 328333 w 1007395"/>
                        <a:gd name="connsiteY9" fmla="*/ 1936385 h 2062003"/>
                        <a:gd name="connsiteX10" fmla="*/ 224219 w 1007395"/>
                        <a:gd name="connsiteY10" fmla="*/ 2045026 h 2062003"/>
                        <a:gd name="connsiteX11" fmla="*/ 30570 w 1007395"/>
                        <a:gd name="connsiteY11" fmla="*/ 2022391 h 2062003"/>
                        <a:gd name="connsiteX12" fmla="*/ 165371 w 1007395"/>
                        <a:gd name="connsiteY12" fmla="*/ 1234740 h 2062003"/>
                        <a:gd name="connsiteX13" fmla="*/ 0 w 1007395"/>
                        <a:gd name="connsiteY13" fmla="*/ 31688 h 2062003"/>
                        <a:gd name="connsiteX14" fmla="*/ 905346 w 1007395"/>
                        <a:gd name="connsiteY14" fmla="*/ 0 h 2062003"/>
                        <a:gd name="connsiteX0" fmla="*/ 476734 w 968230"/>
                        <a:gd name="connsiteY0" fmla="*/ 1075762 h 2062003"/>
                        <a:gd name="connsiteX1" fmla="*/ 440221 w 968230"/>
                        <a:gd name="connsiteY1" fmla="*/ 1313887 h 2062003"/>
                        <a:gd name="connsiteX2" fmla="*/ 476734 w 968230"/>
                        <a:gd name="connsiteY2" fmla="*/ 1552012 h 2062003"/>
                        <a:gd name="connsiteX3" fmla="*/ 529915 w 968230"/>
                        <a:gd name="connsiteY3" fmla="*/ 1313887 h 2062003"/>
                        <a:gd name="connsiteX4" fmla="*/ 476734 w 968230"/>
                        <a:gd name="connsiteY4" fmla="*/ 1075762 h 2062003"/>
                        <a:gd name="connsiteX5" fmla="*/ 905346 w 968230"/>
                        <a:gd name="connsiteY5" fmla="*/ 0 h 2062003"/>
                        <a:gd name="connsiteX6" fmla="*/ 898702 w 968230"/>
                        <a:gd name="connsiteY6" fmla="*/ 1261902 h 2062003"/>
                        <a:gd name="connsiteX7" fmla="*/ 815223 w 968230"/>
                        <a:gd name="connsiteY7" fmla="*/ 1669306 h 2062003"/>
                        <a:gd name="connsiteX8" fmla="*/ 568252 w 968230"/>
                        <a:gd name="connsiteY8" fmla="*/ 2022392 h 2062003"/>
                        <a:gd name="connsiteX9" fmla="*/ 328333 w 968230"/>
                        <a:gd name="connsiteY9" fmla="*/ 1936385 h 2062003"/>
                        <a:gd name="connsiteX10" fmla="*/ 224219 w 968230"/>
                        <a:gd name="connsiteY10" fmla="*/ 2045026 h 2062003"/>
                        <a:gd name="connsiteX11" fmla="*/ 30570 w 968230"/>
                        <a:gd name="connsiteY11" fmla="*/ 2022391 h 2062003"/>
                        <a:gd name="connsiteX12" fmla="*/ 165371 w 968230"/>
                        <a:gd name="connsiteY12" fmla="*/ 1234740 h 2062003"/>
                        <a:gd name="connsiteX13" fmla="*/ 0 w 968230"/>
                        <a:gd name="connsiteY13" fmla="*/ 31688 h 2062003"/>
                        <a:gd name="connsiteX14" fmla="*/ 905346 w 968230"/>
                        <a:gd name="connsiteY14" fmla="*/ 0 h 2062003"/>
                        <a:gd name="connsiteX0" fmla="*/ 476734 w 958912"/>
                        <a:gd name="connsiteY0" fmla="*/ 1075762 h 2062003"/>
                        <a:gd name="connsiteX1" fmla="*/ 440221 w 958912"/>
                        <a:gd name="connsiteY1" fmla="*/ 1313887 h 2062003"/>
                        <a:gd name="connsiteX2" fmla="*/ 476734 w 958912"/>
                        <a:gd name="connsiteY2" fmla="*/ 1552012 h 2062003"/>
                        <a:gd name="connsiteX3" fmla="*/ 529915 w 958912"/>
                        <a:gd name="connsiteY3" fmla="*/ 1313887 h 2062003"/>
                        <a:gd name="connsiteX4" fmla="*/ 476734 w 958912"/>
                        <a:gd name="connsiteY4" fmla="*/ 1075762 h 2062003"/>
                        <a:gd name="connsiteX5" fmla="*/ 905346 w 958912"/>
                        <a:gd name="connsiteY5" fmla="*/ 0 h 2062003"/>
                        <a:gd name="connsiteX6" fmla="*/ 898702 w 958912"/>
                        <a:gd name="connsiteY6" fmla="*/ 1261902 h 2062003"/>
                        <a:gd name="connsiteX7" fmla="*/ 815223 w 958912"/>
                        <a:gd name="connsiteY7" fmla="*/ 1669306 h 2062003"/>
                        <a:gd name="connsiteX8" fmla="*/ 568252 w 958912"/>
                        <a:gd name="connsiteY8" fmla="*/ 2022392 h 2062003"/>
                        <a:gd name="connsiteX9" fmla="*/ 328333 w 958912"/>
                        <a:gd name="connsiteY9" fmla="*/ 1936385 h 2062003"/>
                        <a:gd name="connsiteX10" fmla="*/ 224219 w 958912"/>
                        <a:gd name="connsiteY10" fmla="*/ 2045026 h 2062003"/>
                        <a:gd name="connsiteX11" fmla="*/ 30570 w 958912"/>
                        <a:gd name="connsiteY11" fmla="*/ 2022391 h 2062003"/>
                        <a:gd name="connsiteX12" fmla="*/ 165371 w 958912"/>
                        <a:gd name="connsiteY12" fmla="*/ 1234740 h 2062003"/>
                        <a:gd name="connsiteX13" fmla="*/ 0 w 958912"/>
                        <a:gd name="connsiteY13" fmla="*/ 31688 h 2062003"/>
                        <a:gd name="connsiteX14" fmla="*/ 905346 w 958912"/>
                        <a:gd name="connsiteY14" fmla="*/ 0 h 2062003"/>
                        <a:gd name="connsiteX0" fmla="*/ 476734 w 958912"/>
                        <a:gd name="connsiteY0" fmla="*/ 1075762 h 2062003"/>
                        <a:gd name="connsiteX1" fmla="*/ 440221 w 958912"/>
                        <a:gd name="connsiteY1" fmla="*/ 1313887 h 2062003"/>
                        <a:gd name="connsiteX2" fmla="*/ 476734 w 958912"/>
                        <a:gd name="connsiteY2" fmla="*/ 1552012 h 2062003"/>
                        <a:gd name="connsiteX3" fmla="*/ 529915 w 958912"/>
                        <a:gd name="connsiteY3" fmla="*/ 1313887 h 2062003"/>
                        <a:gd name="connsiteX4" fmla="*/ 476734 w 958912"/>
                        <a:gd name="connsiteY4" fmla="*/ 1075762 h 2062003"/>
                        <a:gd name="connsiteX5" fmla="*/ 905346 w 958912"/>
                        <a:gd name="connsiteY5" fmla="*/ 0 h 2062003"/>
                        <a:gd name="connsiteX6" fmla="*/ 898702 w 958912"/>
                        <a:gd name="connsiteY6" fmla="*/ 1173002 h 2062003"/>
                        <a:gd name="connsiteX7" fmla="*/ 815223 w 958912"/>
                        <a:gd name="connsiteY7" fmla="*/ 1669306 h 2062003"/>
                        <a:gd name="connsiteX8" fmla="*/ 568252 w 958912"/>
                        <a:gd name="connsiteY8" fmla="*/ 2022392 h 2062003"/>
                        <a:gd name="connsiteX9" fmla="*/ 328333 w 958912"/>
                        <a:gd name="connsiteY9" fmla="*/ 1936385 h 2062003"/>
                        <a:gd name="connsiteX10" fmla="*/ 224219 w 958912"/>
                        <a:gd name="connsiteY10" fmla="*/ 2045026 h 2062003"/>
                        <a:gd name="connsiteX11" fmla="*/ 30570 w 958912"/>
                        <a:gd name="connsiteY11" fmla="*/ 2022391 h 2062003"/>
                        <a:gd name="connsiteX12" fmla="*/ 165371 w 958912"/>
                        <a:gd name="connsiteY12" fmla="*/ 1234740 h 2062003"/>
                        <a:gd name="connsiteX13" fmla="*/ 0 w 958912"/>
                        <a:gd name="connsiteY13" fmla="*/ 31688 h 2062003"/>
                        <a:gd name="connsiteX14" fmla="*/ 905346 w 958912"/>
                        <a:gd name="connsiteY14" fmla="*/ 0 h 2062003"/>
                        <a:gd name="connsiteX0" fmla="*/ 476734 w 1012534"/>
                        <a:gd name="connsiteY0" fmla="*/ 1075762 h 2062003"/>
                        <a:gd name="connsiteX1" fmla="*/ 440221 w 1012534"/>
                        <a:gd name="connsiteY1" fmla="*/ 1313887 h 2062003"/>
                        <a:gd name="connsiteX2" fmla="*/ 476734 w 1012534"/>
                        <a:gd name="connsiteY2" fmla="*/ 1552012 h 2062003"/>
                        <a:gd name="connsiteX3" fmla="*/ 529915 w 1012534"/>
                        <a:gd name="connsiteY3" fmla="*/ 1313887 h 2062003"/>
                        <a:gd name="connsiteX4" fmla="*/ 476734 w 1012534"/>
                        <a:gd name="connsiteY4" fmla="*/ 1075762 h 2062003"/>
                        <a:gd name="connsiteX5" fmla="*/ 905346 w 1012534"/>
                        <a:gd name="connsiteY5" fmla="*/ 0 h 2062003"/>
                        <a:gd name="connsiteX6" fmla="*/ 898702 w 1012534"/>
                        <a:gd name="connsiteY6" fmla="*/ 1173002 h 2062003"/>
                        <a:gd name="connsiteX7" fmla="*/ 815223 w 1012534"/>
                        <a:gd name="connsiteY7" fmla="*/ 1669306 h 2062003"/>
                        <a:gd name="connsiteX8" fmla="*/ 568252 w 1012534"/>
                        <a:gd name="connsiteY8" fmla="*/ 2022392 h 2062003"/>
                        <a:gd name="connsiteX9" fmla="*/ 328333 w 1012534"/>
                        <a:gd name="connsiteY9" fmla="*/ 1936385 h 2062003"/>
                        <a:gd name="connsiteX10" fmla="*/ 224219 w 1012534"/>
                        <a:gd name="connsiteY10" fmla="*/ 2045026 h 2062003"/>
                        <a:gd name="connsiteX11" fmla="*/ 30570 w 1012534"/>
                        <a:gd name="connsiteY11" fmla="*/ 2022391 h 2062003"/>
                        <a:gd name="connsiteX12" fmla="*/ 165371 w 1012534"/>
                        <a:gd name="connsiteY12" fmla="*/ 1234740 h 2062003"/>
                        <a:gd name="connsiteX13" fmla="*/ 0 w 1012534"/>
                        <a:gd name="connsiteY13" fmla="*/ 31688 h 2062003"/>
                        <a:gd name="connsiteX14" fmla="*/ 905346 w 1012534"/>
                        <a:gd name="connsiteY14" fmla="*/ 0 h 2062003"/>
                        <a:gd name="connsiteX0" fmla="*/ 476734 w 1012534"/>
                        <a:gd name="connsiteY0" fmla="*/ 1075762 h 2062003"/>
                        <a:gd name="connsiteX1" fmla="*/ 440221 w 1012534"/>
                        <a:gd name="connsiteY1" fmla="*/ 1313887 h 2062003"/>
                        <a:gd name="connsiteX2" fmla="*/ 476734 w 1012534"/>
                        <a:gd name="connsiteY2" fmla="*/ 1552012 h 2062003"/>
                        <a:gd name="connsiteX3" fmla="*/ 529915 w 1012534"/>
                        <a:gd name="connsiteY3" fmla="*/ 1313887 h 2062003"/>
                        <a:gd name="connsiteX4" fmla="*/ 476734 w 1012534"/>
                        <a:gd name="connsiteY4" fmla="*/ 1075762 h 2062003"/>
                        <a:gd name="connsiteX5" fmla="*/ 905346 w 1012534"/>
                        <a:gd name="connsiteY5" fmla="*/ 0 h 2062003"/>
                        <a:gd name="connsiteX6" fmla="*/ 898702 w 1012534"/>
                        <a:gd name="connsiteY6" fmla="*/ 1173002 h 2062003"/>
                        <a:gd name="connsiteX7" fmla="*/ 815223 w 1012534"/>
                        <a:gd name="connsiteY7" fmla="*/ 1669306 h 2062003"/>
                        <a:gd name="connsiteX8" fmla="*/ 568252 w 1012534"/>
                        <a:gd name="connsiteY8" fmla="*/ 2022392 h 2062003"/>
                        <a:gd name="connsiteX9" fmla="*/ 328333 w 1012534"/>
                        <a:gd name="connsiteY9" fmla="*/ 1936385 h 2062003"/>
                        <a:gd name="connsiteX10" fmla="*/ 224219 w 1012534"/>
                        <a:gd name="connsiteY10" fmla="*/ 2045026 h 2062003"/>
                        <a:gd name="connsiteX11" fmla="*/ 30570 w 1012534"/>
                        <a:gd name="connsiteY11" fmla="*/ 2022391 h 2062003"/>
                        <a:gd name="connsiteX12" fmla="*/ 165371 w 1012534"/>
                        <a:gd name="connsiteY12" fmla="*/ 1234740 h 2062003"/>
                        <a:gd name="connsiteX13" fmla="*/ 0 w 1012534"/>
                        <a:gd name="connsiteY13" fmla="*/ 31688 h 2062003"/>
                        <a:gd name="connsiteX14" fmla="*/ 905346 w 1012534"/>
                        <a:gd name="connsiteY14" fmla="*/ 0 h 2062003"/>
                        <a:gd name="connsiteX0" fmla="*/ 451334 w 987134"/>
                        <a:gd name="connsiteY0" fmla="*/ 1075762 h 2062003"/>
                        <a:gd name="connsiteX1" fmla="*/ 414821 w 987134"/>
                        <a:gd name="connsiteY1" fmla="*/ 1313887 h 2062003"/>
                        <a:gd name="connsiteX2" fmla="*/ 451334 w 987134"/>
                        <a:gd name="connsiteY2" fmla="*/ 1552012 h 2062003"/>
                        <a:gd name="connsiteX3" fmla="*/ 504515 w 987134"/>
                        <a:gd name="connsiteY3" fmla="*/ 1313887 h 2062003"/>
                        <a:gd name="connsiteX4" fmla="*/ 451334 w 987134"/>
                        <a:gd name="connsiteY4" fmla="*/ 1075762 h 2062003"/>
                        <a:gd name="connsiteX5" fmla="*/ 879946 w 987134"/>
                        <a:gd name="connsiteY5" fmla="*/ 0 h 2062003"/>
                        <a:gd name="connsiteX6" fmla="*/ 873302 w 987134"/>
                        <a:gd name="connsiteY6" fmla="*/ 1173002 h 2062003"/>
                        <a:gd name="connsiteX7" fmla="*/ 789823 w 987134"/>
                        <a:gd name="connsiteY7" fmla="*/ 1669306 h 2062003"/>
                        <a:gd name="connsiteX8" fmla="*/ 542852 w 987134"/>
                        <a:gd name="connsiteY8" fmla="*/ 2022392 h 2062003"/>
                        <a:gd name="connsiteX9" fmla="*/ 302933 w 987134"/>
                        <a:gd name="connsiteY9" fmla="*/ 1936385 h 2062003"/>
                        <a:gd name="connsiteX10" fmla="*/ 198819 w 987134"/>
                        <a:gd name="connsiteY10" fmla="*/ 2045026 h 2062003"/>
                        <a:gd name="connsiteX11" fmla="*/ 5170 w 987134"/>
                        <a:gd name="connsiteY11" fmla="*/ 2022391 h 2062003"/>
                        <a:gd name="connsiteX12" fmla="*/ 139971 w 987134"/>
                        <a:gd name="connsiteY12" fmla="*/ 1234740 h 2062003"/>
                        <a:gd name="connsiteX13" fmla="*/ 0 w 987134"/>
                        <a:gd name="connsiteY13" fmla="*/ 12638 h 2062003"/>
                        <a:gd name="connsiteX14" fmla="*/ 879946 w 987134"/>
                        <a:gd name="connsiteY14" fmla="*/ 0 h 2062003"/>
                        <a:gd name="connsiteX0" fmla="*/ 451334 w 964556"/>
                        <a:gd name="connsiteY0" fmla="*/ 1075762 h 2062003"/>
                        <a:gd name="connsiteX1" fmla="*/ 414821 w 964556"/>
                        <a:gd name="connsiteY1" fmla="*/ 1313887 h 2062003"/>
                        <a:gd name="connsiteX2" fmla="*/ 451334 w 964556"/>
                        <a:gd name="connsiteY2" fmla="*/ 1552012 h 2062003"/>
                        <a:gd name="connsiteX3" fmla="*/ 504515 w 964556"/>
                        <a:gd name="connsiteY3" fmla="*/ 1313887 h 2062003"/>
                        <a:gd name="connsiteX4" fmla="*/ 451334 w 964556"/>
                        <a:gd name="connsiteY4" fmla="*/ 1075762 h 2062003"/>
                        <a:gd name="connsiteX5" fmla="*/ 879946 w 964556"/>
                        <a:gd name="connsiteY5" fmla="*/ 0 h 2062003"/>
                        <a:gd name="connsiteX6" fmla="*/ 873302 w 964556"/>
                        <a:gd name="connsiteY6" fmla="*/ 1173002 h 2062003"/>
                        <a:gd name="connsiteX7" fmla="*/ 789823 w 964556"/>
                        <a:gd name="connsiteY7" fmla="*/ 1669306 h 2062003"/>
                        <a:gd name="connsiteX8" fmla="*/ 542852 w 964556"/>
                        <a:gd name="connsiteY8" fmla="*/ 2022392 h 2062003"/>
                        <a:gd name="connsiteX9" fmla="*/ 302933 w 964556"/>
                        <a:gd name="connsiteY9" fmla="*/ 1936385 h 2062003"/>
                        <a:gd name="connsiteX10" fmla="*/ 198819 w 964556"/>
                        <a:gd name="connsiteY10" fmla="*/ 2045026 h 2062003"/>
                        <a:gd name="connsiteX11" fmla="*/ 5170 w 964556"/>
                        <a:gd name="connsiteY11" fmla="*/ 2022391 h 2062003"/>
                        <a:gd name="connsiteX12" fmla="*/ 139971 w 964556"/>
                        <a:gd name="connsiteY12" fmla="*/ 1234740 h 2062003"/>
                        <a:gd name="connsiteX13" fmla="*/ 0 w 964556"/>
                        <a:gd name="connsiteY13" fmla="*/ 12638 h 2062003"/>
                        <a:gd name="connsiteX14" fmla="*/ 879946 w 964556"/>
                        <a:gd name="connsiteY14" fmla="*/ 0 h 2062003"/>
                        <a:gd name="connsiteX0" fmla="*/ 451334 w 964556"/>
                        <a:gd name="connsiteY0" fmla="*/ 1075762 h 2062003"/>
                        <a:gd name="connsiteX1" fmla="*/ 414821 w 964556"/>
                        <a:gd name="connsiteY1" fmla="*/ 1313887 h 2062003"/>
                        <a:gd name="connsiteX2" fmla="*/ 451334 w 964556"/>
                        <a:gd name="connsiteY2" fmla="*/ 1552012 h 2062003"/>
                        <a:gd name="connsiteX3" fmla="*/ 504515 w 964556"/>
                        <a:gd name="connsiteY3" fmla="*/ 1313887 h 2062003"/>
                        <a:gd name="connsiteX4" fmla="*/ 451334 w 964556"/>
                        <a:gd name="connsiteY4" fmla="*/ 1075762 h 2062003"/>
                        <a:gd name="connsiteX5" fmla="*/ 879946 w 964556"/>
                        <a:gd name="connsiteY5" fmla="*/ 0 h 2062003"/>
                        <a:gd name="connsiteX6" fmla="*/ 873302 w 964556"/>
                        <a:gd name="connsiteY6" fmla="*/ 1173002 h 2062003"/>
                        <a:gd name="connsiteX7" fmla="*/ 789823 w 964556"/>
                        <a:gd name="connsiteY7" fmla="*/ 1669306 h 2062003"/>
                        <a:gd name="connsiteX8" fmla="*/ 542852 w 964556"/>
                        <a:gd name="connsiteY8" fmla="*/ 2022392 h 2062003"/>
                        <a:gd name="connsiteX9" fmla="*/ 302933 w 964556"/>
                        <a:gd name="connsiteY9" fmla="*/ 1936385 h 2062003"/>
                        <a:gd name="connsiteX10" fmla="*/ 198819 w 964556"/>
                        <a:gd name="connsiteY10" fmla="*/ 2045026 h 2062003"/>
                        <a:gd name="connsiteX11" fmla="*/ 5170 w 964556"/>
                        <a:gd name="connsiteY11" fmla="*/ 2022391 h 2062003"/>
                        <a:gd name="connsiteX12" fmla="*/ 139971 w 964556"/>
                        <a:gd name="connsiteY12" fmla="*/ 1234740 h 2062003"/>
                        <a:gd name="connsiteX13" fmla="*/ 0 w 964556"/>
                        <a:gd name="connsiteY13" fmla="*/ 12638 h 2062003"/>
                        <a:gd name="connsiteX14" fmla="*/ 879946 w 964556"/>
                        <a:gd name="connsiteY14" fmla="*/ 0 h 2062003"/>
                        <a:gd name="connsiteX0" fmla="*/ 451334 w 964556"/>
                        <a:gd name="connsiteY0" fmla="*/ 1075762 h 2062003"/>
                        <a:gd name="connsiteX1" fmla="*/ 414821 w 964556"/>
                        <a:gd name="connsiteY1" fmla="*/ 1313887 h 2062003"/>
                        <a:gd name="connsiteX2" fmla="*/ 451334 w 964556"/>
                        <a:gd name="connsiteY2" fmla="*/ 1552012 h 2062003"/>
                        <a:gd name="connsiteX3" fmla="*/ 504515 w 964556"/>
                        <a:gd name="connsiteY3" fmla="*/ 1313887 h 2062003"/>
                        <a:gd name="connsiteX4" fmla="*/ 451334 w 964556"/>
                        <a:gd name="connsiteY4" fmla="*/ 1075762 h 2062003"/>
                        <a:gd name="connsiteX5" fmla="*/ 879946 w 964556"/>
                        <a:gd name="connsiteY5" fmla="*/ 0 h 2062003"/>
                        <a:gd name="connsiteX6" fmla="*/ 873302 w 964556"/>
                        <a:gd name="connsiteY6" fmla="*/ 1173002 h 2062003"/>
                        <a:gd name="connsiteX7" fmla="*/ 789823 w 964556"/>
                        <a:gd name="connsiteY7" fmla="*/ 1669306 h 2062003"/>
                        <a:gd name="connsiteX8" fmla="*/ 548142 w 964556"/>
                        <a:gd name="connsiteY8" fmla="*/ 2038264 h 2062003"/>
                        <a:gd name="connsiteX9" fmla="*/ 302933 w 964556"/>
                        <a:gd name="connsiteY9" fmla="*/ 1936385 h 2062003"/>
                        <a:gd name="connsiteX10" fmla="*/ 198819 w 964556"/>
                        <a:gd name="connsiteY10" fmla="*/ 2045026 h 2062003"/>
                        <a:gd name="connsiteX11" fmla="*/ 5170 w 964556"/>
                        <a:gd name="connsiteY11" fmla="*/ 2022391 h 2062003"/>
                        <a:gd name="connsiteX12" fmla="*/ 139971 w 964556"/>
                        <a:gd name="connsiteY12" fmla="*/ 1234740 h 2062003"/>
                        <a:gd name="connsiteX13" fmla="*/ 0 w 964556"/>
                        <a:gd name="connsiteY13" fmla="*/ 12638 h 2062003"/>
                        <a:gd name="connsiteX14" fmla="*/ 879946 w 964556"/>
                        <a:gd name="connsiteY14" fmla="*/ 0 h 2062003"/>
                        <a:gd name="connsiteX0" fmla="*/ 451334 w 964556"/>
                        <a:gd name="connsiteY0" fmla="*/ 1075762 h 2062003"/>
                        <a:gd name="connsiteX1" fmla="*/ 414821 w 964556"/>
                        <a:gd name="connsiteY1" fmla="*/ 1313887 h 2062003"/>
                        <a:gd name="connsiteX2" fmla="*/ 451334 w 964556"/>
                        <a:gd name="connsiteY2" fmla="*/ 1552012 h 2062003"/>
                        <a:gd name="connsiteX3" fmla="*/ 504515 w 964556"/>
                        <a:gd name="connsiteY3" fmla="*/ 1313887 h 2062003"/>
                        <a:gd name="connsiteX4" fmla="*/ 451334 w 964556"/>
                        <a:gd name="connsiteY4" fmla="*/ 1075762 h 2062003"/>
                        <a:gd name="connsiteX5" fmla="*/ 879946 w 964556"/>
                        <a:gd name="connsiteY5" fmla="*/ 0 h 2062003"/>
                        <a:gd name="connsiteX6" fmla="*/ 873302 w 964556"/>
                        <a:gd name="connsiteY6" fmla="*/ 1173002 h 2062003"/>
                        <a:gd name="connsiteX7" fmla="*/ 805692 w 964556"/>
                        <a:gd name="connsiteY7" fmla="*/ 1664016 h 2062003"/>
                        <a:gd name="connsiteX8" fmla="*/ 548142 w 964556"/>
                        <a:gd name="connsiteY8" fmla="*/ 2038264 h 2062003"/>
                        <a:gd name="connsiteX9" fmla="*/ 302933 w 964556"/>
                        <a:gd name="connsiteY9" fmla="*/ 1936385 h 2062003"/>
                        <a:gd name="connsiteX10" fmla="*/ 198819 w 964556"/>
                        <a:gd name="connsiteY10" fmla="*/ 2045026 h 2062003"/>
                        <a:gd name="connsiteX11" fmla="*/ 5170 w 964556"/>
                        <a:gd name="connsiteY11" fmla="*/ 2022391 h 2062003"/>
                        <a:gd name="connsiteX12" fmla="*/ 139971 w 964556"/>
                        <a:gd name="connsiteY12" fmla="*/ 1234740 h 2062003"/>
                        <a:gd name="connsiteX13" fmla="*/ 0 w 964556"/>
                        <a:gd name="connsiteY13" fmla="*/ 12638 h 2062003"/>
                        <a:gd name="connsiteX14" fmla="*/ 879946 w 964556"/>
                        <a:gd name="connsiteY14" fmla="*/ 0 h 2062003"/>
                        <a:gd name="connsiteX0" fmla="*/ 451334 w 959855"/>
                        <a:gd name="connsiteY0" fmla="*/ 1075762 h 2062003"/>
                        <a:gd name="connsiteX1" fmla="*/ 414821 w 959855"/>
                        <a:gd name="connsiteY1" fmla="*/ 1313887 h 2062003"/>
                        <a:gd name="connsiteX2" fmla="*/ 451334 w 959855"/>
                        <a:gd name="connsiteY2" fmla="*/ 1552012 h 2062003"/>
                        <a:gd name="connsiteX3" fmla="*/ 504515 w 959855"/>
                        <a:gd name="connsiteY3" fmla="*/ 1313887 h 2062003"/>
                        <a:gd name="connsiteX4" fmla="*/ 451334 w 959855"/>
                        <a:gd name="connsiteY4" fmla="*/ 1075762 h 2062003"/>
                        <a:gd name="connsiteX5" fmla="*/ 879946 w 959855"/>
                        <a:gd name="connsiteY5" fmla="*/ 0 h 2062003"/>
                        <a:gd name="connsiteX6" fmla="*/ 873302 w 959855"/>
                        <a:gd name="connsiteY6" fmla="*/ 1173002 h 2062003"/>
                        <a:gd name="connsiteX7" fmla="*/ 805692 w 959855"/>
                        <a:gd name="connsiteY7" fmla="*/ 1664016 h 2062003"/>
                        <a:gd name="connsiteX8" fmla="*/ 548142 w 959855"/>
                        <a:gd name="connsiteY8" fmla="*/ 2038264 h 2062003"/>
                        <a:gd name="connsiteX9" fmla="*/ 302933 w 959855"/>
                        <a:gd name="connsiteY9" fmla="*/ 1936385 h 2062003"/>
                        <a:gd name="connsiteX10" fmla="*/ 198819 w 959855"/>
                        <a:gd name="connsiteY10" fmla="*/ 2045026 h 2062003"/>
                        <a:gd name="connsiteX11" fmla="*/ 5170 w 959855"/>
                        <a:gd name="connsiteY11" fmla="*/ 2022391 h 2062003"/>
                        <a:gd name="connsiteX12" fmla="*/ 139971 w 959855"/>
                        <a:gd name="connsiteY12" fmla="*/ 1234740 h 2062003"/>
                        <a:gd name="connsiteX13" fmla="*/ 0 w 959855"/>
                        <a:gd name="connsiteY13" fmla="*/ 12638 h 2062003"/>
                        <a:gd name="connsiteX14" fmla="*/ 879946 w 959855"/>
                        <a:gd name="connsiteY14" fmla="*/ 0 h 206200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959855" h="2062003">
                          <a:moveTo>
                            <a:pt x="451334" y="1075762"/>
                          </a:moveTo>
                          <a:cubicBezTo>
                            <a:pt x="436385" y="1075762"/>
                            <a:pt x="429109" y="1168086"/>
                            <a:pt x="414821" y="1313887"/>
                          </a:cubicBezTo>
                          <a:cubicBezTo>
                            <a:pt x="414820" y="1473976"/>
                            <a:pt x="436385" y="1552012"/>
                            <a:pt x="451334" y="1552012"/>
                          </a:cubicBezTo>
                          <a:cubicBezTo>
                            <a:pt x="466283" y="1552012"/>
                            <a:pt x="504515" y="1445400"/>
                            <a:pt x="504515" y="1313887"/>
                          </a:cubicBezTo>
                          <a:cubicBezTo>
                            <a:pt x="525946" y="1151418"/>
                            <a:pt x="466283" y="1075762"/>
                            <a:pt x="451334" y="1075762"/>
                          </a:cubicBezTo>
                          <a:close/>
                          <a:moveTo>
                            <a:pt x="879946" y="0"/>
                          </a:moveTo>
                          <a:cubicBezTo>
                            <a:pt x="869408" y="457778"/>
                            <a:pt x="1069437" y="566812"/>
                            <a:pt x="873302" y="1173002"/>
                          </a:cubicBezTo>
                          <a:cubicBezTo>
                            <a:pt x="784848" y="1310978"/>
                            <a:pt x="790437" y="1462576"/>
                            <a:pt x="805692" y="1664016"/>
                          </a:cubicBezTo>
                          <a:cubicBezTo>
                            <a:pt x="754388" y="1805853"/>
                            <a:pt x="631554" y="1977153"/>
                            <a:pt x="548142" y="2038264"/>
                          </a:cubicBezTo>
                          <a:cubicBezTo>
                            <a:pt x="464730" y="2081268"/>
                            <a:pt x="332944" y="2032956"/>
                            <a:pt x="302933" y="1936385"/>
                          </a:cubicBezTo>
                          <a:cubicBezTo>
                            <a:pt x="270491" y="1982407"/>
                            <a:pt x="246183" y="2029183"/>
                            <a:pt x="198819" y="2045026"/>
                          </a:cubicBezTo>
                          <a:cubicBezTo>
                            <a:pt x="151455" y="2060869"/>
                            <a:pt x="80615" y="2081993"/>
                            <a:pt x="5170" y="2022391"/>
                          </a:cubicBezTo>
                          <a:cubicBezTo>
                            <a:pt x="225804" y="1685149"/>
                            <a:pt x="131485" y="1584631"/>
                            <a:pt x="139971" y="1234740"/>
                          </a:cubicBezTo>
                          <a:cubicBezTo>
                            <a:pt x="112243" y="889376"/>
                            <a:pt x="92445" y="311226"/>
                            <a:pt x="0" y="12638"/>
                          </a:cubicBezTo>
                          <a:lnTo>
                            <a:pt x="879946" y="0"/>
                          </a:lnTo>
                          <a:close/>
                        </a:path>
                      </a:pathLst>
                    </a:custGeom>
                    <a:solidFill>
                      <a:srgbClr val="F79646">
                        <a:lumMod val="60000"/>
                        <a:lumOff val="40000"/>
                      </a:srgbClr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>
                        <a:defRPr/>
                      </a:pPr>
                      <a:endParaRPr lang="en-US" kern="0">
                        <a:solidFill>
                          <a:prstClr val="white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65" name="Rectangle 3"/>
                    <p:cNvSpPr/>
                    <p:nvPr/>
                  </p:nvSpPr>
                  <p:spPr>
                    <a:xfrm>
                      <a:off x="3265646" y="1042345"/>
                      <a:ext cx="1815102" cy="4331994"/>
                    </a:xfrm>
                    <a:custGeom>
                      <a:avLst/>
                      <a:gdLst>
                        <a:gd name="connsiteX0" fmla="*/ 0 w 1403498"/>
                        <a:gd name="connsiteY0" fmla="*/ 0 h 2456121"/>
                        <a:gd name="connsiteX1" fmla="*/ 1403498 w 1403498"/>
                        <a:gd name="connsiteY1" fmla="*/ 0 h 2456121"/>
                        <a:gd name="connsiteX2" fmla="*/ 1403498 w 1403498"/>
                        <a:gd name="connsiteY2" fmla="*/ 2456121 h 2456121"/>
                        <a:gd name="connsiteX3" fmla="*/ 0 w 1403498"/>
                        <a:gd name="connsiteY3" fmla="*/ 2456121 h 2456121"/>
                        <a:gd name="connsiteX4" fmla="*/ 0 w 1403498"/>
                        <a:gd name="connsiteY4" fmla="*/ 0 h 2456121"/>
                        <a:gd name="connsiteX0" fmla="*/ 570016 w 1403498"/>
                        <a:gd name="connsiteY0" fmla="*/ 59376 h 2456121"/>
                        <a:gd name="connsiteX1" fmla="*/ 1403498 w 1403498"/>
                        <a:gd name="connsiteY1" fmla="*/ 0 h 2456121"/>
                        <a:gd name="connsiteX2" fmla="*/ 1403498 w 1403498"/>
                        <a:gd name="connsiteY2" fmla="*/ 2456121 h 2456121"/>
                        <a:gd name="connsiteX3" fmla="*/ 0 w 1403498"/>
                        <a:gd name="connsiteY3" fmla="*/ 2456121 h 2456121"/>
                        <a:gd name="connsiteX4" fmla="*/ 570016 w 1403498"/>
                        <a:gd name="connsiteY4" fmla="*/ 59376 h 2456121"/>
                        <a:gd name="connsiteX0" fmla="*/ 570016 w 1403498"/>
                        <a:gd name="connsiteY0" fmla="*/ 47500 h 2444245"/>
                        <a:gd name="connsiteX1" fmla="*/ 1047239 w 1403498"/>
                        <a:gd name="connsiteY1" fmla="*/ 0 h 2444245"/>
                        <a:gd name="connsiteX2" fmla="*/ 1403498 w 1403498"/>
                        <a:gd name="connsiteY2" fmla="*/ 2444245 h 2444245"/>
                        <a:gd name="connsiteX3" fmla="*/ 0 w 1403498"/>
                        <a:gd name="connsiteY3" fmla="*/ 2444245 h 2444245"/>
                        <a:gd name="connsiteX4" fmla="*/ 570016 w 1403498"/>
                        <a:gd name="connsiteY4" fmla="*/ 47500 h 2444245"/>
                        <a:gd name="connsiteX0" fmla="*/ 570016 w 1403498"/>
                        <a:gd name="connsiteY0" fmla="*/ 77188 h 2473933"/>
                        <a:gd name="connsiteX1" fmla="*/ 1070990 w 1403498"/>
                        <a:gd name="connsiteY1" fmla="*/ 0 h 2473933"/>
                        <a:gd name="connsiteX2" fmla="*/ 1403498 w 1403498"/>
                        <a:gd name="connsiteY2" fmla="*/ 2473933 h 2473933"/>
                        <a:gd name="connsiteX3" fmla="*/ 0 w 1403498"/>
                        <a:gd name="connsiteY3" fmla="*/ 2473933 h 2473933"/>
                        <a:gd name="connsiteX4" fmla="*/ 570016 w 1403498"/>
                        <a:gd name="connsiteY4" fmla="*/ 77188 h 2473933"/>
                        <a:gd name="connsiteX0" fmla="*/ 570016 w 1547994"/>
                        <a:gd name="connsiteY0" fmla="*/ 77188 h 2473933"/>
                        <a:gd name="connsiteX1" fmla="*/ 1070990 w 1547994"/>
                        <a:gd name="connsiteY1" fmla="*/ 0 h 2473933"/>
                        <a:gd name="connsiteX2" fmla="*/ 1403498 w 1547994"/>
                        <a:gd name="connsiteY2" fmla="*/ 2473933 h 2473933"/>
                        <a:gd name="connsiteX3" fmla="*/ 0 w 1547994"/>
                        <a:gd name="connsiteY3" fmla="*/ 2473933 h 2473933"/>
                        <a:gd name="connsiteX4" fmla="*/ 570016 w 1547994"/>
                        <a:gd name="connsiteY4" fmla="*/ 77188 h 2473933"/>
                        <a:gd name="connsiteX0" fmla="*/ 570016 w 1471628"/>
                        <a:gd name="connsiteY0" fmla="*/ 77188 h 2473933"/>
                        <a:gd name="connsiteX1" fmla="*/ 1070990 w 1471628"/>
                        <a:gd name="connsiteY1" fmla="*/ 0 h 2473933"/>
                        <a:gd name="connsiteX2" fmla="*/ 1100125 w 1471628"/>
                        <a:gd name="connsiteY2" fmla="*/ 1506646 h 2473933"/>
                        <a:gd name="connsiteX3" fmla="*/ 1403498 w 1471628"/>
                        <a:gd name="connsiteY3" fmla="*/ 2473933 h 2473933"/>
                        <a:gd name="connsiteX4" fmla="*/ 0 w 1471628"/>
                        <a:gd name="connsiteY4" fmla="*/ 2473933 h 2473933"/>
                        <a:gd name="connsiteX5" fmla="*/ 570016 w 1471628"/>
                        <a:gd name="connsiteY5" fmla="*/ 77188 h 2473933"/>
                        <a:gd name="connsiteX0" fmla="*/ 570016 w 1471628"/>
                        <a:gd name="connsiteY0" fmla="*/ 77188 h 2473933"/>
                        <a:gd name="connsiteX1" fmla="*/ 1070990 w 1471628"/>
                        <a:gd name="connsiteY1" fmla="*/ 0 h 2473933"/>
                        <a:gd name="connsiteX2" fmla="*/ 1100125 w 1471628"/>
                        <a:gd name="connsiteY2" fmla="*/ 1506646 h 2473933"/>
                        <a:gd name="connsiteX3" fmla="*/ 1403498 w 1471628"/>
                        <a:gd name="connsiteY3" fmla="*/ 2473933 h 2473933"/>
                        <a:gd name="connsiteX4" fmla="*/ 0 w 1471628"/>
                        <a:gd name="connsiteY4" fmla="*/ 2473933 h 2473933"/>
                        <a:gd name="connsiteX5" fmla="*/ 570016 w 1471628"/>
                        <a:gd name="connsiteY5" fmla="*/ 77188 h 2473933"/>
                        <a:gd name="connsiteX0" fmla="*/ 570016 w 1516136"/>
                        <a:gd name="connsiteY0" fmla="*/ 77188 h 2473933"/>
                        <a:gd name="connsiteX1" fmla="*/ 1070990 w 1516136"/>
                        <a:gd name="connsiteY1" fmla="*/ 0 h 2473933"/>
                        <a:gd name="connsiteX2" fmla="*/ 1100125 w 1516136"/>
                        <a:gd name="connsiteY2" fmla="*/ 1506646 h 2473933"/>
                        <a:gd name="connsiteX3" fmla="*/ 1403498 w 1516136"/>
                        <a:gd name="connsiteY3" fmla="*/ 2473933 h 2473933"/>
                        <a:gd name="connsiteX4" fmla="*/ 0 w 1516136"/>
                        <a:gd name="connsiteY4" fmla="*/ 2473933 h 2473933"/>
                        <a:gd name="connsiteX5" fmla="*/ 570016 w 1516136"/>
                        <a:gd name="connsiteY5" fmla="*/ 77188 h 2473933"/>
                        <a:gd name="connsiteX0" fmla="*/ 570016 w 1532661"/>
                        <a:gd name="connsiteY0" fmla="*/ 77188 h 2473933"/>
                        <a:gd name="connsiteX1" fmla="*/ 1070990 w 1532661"/>
                        <a:gd name="connsiteY1" fmla="*/ 0 h 2473933"/>
                        <a:gd name="connsiteX2" fmla="*/ 1100125 w 1532661"/>
                        <a:gd name="connsiteY2" fmla="*/ 1506646 h 2473933"/>
                        <a:gd name="connsiteX3" fmla="*/ 1403498 w 1532661"/>
                        <a:gd name="connsiteY3" fmla="*/ 2473933 h 2473933"/>
                        <a:gd name="connsiteX4" fmla="*/ 0 w 1532661"/>
                        <a:gd name="connsiteY4" fmla="*/ 2473933 h 2473933"/>
                        <a:gd name="connsiteX5" fmla="*/ 570016 w 1532661"/>
                        <a:gd name="connsiteY5" fmla="*/ 77188 h 2473933"/>
                        <a:gd name="connsiteX0" fmla="*/ 745361 w 1708006"/>
                        <a:gd name="connsiteY0" fmla="*/ 77188 h 2473933"/>
                        <a:gd name="connsiteX1" fmla="*/ 1246335 w 1708006"/>
                        <a:gd name="connsiteY1" fmla="*/ 0 h 2473933"/>
                        <a:gd name="connsiteX2" fmla="*/ 1275470 w 1708006"/>
                        <a:gd name="connsiteY2" fmla="*/ 1506646 h 2473933"/>
                        <a:gd name="connsiteX3" fmla="*/ 1578843 w 1708006"/>
                        <a:gd name="connsiteY3" fmla="*/ 2473933 h 2473933"/>
                        <a:gd name="connsiteX4" fmla="*/ 175345 w 1708006"/>
                        <a:gd name="connsiteY4" fmla="*/ 2473933 h 2473933"/>
                        <a:gd name="connsiteX5" fmla="*/ 745361 w 1708006"/>
                        <a:gd name="connsiteY5" fmla="*/ 77188 h 2473933"/>
                        <a:gd name="connsiteX0" fmla="*/ 757111 w 1690067"/>
                        <a:gd name="connsiteY0" fmla="*/ 106876 h 2473933"/>
                        <a:gd name="connsiteX1" fmla="*/ 1228396 w 1690067"/>
                        <a:gd name="connsiteY1" fmla="*/ 0 h 2473933"/>
                        <a:gd name="connsiteX2" fmla="*/ 1257531 w 1690067"/>
                        <a:gd name="connsiteY2" fmla="*/ 1506646 h 2473933"/>
                        <a:gd name="connsiteX3" fmla="*/ 1560904 w 1690067"/>
                        <a:gd name="connsiteY3" fmla="*/ 2473933 h 2473933"/>
                        <a:gd name="connsiteX4" fmla="*/ 157406 w 1690067"/>
                        <a:gd name="connsiteY4" fmla="*/ 2473933 h 2473933"/>
                        <a:gd name="connsiteX5" fmla="*/ 757111 w 1690067"/>
                        <a:gd name="connsiteY5" fmla="*/ 106876 h 2473933"/>
                        <a:gd name="connsiteX0" fmla="*/ 937548 w 1870504"/>
                        <a:gd name="connsiteY0" fmla="*/ 106876 h 2473933"/>
                        <a:gd name="connsiteX1" fmla="*/ 1408833 w 1870504"/>
                        <a:gd name="connsiteY1" fmla="*/ 0 h 2473933"/>
                        <a:gd name="connsiteX2" fmla="*/ 1437968 w 1870504"/>
                        <a:gd name="connsiteY2" fmla="*/ 1506646 h 2473933"/>
                        <a:gd name="connsiteX3" fmla="*/ 1741341 w 1870504"/>
                        <a:gd name="connsiteY3" fmla="*/ 2473933 h 2473933"/>
                        <a:gd name="connsiteX4" fmla="*/ 337843 w 1870504"/>
                        <a:gd name="connsiteY4" fmla="*/ 2473933 h 2473933"/>
                        <a:gd name="connsiteX5" fmla="*/ 30742 w 1870504"/>
                        <a:gd name="connsiteY5" fmla="*/ 1370080 h 2473933"/>
                        <a:gd name="connsiteX6" fmla="*/ 937548 w 1870504"/>
                        <a:gd name="connsiteY6" fmla="*/ 106876 h 2473933"/>
                        <a:gd name="connsiteX0" fmla="*/ 937548 w 1870504"/>
                        <a:gd name="connsiteY0" fmla="*/ 106876 h 2473933"/>
                        <a:gd name="connsiteX1" fmla="*/ 1408833 w 1870504"/>
                        <a:gd name="connsiteY1" fmla="*/ 0 h 2473933"/>
                        <a:gd name="connsiteX2" fmla="*/ 1437968 w 1870504"/>
                        <a:gd name="connsiteY2" fmla="*/ 1506646 h 2473933"/>
                        <a:gd name="connsiteX3" fmla="*/ 1741341 w 1870504"/>
                        <a:gd name="connsiteY3" fmla="*/ 2473933 h 2473933"/>
                        <a:gd name="connsiteX4" fmla="*/ 337843 w 1870504"/>
                        <a:gd name="connsiteY4" fmla="*/ 2473933 h 2473933"/>
                        <a:gd name="connsiteX5" fmla="*/ 30742 w 1870504"/>
                        <a:gd name="connsiteY5" fmla="*/ 1370080 h 2473933"/>
                        <a:gd name="connsiteX6" fmla="*/ 937548 w 1870504"/>
                        <a:gd name="connsiteY6" fmla="*/ 106876 h 2473933"/>
                        <a:gd name="connsiteX0" fmla="*/ 931921 w 1864877"/>
                        <a:gd name="connsiteY0" fmla="*/ 106876 h 2616436"/>
                        <a:gd name="connsiteX1" fmla="*/ 1403206 w 1864877"/>
                        <a:gd name="connsiteY1" fmla="*/ 0 h 2616436"/>
                        <a:gd name="connsiteX2" fmla="*/ 1432341 w 1864877"/>
                        <a:gd name="connsiteY2" fmla="*/ 1506646 h 2616436"/>
                        <a:gd name="connsiteX3" fmla="*/ 1735714 w 1864877"/>
                        <a:gd name="connsiteY3" fmla="*/ 2473933 h 2616436"/>
                        <a:gd name="connsiteX4" fmla="*/ 391592 w 1864877"/>
                        <a:gd name="connsiteY4" fmla="*/ 2616436 h 2616436"/>
                        <a:gd name="connsiteX5" fmla="*/ 25115 w 1864877"/>
                        <a:gd name="connsiteY5" fmla="*/ 1370080 h 2616436"/>
                        <a:gd name="connsiteX6" fmla="*/ 931921 w 1864877"/>
                        <a:gd name="connsiteY6" fmla="*/ 106876 h 2616436"/>
                        <a:gd name="connsiteX0" fmla="*/ 936291 w 1869247"/>
                        <a:gd name="connsiteY0" fmla="*/ 106876 h 2616436"/>
                        <a:gd name="connsiteX1" fmla="*/ 1407576 w 1869247"/>
                        <a:gd name="connsiteY1" fmla="*/ 0 h 2616436"/>
                        <a:gd name="connsiteX2" fmla="*/ 1436711 w 1869247"/>
                        <a:gd name="connsiteY2" fmla="*/ 1506646 h 2616436"/>
                        <a:gd name="connsiteX3" fmla="*/ 1740084 w 1869247"/>
                        <a:gd name="connsiteY3" fmla="*/ 2473933 h 2616436"/>
                        <a:gd name="connsiteX4" fmla="*/ 395962 w 1869247"/>
                        <a:gd name="connsiteY4" fmla="*/ 2616436 h 2616436"/>
                        <a:gd name="connsiteX5" fmla="*/ 403558 w 1869247"/>
                        <a:gd name="connsiteY5" fmla="*/ 1399767 h 2616436"/>
                        <a:gd name="connsiteX6" fmla="*/ 29485 w 1869247"/>
                        <a:gd name="connsiteY6" fmla="*/ 1370080 h 2616436"/>
                        <a:gd name="connsiteX7" fmla="*/ 936291 w 1869247"/>
                        <a:gd name="connsiteY7" fmla="*/ 106876 h 2616436"/>
                        <a:gd name="connsiteX0" fmla="*/ 937190 w 1870146"/>
                        <a:gd name="connsiteY0" fmla="*/ 106876 h 2616436"/>
                        <a:gd name="connsiteX1" fmla="*/ 1408475 w 1870146"/>
                        <a:gd name="connsiteY1" fmla="*/ 0 h 2616436"/>
                        <a:gd name="connsiteX2" fmla="*/ 1437610 w 1870146"/>
                        <a:gd name="connsiteY2" fmla="*/ 1506646 h 2616436"/>
                        <a:gd name="connsiteX3" fmla="*/ 1740983 w 1870146"/>
                        <a:gd name="connsiteY3" fmla="*/ 2473933 h 2616436"/>
                        <a:gd name="connsiteX4" fmla="*/ 396861 w 1870146"/>
                        <a:gd name="connsiteY4" fmla="*/ 2616436 h 2616436"/>
                        <a:gd name="connsiteX5" fmla="*/ 404457 w 1870146"/>
                        <a:gd name="connsiteY5" fmla="*/ 1399767 h 2616436"/>
                        <a:gd name="connsiteX6" fmla="*/ 30384 w 1870146"/>
                        <a:gd name="connsiteY6" fmla="*/ 1370080 h 2616436"/>
                        <a:gd name="connsiteX7" fmla="*/ 937190 w 1870146"/>
                        <a:gd name="connsiteY7" fmla="*/ 106876 h 2616436"/>
                        <a:gd name="connsiteX0" fmla="*/ 965336 w 1898292"/>
                        <a:gd name="connsiteY0" fmla="*/ 106876 h 2616436"/>
                        <a:gd name="connsiteX1" fmla="*/ 1436621 w 1898292"/>
                        <a:gd name="connsiteY1" fmla="*/ 0 h 2616436"/>
                        <a:gd name="connsiteX2" fmla="*/ 1465756 w 1898292"/>
                        <a:gd name="connsiteY2" fmla="*/ 1506646 h 2616436"/>
                        <a:gd name="connsiteX3" fmla="*/ 1769129 w 1898292"/>
                        <a:gd name="connsiteY3" fmla="*/ 2473933 h 2616436"/>
                        <a:gd name="connsiteX4" fmla="*/ 425007 w 1898292"/>
                        <a:gd name="connsiteY4" fmla="*/ 2616436 h 2616436"/>
                        <a:gd name="connsiteX5" fmla="*/ 432603 w 1898292"/>
                        <a:gd name="connsiteY5" fmla="*/ 1399767 h 2616436"/>
                        <a:gd name="connsiteX6" fmla="*/ 28841 w 1898292"/>
                        <a:gd name="connsiteY6" fmla="*/ 1328516 h 2616436"/>
                        <a:gd name="connsiteX7" fmla="*/ 965336 w 1898292"/>
                        <a:gd name="connsiteY7" fmla="*/ 106876 h 2616436"/>
                        <a:gd name="connsiteX0" fmla="*/ 936495 w 1869451"/>
                        <a:gd name="connsiteY0" fmla="*/ 106876 h 2616436"/>
                        <a:gd name="connsiteX1" fmla="*/ 1407780 w 1869451"/>
                        <a:gd name="connsiteY1" fmla="*/ 0 h 2616436"/>
                        <a:gd name="connsiteX2" fmla="*/ 1436915 w 1869451"/>
                        <a:gd name="connsiteY2" fmla="*/ 1506646 h 2616436"/>
                        <a:gd name="connsiteX3" fmla="*/ 1740288 w 1869451"/>
                        <a:gd name="connsiteY3" fmla="*/ 2473933 h 2616436"/>
                        <a:gd name="connsiteX4" fmla="*/ 396166 w 1869451"/>
                        <a:gd name="connsiteY4" fmla="*/ 2616436 h 2616436"/>
                        <a:gd name="connsiteX5" fmla="*/ 403762 w 1869451"/>
                        <a:gd name="connsiteY5" fmla="*/ 1399767 h 2616436"/>
                        <a:gd name="connsiteX6" fmla="*/ 0 w 1869451"/>
                        <a:gd name="connsiteY6" fmla="*/ 1328516 h 2616436"/>
                        <a:gd name="connsiteX7" fmla="*/ 936495 w 1869451"/>
                        <a:gd name="connsiteY7" fmla="*/ 106876 h 2616436"/>
                        <a:gd name="connsiteX0" fmla="*/ 1031498 w 1869451"/>
                        <a:gd name="connsiteY0" fmla="*/ 273130 h 2616436"/>
                        <a:gd name="connsiteX1" fmla="*/ 1407780 w 1869451"/>
                        <a:gd name="connsiteY1" fmla="*/ 0 h 2616436"/>
                        <a:gd name="connsiteX2" fmla="*/ 1436915 w 1869451"/>
                        <a:gd name="connsiteY2" fmla="*/ 1506646 h 2616436"/>
                        <a:gd name="connsiteX3" fmla="*/ 1740288 w 1869451"/>
                        <a:gd name="connsiteY3" fmla="*/ 2473933 h 2616436"/>
                        <a:gd name="connsiteX4" fmla="*/ 396166 w 1869451"/>
                        <a:gd name="connsiteY4" fmla="*/ 2616436 h 2616436"/>
                        <a:gd name="connsiteX5" fmla="*/ 403762 w 1869451"/>
                        <a:gd name="connsiteY5" fmla="*/ 1399767 h 2616436"/>
                        <a:gd name="connsiteX6" fmla="*/ 0 w 1869451"/>
                        <a:gd name="connsiteY6" fmla="*/ 1328516 h 2616436"/>
                        <a:gd name="connsiteX7" fmla="*/ 1031498 w 1869451"/>
                        <a:gd name="connsiteY7" fmla="*/ 273130 h 2616436"/>
                        <a:gd name="connsiteX0" fmla="*/ 978059 w 1869451"/>
                        <a:gd name="connsiteY0" fmla="*/ 29685 h 2616436"/>
                        <a:gd name="connsiteX1" fmla="*/ 1407780 w 1869451"/>
                        <a:gd name="connsiteY1" fmla="*/ 0 h 2616436"/>
                        <a:gd name="connsiteX2" fmla="*/ 1436915 w 1869451"/>
                        <a:gd name="connsiteY2" fmla="*/ 1506646 h 2616436"/>
                        <a:gd name="connsiteX3" fmla="*/ 1740288 w 1869451"/>
                        <a:gd name="connsiteY3" fmla="*/ 2473933 h 2616436"/>
                        <a:gd name="connsiteX4" fmla="*/ 396166 w 1869451"/>
                        <a:gd name="connsiteY4" fmla="*/ 2616436 h 2616436"/>
                        <a:gd name="connsiteX5" fmla="*/ 403762 w 1869451"/>
                        <a:gd name="connsiteY5" fmla="*/ 1399767 h 2616436"/>
                        <a:gd name="connsiteX6" fmla="*/ 0 w 1869451"/>
                        <a:gd name="connsiteY6" fmla="*/ 1328516 h 2616436"/>
                        <a:gd name="connsiteX7" fmla="*/ 978059 w 1869451"/>
                        <a:gd name="connsiteY7" fmla="*/ 29685 h 2616436"/>
                        <a:gd name="connsiteX0" fmla="*/ 978059 w 1869451"/>
                        <a:gd name="connsiteY0" fmla="*/ 29685 h 2616436"/>
                        <a:gd name="connsiteX1" fmla="*/ 1407780 w 1869451"/>
                        <a:gd name="connsiteY1" fmla="*/ 0 h 2616436"/>
                        <a:gd name="connsiteX2" fmla="*/ 1436915 w 1869451"/>
                        <a:gd name="connsiteY2" fmla="*/ 1506646 h 2616436"/>
                        <a:gd name="connsiteX3" fmla="*/ 1740288 w 1869451"/>
                        <a:gd name="connsiteY3" fmla="*/ 2473933 h 2616436"/>
                        <a:gd name="connsiteX4" fmla="*/ 396166 w 1869451"/>
                        <a:gd name="connsiteY4" fmla="*/ 2616436 h 2616436"/>
                        <a:gd name="connsiteX5" fmla="*/ 403762 w 1869451"/>
                        <a:gd name="connsiteY5" fmla="*/ 1399767 h 2616436"/>
                        <a:gd name="connsiteX6" fmla="*/ 0 w 1869451"/>
                        <a:gd name="connsiteY6" fmla="*/ 1328516 h 2616436"/>
                        <a:gd name="connsiteX7" fmla="*/ 978059 w 1869451"/>
                        <a:gd name="connsiteY7" fmla="*/ 29685 h 2616436"/>
                        <a:gd name="connsiteX0" fmla="*/ 847430 w 1869451"/>
                        <a:gd name="connsiteY0" fmla="*/ 225628 h 2616436"/>
                        <a:gd name="connsiteX1" fmla="*/ 1407780 w 1869451"/>
                        <a:gd name="connsiteY1" fmla="*/ 0 h 2616436"/>
                        <a:gd name="connsiteX2" fmla="*/ 1436915 w 1869451"/>
                        <a:gd name="connsiteY2" fmla="*/ 1506646 h 2616436"/>
                        <a:gd name="connsiteX3" fmla="*/ 1740288 w 1869451"/>
                        <a:gd name="connsiteY3" fmla="*/ 2473933 h 2616436"/>
                        <a:gd name="connsiteX4" fmla="*/ 396166 w 1869451"/>
                        <a:gd name="connsiteY4" fmla="*/ 2616436 h 2616436"/>
                        <a:gd name="connsiteX5" fmla="*/ 403762 w 1869451"/>
                        <a:gd name="connsiteY5" fmla="*/ 1399767 h 2616436"/>
                        <a:gd name="connsiteX6" fmla="*/ 0 w 1869451"/>
                        <a:gd name="connsiteY6" fmla="*/ 1328516 h 2616436"/>
                        <a:gd name="connsiteX7" fmla="*/ 847430 w 1869451"/>
                        <a:gd name="connsiteY7" fmla="*/ 225628 h 2616436"/>
                        <a:gd name="connsiteX0" fmla="*/ 847430 w 1869451"/>
                        <a:gd name="connsiteY0" fmla="*/ 225628 h 2616436"/>
                        <a:gd name="connsiteX1" fmla="*/ 1407780 w 1869451"/>
                        <a:gd name="connsiteY1" fmla="*/ 0 h 2616436"/>
                        <a:gd name="connsiteX2" fmla="*/ 1436915 w 1869451"/>
                        <a:gd name="connsiteY2" fmla="*/ 1506646 h 2616436"/>
                        <a:gd name="connsiteX3" fmla="*/ 1740288 w 1869451"/>
                        <a:gd name="connsiteY3" fmla="*/ 2473933 h 2616436"/>
                        <a:gd name="connsiteX4" fmla="*/ 396166 w 1869451"/>
                        <a:gd name="connsiteY4" fmla="*/ 2616436 h 2616436"/>
                        <a:gd name="connsiteX5" fmla="*/ 403762 w 1869451"/>
                        <a:gd name="connsiteY5" fmla="*/ 1399767 h 2616436"/>
                        <a:gd name="connsiteX6" fmla="*/ 0 w 1869451"/>
                        <a:gd name="connsiteY6" fmla="*/ 1328516 h 2616436"/>
                        <a:gd name="connsiteX7" fmla="*/ 847430 w 1869451"/>
                        <a:gd name="connsiteY7" fmla="*/ 225628 h 2616436"/>
                        <a:gd name="connsiteX0" fmla="*/ 1114625 w 1869451"/>
                        <a:gd name="connsiteY0" fmla="*/ 23747 h 2616436"/>
                        <a:gd name="connsiteX1" fmla="*/ 1407780 w 1869451"/>
                        <a:gd name="connsiteY1" fmla="*/ 0 h 2616436"/>
                        <a:gd name="connsiteX2" fmla="*/ 1436915 w 1869451"/>
                        <a:gd name="connsiteY2" fmla="*/ 1506646 h 2616436"/>
                        <a:gd name="connsiteX3" fmla="*/ 1740288 w 1869451"/>
                        <a:gd name="connsiteY3" fmla="*/ 2473933 h 2616436"/>
                        <a:gd name="connsiteX4" fmla="*/ 396166 w 1869451"/>
                        <a:gd name="connsiteY4" fmla="*/ 2616436 h 2616436"/>
                        <a:gd name="connsiteX5" fmla="*/ 403762 w 1869451"/>
                        <a:gd name="connsiteY5" fmla="*/ 1399767 h 2616436"/>
                        <a:gd name="connsiteX6" fmla="*/ 0 w 1869451"/>
                        <a:gd name="connsiteY6" fmla="*/ 1328516 h 2616436"/>
                        <a:gd name="connsiteX7" fmla="*/ 1114625 w 1869451"/>
                        <a:gd name="connsiteY7" fmla="*/ 23747 h 2616436"/>
                        <a:gd name="connsiteX0" fmla="*/ 1114625 w 1869451"/>
                        <a:gd name="connsiteY0" fmla="*/ 23747 h 2616436"/>
                        <a:gd name="connsiteX1" fmla="*/ 1407780 w 1869451"/>
                        <a:gd name="connsiteY1" fmla="*/ 0 h 2616436"/>
                        <a:gd name="connsiteX2" fmla="*/ 1436915 w 1869451"/>
                        <a:gd name="connsiteY2" fmla="*/ 1506646 h 2616436"/>
                        <a:gd name="connsiteX3" fmla="*/ 1740288 w 1869451"/>
                        <a:gd name="connsiteY3" fmla="*/ 2473933 h 2616436"/>
                        <a:gd name="connsiteX4" fmla="*/ 396166 w 1869451"/>
                        <a:gd name="connsiteY4" fmla="*/ 2616436 h 2616436"/>
                        <a:gd name="connsiteX5" fmla="*/ 403762 w 1869451"/>
                        <a:gd name="connsiteY5" fmla="*/ 1399767 h 2616436"/>
                        <a:gd name="connsiteX6" fmla="*/ 0 w 1869451"/>
                        <a:gd name="connsiteY6" fmla="*/ 1328516 h 2616436"/>
                        <a:gd name="connsiteX7" fmla="*/ 866900 w 1869451"/>
                        <a:gd name="connsiteY7" fmla="*/ 319112 h 2616436"/>
                        <a:gd name="connsiteX8" fmla="*/ 1114625 w 1869451"/>
                        <a:gd name="connsiteY8" fmla="*/ 23747 h 2616436"/>
                        <a:gd name="connsiteX0" fmla="*/ 1114625 w 1869451"/>
                        <a:gd name="connsiteY0" fmla="*/ 23747 h 2616436"/>
                        <a:gd name="connsiteX1" fmla="*/ 1407780 w 1869451"/>
                        <a:gd name="connsiteY1" fmla="*/ 0 h 2616436"/>
                        <a:gd name="connsiteX2" fmla="*/ 1436915 w 1869451"/>
                        <a:gd name="connsiteY2" fmla="*/ 1506646 h 2616436"/>
                        <a:gd name="connsiteX3" fmla="*/ 1740288 w 1869451"/>
                        <a:gd name="connsiteY3" fmla="*/ 2473933 h 2616436"/>
                        <a:gd name="connsiteX4" fmla="*/ 396166 w 1869451"/>
                        <a:gd name="connsiteY4" fmla="*/ 2616436 h 2616436"/>
                        <a:gd name="connsiteX5" fmla="*/ 403762 w 1869451"/>
                        <a:gd name="connsiteY5" fmla="*/ 1399767 h 2616436"/>
                        <a:gd name="connsiteX6" fmla="*/ 0 w 1869451"/>
                        <a:gd name="connsiteY6" fmla="*/ 1328516 h 2616436"/>
                        <a:gd name="connsiteX7" fmla="*/ 890650 w 1869451"/>
                        <a:gd name="connsiteY7" fmla="*/ 188484 h 2616436"/>
                        <a:gd name="connsiteX8" fmla="*/ 1114625 w 1869451"/>
                        <a:gd name="connsiteY8" fmla="*/ 23747 h 2616436"/>
                        <a:gd name="connsiteX0" fmla="*/ 1114625 w 1869451"/>
                        <a:gd name="connsiteY0" fmla="*/ 23747 h 2616436"/>
                        <a:gd name="connsiteX1" fmla="*/ 1407780 w 1869451"/>
                        <a:gd name="connsiteY1" fmla="*/ 0 h 2616436"/>
                        <a:gd name="connsiteX2" fmla="*/ 1436915 w 1869451"/>
                        <a:gd name="connsiteY2" fmla="*/ 1506646 h 2616436"/>
                        <a:gd name="connsiteX3" fmla="*/ 1740288 w 1869451"/>
                        <a:gd name="connsiteY3" fmla="*/ 2473933 h 2616436"/>
                        <a:gd name="connsiteX4" fmla="*/ 396166 w 1869451"/>
                        <a:gd name="connsiteY4" fmla="*/ 2616436 h 2616436"/>
                        <a:gd name="connsiteX5" fmla="*/ 403762 w 1869451"/>
                        <a:gd name="connsiteY5" fmla="*/ 1399767 h 2616436"/>
                        <a:gd name="connsiteX6" fmla="*/ 0 w 1869451"/>
                        <a:gd name="connsiteY6" fmla="*/ 1328516 h 2616436"/>
                        <a:gd name="connsiteX7" fmla="*/ 890650 w 1869451"/>
                        <a:gd name="connsiteY7" fmla="*/ 188484 h 2616436"/>
                        <a:gd name="connsiteX8" fmla="*/ 1114625 w 1869451"/>
                        <a:gd name="connsiteY8" fmla="*/ 23747 h 2616436"/>
                        <a:gd name="connsiteX0" fmla="*/ 1073061 w 1869451"/>
                        <a:gd name="connsiteY0" fmla="*/ 11871 h 2616436"/>
                        <a:gd name="connsiteX1" fmla="*/ 1407780 w 1869451"/>
                        <a:gd name="connsiteY1" fmla="*/ 0 h 2616436"/>
                        <a:gd name="connsiteX2" fmla="*/ 1436915 w 1869451"/>
                        <a:gd name="connsiteY2" fmla="*/ 1506646 h 2616436"/>
                        <a:gd name="connsiteX3" fmla="*/ 1740288 w 1869451"/>
                        <a:gd name="connsiteY3" fmla="*/ 2473933 h 2616436"/>
                        <a:gd name="connsiteX4" fmla="*/ 396166 w 1869451"/>
                        <a:gd name="connsiteY4" fmla="*/ 2616436 h 2616436"/>
                        <a:gd name="connsiteX5" fmla="*/ 403762 w 1869451"/>
                        <a:gd name="connsiteY5" fmla="*/ 1399767 h 2616436"/>
                        <a:gd name="connsiteX6" fmla="*/ 0 w 1869451"/>
                        <a:gd name="connsiteY6" fmla="*/ 1328516 h 2616436"/>
                        <a:gd name="connsiteX7" fmla="*/ 890650 w 1869451"/>
                        <a:gd name="connsiteY7" fmla="*/ 188484 h 2616436"/>
                        <a:gd name="connsiteX8" fmla="*/ 1073061 w 1869451"/>
                        <a:gd name="connsiteY8" fmla="*/ 11871 h 2616436"/>
                        <a:gd name="connsiteX0" fmla="*/ 1073061 w 1869451"/>
                        <a:gd name="connsiteY0" fmla="*/ 11871 h 2616436"/>
                        <a:gd name="connsiteX1" fmla="*/ 1407780 w 1869451"/>
                        <a:gd name="connsiteY1" fmla="*/ 0 h 2616436"/>
                        <a:gd name="connsiteX2" fmla="*/ 1436915 w 1869451"/>
                        <a:gd name="connsiteY2" fmla="*/ 1506646 h 2616436"/>
                        <a:gd name="connsiteX3" fmla="*/ 1740288 w 1869451"/>
                        <a:gd name="connsiteY3" fmla="*/ 2473933 h 2616436"/>
                        <a:gd name="connsiteX4" fmla="*/ 396166 w 1869451"/>
                        <a:gd name="connsiteY4" fmla="*/ 2616436 h 2616436"/>
                        <a:gd name="connsiteX5" fmla="*/ 403762 w 1869451"/>
                        <a:gd name="connsiteY5" fmla="*/ 1399767 h 2616436"/>
                        <a:gd name="connsiteX6" fmla="*/ 0 w 1869451"/>
                        <a:gd name="connsiteY6" fmla="*/ 1328516 h 2616436"/>
                        <a:gd name="connsiteX7" fmla="*/ 890650 w 1869451"/>
                        <a:gd name="connsiteY7" fmla="*/ 188484 h 2616436"/>
                        <a:gd name="connsiteX8" fmla="*/ 1073061 w 1869451"/>
                        <a:gd name="connsiteY8" fmla="*/ 11871 h 2616436"/>
                        <a:gd name="connsiteX0" fmla="*/ 1073061 w 1869451"/>
                        <a:gd name="connsiteY0" fmla="*/ 11871 h 2616436"/>
                        <a:gd name="connsiteX1" fmla="*/ 1407780 w 1869451"/>
                        <a:gd name="connsiteY1" fmla="*/ 0 h 2616436"/>
                        <a:gd name="connsiteX2" fmla="*/ 1436915 w 1869451"/>
                        <a:gd name="connsiteY2" fmla="*/ 1506646 h 2616436"/>
                        <a:gd name="connsiteX3" fmla="*/ 1740288 w 1869451"/>
                        <a:gd name="connsiteY3" fmla="*/ 2473933 h 2616436"/>
                        <a:gd name="connsiteX4" fmla="*/ 396166 w 1869451"/>
                        <a:gd name="connsiteY4" fmla="*/ 2616436 h 2616436"/>
                        <a:gd name="connsiteX5" fmla="*/ 403762 w 1869451"/>
                        <a:gd name="connsiteY5" fmla="*/ 1399767 h 2616436"/>
                        <a:gd name="connsiteX6" fmla="*/ 0 w 1869451"/>
                        <a:gd name="connsiteY6" fmla="*/ 1328516 h 2616436"/>
                        <a:gd name="connsiteX7" fmla="*/ 890650 w 1869451"/>
                        <a:gd name="connsiteY7" fmla="*/ 188484 h 2616436"/>
                        <a:gd name="connsiteX8" fmla="*/ 1073061 w 1869451"/>
                        <a:gd name="connsiteY8" fmla="*/ 11871 h 2616436"/>
                        <a:gd name="connsiteX0" fmla="*/ 1073061 w 1869451"/>
                        <a:gd name="connsiteY0" fmla="*/ 11871 h 2616436"/>
                        <a:gd name="connsiteX1" fmla="*/ 1407780 w 1869451"/>
                        <a:gd name="connsiteY1" fmla="*/ 0 h 2616436"/>
                        <a:gd name="connsiteX2" fmla="*/ 1436915 w 1869451"/>
                        <a:gd name="connsiteY2" fmla="*/ 1506646 h 2616436"/>
                        <a:gd name="connsiteX3" fmla="*/ 1740288 w 1869451"/>
                        <a:gd name="connsiteY3" fmla="*/ 2473933 h 2616436"/>
                        <a:gd name="connsiteX4" fmla="*/ 396166 w 1869451"/>
                        <a:gd name="connsiteY4" fmla="*/ 2616436 h 2616436"/>
                        <a:gd name="connsiteX5" fmla="*/ 403762 w 1869451"/>
                        <a:gd name="connsiteY5" fmla="*/ 1399767 h 2616436"/>
                        <a:gd name="connsiteX6" fmla="*/ 0 w 1869451"/>
                        <a:gd name="connsiteY6" fmla="*/ 1328516 h 2616436"/>
                        <a:gd name="connsiteX7" fmla="*/ 890650 w 1869451"/>
                        <a:gd name="connsiteY7" fmla="*/ 188484 h 2616436"/>
                        <a:gd name="connsiteX8" fmla="*/ 1073061 w 1869451"/>
                        <a:gd name="connsiteY8" fmla="*/ 11871 h 2616436"/>
                        <a:gd name="connsiteX0" fmla="*/ 1073435 w 1869825"/>
                        <a:gd name="connsiteY0" fmla="*/ 11871 h 2616436"/>
                        <a:gd name="connsiteX1" fmla="*/ 1408154 w 1869825"/>
                        <a:gd name="connsiteY1" fmla="*/ 0 h 2616436"/>
                        <a:gd name="connsiteX2" fmla="*/ 1437289 w 1869825"/>
                        <a:gd name="connsiteY2" fmla="*/ 1506646 h 2616436"/>
                        <a:gd name="connsiteX3" fmla="*/ 1740662 w 1869825"/>
                        <a:gd name="connsiteY3" fmla="*/ 2473933 h 2616436"/>
                        <a:gd name="connsiteX4" fmla="*/ 396540 w 1869825"/>
                        <a:gd name="connsiteY4" fmla="*/ 2616436 h 2616436"/>
                        <a:gd name="connsiteX5" fmla="*/ 404136 w 1869825"/>
                        <a:gd name="connsiteY5" fmla="*/ 1399767 h 2616436"/>
                        <a:gd name="connsiteX6" fmla="*/ 374 w 1869825"/>
                        <a:gd name="connsiteY6" fmla="*/ 1328516 h 2616436"/>
                        <a:gd name="connsiteX7" fmla="*/ 410074 w 1869825"/>
                        <a:gd name="connsiteY7" fmla="*/ 651622 h 2616436"/>
                        <a:gd name="connsiteX8" fmla="*/ 891024 w 1869825"/>
                        <a:gd name="connsiteY8" fmla="*/ 188484 h 2616436"/>
                        <a:gd name="connsiteX9" fmla="*/ 1073435 w 1869825"/>
                        <a:gd name="connsiteY9" fmla="*/ 11871 h 2616436"/>
                        <a:gd name="connsiteX0" fmla="*/ 1073268 w 1869658"/>
                        <a:gd name="connsiteY0" fmla="*/ 11871 h 2616436"/>
                        <a:gd name="connsiteX1" fmla="*/ 1407987 w 1869658"/>
                        <a:gd name="connsiteY1" fmla="*/ 0 h 2616436"/>
                        <a:gd name="connsiteX2" fmla="*/ 1437122 w 1869658"/>
                        <a:gd name="connsiteY2" fmla="*/ 1506646 h 2616436"/>
                        <a:gd name="connsiteX3" fmla="*/ 1740495 w 1869658"/>
                        <a:gd name="connsiteY3" fmla="*/ 2473933 h 2616436"/>
                        <a:gd name="connsiteX4" fmla="*/ 396373 w 1869658"/>
                        <a:gd name="connsiteY4" fmla="*/ 2616436 h 2616436"/>
                        <a:gd name="connsiteX5" fmla="*/ 403969 w 1869658"/>
                        <a:gd name="connsiteY5" fmla="*/ 1399767 h 2616436"/>
                        <a:gd name="connsiteX6" fmla="*/ 207 w 1869658"/>
                        <a:gd name="connsiteY6" fmla="*/ 1328516 h 2616436"/>
                        <a:gd name="connsiteX7" fmla="*/ 641476 w 1869658"/>
                        <a:gd name="connsiteY7" fmla="*/ 740687 h 2616436"/>
                        <a:gd name="connsiteX8" fmla="*/ 890857 w 1869658"/>
                        <a:gd name="connsiteY8" fmla="*/ 188484 h 2616436"/>
                        <a:gd name="connsiteX9" fmla="*/ 1073268 w 1869658"/>
                        <a:gd name="connsiteY9" fmla="*/ 11871 h 2616436"/>
                        <a:gd name="connsiteX0" fmla="*/ 1073387 w 1869777"/>
                        <a:gd name="connsiteY0" fmla="*/ 11871 h 2616436"/>
                        <a:gd name="connsiteX1" fmla="*/ 1408106 w 1869777"/>
                        <a:gd name="connsiteY1" fmla="*/ 0 h 2616436"/>
                        <a:gd name="connsiteX2" fmla="*/ 1437241 w 1869777"/>
                        <a:gd name="connsiteY2" fmla="*/ 1506646 h 2616436"/>
                        <a:gd name="connsiteX3" fmla="*/ 1740614 w 1869777"/>
                        <a:gd name="connsiteY3" fmla="*/ 2473933 h 2616436"/>
                        <a:gd name="connsiteX4" fmla="*/ 396492 w 1869777"/>
                        <a:gd name="connsiteY4" fmla="*/ 2616436 h 2616436"/>
                        <a:gd name="connsiteX5" fmla="*/ 404088 w 1869777"/>
                        <a:gd name="connsiteY5" fmla="*/ 1399767 h 2616436"/>
                        <a:gd name="connsiteX6" fmla="*/ 326 w 1869777"/>
                        <a:gd name="connsiteY6" fmla="*/ 1328516 h 2616436"/>
                        <a:gd name="connsiteX7" fmla="*/ 451590 w 1869777"/>
                        <a:gd name="connsiteY7" fmla="*/ 574432 h 2616436"/>
                        <a:gd name="connsiteX8" fmla="*/ 890976 w 1869777"/>
                        <a:gd name="connsiteY8" fmla="*/ 188484 h 2616436"/>
                        <a:gd name="connsiteX9" fmla="*/ 1073387 w 1869777"/>
                        <a:gd name="connsiteY9" fmla="*/ 11871 h 2616436"/>
                        <a:gd name="connsiteX0" fmla="*/ 1073387 w 1869777"/>
                        <a:gd name="connsiteY0" fmla="*/ 11871 h 2616436"/>
                        <a:gd name="connsiteX1" fmla="*/ 1408106 w 1869777"/>
                        <a:gd name="connsiteY1" fmla="*/ 0 h 2616436"/>
                        <a:gd name="connsiteX2" fmla="*/ 1437241 w 1869777"/>
                        <a:gd name="connsiteY2" fmla="*/ 1506646 h 2616436"/>
                        <a:gd name="connsiteX3" fmla="*/ 1740614 w 1869777"/>
                        <a:gd name="connsiteY3" fmla="*/ 2473933 h 2616436"/>
                        <a:gd name="connsiteX4" fmla="*/ 396492 w 1869777"/>
                        <a:gd name="connsiteY4" fmla="*/ 2616436 h 2616436"/>
                        <a:gd name="connsiteX5" fmla="*/ 404088 w 1869777"/>
                        <a:gd name="connsiteY5" fmla="*/ 1399767 h 2616436"/>
                        <a:gd name="connsiteX6" fmla="*/ 326 w 1869777"/>
                        <a:gd name="connsiteY6" fmla="*/ 1328516 h 2616436"/>
                        <a:gd name="connsiteX7" fmla="*/ 451590 w 1869777"/>
                        <a:gd name="connsiteY7" fmla="*/ 574432 h 2616436"/>
                        <a:gd name="connsiteX8" fmla="*/ 890976 w 1869777"/>
                        <a:gd name="connsiteY8" fmla="*/ 188484 h 2616436"/>
                        <a:gd name="connsiteX9" fmla="*/ 1073387 w 1869777"/>
                        <a:gd name="connsiteY9" fmla="*/ 11871 h 2616436"/>
                        <a:gd name="connsiteX0" fmla="*/ 1073420 w 1869810"/>
                        <a:gd name="connsiteY0" fmla="*/ 11871 h 2616436"/>
                        <a:gd name="connsiteX1" fmla="*/ 1408139 w 1869810"/>
                        <a:gd name="connsiteY1" fmla="*/ 0 h 2616436"/>
                        <a:gd name="connsiteX2" fmla="*/ 1437274 w 1869810"/>
                        <a:gd name="connsiteY2" fmla="*/ 1506646 h 2616436"/>
                        <a:gd name="connsiteX3" fmla="*/ 1740647 w 1869810"/>
                        <a:gd name="connsiteY3" fmla="*/ 2473933 h 2616436"/>
                        <a:gd name="connsiteX4" fmla="*/ 396525 w 1869810"/>
                        <a:gd name="connsiteY4" fmla="*/ 2616436 h 2616436"/>
                        <a:gd name="connsiteX5" fmla="*/ 404121 w 1869810"/>
                        <a:gd name="connsiteY5" fmla="*/ 1399767 h 2616436"/>
                        <a:gd name="connsiteX6" fmla="*/ 359 w 1869810"/>
                        <a:gd name="connsiteY6" fmla="*/ 1328516 h 2616436"/>
                        <a:gd name="connsiteX7" fmla="*/ 421935 w 1869810"/>
                        <a:gd name="connsiteY7" fmla="*/ 556619 h 2616436"/>
                        <a:gd name="connsiteX8" fmla="*/ 891009 w 1869810"/>
                        <a:gd name="connsiteY8" fmla="*/ 188484 h 2616436"/>
                        <a:gd name="connsiteX9" fmla="*/ 1073420 w 1869810"/>
                        <a:gd name="connsiteY9" fmla="*/ 11871 h 2616436"/>
                        <a:gd name="connsiteX0" fmla="*/ 1073420 w 1869810"/>
                        <a:gd name="connsiteY0" fmla="*/ 11871 h 2616436"/>
                        <a:gd name="connsiteX1" fmla="*/ 1408139 w 1869810"/>
                        <a:gd name="connsiteY1" fmla="*/ 0 h 2616436"/>
                        <a:gd name="connsiteX2" fmla="*/ 1437274 w 1869810"/>
                        <a:gd name="connsiteY2" fmla="*/ 1506646 h 2616436"/>
                        <a:gd name="connsiteX3" fmla="*/ 1740647 w 1869810"/>
                        <a:gd name="connsiteY3" fmla="*/ 2473933 h 2616436"/>
                        <a:gd name="connsiteX4" fmla="*/ 396525 w 1869810"/>
                        <a:gd name="connsiteY4" fmla="*/ 2616436 h 2616436"/>
                        <a:gd name="connsiteX5" fmla="*/ 404121 w 1869810"/>
                        <a:gd name="connsiteY5" fmla="*/ 1399767 h 2616436"/>
                        <a:gd name="connsiteX6" fmla="*/ 359 w 1869810"/>
                        <a:gd name="connsiteY6" fmla="*/ 1328516 h 2616436"/>
                        <a:gd name="connsiteX7" fmla="*/ 421935 w 1869810"/>
                        <a:gd name="connsiteY7" fmla="*/ 556619 h 2616436"/>
                        <a:gd name="connsiteX8" fmla="*/ 891009 w 1869810"/>
                        <a:gd name="connsiteY8" fmla="*/ 188484 h 2616436"/>
                        <a:gd name="connsiteX9" fmla="*/ 1073420 w 1869810"/>
                        <a:gd name="connsiteY9" fmla="*/ 11871 h 2616436"/>
                        <a:gd name="connsiteX0" fmla="*/ 1073420 w 1869810"/>
                        <a:gd name="connsiteY0" fmla="*/ 11871 h 2616436"/>
                        <a:gd name="connsiteX1" fmla="*/ 1408139 w 1869810"/>
                        <a:gd name="connsiteY1" fmla="*/ 0 h 2616436"/>
                        <a:gd name="connsiteX2" fmla="*/ 1437274 w 1869810"/>
                        <a:gd name="connsiteY2" fmla="*/ 1506646 h 2616436"/>
                        <a:gd name="connsiteX3" fmla="*/ 1740647 w 1869810"/>
                        <a:gd name="connsiteY3" fmla="*/ 2473933 h 2616436"/>
                        <a:gd name="connsiteX4" fmla="*/ 396525 w 1869810"/>
                        <a:gd name="connsiteY4" fmla="*/ 2616436 h 2616436"/>
                        <a:gd name="connsiteX5" fmla="*/ 404121 w 1869810"/>
                        <a:gd name="connsiteY5" fmla="*/ 1399767 h 2616436"/>
                        <a:gd name="connsiteX6" fmla="*/ 359 w 1869810"/>
                        <a:gd name="connsiteY6" fmla="*/ 1328516 h 2616436"/>
                        <a:gd name="connsiteX7" fmla="*/ 421935 w 1869810"/>
                        <a:gd name="connsiteY7" fmla="*/ 556619 h 2616436"/>
                        <a:gd name="connsiteX8" fmla="*/ 950386 w 1869810"/>
                        <a:gd name="connsiteY8" fmla="*/ 140983 h 2616436"/>
                        <a:gd name="connsiteX9" fmla="*/ 1073420 w 1869810"/>
                        <a:gd name="connsiteY9" fmla="*/ 11871 h 2616436"/>
                        <a:gd name="connsiteX0" fmla="*/ 1073420 w 1869810"/>
                        <a:gd name="connsiteY0" fmla="*/ 11871 h 2616436"/>
                        <a:gd name="connsiteX1" fmla="*/ 1408139 w 1869810"/>
                        <a:gd name="connsiteY1" fmla="*/ 0 h 2616436"/>
                        <a:gd name="connsiteX2" fmla="*/ 1437274 w 1869810"/>
                        <a:gd name="connsiteY2" fmla="*/ 1506646 h 2616436"/>
                        <a:gd name="connsiteX3" fmla="*/ 1740647 w 1869810"/>
                        <a:gd name="connsiteY3" fmla="*/ 2473933 h 2616436"/>
                        <a:gd name="connsiteX4" fmla="*/ 396525 w 1869810"/>
                        <a:gd name="connsiteY4" fmla="*/ 2616436 h 2616436"/>
                        <a:gd name="connsiteX5" fmla="*/ 404121 w 1869810"/>
                        <a:gd name="connsiteY5" fmla="*/ 1399767 h 2616436"/>
                        <a:gd name="connsiteX6" fmla="*/ 359 w 1869810"/>
                        <a:gd name="connsiteY6" fmla="*/ 1328516 h 2616436"/>
                        <a:gd name="connsiteX7" fmla="*/ 421935 w 1869810"/>
                        <a:gd name="connsiteY7" fmla="*/ 556619 h 2616436"/>
                        <a:gd name="connsiteX8" fmla="*/ 950386 w 1869810"/>
                        <a:gd name="connsiteY8" fmla="*/ 140983 h 2616436"/>
                        <a:gd name="connsiteX9" fmla="*/ 1073420 w 1869810"/>
                        <a:gd name="connsiteY9" fmla="*/ 11871 h 2616436"/>
                        <a:gd name="connsiteX0" fmla="*/ 1073420 w 1869810"/>
                        <a:gd name="connsiteY0" fmla="*/ 11871 h 4302733"/>
                        <a:gd name="connsiteX1" fmla="*/ 1408139 w 1869810"/>
                        <a:gd name="connsiteY1" fmla="*/ 0 h 4302733"/>
                        <a:gd name="connsiteX2" fmla="*/ 1437274 w 1869810"/>
                        <a:gd name="connsiteY2" fmla="*/ 1506646 h 4302733"/>
                        <a:gd name="connsiteX3" fmla="*/ 1692521 w 1869810"/>
                        <a:gd name="connsiteY3" fmla="*/ 4302733 h 4302733"/>
                        <a:gd name="connsiteX4" fmla="*/ 396525 w 1869810"/>
                        <a:gd name="connsiteY4" fmla="*/ 2616436 h 4302733"/>
                        <a:gd name="connsiteX5" fmla="*/ 404121 w 1869810"/>
                        <a:gd name="connsiteY5" fmla="*/ 1399767 h 4302733"/>
                        <a:gd name="connsiteX6" fmla="*/ 359 w 1869810"/>
                        <a:gd name="connsiteY6" fmla="*/ 1328516 h 4302733"/>
                        <a:gd name="connsiteX7" fmla="*/ 421935 w 1869810"/>
                        <a:gd name="connsiteY7" fmla="*/ 556619 h 4302733"/>
                        <a:gd name="connsiteX8" fmla="*/ 950386 w 1869810"/>
                        <a:gd name="connsiteY8" fmla="*/ 140983 h 4302733"/>
                        <a:gd name="connsiteX9" fmla="*/ 1073420 w 1869810"/>
                        <a:gd name="connsiteY9" fmla="*/ 11871 h 4302733"/>
                        <a:gd name="connsiteX0" fmla="*/ 1073420 w 1869810"/>
                        <a:gd name="connsiteY0" fmla="*/ 11871 h 4348984"/>
                        <a:gd name="connsiteX1" fmla="*/ 1408139 w 1869810"/>
                        <a:gd name="connsiteY1" fmla="*/ 0 h 4348984"/>
                        <a:gd name="connsiteX2" fmla="*/ 1437274 w 1869810"/>
                        <a:gd name="connsiteY2" fmla="*/ 1506646 h 4348984"/>
                        <a:gd name="connsiteX3" fmla="*/ 1692521 w 1869810"/>
                        <a:gd name="connsiteY3" fmla="*/ 4302733 h 4348984"/>
                        <a:gd name="connsiteX4" fmla="*/ 685283 w 1869810"/>
                        <a:gd name="connsiteY4" fmla="*/ 4348984 h 4348984"/>
                        <a:gd name="connsiteX5" fmla="*/ 404121 w 1869810"/>
                        <a:gd name="connsiteY5" fmla="*/ 1399767 h 4348984"/>
                        <a:gd name="connsiteX6" fmla="*/ 359 w 1869810"/>
                        <a:gd name="connsiteY6" fmla="*/ 1328516 h 4348984"/>
                        <a:gd name="connsiteX7" fmla="*/ 421935 w 1869810"/>
                        <a:gd name="connsiteY7" fmla="*/ 556619 h 4348984"/>
                        <a:gd name="connsiteX8" fmla="*/ 950386 w 1869810"/>
                        <a:gd name="connsiteY8" fmla="*/ 140983 h 4348984"/>
                        <a:gd name="connsiteX9" fmla="*/ 1073420 w 1869810"/>
                        <a:gd name="connsiteY9" fmla="*/ 11871 h 4348984"/>
                        <a:gd name="connsiteX0" fmla="*/ 1073420 w 1869810"/>
                        <a:gd name="connsiteY0" fmla="*/ 11871 h 4348984"/>
                        <a:gd name="connsiteX1" fmla="*/ 1408139 w 1869810"/>
                        <a:gd name="connsiteY1" fmla="*/ 0 h 4348984"/>
                        <a:gd name="connsiteX2" fmla="*/ 1437274 w 1869810"/>
                        <a:gd name="connsiteY2" fmla="*/ 1506646 h 4348984"/>
                        <a:gd name="connsiteX3" fmla="*/ 1568163 w 1869810"/>
                        <a:gd name="connsiteY3" fmla="*/ 4273472 h 4348984"/>
                        <a:gd name="connsiteX4" fmla="*/ 685283 w 1869810"/>
                        <a:gd name="connsiteY4" fmla="*/ 4348984 h 4348984"/>
                        <a:gd name="connsiteX5" fmla="*/ 404121 w 1869810"/>
                        <a:gd name="connsiteY5" fmla="*/ 1399767 h 4348984"/>
                        <a:gd name="connsiteX6" fmla="*/ 359 w 1869810"/>
                        <a:gd name="connsiteY6" fmla="*/ 1328516 h 4348984"/>
                        <a:gd name="connsiteX7" fmla="*/ 421935 w 1869810"/>
                        <a:gd name="connsiteY7" fmla="*/ 556619 h 4348984"/>
                        <a:gd name="connsiteX8" fmla="*/ 950386 w 1869810"/>
                        <a:gd name="connsiteY8" fmla="*/ 140983 h 4348984"/>
                        <a:gd name="connsiteX9" fmla="*/ 1073420 w 1869810"/>
                        <a:gd name="connsiteY9" fmla="*/ 11871 h 4348984"/>
                        <a:gd name="connsiteX0" fmla="*/ 1073420 w 1869810"/>
                        <a:gd name="connsiteY0" fmla="*/ 11871 h 4297778"/>
                        <a:gd name="connsiteX1" fmla="*/ 1408139 w 1869810"/>
                        <a:gd name="connsiteY1" fmla="*/ 0 h 4297778"/>
                        <a:gd name="connsiteX2" fmla="*/ 1437274 w 1869810"/>
                        <a:gd name="connsiteY2" fmla="*/ 1506646 h 4297778"/>
                        <a:gd name="connsiteX3" fmla="*/ 1568163 w 1869810"/>
                        <a:gd name="connsiteY3" fmla="*/ 4273472 h 4297778"/>
                        <a:gd name="connsiteX4" fmla="*/ 677967 w 1869810"/>
                        <a:gd name="connsiteY4" fmla="*/ 4297778 h 4297778"/>
                        <a:gd name="connsiteX5" fmla="*/ 404121 w 1869810"/>
                        <a:gd name="connsiteY5" fmla="*/ 1399767 h 4297778"/>
                        <a:gd name="connsiteX6" fmla="*/ 359 w 1869810"/>
                        <a:gd name="connsiteY6" fmla="*/ 1328516 h 4297778"/>
                        <a:gd name="connsiteX7" fmla="*/ 421935 w 1869810"/>
                        <a:gd name="connsiteY7" fmla="*/ 556619 h 4297778"/>
                        <a:gd name="connsiteX8" fmla="*/ 950386 w 1869810"/>
                        <a:gd name="connsiteY8" fmla="*/ 140983 h 4297778"/>
                        <a:gd name="connsiteX9" fmla="*/ 1073420 w 1869810"/>
                        <a:gd name="connsiteY9" fmla="*/ 11871 h 4297778"/>
                        <a:gd name="connsiteX0" fmla="*/ 1073420 w 1869810"/>
                        <a:gd name="connsiteY0" fmla="*/ 11871 h 4297778"/>
                        <a:gd name="connsiteX1" fmla="*/ 1408139 w 1869810"/>
                        <a:gd name="connsiteY1" fmla="*/ 0 h 4297778"/>
                        <a:gd name="connsiteX2" fmla="*/ 1437274 w 1869810"/>
                        <a:gd name="connsiteY2" fmla="*/ 1506646 h 4297778"/>
                        <a:gd name="connsiteX3" fmla="*/ 1568163 w 1869810"/>
                        <a:gd name="connsiteY3" fmla="*/ 4273472 h 4297778"/>
                        <a:gd name="connsiteX4" fmla="*/ 677967 w 1869810"/>
                        <a:gd name="connsiteY4" fmla="*/ 4297778 h 4297778"/>
                        <a:gd name="connsiteX5" fmla="*/ 404121 w 1869810"/>
                        <a:gd name="connsiteY5" fmla="*/ 1399767 h 4297778"/>
                        <a:gd name="connsiteX6" fmla="*/ 359 w 1869810"/>
                        <a:gd name="connsiteY6" fmla="*/ 1328516 h 4297778"/>
                        <a:gd name="connsiteX7" fmla="*/ 421935 w 1869810"/>
                        <a:gd name="connsiteY7" fmla="*/ 556619 h 4297778"/>
                        <a:gd name="connsiteX8" fmla="*/ 950386 w 1869810"/>
                        <a:gd name="connsiteY8" fmla="*/ 140983 h 4297778"/>
                        <a:gd name="connsiteX9" fmla="*/ 1073420 w 1869810"/>
                        <a:gd name="connsiteY9" fmla="*/ 11871 h 4297778"/>
                        <a:gd name="connsiteX0" fmla="*/ 1073420 w 1869810"/>
                        <a:gd name="connsiteY0" fmla="*/ 11871 h 4331994"/>
                        <a:gd name="connsiteX1" fmla="*/ 1408139 w 1869810"/>
                        <a:gd name="connsiteY1" fmla="*/ 0 h 4331994"/>
                        <a:gd name="connsiteX2" fmla="*/ 1437274 w 1869810"/>
                        <a:gd name="connsiteY2" fmla="*/ 1506646 h 4331994"/>
                        <a:gd name="connsiteX3" fmla="*/ 1582794 w 1869810"/>
                        <a:gd name="connsiteY3" fmla="*/ 4331994 h 4331994"/>
                        <a:gd name="connsiteX4" fmla="*/ 677967 w 1869810"/>
                        <a:gd name="connsiteY4" fmla="*/ 4297778 h 4331994"/>
                        <a:gd name="connsiteX5" fmla="*/ 404121 w 1869810"/>
                        <a:gd name="connsiteY5" fmla="*/ 1399767 h 4331994"/>
                        <a:gd name="connsiteX6" fmla="*/ 359 w 1869810"/>
                        <a:gd name="connsiteY6" fmla="*/ 1328516 h 4331994"/>
                        <a:gd name="connsiteX7" fmla="*/ 421935 w 1869810"/>
                        <a:gd name="connsiteY7" fmla="*/ 556619 h 4331994"/>
                        <a:gd name="connsiteX8" fmla="*/ 950386 w 1869810"/>
                        <a:gd name="connsiteY8" fmla="*/ 140983 h 4331994"/>
                        <a:gd name="connsiteX9" fmla="*/ 1073420 w 1869810"/>
                        <a:gd name="connsiteY9" fmla="*/ 11871 h 4331994"/>
                        <a:gd name="connsiteX0" fmla="*/ 1073420 w 1869810"/>
                        <a:gd name="connsiteY0" fmla="*/ 11871 h 4331994"/>
                        <a:gd name="connsiteX1" fmla="*/ 1408139 w 1869810"/>
                        <a:gd name="connsiteY1" fmla="*/ 0 h 4331994"/>
                        <a:gd name="connsiteX2" fmla="*/ 1437274 w 1869810"/>
                        <a:gd name="connsiteY2" fmla="*/ 1506646 h 4331994"/>
                        <a:gd name="connsiteX3" fmla="*/ 1582794 w 1869810"/>
                        <a:gd name="connsiteY3" fmla="*/ 4331994 h 4331994"/>
                        <a:gd name="connsiteX4" fmla="*/ 677967 w 1869810"/>
                        <a:gd name="connsiteY4" fmla="*/ 4297778 h 4331994"/>
                        <a:gd name="connsiteX5" fmla="*/ 404121 w 1869810"/>
                        <a:gd name="connsiteY5" fmla="*/ 1399767 h 4331994"/>
                        <a:gd name="connsiteX6" fmla="*/ 359 w 1869810"/>
                        <a:gd name="connsiteY6" fmla="*/ 1328516 h 4331994"/>
                        <a:gd name="connsiteX7" fmla="*/ 421935 w 1869810"/>
                        <a:gd name="connsiteY7" fmla="*/ 556619 h 4331994"/>
                        <a:gd name="connsiteX8" fmla="*/ 950386 w 1869810"/>
                        <a:gd name="connsiteY8" fmla="*/ 140983 h 4331994"/>
                        <a:gd name="connsiteX9" fmla="*/ 1073420 w 1869810"/>
                        <a:gd name="connsiteY9" fmla="*/ 11871 h 4331994"/>
                        <a:gd name="connsiteX0" fmla="*/ 1073420 w 1869810"/>
                        <a:gd name="connsiteY0" fmla="*/ 11871 h 4331994"/>
                        <a:gd name="connsiteX1" fmla="*/ 1408139 w 1869810"/>
                        <a:gd name="connsiteY1" fmla="*/ 0 h 4331994"/>
                        <a:gd name="connsiteX2" fmla="*/ 1437274 w 1869810"/>
                        <a:gd name="connsiteY2" fmla="*/ 1506646 h 4331994"/>
                        <a:gd name="connsiteX3" fmla="*/ 1718957 w 1869810"/>
                        <a:gd name="connsiteY3" fmla="*/ 2323714 h 4331994"/>
                        <a:gd name="connsiteX4" fmla="*/ 1582794 w 1869810"/>
                        <a:gd name="connsiteY4" fmla="*/ 4331994 h 4331994"/>
                        <a:gd name="connsiteX5" fmla="*/ 677967 w 1869810"/>
                        <a:gd name="connsiteY5" fmla="*/ 4297778 h 4331994"/>
                        <a:gd name="connsiteX6" fmla="*/ 404121 w 1869810"/>
                        <a:gd name="connsiteY6" fmla="*/ 1399767 h 4331994"/>
                        <a:gd name="connsiteX7" fmla="*/ 359 w 1869810"/>
                        <a:gd name="connsiteY7" fmla="*/ 1328516 h 4331994"/>
                        <a:gd name="connsiteX8" fmla="*/ 421935 w 1869810"/>
                        <a:gd name="connsiteY8" fmla="*/ 556619 h 4331994"/>
                        <a:gd name="connsiteX9" fmla="*/ 950386 w 1869810"/>
                        <a:gd name="connsiteY9" fmla="*/ 140983 h 4331994"/>
                        <a:gd name="connsiteX10" fmla="*/ 1073420 w 1869810"/>
                        <a:gd name="connsiteY10" fmla="*/ 11871 h 4331994"/>
                        <a:gd name="connsiteX0" fmla="*/ 1073420 w 1869810"/>
                        <a:gd name="connsiteY0" fmla="*/ 11871 h 4331994"/>
                        <a:gd name="connsiteX1" fmla="*/ 1408139 w 1869810"/>
                        <a:gd name="connsiteY1" fmla="*/ 0 h 4331994"/>
                        <a:gd name="connsiteX2" fmla="*/ 1437274 w 1869810"/>
                        <a:gd name="connsiteY2" fmla="*/ 1506646 h 4331994"/>
                        <a:gd name="connsiteX3" fmla="*/ 1718957 w 1869810"/>
                        <a:gd name="connsiteY3" fmla="*/ 2323714 h 4331994"/>
                        <a:gd name="connsiteX4" fmla="*/ 1582794 w 1869810"/>
                        <a:gd name="connsiteY4" fmla="*/ 4331994 h 4331994"/>
                        <a:gd name="connsiteX5" fmla="*/ 677967 w 1869810"/>
                        <a:gd name="connsiteY5" fmla="*/ 4297778 h 4331994"/>
                        <a:gd name="connsiteX6" fmla="*/ 404121 w 1869810"/>
                        <a:gd name="connsiteY6" fmla="*/ 1399767 h 4331994"/>
                        <a:gd name="connsiteX7" fmla="*/ 359 w 1869810"/>
                        <a:gd name="connsiteY7" fmla="*/ 1328516 h 4331994"/>
                        <a:gd name="connsiteX8" fmla="*/ 421935 w 1869810"/>
                        <a:gd name="connsiteY8" fmla="*/ 556619 h 4331994"/>
                        <a:gd name="connsiteX9" fmla="*/ 950386 w 1869810"/>
                        <a:gd name="connsiteY9" fmla="*/ 140983 h 4331994"/>
                        <a:gd name="connsiteX10" fmla="*/ 1073420 w 1869810"/>
                        <a:gd name="connsiteY10" fmla="*/ 11871 h 4331994"/>
                        <a:gd name="connsiteX0" fmla="*/ 1073420 w 1869810"/>
                        <a:gd name="connsiteY0" fmla="*/ 11871 h 4331994"/>
                        <a:gd name="connsiteX1" fmla="*/ 1408139 w 1869810"/>
                        <a:gd name="connsiteY1" fmla="*/ 0 h 4331994"/>
                        <a:gd name="connsiteX2" fmla="*/ 1437274 w 1869810"/>
                        <a:gd name="connsiteY2" fmla="*/ 1506646 h 4331994"/>
                        <a:gd name="connsiteX3" fmla="*/ 1718957 w 1869810"/>
                        <a:gd name="connsiteY3" fmla="*/ 2323714 h 4331994"/>
                        <a:gd name="connsiteX4" fmla="*/ 1582794 w 1869810"/>
                        <a:gd name="connsiteY4" fmla="*/ 4331994 h 4331994"/>
                        <a:gd name="connsiteX5" fmla="*/ 677967 w 1869810"/>
                        <a:gd name="connsiteY5" fmla="*/ 4297778 h 4331994"/>
                        <a:gd name="connsiteX6" fmla="*/ 404121 w 1869810"/>
                        <a:gd name="connsiteY6" fmla="*/ 1399767 h 4331994"/>
                        <a:gd name="connsiteX7" fmla="*/ 359 w 1869810"/>
                        <a:gd name="connsiteY7" fmla="*/ 1328516 h 4331994"/>
                        <a:gd name="connsiteX8" fmla="*/ 421935 w 1869810"/>
                        <a:gd name="connsiteY8" fmla="*/ 556619 h 4331994"/>
                        <a:gd name="connsiteX9" fmla="*/ 950386 w 1869810"/>
                        <a:gd name="connsiteY9" fmla="*/ 140983 h 4331994"/>
                        <a:gd name="connsiteX10" fmla="*/ 1073420 w 1869810"/>
                        <a:gd name="connsiteY10" fmla="*/ 11871 h 4331994"/>
                        <a:gd name="connsiteX0" fmla="*/ 1073420 w 1869810"/>
                        <a:gd name="connsiteY0" fmla="*/ 11871 h 4331994"/>
                        <a:gd name="connsiteX1" fmla="*/ 1408139 w 1869810"/>
                        <a:gd name="connsiteY1" fmla="*/ 0 h 4331994"/>
                        <a:gd name="connsiteX2" fmla="*/ 1437274 w 1869810"/>
                        <a:gd name="connsiteY2" fmla="*/ 1506646 h 4331994"/>
                        <a:gd name="connsiteX3" fmla="*/ 1718957 w 1869810"/>
                        <a:gd name="connsiteY3" fmla="*/ 2323714 h 4331994"/>
                        <a:gd name="connsiteX4" fmla="*/ 1616544 w 1869810"/>
                        <a:gd name="connsiteY4" fmla="*/ 3157647 h 4331994"/>
                        <a:gd name="connsiteX5" fmla="*/ 1582794 w 1869810"/>
                        <a:gd name="connsiteY5" fmla="*/ 4331994 h 4331994"/>
                        <a:gd name="connsiteX6" fmla="*/ 677967 w 1869810"/>
                        <a:gd name="connsiteY6" fmla="*/ 4297778 h 4331994"/>
                        <a:gd name="connsiteX7" fmla="*/ 404121 w 1869810"/>
                        <a:gd name="connsiteY7" fmla="*/ 1399767 h 4331994"/>
                        <a:gd name="connsiteX8" fmla="*/ 359 w 1869810"/>
                        <a:gd name="connsiteY8" fmla="*/ 1328516 h 4331994"/>
                        <a:gd name="connsiteX9" fmla="*/ 421935 w 1869810"/>
                        <a:gd name="connsiteY9" fmla="*/ 556619 h 4331994"/>
                        <a:gd name="connsiteX10" fmla="*/ 950386 w 1869810"/>
                        <a:gd name="connsiteY10" fmla="*/ 140983 h 4331994"/>
                        <a:gd name="connsiteX11" fmla="*/ 1073420 w 1869810"/>
                        <a:gd name="connsiteY11" fmla="*/ 11871 h 4331994"/>
                        <a:gd name="connsiteX0" fmla="*/ 1073420 w 1869810"/>
                        <a:gd name="connsiteY0" fmla="*/ 11871 h 4331994"/>
                        <a:gd name="connsiteX1" fmla="*/ 1408139 w 1869810"/>
                        <a:gd name="connsiteY1" fmla="*/ 0 h 4331994"/>
                        <a:gd name="connsiteX2" fmla="*/ 1437274 w 1869810"/>
                        <a:gd name="connsiteY2" fmla="*/ 1506646 h 4331994"/>
                        <a:gd name="connsiteX3" fmla="*/ 1718957 w 1869810"/>
                        <a:gd name="connsiteY3" fmla="*/ 2323714 h 4331994"/>
                        <a:gd name="connsiteX4" fmla="*/ 1616544 w 1869810"/>
                        <a:gd name="connsiteY4" fmla="*/ 3157647 h 4331994"/>
                        <a:gd name="connsiteX5" fmla="*/ 1582794 w 1869810"/>
                        <a:gd name="connsiteY5" fmla="*/ 4331994 h 4331994"/>
                        <a:gd name="connsiteX6" fmla="*/ 677967 w 1869810"/>
                        <a:gd name="connsiteY6" fmla="*/ 4297778 h 4331994"/>
                        <a:gd name="connsiteX7" fmla="*/ 404121 w 1869810"/>
                        <a:gd name="connsiteY7" fmla="*/ 1399767 h 4331994"/>
                        <a:gd name="connsiteX8" fmla="*/ 359 w 1869810"/>
                        <a:gd name="connsiteY8" fmla="*/ 1328516 h 4331994"/>
                        <a:gd name="connsiteX9" fmla="*/ 421935 w 1869810"/>
                        <a:gd name="connsiteY9" fmla="*/ 556619 h 4331994"/>
                        <a:gd name="connsiteX10" fmla="*/ 950386 w 1869810"/>
                        <a:gd name="connsiteY10" fmla="*/ 140983 h 4331994"/>
                        <a:gd name="connsiteX11" fmla="*/ 1073420 w 1869810"/>
                        <a:gd name="connsiteY11" fmla="*/ 11871 h 4331994"/>
                        <a:gd name="connsiteX0" fmla="*/ 1073420 w 1869810"/>
                        <a:gd name="connsiteY0" fmla="*/ 11871 h 4331994"/>
                        <a:gd name="connsiteX1" fmla="*/ 1408139 w 1869810"/>
                        <a:gd name="connsiteY1" fmla="*/ 0 h 4331994"/>
                        <a:gd name="connsiteX2" fmla="*/ 1437274 w 1869810"/>
                        <a:gd name="connsiteY2" fmla="*/ 1506646 h 4331994"/>
                        <a:gd name="connsiteX3" fmla="*/ 1748217 w 1869810"/>
                        <a:gd name="connsiteY3" fmla="*/ 2323714 h 4331994"/>
                        <a:gd name="connsiteX4" fmla="*/ 1616544 w 1869810"/>
                        <a:gd name="connsiteY4" fmla="*/ 3157647 h 4331994"/>
                        <a:gd name="connsiteX5" fmla="*/ 1582794 w 1869810"/>
                        <a:gd name="connsiteY5" fmla="*/ 4331994 h 4331994"/>
                        <a:gd name="connsiteX6" fmla="*/ 677967 w 1869810"/>
                        <a:gd name="connsiteY6" fmla="*/ 4297778 h 4331994"/>
                        <a:gd name="connsiteX7" fmla="*/ 404121 w 1869810"/>
                        <a:gd name="connsiteY7" fmla="*/ 1399767 h 4331994"/>
                        <a:gd name="connsiteX8" fmla="*/ 359 w 1869810"/>
                        <a:gd name="connsiteY8" fmla="*/ 1328516 h 4331994"/>
                        <a:gd name="connsiteX9" fmla="*/ 421935 w 1869810"/>
                        <a:gd name="connsiteY9" fmla="*/ 556619 h 4331994"/>
                        <a:gd name="connsiteX10" fmla="*/ 950386 w 1869810"/>
                        <a:gd name="connsiteY10" fmla="*/ 140983 h 4331994"/>
                        <a:gd name="connsiteX11" fmla="*/ 1073420 w 1869810"/>
                        <a:gd name="connsiteY11" fmla="*/ 11871 h 4331994"/>
                        <a:gd name="connsiteX0" fmla="*/ 1073420 w 1869810"/>
                        <a:gd name="connsiteY0" fmla="*/ 11871 h 4331994"/>
                        <a:gd name="connsiteX1" fmla="*/ 1408139 w 1869810"/>
                        <a:gd name="connsiteY1" fmla="*/ 0 h 4331994"/>
                        <a:gd name="connsiteX2" fmla="*/ 1437274 w 1869810"/>
                        <a:gd name="connsiteY2" fmla="*/ 1506646 h 4331994"/>
                        <a:gd name="connsiteX3" fmla="*/ 1748217 w 1869810"/>
                        <a:gd name="connsiteY3" fmla="*/ 2323714 h 4331994"/>
                        <a:gd name="connsiteX4" fmla="*/ 1616544 w 1869810"/>
                        <a:gd name="connsiteY4" fmla="*/ 3157647 h 4331994"/>
                        <a:gd name="connsiteX5" fmla="*/ 1582794 w 1869810"/>
                        <a:gd name="connsiteY5" fmla="*/ 4331994 h 4331994"/>
                        <a:gd name="connsiteX6" fmla="*/ 677967 w 1869810"/>
                        <a:gd name="connsiteY6" fmla="*/ 4297778 h 4331994"/>
                        <a:gd name="connsiteX7" fmla="*/ 404121 w 1869810"/>
                        <a:gd name="connsiteY7" fmla="*/ 1399767 h 4331994"/>
                        <a:gd name="connsiteX8" fmla="*/ 359 w 1869810"/>
                        <a:gd name="connsiteY8" fmla="*/ 1328516 h 4331994"/>
                        <a:gd name="connsiteX9" fmla="*/ 421935 w 1869810"/>
                        <a:gd name="connsiteY9" fmla="*/ 556619 h 4331994"/>
                        <a:gd name="connsiteX10" fmla="*/ 950386 w 1869810"/>
                        <a:gd name="connsiteY10" fmla="*/ 140983 h 4331994"/>
                        <a:gd name="connsiteX11" fmla="*/ 1073420 w 1869810"/>
                        <a:gd name="connsiteY11" fmla="*/ 11871 h 4331994"/>
                        <a:gd name="connsiteX0" fmla="*/ 1073420 w 1869810"/>
                        <a:gd name="connsiteY0" fmla="*/ 11871 h 4331994"/>
                        <a:gd name="connsiteX1" fmla="*/ 1408139 w 1869810"/>
                        <a:gd name="connsiteY1" fmla="*/ 0 h 4331994"/>
                        <a:gd name="connsiteX2" fmla="*/ 1437274 w 1869810"/>
                        <a:gd name="connsiteY2" fmla="*/ 1506646 h 4331994"/>
                        <a:gd name="connsiteX3" fmla="*/ 1748217 w 1869810"/>
                        <a:gd name="connsiteY3" fmla="*/ 2323714 h 4331994"/>
                        <a:gd name="connsiteX4" fmla="*/ 1616544 w 1869810"/>
                        <a:gd name="connsiteY4" fmla="*/ 3157647 h 4331994"/>
                        <a:gd name="connsiteX5" fmla="*/ 1582794 w 1869810"/>
                        <a:gd name="connsiteY5" fmla="*/ 4331994 h 4331994"/>
                        <a:gd name="connsiteX6" fmla="*/ 677967 w 1869810"/>
                        <a:gd name="connsiteY6" fmla="*/ 4297778 h 4331994"/>
                        <a:gd name="connsiteX7" fmla="*/ 404121 w 1869810"/>
                        <a:gd name="connsiteY7" fmla="*/ 1399767 h 4331994"/>
                        <a:gd name="connsiteX8" fmla="*/ 359 w 1869810"/>
                        <a:gd name="connsiteY8" fmla="*/ 1328516 h 4331994"/>
                        <a:gd name="connsiteX9" fmla="*/ 421935 w 1869810"/>
                        <a:gd name="connsiteY9" fmla="*/ 556619 h 4331994"/>
                        <a:gd name="connsiteX10" fmla="*/ 950386 w 1869810"/>
                        <a:gd name="connsiteY10" fmla="*/ 140983 h 4331994"/>
                        <a:gd name="connsiteX11" fmla="*/ 1073420 w 1869810"/>
                        <a:gd name="connsiteY11" fmla="*/ 11871 h 4331994"/>
                        <a:gd name="connsiteX0" fmla="*/ 1073420 w 1869810"/>
                        <a:gd name="connsiteY0" fmla="*/ 11871 h 4331994"/>
                        <a:gd name="connsiteX1" fmla="*/ 1408139 w 1869810"/>
                        <a:gd name="connsiteY1" fmla="*/ 0 h 4331994"/>
                        <a:gd name="connsiteX2" fmla="*/ 1437274 w 1869810"/>
                        <a:gd name="connsiteY2" fmla="*/ 1506646 h 4331994"/>
                        <a:gd name="connsiteX3" fmla="*/ 1748217 w 1869810"/>
                        <a:gd name="connsiteY3" fmla="*/ 2323714 h 4331994"/>
                        <a:gd name="connsiteX4" fmla="*/ 1616544 w 1869810"/>
                        <a:gd name="connsiteY4" fmla="*/ 3157647 h 4331994"/>
                        <a:gd name="connsiteX5" fmla="*/ 1582794 w 1869810"/>
                        <a:gd name="connsiteY5" fmla="*/ 4331994 h 4331994"/>
                        <a:gd name="connsiteX6" fmla="*/ 677967 w 1869810"/>
                        <a:gd name="connsiteY6" fmla="*/ 4297778 h 4331994"/>
                        <a:gd name="connsiteX7" fmla="*/ 404121 w 1869810"/>
                        <a:gd name="connsiteY7" fmla="*/ 1399767 h 4331994"/>
                        <a:gd name="connsiteX8" fmla="*/ 359 w 1869810"/>
                        <a:gd name="connsiteY8" fmla="*/ 1328516 h 4331994"/>
                        <a:gd name="connsiteX9" fmla="*/ 421935 w 1869810"/>
                        <a:gd name="connsiteY9" fmla="*/ 556619 h 4331994"/>
                        <a:gd name="connsiteX10" fmla="*/ 950386 w 1869810"/>
                        <a:gd name="connsiteY10" fmla="*/ 140983 h 4331994"/>
                        <a:gd name="connsiteX11" fmla="*/ 1073420 w 1869810"/>
                        <a:gd name="connsiteY11" fmla="*/ 11871 h 4331994"/>
                        <a:gd name="connsiteX0" fmla="*/ 1073420 w 1869810"/>
                        <a:gd name="connsiteY0" fmla="*/ 11871 h 4331994"/>
                        <a:gd name="connsiteX1" fmla="*/ 1408139 w 1869810"/>
                        <a:gd name="connsiteY1" fmla="*/ 0 h 4331994"/>
                        <a:gd name="connsiteX2" fmla="*/ 1437274 w 1869810"/>
                        <a:gd name="connsiteY2" fmla="*/ 1506646 h 4331994"/>
                        <a:gd name="connsiteX3" fmla="*/ 1748217 w 1869810"/>
                        <a:gd name="connsiteY3" fmla="*/ 2323714 h 4331994"/>
                        <a:gd name="connsiteX4" fmla="*/ 1616544 w 1869810"/>
                        <a:gd name="connsiteY4" fmla="*/ 3157647 h 4331994"/>
                        <a:gd name="connsiteX5" fmla="*/ 1582794 w 1869810"/>
                        <a:gd name="connsiteY5" fmla="*/ 4331994 h 4331994"/>
                        <a:gd name="connsiteX6" fmla="*/ 677967 w 1869810"/>
                        <a:gd name="connsiteY6" fmla="*/ 4297778 h 4331994"/>
                        <a:gd name="connsiteX7" fmla="*/ 365645 w 1869810"/>
                        <a:gd name="connsiteY7" fmla="*/ 2235931 h 4331994"/>
                        <a:gd name="connsiteX8" fmla="*/ 404121 w 1869810"/>
                        <a:gd name="connsiteY8" fmla="*/ 1399767 h 4331994"/>
                        <a:gd name="connsiteX9" fmla="*/ 359 w 1869810"/>
                        <a:gd name="connsiteY9" fmla="*/ 1328516 h 4331994"/>
                        <a:gd name="connsiteX10" fmla="*/ 421935 w 1869810"/>
                        <a:gd name="connsiteY10" fmla="*/ 556619 h 4331994"/>
                        <a:gd name="connsiteX11" fmla="*/ 950386 w 1869810"/>
                        <a:gd name="connsiteY11" fmla="*/ 140983 h 4331994"/>
                        <a:gd name="connsiteX12" fmla="*/ 1073420 w 1869810"/>
                        <a:gd name="connsiteY12" fmla="*/ 11871 h 4331994"/>
                        <a:gd name="connsiteX0" fmla="*/ 1073420 w 1869810"/>
                        <a:gd name="connsiteY0" fmla="*/ 11871 h 4331994"/>
                        <a:gd name="connsiteX1" fmla="*/ 1408139 w 1869810"/>
                        <a:gd name="connsiteY1" fmla="*/ 0 h 4331994"/>
                        <a:gd name="connsiteX2" fmla="*/ 1437274 w 1869810"/>
                        <a:gd name="connsiteY2" fmla="*/ 1506646 h 4331994"/>
                        <a:gd name="connsiteX3" fmla="*/ 1748217 w 1869810"/>
                        <a:gd name="connsiteY3" fmla="*/ 2323714 h 4331994"/>
                        <a:gd name="connsiteX4" fmla="*/ 1616544 w 1869810"/>
                        <a:gd name="connsiteY4" fmla="*/ 3157647 h 4331994"/>
                        <a:gd name="connsiteX5" fmla="*/ 1582794 w 1869810"/>
                        <a:gd name="connsiteY5" fmla="*/ 4331994 h 4331994"/>
                        <a:gd name="connsiteX6" fmla="*/ 677967 w 1869810"/>
                        <a:gd name="connsiteY6" fmla="*/ 4297778 h 4331994"/>
                        <a:gd name="connsiteX7" fmla="*/ 365645 w 1869810"/>
                        <a:gd name="connsiteY7" fmla="*/ 2235931 h 4331994"/>
                        <a:gd name="connsiteX8" fmla="*/ 404121 w 1869810"/>
                        <a:gd name="connsiteY8" fmla="*/ 1399767 h 4331994"/>
                        <a:gd name="connsiteX9" fmla="*/ 359 w 1869810"/>
                        <a:gd name="connsiteY9" fmla="*/ 1328516 h 4331994"/>
                        <a:gd name="connsiteX10" fmla="*/ 421935 w 1869810"/>
                        <a:gd name="connsiteY10" fmla="*/ 556619 h 4331994"/>
                        <a:gd name="connsiteX11" fmla="*/ 950386 w 1869810"/>
                        <a:gd name="connsiteY11" fmla="*/ 140983 h 4331994"/>
                        <a:gd name="connsiteX12" fmla="*/ 1073420 w 1869810"/>
                        <a:gd name="connsiteY12" fmla="*/ 11871 h 4331994"/>
                        <a:gd name="connsiteX0" fmla="*/ 1073420 w 1869810"/>
                        <a:gd name="connsiteY0" fmla="*/ 11871 h 4331994"/>
                        <a:gd name="connsiteX1" fmla="*/ 1408139 w 1869810"/>
                        <a:gd name="connsiteY1" fmla="*/ 0 h 4331994"/>
                        <a:gd name="connsiteX2" fmla="*/ 1437274 w 1869810"/>
                        <a:gd name="connsiteY2" fmla="*/ 1506646 h 4331994"/>
                        <a:gd name="connsiteX3" fmla="*/ 1748217 w 1869810"/>
                        <a:gd name="connsiteY3" fmla="*/ 2323714 h 4331994"/>
                        <a:gd name="connsiteX4" fmla="*/ 1616544 w 1869810"/>
                        <a:gd name="connsiteY4" fmla="*/ 3157647 h 4331994"/>
                        <a:gd name="connsiteX5" fmla="*/ 1582794 w 1869810"/>
                        <a:gd name="connsiteY5" fmla="*/ 4331994 h 4331994"/>
                        <a:gd name="connsiteX6" fmla="*/ 677967 w 1869810"/>
                        <a:gd name="connsiteY6" fmla="*/ 4297778 h 4331994"/>
                        <a:gd name="connsiteX7" fmla="*/ 329069 w 1869810"/>
                        <a:gd name="connsiteY7" fmla="*/ 2228616 h 4331994"/>
                        <a:gd name="connsiteX8" fmla="*/ 404121 w 1869810"/>
                        <a:gd name="connsiteY8" fmla="*/ 1399767 h 4331994"/>
                        <a:gd name="connsiteX9" fmla="*/ 359 w 1869810"/>
                        <a:gd name="connsiteY9" fmla="*/ 1328516 h 4331994"/>
                        <a:gd name="connsiteX10" fmla="*/ 421935 w 1869810"/>
                        <a:gd name="connsiteY10" fmla="*/ 556619 h 4331994"/>
                        <a:gd name="connsiteX11" fmla="*/ 950386 w 1869810"/>
                        <a:gd name="connsiteY11" fmla="*/ 140983 h 4331994"/>
                        <a:gd name="connsiteX12" fmla="*/ 1073420 w 1869810"/>
                        <a:gd name="connsiteY12" fmla="*/ 11871 h 4331994"/>
                        <a:gd name="connsiteX0" fmla="*/ 1073420 w 1869810"/>
                        <a:gd name="connsiteY0" fmla="*/ 11871 h 4331994"/>
                        <a:gd name="connsiteX1" fmla="*/ 1408139 w 1869810"/>
                        <a:gd name="connsiteY1" fmla="*/ 0 h 4331994"/>
                        <a:gd name="connsiteX2" fmla="*/ 1437274 w 1869810"/>
                        <a:gd name="connsiteY2" fmla="*/ 1506646 h 4331994"/>
                        <a:gd name="connsiteX3" fmla="*/ 1748217 w 1869810"/>
                        <a:gd name="connsiteY3" fmla="*/ 2323714 h 4331994"/>
                        <a:gd name="connsiteX4" fmla="*/ 1616544 w 1869810"/>
                        <a:gd name="connsiteY4" fmla="*/ 3157647 h 4331994"/>
                        <a:gd name="connsiteX5" fmla="*/ 1582794 w 1869810"/>
                        <a:gd name="connsiteY5" fmla="*/ 4331994 h 4331994"/>
                        <a:gd name="connsiteX6" fmla="*/ 677967 w 1869810"/>
                        <a:gd name="connsiteY6" fmla="*/ 4297778 h 4331994"/>
                        <a:gd name="connsiteX7" fmla="*/ 329069 w 1869810"/>
                        <a:gd name="connsiteY7" fmla="*/ 2228616 h 4331994"/>
                        <a:gd name="connsiteX8" fmla="*/ 404121 w 1869810"/>
                        <a:gd name="connsiteY8" fmla="*/ 1399767 h 4331994"/>
                        <a:gd name="connsiteX9" fmla="*/ 359 w 1869810"/>
                        <a:gd name="connsiteY9" fmla="*/ 1328516 h 4331994"/>
                        <a:gd name="connsiteX10" fmla="*/ 421935 w 1869810"/>
                        <a:gd name="connsiteY10" fmla="*/ 556619 h 4331994"/>
                        <a:gd name="connsiteX11" fmla="*/ 950386 w 1869810"/>
                        <a:gd name="connsiteY11" fmla="*/ 140983 h 4331994"/>
                        <a:gd name="connsiteX12" fmla="*/ 1073420 w 1869810"/>
                        <a:gd name="connsiteY12" fmla="*/ 11871 h 4331994"/>
                        <a:gd name="connsiteX0" fmla="*/ 1073420 w 1869810"/>
                        <a:gd name="connsiteY0" fmla="*/ 11871 h 4331994"/>
                        <a:gd name="connsiteX1" fmla="*/ 1408139 w 1869810"/>
                        <a:gd name="connsiteY1" fmla="*/ 0 h 4331994"/>
                        <a:gd name="connsiteX2" fmla="*/ 1437274 w 1869810"/>
                        <a:gd name="connsiteY2" fmla="*/ 1506646 h 4331994"/>
                        <a:gd name="connsiteX3" fmla="*/ 1748217 w 1869810"/>
                        <a:gd name="connsiteY3" fmla="*/ 2323714 h 4331994"/>
                        <a:gd name="connsiteX4" fmla="*/ 1616544 w 1869810"/>
                        <a:gd name="connsiteY4" fmla="*/ 3157647 h 4331994"/>
                        <a:gd name="connsiteX5" fmla="*/ 1582794 w 1869810"/>
                        <a:gd name="connsiteY5" fmla="*/ 4331994 h 4331994"/>
                        <a:gd name="connsiteX6" fmla="*/ 677967 w 1869810"/>
                        <a:gd name="connsiteY6" fmla="*/ 4297778 h 4331994"/>
                        <a:gd name="connsiteX7" fmla="*/ 482688 w 1869810"/>
                        <a:gd name="connsiteY7" fmla="*/ 2374920 h 4331994"/>
                        <a:gd name="connsiteX8" fmla="*/ 329069 w 1869810"/>
                        <a:gd name="connsiteY8" fmla="*/ 2228616 h 4331994"/>
                        <a:gd name="connsiteX9" fmla="*/ 404121 w 1869810"/>
                        <a:gd name="connsiteY9" fmla="*/ 1399767 h 4331994"/>
                        <a:gd name="connsiteX10" fmla="*/ 359 w 1869810"/>
                        <a:gd name="connsiteY10" fmla="*/ 1328516 h 4331994"/>
                        <a:gd name="connsiteX11" fmla="*/ 421935 w 1869810"/>
                        <a:gd name="connsiteY11" fmla="*/ 556619 h 4331994"/>
                        <a:gd name="connsiteX12" fmla="*/ 950386 w 1869810"/>
                        <a:gd name="connsiteY12" fmla="*/ 140983 h 4331994"/>
                        <a:gd name="connsiteX13" fmla="*/ 1073420 w 1869810"/>
                        <a:gd name="connsiteY13" fmla="*/ 11871 h 4331994"/>
                        <a:gd name="connsiteX0" fmla="*/ 1073420 w 1869810"/>
                        <a:gd name="connsiteY0" fmla="*/ 11871 h 4331994"/>
                        <a:gd name="connsiteX1" fmla="*/ 1408139 w 1869810"/>
                        <a:gd name="connsiteY1" fmla="*/ 0 h 4331994"/>
                        <a:gd name="connsiteX2" fmla="*/ 1437274 w 1869810"/>
                        <a:gd name="connsiteY2" fmla="*/ 1506646 h 4331994"/>
                        <a:gd name="connsiteX3" fmla="*/ 1748217 w 1869810"/>
                        <a:gd name="connsiteY3" fmla="*/ 2323714 h 4331994"/>
                        <a:gd name="connsiteX4" fmla="*/ 1616544 w 1869810"/>
                        <a:gd name="connsiteY4" fmla="*/ 3157647 h 4331994"/>
                        <a:gd name="connsiteX5" fmla="*/ 1582794 w 1869810"/>
                        <a:gd name="connsiteY5" fmla="*/ 4331994 h 4331994"/>
                        <a:gd name="connsiteX6" fmla="*/ 677967 w 1869810"/>
                        <a:gd name="connsiteY6" fmla="*/ 4297778 h 4331994"/>
                        <a:gd name="connsiteX7" fmla="*/ 482688 w 1869810"/>
                        <a:gd name="connsiteY7" fmla="*/ 2374920 h 4331994"/>
                        <a:gd name="connsiteX8" fmla="*/ 329069 w 1869810"/>
                        <a:gd name="connsiteY8" fmla="*/ 2228616 h 4331994"/>
                        <a:gd name="connsiteX9" fmla="*/ 404121 w 1869810"/>
                        <a:gd name="connsiteY9" fmla="*/ 1399767 h 4331994"/>
                        <a:gd name="connsiteX10" fmla="*/ 359 w 1869810"/>
                        <a:gd name="connsiteY10" fmla="*/ 1328516 h 4331994"/>
                        <a:gd name="connsiteX11" fmla="*/ 421935 w 1869810"/>
                        <a:gd name="connsiteY11" fmla="*/ 556619 h 4331994"/>
                        <a:gd name="connsiteX12" fmla="*/ 950386 w 1869810"/>
                        <a:gd name="connsiteY12" fmla="*/ 140983 h 4331994"/>
                        <a:gd name="connsiteX13" fmla="*/ 1073420 w 1869810"/>
                        <a:gd name="connsiteY13" fmla="*/ 11871 h 4331994"/>
                        <a:gd name="connsiteX0" fmla="*/ 1073420 w 1869810"/>
                        <a:gd name="connsiteY0" fmla="*/ 11871 h 4331994"/>
                        <a:gd name="connsiteX1" fmla="*/ 1408139 w 1869810"/>
                        <a:gd name="connsiteY1" fmla="*/ 0 h 4331994"/>
                        <a:gd name="connsiteX2" fmla="*/ 1437274 w 1869810"/>
                        <a:gd name="connsiteY2" fmla="*/ 1506646 h 4331994"/>
                        <a:gd name="connsiteX3" fmla="*/ 1184946 w 1869810"/>
                        <a:gd name="connsiteY3" fmla="*/ 2455388 h 4331994"/>
                        <a:gd name="connsiteX4" fmla="*/ 1616544 w 1869810"/>
                        <a:gd name="connsiteY4" fmla="*/ 3157647 h 4331994"/>
                        <a:gd name="connsiteX5" fmla="*/ 1582794 w 1869810"/>
                        <a:gd name="connsiteY5" fmla="*/ 4331994 h 4331994"/>
                        <a:gd name="connsiteX6" fmla="*/ 677967 w 1869810"/>
                        <a:gd name="connsiteY6" fmla="*/ 4297778 h 4331994"/>
                        <a:gd name="connsiteX7" fmla="*/ 482688 w 1869810"/>
                        <a:gd name="connsiteY7" fmla="*/ 2374920 h 4331994"/>
                        <a:gd name="connsiteX8" fmla="*/ 329069 w 1869810"/>
                        <a:gd name="connsiteY8" fmla="*/ 2228616 h 4331994"/>
                        <a:gd name="connsiteX9" fmla="*/ 404121 w 1869810"/>
                        <a:gd name="connsiteY9" fmla="*/ 1399767 h 4331994"/>
                        <a:gd name="connsiteX10" fmla="*/ 359 w 1869810"/>
                        <a:gd name="connsiteY10" fmla="*/ 1328516 h 4331994"/>
                        <a:gd name="connsiteX11" fmla="*/ 421935 w 1869810"/>
                        <a:gd name="connsiteY11" fmla="*/ 556619 h 4331994"/>
                        <a:gd name="connsiteX12" fmla="*/ 950386 w 1869810"/>
                        <a:gd name="connsiteY12" fmla="*/ 140983 h 4331994"/>
                        <a:gd name="connsiteX13" fmla="*/ 1073420 w 1869810"/>
                        <a:gd name="connsiteY13" fmla="*/ 11871 h 4331994"/>
                        <a:gd name="connsiteX0" fmla="*/ 1073420 w 1869810"/>
                        <a:gd name="connsiteY0" fmla="*/ 11871 h 4331994"/>
                        <a:gd name="connsiteX1" fmla="*/ 1408139 w 1869810"/>
                        <a:gd name="connsiteY1" fmla="*/ 0 h 4331994"/>
                        <a:gd name="connsiteX2" fmla="*/ 1437274 w 1869810"/>
                        <a:gd name="connsiteY2" fmla="*/ 1506646 h 4331994"/>
                        <a:gd name="connsiteX3" fmla="*/ 1667749 w 1869810"/>
                        <a:gd name="connsiteY3" fmla="*/ 2184725 h 4331994"/>
                        <a:gd name="connsiteX4" fmla="*/ 1616544 w 1869810"/>
                        <a:gd name="connsiteY4" fmla="*/ 3157647 h 4331994"/>
                        <a:gd name="connsiteX5" fmla="*/ 1582794 w 1869810"/>
                        <a:gd name="connsiteY5" fmla="*/ 4331994 h 4331994"/>
                        <a:gd name="connsiteX6" fmla="*/ 677967 w 1869810"/>
                        <a:gd name="connsiteY6" fmla="*/ 4297778 h 4331994"/>
                        <a:gd name="connsiteX7" fmla="*/ 482688 w 1869810"/>
                        <a:gd name="connsiteY7" fmla="*/ 2374920 h 4331994"/>
                        <a:gd name="connsiteX8" fmla="*/ 329069 w 1869810"/>
                        <a:gd name="connsiteY8" fmla="*/ 2228616 h 4331994"/>
                        <a:gd name="connsiteX9" fmla="*/ 404121 w 1869810"/>
                        <a:gd name="connsiteY9" fmla="*/ 1399767 h 4331994"/>
                        <a:gd name="connsiteX10" fmla="*/ 359 w 1869810"/>
                        <a:gd name="connsiteY10" fmla="*/ 1328516 h 4331994"/>
                        <a:gd name="connsiteX11" fmla="*/ 421935 w 1869810"/>
                        <a:gd name="connsiteY11" fmla="*/ 556619 h 4331994"/>
                        <a:gd name="connsiteX12" fmla="*/ 950386 w 1869810"/>
                        <a:gd name="connsiteY12" fmla="*/ 140983 h 4331994"/>
                        <a:gd name="connsiteX13" fmla="*/ 1073420 w 1869810"/>
                        <a:gd name="connsiteY13" fmla="*/ 11871 h 4331994"/>
                        <a:gd name="connsiteX0" fmla="*/ 1073420 w 1869810"/>
                        <a:gd name="connsiteY0" fmla="*/ 11871 h 4331994"/>
                        <a:gd name="connsiteX1" fmla="*/ 1408139 w 1869810"/>
                        <a:gd name="connsiteY1" fmla="*/ 0 h 4331994"/>
                        <a:gd name="connsiteX2" fmla="*/ 1437274 w 1869810"/>
                        <a:gd name="connsiteY2" fmla="*/ 1506646 h 4331994"/>
                        <a:gd name="connsiteX3" fmla="*/ 1667749 w 1869810"/>
                        <a:gd name="connsiteY3" fmla="*/ 2184725 h 4331994"/>
                        <a:gd name="connsiteX4" fmla="*/ 1616544 w 1869810"/>
                        <a:gd name="connsiteY4" fmla="*/ 3157647 h 4331994"/>
                        <a:gd name="connsiteX5" fmla="*/ 1582794 w 1869810"/>
                        <a:gd name="connsiteY5" fmla="*/ 4331994 h 4331994"/>
                        <a:gd name="connsiteX6" fmla="*/ 677967 w 1869810"/>
                        <a:gd name="connsiteY6" fmla="*/ 4297778 h 4331994"/>
                        <a:gd name="connsiteX7" fmla="*/ 482688 w 1869810"/>
                        <a:gd name="connsiteY7" fmla="*/ 2374920 h 4331994"/>
                        <a:gd name="connsiteX8" fmla="*/ 329069 w 1869810"/>
                        <a:gd name="connsiteY8" fmla="*/ 2228616 h 4331994"/>
                        <a:gd name="connsiteX9" fmla="*/ 404121 w 1869810"/>
                        <a:gd name="connsiteY9" fmla="*/ 1399767 h 4331994"/>
                        <a:gd name="connsiteX10" fmla="*/ 359 w 1869810"/>
                        <a:gd name="connsiteY10" fmla="*/ 1328516 h 4331994"/>
                        <a:gd name="connsiteX11" fmla="*/ 421935 w 1869810"/>
                        <a:gd name="connsiteY11" fmla="*/ 556619 h 4331994"/>
                        <a:gd name="connsiteX12" fmla="*/ 950386 w 1869810"/>
                        <a:gd name="connsiteY12" fmla="*/ 140983 h 4331994"/>
                        <a:gd name="connsiteX13" fmla="*/ 1073420 w 1869810"/>
                        <a:gd name="connsiteY13" fmla="*/ 11871 h 4331994"/>
                        <a:gd name="connsiteX0" fmla="*/ 1073420 w 1869810"/>
                        <a:gd name="connsiteY0" fmla="*/ 11871 h 4331994"/>
                        <a:gd name="connsiteX1" fmla="*/ 1408139 w 1869810"/>
                        <a:gd name="connsiteY1" fmla="*/ 0 h 4331994"/>
                        <a:gd name="connsiteX2" fmla="*/ 1437274 w 1869810"/>
                        <a:gd name="connsiteY2" fmla="*/ 1506646 h 4331994"/>
                        <a:gd name="connsiteX3" fmla="*/ 1667749 w 1869810"/>
                        <a:gd name="connsiteY3" fmla="*/ 2184725 h 4331994"/>
                        <a:gd name="connsiteX4" fmla="*/ 1616544 w 1869810"/>
                        <a:gd name="connsiteY4" fmla="*/ 3157647 h 4331994"/>
                        <a:gd name="connsiteX5" fmla="*/ 1582794 w 1869810"/>
                        <a:gd name="connsiteY5" fmla="*/ 4331994 h 4331994"/>
                        <a:gd name="connsiteX6" fmla="*/ 677967 w 1869810"/>
                        <a:gd name="connsiteY6" fmla="*/ 4297778 h 4331994"/>
                        <a:gd name="connsiteX7" fmla="*/ 482688 w 1869810"/>
                        <a:gd name="connsiteY7" fmla="*/ 2374920 h 4331994"/>
                        <a:gd name="connsiteX8" fmla="*/ 329069 w 1869810"/>
                        <a:gd name="connsiteY8" fmla="*/ 2228616 h 4331994"/>
                        <a:gd name="connsiteX9" fmla="*/ 404121 w 1869810"/>
                        <a:gd name="connsiteY9" fmla="*/ 1399767 h 4331994"/>
                        <a:gd name="connsiteX10" fmla="*/ 359 w 1869810"/>
                        <a:gd name="connsiteY10" fmla="*/ 1328516 h 4331994"/>
                        <a:gd name="connsiteX11" fmla="*/ 421935 w 1869810"/>
                        <a:gd name="connsiteY11" fmla="*/ 556619 h 4331994"/>
                        <a:gd name="connsiteX12" fmla="*/ 950386 w 1869810"/>
                        <a:gd name="connsiteY12" fmla="*/ 140983 h 4331994"/>
                        <a:gd name="connsiteX13" fmla="*/ 1073420 w 1869810"/>
                        <a:gd name="connsiteY13" fmla="*/ 11871 h 4331994"/>
                        <a:gd name="connsiteX0" fmla="*/ 1073420 w 1869810"/>
                        <a:gd name="connsiteY0" fmla="*/ 11871 h 4331994"/>
                        <a:gd name="connsiteX1" fmla="*/ 1408139 w 1869810"/>
                        <a:gd name="connsiteY1" fmla="*/ 0 h 4331994"/>
                        <a:gd name="connsiteX2" fmla="*/ 1437274 w 1869810"/>
                        <a:gd name="connsiteY2" fmla="*/ 1506646 h 4331994"/>
                        <a:gd name="connsiteX3" fmla="*/ 1667749 w 1869810"/>
                        <a:gd name="connsiteY3" fmla="*/ 2184725 h 4331994"/>
                        <a:gd name="connsiteX4" fmla="*/ 1623859 w 1869810"/>
                        <a:gd name="connsiteY4" fmla="*/ 2323714 h 4331994"/>
                        <a:gd name="connsiteX5" fmla="*/ 1616544 w 1869810"/>
                        <a:gd name="connsiteY5" fmla="*/ 3157647 h 4331994"/>
                        <a:gd name="connsiteX6" fmla="*/ 1582794 w 1869810"/>
                        <a:gd name="connsiteY6" fmla="*/ 4331994 h 4331994"/>
                        <a:gd name="connsiteX7" fmla="*/ 677967 w 1869810"/>
                        <a:gd name="connsiteY7" fmla="*/ 4297778 h 4331994"/>
                        <a:gd name="connsiteX8" fmla="*/ 482688 w 1869810"/>
                        <a:gd name="connsiteY8" fmla="*/ 2374920 h 4331994"/>
                        <a:gd name="connsiteX9" fmla="*/ 329069 w 1869810"/>
                        <a:gd name="connsiteY9" fmla="*/ 2228616 h 4331994"/>
                        <a:gd name="connsiteX10" fmla="*/ 404121 w 1869810"/>
                        <a:gd name="connsiteY10" fmla="*/ 1399767 h 4331994"/>
                        <a:gd name="connsiteX11" fmla="*/ 359 w 1869810"/>
                        <a:gd name="connsiteY11" fmla="*/ 1328516 h 4331994"/>
                        <a:gd name="connsiteX12" fmla="*/ 421935 w 1869810"/>
                        <a:gd name="connsiteY12" fmla="*/ 556619 h 4331994"/>
                        <a:gd name="connsiteX13" fmla="*/ 950386 w 1869810"/>
                        <a:gd name="connsiteY13" fmla="*/ 140983 h 4331994"/>
                        <a:gd name="connsiteX14" fmla="*/ 1073420 w 1869810"/>
                        <a:gd name="connsiteY14" fmla="*/ 11871 h 4331994"/>
                        <a:gd name="connsiteX0" fmla="*/ 1073420 w 1869810"/>
                        <a:gd name="connsiteY0" fmla="*/ 11871 h 4331994"/>
                        <a:gd name="connsiteX1" fmla="*/ 1408139 w 1869810"/>
                        <a:gd name="connsiteY1" fmla="*/ 0 h 4331994"/>
                        <a:gd name="connsiteX2" fmla="*/ 1437274 w 1869810"/>
                        <a:gd name="connsiteY2" fmla="*/ 1506646 h 4331994"/>
                        <a:gd name="connsiteX3" fmla="*/ 1667749 w 1869810"/>
                        <a:gd name="connsiteY3" fmla="*/ 2184725 h 4331994"/>
                        <a:gd name="connsiteX4" fmla="*/ 1623859 w 1869810"/>
                        <a:gd name="connsiteY4" fmla="*/ 2323714 h 4331994"/>
                        <a:gd name="connsiteX5" fmla="*/ 1616544 w 1869810"/>
                        <a:gd name="connsiteY5" fmla="*/ 3157647 h 4331994"/>
                        <a:gd name="connsiteX6" fmla="*/ 1582794 w 1869810"/>
                        <a:gd name="connsiteY6" fmla="*/ 4331994 h 4331994"/>
                        <a:gd name="connsiteX7" fmla="*/ 677967 w 1869810"/>
                        <a:gd name="connsiteY7" fmla="*/ 4297778 h 4331994"/>
                        <a:gd name="connsiteX8" fmla="*/ 482688 w 1869810"/>
                        <a:gd name="connsiteY8" fmla="*/ 2374920 h 4331994"/>
                        <a:gd name="connsiteX9" fmla="*/ 329069 w 1869810"/>
                        <a:gd name="connsiteY9" fmla="*/ 2228616 h 4331994"/>
                        <a:gd name="connsiteX10" fmla="*/ 404121 w 1869810"/>
                        <a:gd name="connsiteY10" fmla="*/ 1399767 h 4331994"/>
                        <a:gd name="connsiteX11" fmla="*/ 359 w 1869810"/>
                        <a:gd name="connsiteY11" fmla="*/ 1328516 h 4331994"/>
                        <a:gd name="connsiteX12" fmla="*/ 421935 w 1869810"/>
                        <a:gd name="connsiteY12" fmla="*/ 556619 h 4331994"/>
                        <a:gd name="connsiteX13" fmla="*/ 950386 w 1869810"/>
                        <a:gd name="connsiteY13" fmla="*/ 140983 h 4331994"/>
                        <a:gd name="connsiteX14" fmla="*/ 1073420 w 1869810"/>
                        <a:gd name="connsiteY14" fmla="*/ 11871 h 4331994"/>
                        <a:gd name="connsiteX0" fmla="*/ 1073420 w 1869810"/>
                        <a:gd name="connsiteY0" fmla="*/ 11871 h 4331994"/>
                        <a:gd name="connsiteX1" fmla="*/ 1408139 w 1869810"/>
                        <a:gd name="connsiteY1" fmla="*/ 0 h 4331994"/>
                        <a:gd name="connsiteX2" fmla="*/ 1437274 w 1869810"/>
                        <a:gd name="connsiteY2" fmla="*/ 1506646 h 4331994"/>
                        <a:gd name="connsiteX3" fmla="*/ 1667749 w 1869810"/>
                        <a:gd name="connsiteY3" fmla="*/ 2184725 h 4331994"/>
                        <a:gd name="connsiteX4" fmla="*/ 1623859 w 1869810"/>
                        <a:gd name="connsiteY4" fmla="*/ 2323714 h 4331994"/>
                        <a:gd name="connsiteX5" fmla="*/ 1616544 w 1869810"/>
                        <a:gd name="connsiteY5" fmla="*/ 3157647 h 4331994"/>
                        <a:gd name="connsiteX6" fmla="*/ 1582794 w 1869810"/>
                        <a:gd name="connsiteY6" fmla="*/ 4331994 h 4331994"/>
                        <a:gd name="connsiteX7" fmla="*/ 677967 w 1869810"/>
                        <a:gd name="connsiteY7" fmla="*/ 4297778 h 4331994"/>
                        <a:gd name="connsiteX8" fmla="*/ 482688 w 1869810"/>
                        <a:gd name="connsiteY8" fmla="*/ 2374920 h 4331994"/>
                        <a:gd name="connsiteX9" fmla="*/ 329069 w 1869810"/>
                        <a:gd name="connsiteY9" fmla="*/ 2228616 h 4331994"/>
                        <a:gd name="connsiteX10" fmla="*/ 404121 w 1869810"/>
                        <a:gd name="connsiteY10" fmla="*/ 1399767 h 4331994"/>
                        <a:gd name="connsiteX11" fmla="*/ 359 w 1869810"/>
                        <a:gd name="connsiteY11" fmla="*/ 1328516 h 4331994"/>
                        <a:gd name="connsiteX12" fmla="*/ 421935 w 1869810"/>
                        <a:gd name="connsiteY12" fmla="*/ 556619 h 4331994"/>
                        <a:gd name="connsiteX13" fmla="*/ 950386 w 1869810"/>
                        <a:gd name="connsiteY13" fmla="*/ 140983 h 4331994"/>
                        <a:gd name="connsiteX14" fmla="*/ 1073420 w 1869810"/>
                        <a:gd name="connsiteY14" fmla="*/ 11871 h 4331994"/>
                        <a:gd name="connsiteX0" fmla="*/ 1073420 w 1869810"/>
                        <a:gd name="connsiteY0" fmla="*/ 11871 h 4331994"/>
                        <a:gd name="connsiteX1" fmla="*/ 1408139 w 1869810"/>
                        <a:gd name="connsiteY1" fmla="*/ 0 h 4331994"/>
                        <a:gd name="connsiteX2" fmla="*/ 1437274 w 1869810"/>
                        <a:gd name="connsiteY2" fmla="*/ 1506646 h 4331994"/>
                        <a:gd name="connsiteX3" fmla="*/ 1667749 w 1869810"/>
                        <a:gd name="connsiteY3" fmla="*/ 2184725 h 4331994"/>
                        <a:gd name="connsiteX4" fmla="*/ 1623859 w 1869810"/>
                        <a:gd name="connsiteY4" fmla="*/ 2323714 h 4331994"/>
                        <a:gd name="connsiteX5" fmla="*/ 1616544 w 1869810"/>
                        <a:gd name="connsiteY5" fmla="*/ 3157647 h 4331994"/>
                        <a:gd name="connsiteX6" fmla="*/ 1582794 w 1869810"/>
                        <a:gd name="connsiteY6" fmla="*/ 4331994 h 4331994"/>
                        <a:gd name="connsiteX7" fmla="*/ 677967 w 1869810"/>
                        <a:gd name="connsiteY7" fmla="*/ 4297778 h 4331994"/>
                        <a:gd name="connsiteX8" fmla="*/ 482688 w 1869810"/>
                        <a:gd name="connsiteY8" fmla="*/ 2374920 h 4331994"/>
                        <a:gd name="connsiteX9" fmla="*/ 329069 w 1869810"/>
                        <a:gd name="connsiteY9" fmla="*/ 2228616 h 4331994"/>
                        <a:gd name="connsiteX10" fmla="*/ 404121 w 1869810"/>
                        <a:gd name="connsiteY10" fmla="*/ 1399767 h 4331994"/>
                        <a:gd name="connsiteX11" fmla="*/ 359 w 1869810"/>
                        <a:gd name="connsiteY11" fmla="*/ 1328516 h 4331994"/>
                        <a:gd name="connsiteX12" fmla="*/ 421935 w 1869810"/>
                        <a:gd name="connsiteY12" fmla="*/ 556619 h 4331994"/>
                        <a:gd name="connsiteX13" fmla="*/ 950386 w 1869810"/>
                        <a:gd name="connsiteY13" fmla="*/ 140983 h 4331994"/>
                        <a:gd name="connsiteX14" fmla="*/ 1073420 w 1869810"/>
                        <a:gd name="connsiteY14" fmla="*/ 11871 h 4331994"/>
                        <a:gd name="connsiteX0" fmla="*/ 1073420 w 1869810"/>
                        <a:gd name="connsiteY0" fmla="*/ 11871 h 4331994"/>
                        <a:gd name="connsiteX1" fmla="*/ 1408139 w 1869810"/>
                        <a:gd name="connsiteY1" fmla="*/ 0 h 4331994"/>
                        <a:gd name="connsiteX2" fmla="*/ 1437274 w 1869810"/>
                        <a:gd name="connsiteY2" fmla="*/ 1506646 h 4331994"/>
                        <a:gd name="connsiteX3" fmla="*/ 1667749 w 1869810"/>
                        <a:gd name="connsiteY3" fmla="*/ 2184725 h 4331994"/>
                        <a:gd name="connsiteX4" fmla="*/ 1623859 w 1869810"/>
                        <a:gd name="connsiteY4" fmla="*/ 2323714 h 4331994"/>
                        <a:gd name="connsiteX5" fmla="*/ 1616544 w 1869810"/>
                        <a:gd name="connsiteY5" fmla="*/ 3157647 h 4331994"/>
                        <a:gd name="connsiteX6" fmla="*/ 1582794 w 1869810"/>
                        <a:gd name="connsiteY6" fmla="*/ 4331994 h 4331994"/>
                        <a:gd name="connsiteX7" fmla="*/ 677967 w 1869810"/>
                        <a:gd name="connsiteY7" fmla="*/ 4297778 h 4331994"/>
                        <a:gd name="connsiteX8" fmla="*/ 482688 w 1869810"/>
                        <a:gd name="connsiteY8" fmla="*/ 2374920 h 4331994"/>
                        <a:gd name="connsiteX9" fmla="*/ 329069 w 1869810"/>
                        <a:gd name="connsiteY9" fmla="*/ 2228616 h 4331994"/>
                        <a:gd name="connsiteX10" fmla="*/ 404121 w 1869810"/>
                        <a:gd name="connsiteY10" fmla="*/ 1399767 h 4331994"/>
                        <a:gd name="connsiteX11" fmla="*/ 359 w 1869810"/>
                        <a:gd name="connsiteY11" fmla="*/ 1328516 h 4331994"/>
                        <a:gd name="connsiteX12" fmla="*/ 421935 w 1869810"/>
                        <a:gd name="connsiteY12" fmla="*/ 556619 h 4331994"/>
                        <a:gd name="connsiteX13" fmla="*/ 950386 w 1869810"/>
                        <a:gd name="connsiteY13" fmla="*/ 140983 h 4331994"/>
                        <a:gd name="connsiteX14" fmla="*/ 1073420 w 1869810"/>
                        <a:gd name="connsiteY14" fmla="*/ 11871 h 4331994"/>
                        <a:gd name="connsiteX0" fmla="*/ 1073420 w 1869810"/>
                        <a:gd name="connsiteY0" fmla="*/ 11871 h 4331994"/>
                        <a:gd name="connsiteX1" fmla="*/ 1408139 w 1869810"/>
                        <a:gd name="connsiteY1" fmla="*/ 0 h 4331994"/>
                        <a:gd name="connsiteX2" fmla="*/ 1437274 w 1869810"/>
                        <a:gd name="connsiteY2" fmla="*/ 1506646 h 4331994"/>
                        <a:gd name="connsiteX3" fmla="*/ 1667749 w 1869810"/>
                        <a:gd name="connsiteY3" fmla="*/ 2184725 h 4331994"/>
                        <a:gd name="connsiteX4" fmla="*/ 1623859 w 1869810"/>
                        <a:gd name="connsiteY4" fmla="*/ 2323714 h 4331994"/>
                        <a:gd name="connsiteX5" fmla="*/ 1616544 w 1869810"/>
                        <a:gd name="connsiteY5" fmla="*/ 3157647 h 4331994"/>
                        <a:gd name="connsiteX6" fmla="*/ 1582794 w 1869810"/>
                        <a:gd name="connsiteY6" fmla="*/ 4331994 h 4331994"/>
                        <a:gd name="connsiteX7" fmla="*/ 677967 w 1869810"/>
                        <a:gd name="connsiteY7" fmla="*/ 4297778 h 4331994"/>
                        <a:gd name="connsiteX8" fmla="*/ 482688 w 1869810"/>
                        <a:gd name="connsiteY8" fmla="*/ 2374920 h 4331994"/>
                        <a:gd name="connsiteX9" fmla="*/ 329069 w 1869810"/>
                        <a:gd name="connsiteY9" fmla="*/ 2228616 h 4331994"/>
                        <a:gd name="connsiteX10" fmla="*/ 404121 w 1869810"/>
                        <a:gd name="connsiteY10" fmla="*/ 1399767 h 4331994"/>
                        <a:gd name="connsiteX11" fmla="*/ 359 w 1869810"/>
                        <a:gd name="connsiteY11" fmla="*/ 1328516 h 4331994"/>
                        <a:gd name="connsiteX12" fmla="*/ 421935 w 1869810"/>
                        <a:gd name="connsiteY12" fmla="*/ 556619 h 4331994"/>
                        <a:gd name="connsiteX13" fmla="*/ 950386 w 1869810"/>
                        <a:gd name="connsiteY13" fmla="*/ 140983 h 4331994"/>
                        <a:gd name="connsiteX14" fmla="*/ 1073420 w 1869810"/>
                        <a:gd name="connsiteY14" fmla="*/ 11871 h 4331994"/>
                        <a:gd name="connsiteX0" fmla="*/ 1073420 w 1869810"/>
                        <a:gd name="connsiteY0" fmla="*/ 11871 h 4331994"/>
                        <a:gd name="connsiteX1" fmla="*/ 1408139 w 1869810"/>
                        <a:gd name="connsiteY1" fmla="*/ 0 h 4331994"/>
                        <a:gd name="connsiteX2" fmla="*/ 1437274 w 1869810"/>
                        <a:gd name="connsiteY2" fmla="*/ 1506646 h 4331994"/>
                        <a:gd name="connsiteX3" fmla="*/ 1667749 w 1869810"/>
                        <a:gd name="connsiteY3" fmla="*/ 2184725 h 4331994"/>
                        <a:gd name="connsiteX4" fmla="*/ 1623859 w 1869810"/>
                        <a:gd name="connsiteY4" fmla="*/ 2323714 h 4331994"/>
                        <a:gd name="connsiteX5" fmla="*/ 1616544 w 1869810"/>
                        <a:gd name="connsiteY5" fmla="*/ 3157647 h 4331994"/>
                        <a:gd name="connsiteX6" fmla="*/ 1582794 w 1869810"/>
                        <a:gd name="connsiteY6" fmla="*/ 4331994 h 4331994"/>
                        <a:gd name="connsiteX7" fmla="*/ 677967 w 1869810"/>
                        <a:gd name="connsiteY7" fmla="*/ 4297778 h 4331994"/>
                        <a:gd name="connsiteX8" fmla="*/ 482688 w 1869810"/>
                        <a:gd name="connsiteY8" fmla="*/ 2374920 h 4331994"/>
                        <a:gd name="connsiteX9" fmla="*/ 329069 w 1869810"/>
                        <a:gd name="connsiteY9" fmla="*/ 2228616 h 4331994"/>
                        <a:gd name="connsiteX10" fmla="*/ 404121 w 1869810"/>
                        <a:gd name="connsiteY10" fmla="*/ 1399767 h 4331994"/>
                        <a:gd name="connsiteX11" fmla="*/ 359 w 1869810"/>
                        <a:gd name="connsiteY11" fmla="*/ 1328516 h 4331994"/>
                        <a:gd name="connsiteX12" fmla="*/ 421935 w 1869810"/>
                        <a:gd name="connsiteY12" fmla="*/ 556619 h 4331994"/>
                        <a:gd name="connsiteX13" fmla="*/ 950386 w 1869810"/>
                        <a:gd name="connsiteY13" fmla="*/ 140983 h 4331994"/>
                        <a:gd name="connsiteX14" fmla="*/ 1073420 w 1869810"/>
                        <a:gd name="connsiteY14" fmla="*/ 11871 h 4331994"/>
                        <a:gd name="connsiteX0" fmla="*/ 1073420 w 1869810"/>
                        <a:gd name="connsiteY0" fmla="*/ 11871 h 4331994"/>
                        <a:gd name="connsiteX1" fmla="*/ 1408139 w 1869810"/>
                        <a:gd name="connsiteY1" fmla="*/ 0 h 4331994"/>
                        <a:gd name="connsiteX2" fmla="*/ 1437274 w 1869810"/>
                        <a:gd name="connsiteY2" fmla="*/ 1506646 h 4331994"/>
                        <a:gd name="connsiteX3" fmla="*/ 1711640 w 1869810"/>
                        <a:gd name="connsiteY3" fmla="*/ 2192040 h 4331994"/>
                        <a:gd name="connsiteX4" fmla="*/ 1623859 w 1869810"/>
                        <a:gd name="connsiteY4" fmla="*/ 2323714 h 4331994"/>
                        <a:gd name="connsiteX5" fmla="*/ 1616544 w 1869810"/>
                        <a:gd name="connsiteY5" fmla="*/ 3157647 h 4331994"/>
                        <a:gd name="connsiteX6" fmla="*/ 1582794 w 1869810"/>
                        <a:gd name="connsiteY6" fmla="*/ 4331994 h 4331994"/>
                        <a:gd name="connsiteX7" fmla="*/ 677967 w 1869810"/>
                        <a:gd name="connsiteY7" fmla="*/ 4297778 h 4331994"/>
                        <a:gd name="connsiteX8" fmla="*/ 482688 w 1869810"/>
                        <a:gd name="connsiteY8" fmla="*/ 2374920 h 4331994"/>
                        <a:gd name="connsiteX9" fmla="*/ 329069 w 1869810"/>
                        <a:gd name="connsiteY9" fmla="*/ 2228616 h 4331994"/>
                        <a:gd name="connsiteX10" fmla="*/ 404121 w 1869810"/>
                        <a:gd name="connsiteY10" fmla="*/ 1399767 h 4331994"/>
                        <a:gd name="connsiteX11" fmla="*/ 359 w 1869810"/>
                        <a:gd name="connsiteY11" fmla="*/ 1328516 h 4331994"/>
                        <a:gd name="connsiteX12" fmla="*/ 421935 w 1869810"/>
                        <a:gd name="connsiteY12" fmla="*/ 556619 h 4331994"/>
                        <a:gd name="connsiteX13" fmla="*/ 950386 w 1869810"/>
                        <a:gd name="connsiteY13" fmla="*/ 140983 h 4331994"/>
                        <a:gd name="connsiteX14" fmla="*/ 1073420 w 1869810"/>
                        <a:gd name="connsiteY14" fmla="*/ 11871 h 4331994"/>
                        <a:gd name="connsiteX0" fmla="*/ 1073420 w 1869810"/>
                        <a:gd name="connsiteY0" fmla="*/ 11871 h 4331994"/>
                        <a:gd name="connsiteX1" fmla="*/ 1408139 w 1869810"/>
                        <a:gd name="connsiteY1" fmla="*/ 0 h 4331994"/>
                        <a:gd name="connsiteX2" fmla="*/ 1437274 w 1869810"/>
                        <a:gd name="connsiteY2" fmla="*/ 1506646 h 4331994"/>
                        <a:gd name="connsiteX3" fmla="*/ 1711640 w 1869810"/>
                        <a:gd name="connsiteY3" fmla="*/ 2192040 h 4331994"/>
                        <a:gd name="connsiteX4" fmla="*/ 1682381 w 1869810"/>
                        <a:gd name="connsiteY4" fmla="*/ 2331030 h 4331994"/>
                        <a:gd name="connsiteX5" fmla="*/ 1616544 w 1869810"/>
                        <a:gd name="connsiteY5" fmla="*/ 3157647 h 4331994"/>
                        <a:gd name="connsiteX6" fmla="*/ 1582794 w 1869810"/>
                        <a:gd name="connsiteY6" fmla="*/ 4331994 h 4331994"/>
                        <a:gd name="connsiteX7" fmla="*/ 677967 w 1869810"/>
                        <a:gd name="connsiteY7" fmla="*/ 4297778 h 4331994"/>
                        <a:gd name="connsiteX8" fmla="*/ 482688 w 1869810"/>
                        <a:gd name="connsiteY8" fmla="*/ 2374920 h 4331994"/>
                        <a:gd name="connsiteX9" fmla="*/ 329069 w 1869810"/>
                        <a:gd name="connsiteY9" fmla="*/ 2228616 h 4331994"/>
                        <a:gd name="connsiteX10" fmla="*/ 404121 w 1869810"/>
                        <a:gd name="connsiteY10" fmla="*/ 1399767 h 4331994"/>
                        <a:gd name="connsiteX11" fmla="*/ 359 w 1869810"/>
                        <a:gd name="connsiteY11" fmla="*/ 1328516 h 4331994"/>
                        <a:gd name="connsiteX12" fmla="*/ 421935 w 1869810"/>
                        <a:gd name="connsiteY12" fmla="*/ 556619 h 4331994"/>
                        <a:gd name="connsiteX13" fmla="*/ 950386 w 1869810"/>
                        <a:gd name="connsiteY13" fmla="*/ 140983 h 4331994"/>
                        <a:gd name="connsiteX14" fmla="*/ 1073420 w 1869810"/>
                        <a:gd name="connsiteY14" fmla="*/ 11871 h 4331994"/>
                        <a:gd name="connsiteX0" fmla="*/ 1073420 w 1869810"/>
                        <a:gd name="connsiteY0" fmla="*/ 11871 h 4331994"/>
                        <a:gd name="connsiteX1" fmla="*/ 1408139 w 1869810"/>
                        <a:gd name="connsiteY1" fmla="*/ 0 h 4331994"/>
                        <a:gd name="connsiteX2" fmla="*/ 1437274 w 1869810"/>
                        <a:gd name="connsiteY2" fmla="*/ 1506646 h 4331994"/>
                        <a:gd name="connsiteX3" fmla="*/ 1711640 w 1869810"/>
                        <a:gd name="connsiteY3" fmla="*/ 2192040 h 4331994"/>
                        <a:gd name="connsiteX4" fmla="*/ 1682381 w 1869810"/>
                        <a:gd name="connsiteY4" fmla="*/ 2331030 h 4331994"/>
                        <a:gd name="connsiteX5" fmla="*/ 1616544 w 1869810"/>
                        <a:gd name="connsiteY5" fmla="*/ 3157647 h 4331994"/>
                        <a:gd name="connsiteX6" fmla="*/ 1582794 w 1869810"/>
                        <a:gd name="connsiteY6" fmla="*/ 4331994 h 4331994"/>
                        <a:gd name="connsiteX7" fmla="*/ 677967 w 1869810"/>
                        <a:gd name="connsiteY7" fmla="*/ 4297778 h 4331994"/>
                        <a:gd name="connsiteX8" fmla="*/ 482688 w 1869810"/>
                        <a:gd name="connsiteY8" fmla="*/ 2374920 h 4331994"/>
                        <a:gd name="connsiteX9" fmla="*/ 329069 w 1869810"/>
                        <a:gd name="connsiteY9" fmla="*/ 2228616 h 4331994"/>
                        <a:gd name="connsiteX10" fmla="*/ 404121 w 1869810"/>
                        <a:gd name="connsiteY10" fmla="*/ 1399767 h 4331994"/>
                        <a:gd name="connsiteX11" fmla="*/ 359 w 1869810"/>
                        <a:gd name="connsiteY11" fmla="*/ 1328516 h 4331994"/>
                        <a:gd name="connsiteX12" fmla="*/ 421935 w 1869810"/>
                        <a:gd name="connsiteY12" fmla="*/ 556619 h 4331994"/>
                        <a:gd name="connsiteX13" fmla="*/ 950386 w 1869810"/>
                        <a:gd name="connsiteY13" fmla="*/ 140983 h 4331994"/>
                        <a:gd name="connsiteX14" fmla="*/ 1073420 w 1869810"/>
                        <a:gd name="connsiteY14" fmla="*/ 11871 h 4331994"/>
                        <a:gd name="connsiteX0" fmla="*/ 1073420 w 1869810"/>
                        <a:gd name="connsiteY0" fmla="*/ 11871 h 4331994"/>
                        <a:gd name="connsiteX1" fmla="*/ 1408139 w 1869810"/>
                        <a:gd name="connsiteY1" fmla="*/ 0 h 4331994"/>
                        <a:gd name="connsiteX2" fmla="*/ 1437274 w 1869810"/>
                        <a:gd name="connsiteY2" fmla="*/ 1506646 h 4331994"/>
                        <a:gd name="connsiteX3" fmla="*/ 1711640 w 1869810"/>
                        <a:gd name="connsiteY3" fmla="*/ 2192040 h 4331994"/>
                        <a:gd name="connsiteX4" fmla="*/ 1682381 w 1869810"/>
                        <a:gd name="connsiteY4" fmla="*/ 2331030 h 4331994"/>
                        <a:gd name="connsiteX5" fmla="*/ 1616544 w 1869810"/>
                        <a:gd name="connsiteY5" fmla="*/ 3157647 h 4331994"/>
                        <a:gd name="connsiteX6" fmla="*/ 1582794 w 1869810"/>
                        <a:gd name="connsiteY6" fmla="*/ 4331994 h 4331994"/>
                        <a:gd name="connsiteX7" fmla="*/ 677967 w 1869810"/>
                        <a:gd name="connsiteY7" fmla="*/ 4297778 h 4331994"/>
                        <a:gd name="connsiteX8" fmla="*/ 482688 w 1869810"/>
                        <a:gd name="connsiteY8" fmla="*/ 2374920 h 4331994"/>
                        <a:gd name="connsiteX9" fmla="*/ 329069 w 1869810"/>
                        <a:gd name="connsiteY9" fmla="*/ 2228616 h 4331994"/>
                        <a:gd name="connsiteX10" fmla="*/ 404121 w 1869810"/>
                        <a:gd name="connsiteY10" fmla="*/ 1399767 h 4331994"/>
                        <a:gd name="connsiteX11" fmla="*/ 359 w 1869810"/>
                        <a:gd name="connsiteY11" fmla="*/ 1328516 h 4331994"/>
                        <a:gd name="connsiteX12" fmla="*/ 421935 w 1869810"/>
                        <a:gd name="connsiteY12" fmla="*/ 556619 h 4331994"/>
                        <a:gd name="connsiteX13" fmla="*/ 950386 w 1869810"/>
                        <a:gd name="connsiteY13" fmla="*/ 140983 h 4331994"/>
                        <a:gd name="connsiteX14" fmla="*/ 1073420 w 1869810"/>
                        <a:gd name="connsiteY14" fmla="*/ 11871 h 4331994"/>
                        <a:gd name="connsiteX0" fmla="*/ 1073420 w 1869810"/>
                        <a:gd name="connsiteY0" fmla="*/ 11871 h 4331994"/>
                        <a:gd name="connsiteX1" fmla="*/ 1408139 w 1869810"/>
                        <a:gd name="connsiteY1" fmla="*/ 0 h 4331994"/>
                        <a:gd name="connsiteX2" fmla="*/ 1437274 w 1869810"/>
                        <a:gd name="connsiteY2" fmla="*/ 1506646 h 4331994"/>
                        <a:gd name="connsiteX3" fmla="*/ 1711640 w 1869810"/>
                        <a:gd name="connsiteY3" fmla="*/ 2192040 h 4331994"/>
                        <a:gd name="connsiteX4" fmla="*/ 1682381 w 1869810"/>
                        <a:gd name="connsiteY4" fmla="*/ 2331030 h 4331994"/>
                        <a:gd name="connsiteX5" fmla="*/ 1616544 w 1869810"/>
                        <a:gd name="connsiteY5" fmla="*/ 3157647 h 4331994"/>
                        <a:gd name="connsiteX6" fmla="*/ 1582794 w 1869810"/>
                        <a:gd name="connsiteY6" fmla="*/ 4331994 h 4331994"/>
                        <a:gd name="connsiteX7" fmla="*/ 677967 w 1869810"/>
                        <a:gd name="connsiteY7" fmla="*/ 4297778 h 4331994"/>
                        <a:gd name="connsiteX8" fmla="*/ 453427 w 1869810"/>
                        <a:gd name="connsiteY8" fmla="*/ 2367605 h 4331994"/>
                        <a:gd name="connsiteX9" fmla="*/ 329069 w 1869810"/>
                        <a:gd name="connsiteY9" fmla="*/ 2228616 h 4331994"/>
                        <a:gd name="connsiteX10" fmla="*/ 404121 w 1869810"/>
                        <a:gd name="connsiteY10" fmla="*/ 1399767 h 4331994"/>
                        <a:gd name="connsiteX11" fmla="*/ 359 w 1869810"/>
                        <a:gd name="connsiteY11" fmla="*/ 1328516 h 4331994"/>
                        <a:gd name="connsiteX12" fmla="*/ 421935 w 1869810"/>
                        <a:gd name="connsiteY12" fmla="*/ 556619 h 4331994"/>
                        <a:gd name="connsiteX13" fmla="*/ 950386 w 1869810"/>
                        <a:gd name="connsiteY13" fmla="*/ 140983 h 4331994"/>
                        <a:gd name="connsiteX14" fmla="*/ 1073420 w 1869810"/>
                        <a:gd name="connsiteY14" fmla="*/ 11871 h 4331994"/>
                        <a:gd name="connsiteX0" fmla="*/ 1073420 w 1869810"/>
                        <a:gd name="connsiteY0" fmla="*/ 11871 h 4331994"/>
                        <a:gd name="connsiteX1" fmla="*/ 1408139 w 1869810"/>
                        <a:gd name="connsiteY1" fmla="*/ 0 h 4331994"/>
                        <a:gd name="connsiteX2" fmla="*/ 1437274 w 1869810"/>
                        <a:gd name="connsiteY2" fmla="*/ 1506646 h 4331994"/>
                        <a:gd name="connsiteX3" fmla="*/ 1711640 w 1869810"/>
                        <a:gd name="connsiteY3" fmla="*/ 2192040 h 4331994"/>
                        <a:gd name="connsiteX4" fmla="*/ 1682381 w 1869810"/>
                        <a:gd name="connsiteY4" fmla="*/ 2331030 h 4331994"/>
                        <a:gd name="connsiteX5" fmla="*/ 1616544 w 1869810"/>
                        <a:gd name="connsiteY5" fmla="*/ 3157647 h 4331994"/>
                        <a:gd name="connsiteX6" fmla="*/ 1582794 w 1869810"/>
                        <a:gd name="connsiteY6" fmla="*/ 4331994 h 4331994"/>
                        <a:gd name="connsiteX7" fmla="*/ 677967 w 1869810"/>
                        <a:gd name="connsiteY7" fmla="*/ 4297778 h 4331994"/>
                        <a:gd name="connsiteX8" fmla="*/ 453427 w 1869810"/>
                        <a:gd name="connsiteY8" fmla="*/ 2367605 h 4331994"/>
                        <a:gd name="connsiteX9" fmla="*/ 329069 w 1869810"/>
                        <a:gd name="connsiteY9" fmla="*/ 2228616 h 4331994"/>
                        <a:gd name="connsiteX10" fmla="*/ 404121 w 1869810"/>
                        <a:gd name="connsiteY10" fmla="*/ 1399767 h 4331994"/>
                        <a:gd name="connsiteX11" fmla="*/ 359 w 1869810"/>
                        <a:gd name="connsiteY11" fmla="*/ 1328516 h 4331994"/>
                        <a:gd name="connsiteX12" fmla="*/ 421935 w 1869810"/>
                        <a:gd name="connsiteY12" fmla="*/ 556619 h 4331994"/>
                        <a:gd name="connsiteX13" fmla="*/ 950386 w 1869810"/>
                        <a:gd name="connsiteY13" fmla="*/ 140983 h 4331994"/>
                        <a:gd name="connsiteX14" fmla="*/ 1073420 w 1869810"/>
                        <a:gd name="connsiteY14" fmla="*/ 11871 h 4331994"/>
                        <a:gd name="connsiteX0" fmla="*/ 1007688 w 1804078"/>
                        <a:gd name="connsiteY0" fmla="*/ 11871 h 4331994"/>
                        <a:gd name="connsiteX1" fmla="*/ 1342407 w 1804078"/>
                        <a:gd name="connsiteY1" fmla="*/ 0 h 4331994"/>
                        <a:gd name="connsiteX2" fmla="*/ 1371542 w 1804078"/>
                        <a:gd name="connsiteY2" fmla="*/ 1506646 h 4331994"/>
                        <a:gd name="connsiteX3" fmla="*/ 1645908 w 1804078"/>
                        <a:gd name="connsiteY3" fmla="*/ 2192040 h 4331994"/>
                        <a:gd name="connsiteX4" fmla="*/ 1616649 w 1804078"/>
                        <a:gd name="connsiteY4" fmla="*/ 2331030 h 4331994"/>
                        <a:gd name="connsiteX5" fmla="*/ 1550812 w 1804078"/>
                        <a:gd name="connsiteY5" fmla="*/ 3157647 h 4331994"/>
                        <a:gd name="connsiteX6" fmla="*/ 1517062 w 1804078"/>
                        <a:gd name="connsiteY6" fmla="*/ 4331994 h 4331994"/>
                        <a:gd name="connsiteX7" fmla="*/ 612235 w 1804078"/>
                        <a:gd name="connsiteY7" fmla="*/ 4297778 h 4331994"/>
                        <a:gd name="connsiteX8" fmla="*/ 387695 w 1804078"/>
                        <a:gd name="connsiteY8" fmla="*/ 2367605 h 4331994"/>
                        <a:gd name="connsiteX9" fmla="*/ 263337 w 1804078"/>
                        <a:gd name="connsiteY9" fmla="*/ 2228616 h 4331994"/>
                        <a:gd name="connsiteX10" fmla="*/ 338389 w 1804078"/>
                        <a:gd name="connsiteY10" fmla="*/ 1399767 h 4331994"/>
                        <a:gd name="connsiteX11" fmla="*/ 464 w 1804078"/>
                        <a:gd name="connsiteY11" fmla="*/ 1328516 h 4331994"/>
                        <a:gd name="connsiteX12" fmla="*/ 356203 w 1804078"/>
                        <a:gd name="connsiteY12" fmla="*/ 556619 h 4331994"/>
                        <a:gd name="connsiteX13" fmla="*/ 884654 w 1804078"/>
                        <a:gd name="connsiteY13" fmla="*/ 140983 h 4331994"/>
                        <a:gd name="connsiteX14" fmla="*/ 1007688 w 1804078"/>
                        <a:gd name="connsiteY14" fmla="*/ 11871 h 4331994"/>
                        <a:gd name="connsiteX0" fmla="*/ 1058808 w 1855198"/>
                        <a:gd name="connsiteY0" fmla="*/ 11871 h 4331994"/>
                        <a:gd name="connsiteX1" fmla="*/ 1393527 w 1855198"/>
                        <a:gd name="connsiteY1" fmla="*/ 0 h 4331994"/>
                        <a:gd name="connsiteX2" fmla="*/ 1422662 w 1855198"/>
                        <a:gd name="connsiteY2" fmla="*/ 1506646 h 4331994"/>
                        <a:gd name="connsiteX3" fmla="*/ 1697028 w 1855198"/>
                        <a:gd name="connsiteY3" fmla="*/ 2192040 h 4331994"/>
                        <a:gd name="connsiteX4" fmla="*/ 1667769 w 1855198"/>
                        <a:gd name="connsiteY4" fmla="*/ 2331030 h 4331994"/>
                        <a:gd name="connsiteX5" fmla="*/ 1601932 w 1855198"/>
                        <a:gd name="connsiteY5" fmla="*/ 3157647 h 4331994"/>
                        <a:gd name="connsiteX6" fmla="*/ 1568182 w 1855198"/>
                        <a:gd name="connsiteY6" fmla="*/ 4331994 h 4331994"/>
                        <a:gd name="connsiteX7" fmla="*/ 663355 w 1855198"/>
                        <a:gd name="connsiteY7" fmla="*/ 4297778 h 4331994"/>
                        <a:gd name="connsiteX8" fmla="*/ 438815 w 1855198"/>
                        <a:gd name="connsiteY8" fmla="*/ 2367605 h 4331994"/>
                        <a:gd name="connsiteX9" fmla="*/ 314457 w 1855198"/>
                        <a:gd name="connsiteY9" fmla="*/ 2228616 h 4331994"/>
                        <a:gd name="connsiteX10" fmla="*/ 389509 w 1855198"/>
                        <a:gd name="connsiteY10" fmla="*/ 1399767 h 4331994"/>
                        <a:gd name="connsiteX11" fmla="*/ 378 w 1855198"/>
                        <a:gd name="connsiteY11" fmla="*/ 1240734 h 4331994"/>
                        <a:gd name="connsiteX12" fmla="*/ 407323 w 1855198"/>
                        <a:gd name="connsiteY12" fmla="*/ 556619 h 4331994"/>
                        <a:gd name="connsiteX13" fmla="*/ 935774 w 1855198"/>
                        <a:gd name="connsiteY13" fmla="*/ 140983 h 4331994"/>
                        <a:gd name="connsiteX14" fmla="*/ 1058808 w 1855198"/>
                        <a:gd name="connsiteY14" fmla="*/ 11871 h 4331994"/>
                        <a:gd name="connsiteX0" fmla="*/ 1065902 w 1862292"/>
                        <a:gd name="connsiteY0" fmla="*/ 11871 h 4331994"/>
                        <a:gd name="connsiteX1" fmla="*/ 1400621 w 1862292"/>
                        <a:gd name="connsiteY1" fmla="*/ 0 h 4331994"/>
                        <a:gd name="connsiteX2" fmla="*/ 1429756 w 1862292"/>
                        <a:gd name="connsiteY2" fmla="*/ 1506646 h 4331994"/>
                        <a:gd name="connsiteX3" fmla="*/ 1704122 w 1862292"/>
                        <a:gd name="connsiteY3" fmla="*/ 2192040 h 4331994"/>
                        <a:gd name="connsiteX4" fmla="*/ 1674863 w 1862292"/>
                        <a:gd name="connsiteY4" fmla="*/ 2331030 h 4331994"/>
                        <a:gd name="connsiteX5" fmla="*/ 1609026 w 1862292"/>
                        <a:gd name="connsiteY5" fmla="*/ 3157647 h 4331994"/>
                        <a:gd name="connsiteX6" fmla="*/ 1575276 w 1862292"/>
                        <a:gd name="connsiteY6" fmla="*/ 4331994 h 4331994"/>
                        <a:gd name="connsiteX7" fmla="*/ 670449 w 1862292"/>
                        <a:gd name="connsiteY7" fmla="*/ 4297778 h 4331994"/>
                        <a:gd name="connsiteX8" fmla="*/ 445909 w 1862292"/>
                        <a:gd name="connsiteY8" fmla="*/ 2367605 h 4331994"/>
                        <a:gd name="connsiteX9" fmla="*/ 321551 w 1862292"/>
                        <a:gd name="connsiteY9" fmla="*/ 2228616 h 4331994"/>
                        <a:gd name="connsiteX10" fmla="*/ 396603 w 1862292"/>
                        <a:gd name="connsiteY10" fmla="*/ 1399767 h 4331994"/>
                        <a:gd name="connsiteX11" fmla="*/ 7472 w 1862292"/>
                        <a:gd name="connsiteY11" fmla="*/ 1240734 h 4331994"/>
                        <a:gd name="connsiteX12" fmla="*/ 414417 w 1862292"/>
                        <a:gd name="connsiteY12" fmla="*/ 556619 h 4331994"/>
                        <a:gd name="connsiteX13" fmla="*/ 942868 w 1862292"/>
                        <a:gd name="connsiteY13" fmla="*/ 140983 h 4331994"/>
                        <a:gd name="connsiteX14" fmla="*/ 1065902 w 1862292"/>
                        <a:gd name="connsiteY14" fmla="*/ 11871 h 4331994"/>
                        <a:gd name="connsiteX0" fmla="*/ 1065902 w 1862292"/>
                        <a:gd name="connsiteY0" fmla="*/ 11871 h 4331994"/>
                        <a:gd name="connsiteX1" fmla="*/ 1400621 w 1862292"/>
                        <a:gd name="connsiteY1" fmla="*/ 0 h 4331994"/>
                        <a:gd name="connsiteX2" fmla="*/ 1429756 w 1862292"/>
                        <a:gd name="connsiteY2" fmla="*/ 1506646 h 4331994"/>
                        <a:gd name="connsiteX3" fmla="*/ 1704122 w 1862292"/>
                        <a:gd name="connsiteY3" fmla="*/ 2192040 h 4331994"/>
                        <a:gd name="connsiteX4" fmla="*/ 1674863 w 1862292"/>
                        <a:gd name="connsiteY4" fmla="*/ 2331030 h 4331994"/>
                        <a:gd name="connsiteX5" fmla="*/ 1609026 w 1862292"/>
                        <a:gd name="connsiteY5" fmla="*/ 3157647 h 4331994"/>
                        <a:gd name="connsiteX6" fmla="*/ 1575276 w 1862292"/>
                        <a:gd name="connsiteY6" fmla="*/ 4331994 h 4331994"/>
                        <a:gd name="connsiteX7" fmla="*/ 670449 w 1862292"/>
                        <a:gd name="connsiteY7" fmla="*/ 4297778 h 4331994"/>
                        <a:gd name="connsiteX8" fmla="*/ 445909 w 1862292"/>
                        <a:gd name="connsiteY8" fmla="*/ 2367605 h 4331994"/>
                        <a:gd name="connsiteX9" fmla="*/ 321551 w 1862292"/>
                        <a:gd name="connsiteY9" fmla="*/ 2228616 h 4331994"/>
                        <a:gd name="connsiteX10" fmla="*/ 396603 w 1862292"/>
                        <a:gd name="connsiteY10" fmla="*/ 1399767 h 4331994"/>
                        <a:gd name="connsiteX11" fmla="*/ 7472 w 1862292"/>
                        <a:gd name="connsiteY11" fmla="*/ 1240734 h 4331994"/>
                        <a:gd name="connsiteX12" fmla="*/ 414417 w 1862292"/>
                        <a:gd name="connsiteY12" fmla="*/ 556619 h 4331994"/>
                        <a:gd name="connsiteX13" fmla="*/ 942868 w 1862292"/>
                        <a:gd name="connsiteY13" fmla="*/ 140983 h 4331994"/>
                        <a:gd name="connsiteX14" fmla="*/ 1065902 w 1862292"/>
                        <a:gd name="connsiteY14" fmla="*/ 11871 h 4331994"/>
                        <a:gd name="connsiteX0" fmla="*/ 1065902 w 1862292"/>
                        <a:gd name="connsiteY0" fmla="*/ 11871 h 4331994"/>
                        <a:gd name="connsiteX1" fmla="*/ 1400621 w 1862292"/>
                        <a:gd name="connsiteY1" fmla="*/ 0 h 4331994"/>
                        <a:gd name="connsiteX2" fmla="*/ 1429756 w 1862292"/>
                        <a:gd name="connsiteY2" fmla="*/ 1506646 h 4331994"/>
                        <a:gd name="connsiteX3" fmla="*/ 1704122 w 1862292"/>
                        <a:gd name="connsiteY3" fmla="*/ 2192040 h 4331994"/>
                        <a:gd name="connsiteX4" fmla="*/ 1674863 w 1862292"/>
                        <a:gd name="connsiteY4" fmla="*/ 2331030 h 4331994"/>
                        <a:gd name="connsiteX5" fmla="*/ 1609026 w 1862292"/>
                        <a:gd name="connsiteY5" fmla="*/ 3157647 h 4331994"/>
                        <a:gd name="connsiteX6" fmla="*/ 1575276 w 1862292"/>
                        <a:gd name="connsiteY6" fmla="*/ 4331994 h 4331994"/>
                        <a:gd name="connsiteX7" fmla="*/ 670449 w 1862292"/>
                        <a:gd name="connsiteY7" fmla="*/ 4297778 h 4331994"/>
                        <a:gd name="connsiteX8" fmla="*/ 445909 w 1862292"/>
                        <a:gd name="connsiteY8" fmla="*/ 2367605 h 4331994"/>
                        <a:gd name="connsiteX9" fmla="*/ 321551 w 1862292"/>
                        <a:gd name="connsiteY9" fmla="*/ 2228616 h 4331994"/>
                        <a:gd name="connsiteX10" fmla="*/ 396603 w 1862292"/>
                        <a:gd name="connsiteY10" fmla="*/ 1399767 h 4331994"/>
                        <a:gd name="connsiteX11" fmla="*/ 7472 w 1862292"/>
                        <a:gd name="connsiteY11" fmla="*/ 1240734 h 4331994"/>
                        <a:gd name="connsiteX12" fmla="*/ 377841 w 1862292"/>
                        <a:gd name="connsiteY12" fmla="*/ 563934 h 4331994"/>
                        <a:gd name="connsiteX13" fmla="*/ 942868 w 1862292"/>
                        <a:gd name="connsiteY13" fmla="*/ 140983 h 4331994"/>
                        <a:gd name="connsiteX14" fmla="*/ 1065902 w 1862292"/>
                        <a:gd name="connsiteY14" fmla="*/ 11871 h 4331994"/>
                        <a:gd name="connsiteX0" fmla="*/ 1066201 w 1862591"/>
                        <a:gd name="connsiteY0" fmla="*/ 11871 h 4331994"/>
                        <a:gd name="connsiteX1" fmla="*/ 1400920 w 1862591"/>
                        <a:gd name="connsiteY1" fmla="*/ 0 h 4331994"/>
                        <a:gd name="connsiteX2" fmla="*/ 1430055 w 1862591"/>
                        <a:gd name="connsiteY2" fmla="*/ 1506646 h 4331994"/>
                        <a:gd name="connsiteX3" fmla="*/ 1704421 w 1862591"/>
                        <a:gd name="connsiteY3" fmla="*/ 2192040 h 4331994"/>
                        <a:gd name="connsiteX4" fmla="*/ 1675162 w 1862591"/>
                        <a:gd name="connsiteY4" fmla="*/ 2331030 h 4331994"/>
                        <a:gd name="connsiteX5" fmla="*/ 1609325 w 1862591"/>
                        <a:gd name="connsiteY5" fmla="*/ 3157647 h 4331994"/>
                        <a:gd name="connsiteX6" fmla="*/ 1575575 w 1862591"/>
                        <a:gd name="connsiteY6" fmla="*/ 4331994 h 4331994"/>
                        <a:gd name="connsiteX7" fmla="*/ 670748 w 1862591"/>
                        <a:gd name="connsiteY7" fmla="*/ 4297778 h 4331994"/>
                        <a:gd name="connsiteX8" fmla="*/ 446208 w 1862591"/>
                        <a:gd name="connsiteY8" fmla="*/ 2367605 h 4331994"/>
                        <a:gd name="connsiteX9" fmla="*/ 321850 w 1862591"/>
                        <a:gd name="connsiteY9" fmla="*/ 2228616 h 4331994"/>
                        <a:gd name="connsiteX10" fmla="*/ 396902 w 1862591"/>
                        <a:gd name="connsiteY10" fmla="*/ 1399767 h 4331994"/>
                        <a:gd name="connsiteX11" fmla="*/ 7771 w 1862591"/>
                        <a:gd name="connsiteY11" fmla="*/ 1240734 h 4331994"/>
                        <a:gd name="connsiteX12" fmla="*/ 378140 w 1862591"/>
                        <a:gd name="connsiteY12" fmla="*/ 563934 h 4331994"/>
                        <a:gd name="connsiteX13" fmla="*/ 943167 w 1862591"/>
                        <a:gd name="connsiteY13" fmla="*/ 140983 h 4331994"/>
                        <a:gd name="connsiteX14" fmla="*/ 1066201 w 1862591"/>
                        <a:gd name="connsiteY14" fmla="*/ 11871 h 4331994"/>
                        <a:gd name="connsiteX0" fmla="*/ 1066201 w 1898415"/>
                        <a:gd name="connsiteY0" fmla="*/ 11871 h 4331994"/>
                        <a:gd name="connsiteX1" fmla="*/ 1400920 w 1898415"/>
                        <a:gd name="connsiteY1" fmla="*/ 0 h 4331994"/>
                        <a:gd name="connsiteX2" fmla="*/ 1430055 w 1898415"/>
                        <a:gd name="connsiteY2" fmla="*/ 1506646 h 4331994"/>
                        <a:gd name="connsiteX3" fmla="*/ 1704421 w 1898415"/>
                        <a:gd name="connsiteY3" fmla="*/ 2192040 h 4331994"/>
                        <a:gd name="connsiteX4" fmla="*/ 1675162 w 1898415"/>
                        <a:gd name="connsiteY4" fmla="*/ 2331030 h 4331994"/>
                        <a:gd name="connsiteX5" fmla="*/ 1609325 w 1898415"/>
                        <a:gd name="connsiteY5" fmla="*/ 3157647 h 4331994"/>
                        <a:gd name="connsiteX6" fmla="*/ 1575575 w 1898415"/>
                        <a:gd name="connsiteY6" fmla="*/ 4331994 h 4331994"/>
                        <a:gd name="connsiteX7" fmla="*/ 670748 w 1898415"/>
                        <a:gd name="connsiteY7" fmla="*/ 4297778 h 4331994"/>
                        <a:gd name="connsiteX8" fmla="*/ 446208 w 1898415"/>
                        <a:gd name="connsiteY8" fmla="*/ 2367605 h 4331994"/>
                        <a:gd name="connsiteX9" fmla="*/ 321850 w 1898415"/>
                        <a:gd name="connsiteY9" fmla="*/ 2228616 h 4331994"/>
                        <a:gd name="connsiteX10" fmla="*/ 396902 w 1898415"/>
                        <a:gd name="connsiteY10" fmla="*/ 1399767 h 4331994"/>
                        <a:gd name="connsiteX11" fmla="*/ 7771 w 1898415"/>
                        <a:gd name="connsiteY11" fmla="*/ 1240734 h 4331994"/>
                        <a:gd name="connsiteX12" fmla="*/ 378140 w 1898415"/>
                        <a:gd name="connsiteY12" fmla="*/ 563934 h 4331994"/>
                        <a:gd name="connsiteX13" fmla="*/ 943167 w 1898415"/>
                        <a:gd name="connsiteY13" fmla="*/ 140983 h 4331994"/>
                        <a:gd name="connsiteX14" fmla="*/ 1066201 w 1898415"/>
                        <a:gd name="connsiteY14" fmla="*/ 11871 h 4331994"/>
                        <a:gd name="connsiteX0" fmla="*/ 1066201 w 1825955"/>
                        <a:gd name="connsiteY0" fmla="*/ 11871 h 4331994"/>
                        <a:gd name="connsiteX1" fmla="*/ 1400920 w 1825955"/>
                        <a:gd name="connsiteY1" fmla="*/ 0 h 4331994"/>
                        <a:gd name="connsiteX2" fmla="*/ 1430055 w 1825955"/>
                        <a:gd name="connsiteY2" fmla="*/ 1506646 h 4331994"/>
                        <a:gd name="connsiteX3" fmla="*/ 1704421 w 1825955"/>
                        <a:gd name="connsiteY3" fmla="*/ 2192040 h 4331994"/>
                        <a:gd name="connsiteX4" fmla="*/ 1675162 w 1825955"/>
                        <a:gd name="connsiteY4" fmla="*/ 2331030 h 4331994"/>
                        <a:gd name="connsiteX5" fmla="*/ 1609325 w 1825955"/>
                        <a:gd name="connsiteY5" fmla="*/ 3157647 h 4331994"/>
                        <a:gd name="connsiteX6" fmla="*/ 1575575 w 1825955"/>
                        <a:gd name="connsiteY6" fmla="*/ 4331994 h 4331994"/>
                        <a:gd name="connsiteX7" fmla="*/ 670748 w 1825955"/>
                        <a:gd name="connsiteY7" fmla="*/ 4297778 h 4331994"/>
                        <a:gd name="connsiteX8" fmla="*/ 446208 w 1825955"/>
                        <a:gd name="connsiteY8" fmla="*/ 2367605 h 4331994"/>
                        <a:gd name="connsiteX9" fmla="*/ 321850 w 1825955"/>
                        <a:gd name="connsiteY9" fmla="*/ 2228616 h 4331994"/>
                        <a:gd name="connsiteX10" fmla="*/ 396902 w 1825955"/>
                        <a:gd name="connsiteY10" fmla="*/ 1399767 h 4331994"/>
                        <a:gd name="connsiteX11" fmla="*/ 7771 w 1825955"/>
                        <a:gd name="connsiteY11" fmla="*/ 1240734 h 4331994"/>
                        <a:gd name="connsiteX12" fmla="*/ 378140 w 1825955"/>
                        <a:gd name="connsiteY12" fmla="*/ 563934 h 4331994"/>
                        <a:gd name="connsiteX13" fmla="*/ 943167 w 1825955"/>
                        <a:gd name="connsiteY13" fmla="*/ 140983 h 4331994"/>
                        <a:gd name="connsiteX14" fmla="*/ 1066201 w 1825955"/>
                        <a:gd name="connsiteY14" fmla="*/ 11871 h 4331994"/>
                        <a:gd name="connsiteX0" fmla="*/ 1066201 w 1825955"/>
                        <a:gd name="connsiteY0" fmla="*/ 11871 h 4331994"/>
                        <a:gd name="connsiteX1" fmla="*/ 1400920 w 1825955"/>
                        <a:gd name="connsiteY1" fmla="*/ 0 h 4331994"/>
                        <a:gd name="connsiteX2" fmla="*/ 1430055 w 1825955"/>
                        <a:gd name="connsiteY2" fmla="*/ 1506646 h 4331994"/>
                        <a:gd name="connsiteX3" fmla="*/ 1704421 w 1825955"/>
                        <a:gd name="connsiteY3" fmla="*/ 2192040 h 4331994"/>
                        <a:gd name="connsiteX4" fmla="*/ 1675162 w 1825955"/>
                        <a:gd name="connsiteY4" fmla="*/ 2331030 h 4331994"/>
                        <a:gd name="connsiteX5" fmla="*/ 1609325 w 1825955"/>
                        <a:gd name="connsiteY5" fmla="*/ 3157647 h 4331994"/>
                        <a:gd name="connsiteX6" fmla="*/ 1575575 w 1825955"/>
                        <a:gd name="connsiteY6" fmla="*/ 4331994 h 4331994"/>
                        <a:gd name="connsiteX7" fmla="*/ 670748 w 1825955"/>
                        <a:gd name="connsiteY7" fmla="*/ 4297778 h 4331994"/>
                        <a:gd name="connsiteX8" fmla="*/ 446208 w 1825955"/>
                        <a:gd name="connsiteY8" fmla="*/ 2367605 h 4331994"/>
                        <a:gd name="connsiteX9" fmla="*/ 321850 w 1825955"/>
                        <a:gd name="connsiteY9" fmla="*/ 2228616 h 4331994"/>
                        <a:gd name="connsiteX10" fmla="*/ 396902 w 1825955"/>
                        <a:gd name="connsiteY10" fmla="*/ 1399767 h 4331994"/>
                        <a:gd name="connsiteX11" fmla="*/ 7771 w 1825955"/>
                        <a:gd name="connsiteY11" fmla="*/ 1240734 h 4331994"/>
                        <a:gd name="connsiteX12" fmla="*/ 378140 w 1825955"/>
                        <a:gd name="connsiteY12" fmla="*/ 563934 h 4331994"/>
                        <a:gd name="connsiteX13" fmla="*/ 943167 w 1825955"/>
                        <a:gd name="connsiteY13" fmla="*/ 140983 h 4331994"/>
                        <a:gd name="connsiteX14" fmla="*/ 1066201 w 1825955"/>
                        <a:gd name="connsiteY14" fmla="*/ 11871 h 4331994"/>
                        <a:gd name="connsiteX0" fmla="*/ 1066201 w 1825955"/>
                        <a:gd name="connsiteY0" fmla="*/ 11871 h 4331994"/>
                        <a:gd name="connsiteX1" fmla="*/ 1400920 w 1825955"/>
                        <a:gd name="connsiteY1" fmla="*/ 0 h 4331994"/>
                        <a:gd name="connsiteX2" fmla="*/ 1430055 w 1825955"/>
                        <a:gd name="connsiteY2" fmla="*/ 1506646 h 4331994"/>
                        <a:gd name="connsiteX3" fmla="*/ 1704421 w 1825955"/>
                        <a:gd name="connsiteY3" fmla="*/ 2192040 h 4331994"/>
                        <a:gd name="connsiteX4" fmla="*/ 1675162 w 1825955"/>
                        <a:gd name="connsiteY4" fmla="*/ 2331030 h 4331994"/>
                        <a:gd name="connsiteX5" fmla="*/ 1609325 w 1825955"/>
                        <a:gd name="connsiteY5" fmla="*/ 3157647 h 4331994"/>
                        <a:gd name="connsiteX6" fmla="*/ 1575575 w 1825955"/>
                        <a:gd name="connsiteY6" fmla="*/ 4331994 h 4331994"/>
                        <a:gd name="connsiteX7" fmla="*/ 670748 w 1825955"/>
                        <a:gd name="connsiteY7" fmla="*/ 4297778 h 4331994"/>
                        <a:gd name="connsiteX8" fmla="*/ 446208 w 1825955"/>
                        <a:gd name="connsiteY8" fmla="*/ 2367605 h 4331994"/>
                        <a:gd name="connsiteX9" fmla="*/ 321850 w 1825955"/>
                        <a:gd name="connsiteY9" fmla="*/ 2228616 h 4331994"/>
                        <a:gd name="connsiteX10" fmla="*/ 396902 w 1825955"/>
                        <a:gd name="connsiteY10" fmla="*/ 1399767 h 4331994"/>
                        <a:gd name="connsiteX11" fmla="*/ 7771 w 1825955"/>
                        <a:gd name="connsiteY11" fmla="*/ 1240734 h 4331994"/>
                        <a:gd name="connsiteX12" fmla="*/ 378140 w 1825955"/>
                        <a:gd name="connsiteY12" fmla="*/ 563934 h 4331994"/>
                        <a:gd name="connsiteX13" fmla="*/ 943167 w 1825955"/>
                        <a:gd name="connsiteY13" fmla="*/ 140983 h 4331994"/>
                        <a:gd name="connsiteX14" fmla="*/ 1066201 w 1825955"/>
                        <a:gd name="connsiteY14" fmla="*/ 11871 h 4331994"/>
                        <a:gd name="connsiteX0" fmla="*/ 1066201 w 1839796"/>
                        <a:gd name="connsiteY0" fmla="*/ 11871 h 4331994"/>
                        <a:gd name="connsiteX1" fmla="*/ 1400920 w 1839796"/>
                        <a:gd name="connsiteY1" fmla="*/ 0 h 4331994"/>
                        <a:gd name="connsiteX2" fmla="*/ 1466631 w 1839796"/>
                        <a:gd name="connsiteY2" fmla="*/ 1521276 h 4331994"/>
                        <a:gd name="connsiteX3" fmla="*/ 1704421 w 1839796"/>
                        <a:gd name="connsiteY3" fmla="*/ 2192040 h 4331994"/>
                        <a:gd name="connsiteX4" fmla="*/ 1675162 w 1839796"/>
                        <a:gd name="connsiteY4" fmla="*/ 2331030 h 4331994"/>
                        <a:gd name="connsiteX5" fmla="*/ 1609325 w 1839796"/>
                        <a:gd name="connsiteY5" fmla="*/ 3157647 h 4331994"/>
                        <a:gd name="connsiteX6" fmla="*/ 1575575 w 1839796"/>
                        <a:gd name="connsiteY6" fmla="*/ 4331994 h 4331994"/>
                        <a:gd name="connsiteX7" fmla="*/ 670748 w 1839796"/>
                        <a:gd name="connsiteY7" fmla="*/ 4297778 h 4331994"/>
                        <a:gd name="connsiteX8" fmla="*/ 446208 w 1839796"/>
                        <a:gd name="connsiteY8" fmla="*/ 2367605 h 4331994"/>
                        <a:gd name="connsiteX9" fmla="*/ 321850 w 1839796"/>
                        <a:gd name="connsiteY9" fmla="*/ 2228616 h 4331994"/>
                        <a:gd name="connsiteX10" fmla="*/ 396902 w 1839796"/>
                        <a:gd name="connsiteY10" fmla="*/ 1399767 h 4331994"/>
                        <a:gd name="connsiteX11" fmla="*/ 7771 w 1839796"/>
                        <a:gd name="connsiteY11" fmla="*/ 1240734 h 4331994"/>
                        <a:gd name="connsiteX12" fmla="*/ 378140 w 1839796"/>
                        <a:gd name="connsiteY12" fmla="*/ 563934 h 4331994"/>
                        <a:gd name="connsiteX13" fmla="*/ 943167 w 1839796"/>
                        <a:gd name="connsiteY13" fmla="*/ 140983 h 4331994"/>
                        <a:gd name="connsiteX14" fmla="*/ 1066201 w 1839796"/>
                        <a:gd name="connsiteY14" fmla="*/ 11871 h 4331994"/>
                        <a:gd name="connsiteX0" fmla="*/ 1066201 w 1744896"/>
                        <a:gd name="connsiteY0" fmla="*/ 11871 h 4331994"/>
                        <a:gd name="connsiteX1" fmla="*/ 1400920 w 1744896"/>
                        <a:gd name="connsiteY1" fmla="*/ 0 h 4331994"/>
                        <a:gd name="connsiteX2" fmla="*/ 1466631 w 1744896"/>
                        <a:gd name="connsiteY2" fmla="*/ 1521276 h 4331994"/>
                        <a:gd name="connsiteX3" fmla="*/ 1704421 w 1744896"/>
                        <a:gd name="connsiteY3" fmla="*/ 2192040 h 4331994"/>
                        <a:gd name="connsiteX4" fmla="*/ 1675162 w 1744896"/>
                        <a:gd name="connsiteY4" fmla="*/ 2331030 h 4331994"/>
                        <a:gd name="connsiteX5" fmla="*/ 1609325 w 1744896"/>
                        <a:gd name="connsiteY5" fmla="*/ 3157647 h 4331994"/>
                        <a:gd name="connsiteX6" fmla="*/ 1575575 w 1744896"/>
                        <a:gd name="connsiteY6" fmla="*/ 4331994 h 4331994"/>
                        <a:gd name="connsiteX7" fmla="*/ 670748 w 1744896"/>
                        <a:gd name="connsiteY7" fmla="*/ 4297778 h 4331994"/>
                        <a:gd name="connsiteX8" fmla="*/ 446208 w 1744896"/>
                        <a:gd name="connsiteY8" fmla="*/ 2367605 h 4331994"/>
                        <a:gd name="connsiteX9" fmla="*/ 321850 w 1744896"/>
                        <a:gd name="connsiteY9" fmla="*/ 2228616 h 4331994"/>
                        <a:gd name="connsiteX10" fmla="*/ 396902 w 1744896"/>
                        <a:gd name="connsiteY10" fmla="*/ 1399767 h 4331994"/>
                        <a:gd name="connsiteX11" fmla="*/ 7771 w 1744896"/>
                        <a:gd name="connsiteY11" fmla="*/ 1240734 h 4331994"/>
                        <a:gd name="connsiteX12" fmla="*/ 378140 w 1744896"/>
                        <a:gd name="connsiteY12" fmla="*/ 563934 h 4331994"/>
                        <a:gd name="connsiteX13" fmla="*/ 943167 w 1744896"/>
                        <a:gd name="connsiteY13" fmla="*/ 140983 h 4331994"/>
                        <a:gd name="connsiteX14" fmla="*/ 1066201 w 1744896"/>
                        <a:gd name="connsiteY14" fmla="*/ 11871 h 4331994"/>
                        <a:gd name="connsiteX0" fmla="*/ 1066201 w 1805064"/>
                        <a:gd name="connsiteY0" fmla="*/ 11871 h 4331994"/>
                        <a:gd name="connsiteX1" fmla="*/ 1400920 w 1805064"/>
                        <a:gd name="connsiteY1" fmla="*/ 0 h 4331994"/>
                        <a:gd name="connsiteX2" fmla="*/ 1466631 w 1805064"/>
                        <a:gd name="connsiteY2" fmla="*/ 1521276 h 4331994"/>
                        <a:gd name="connsiteX3" fmla="*/ 1704421 w 1805064"/>
                        <a:gd name="connsiteY3" fmla="*/ 2192040 h 4331994"/>
                        <a:gd name="connsiteX4" fmla="*/ 1675162 w 1805064"/>
                        <a:gd name="connsiteY4" fmla="*/ 2331030 h 4331994"/>
                        <a:gd name="connsiteX5" fmla="*/ 1609325 w 1805064"/>
                        <a:gd name="connsiteY5" fmla="*/ 3157647 h 4331994"/>
                        <a:gd name="connsiteX6" fmla="*/ 1575575 w 1805064"/>
                        <a:gd name="connsiteY6" fmla="*/ 4331994 h 4331994"/>
                        <a:gd name="connsiteX7" fmla="*/ 670748 w 1805064"/>
                        <a:gd name="connsiteY7" fmla="*/ 4297778 h 4331994"/>
                        <a:gd name="connsiteX8" fmla="*/ 446208 w 1805064"/>
                        <a:gd name="connsiteY8" fmla="*/ 2367605 h 4331994"/>
                        <a:gd name="connsiteX9" fmla="*/ 321850 w 1805064"/>
                        <a:gd name="connsiteY9" fmla="*/ 2228616 h 4331994"/>
                        <a:gd name="connsiteX10" fmla="*/ 396902 w 1805064"/>
                        <a:gd name="connsiteY10" fmla="*/ 1399767 h 4331994"/>
                        <a:gd name="connsiteX11" fmla="*/ 7771 w 1805064"/>
                        <a:gd name="connsiteY11" fmla="*/ 1240734 h 4331994"/>
                        <a:gd name="connsiteX12" fmla="*/ 378140 w 1805064"/>
                        <a:gd name="connsiteY12" fmla="*/ 563934 h 4331994"/>
                        <a:gd name="connsiteX13" fmla="*/ 943167 w 1805064"/>
                        <a:gd name="connsiteY13" fmla="*/ 140983 h 4331994"/>
                        <a:gd name="connsiteX14" fmla="*/ 1066201 w 1805064"/>
                        <a:gd name="connsiteY14" fmla="*/ 11871 h 4331994"/>
                        <a:gd name="connsiteX0" fmla="*/ 1066201 w 1804335"/>
                        <a:gd name="connsiteY0" fmla="*/ 11871 h 4331994"/>
                        <a:gd name="connsiteX1" fmla="*/ 1400920 w 1804335"/>
                        <a:gd name="connsiteY1" fmla="*/ 0 h 4331994"/>
                        <a:gd name="connsiteX2" fmla="*/ 1463826 w 1804335"/>
                        <a:gd name="connsiteY2" fmla="*/ 1524081 h 4331994"/>
                        <a:gd name="connsiteX3" fmla="*/ 1704421 w 1804335"/>
                        <a:gd name="connsiteY3" fmla="*/ 2192040 h 4331994"/>
                        <a:gd name="connsiteX4" fmla="*/ 1675162 w 1804335"/>
                        <a:gd name="connsiteY4" fmla="*/ 2331030 h 4331994"/>
                        <a:gd name="connsiteX5" fmla="*/ 1609325 w 1804335"/>
                        <a:gd name="connsiteY5" fmla="*/ 3157647 h 4331994"/>
                        <a:gd name="connsiteX6" fmla="*/ 1575575 w 1804335"/>
                        <a:gd name="connsiteY6" fmla="*/ 4331994 h 4331994"/>
                        <a:gd name="connsiteX7" fmla="*/ 670748 w 1804335"/>
                        <a:gd name="connsiteY7" fmla="*/ 4297778 h 4331994"/>
                        <a:gd name="connsiteX8" fmla="*/ 446208 w 1804335"/>
                        <a:gd name="connsiteY8" fmla="*/ 2367605 h 4331994"/>
                        <a:gd name="connsiteX9" fmla="*/ 321850 w 1804335"/>
                        <a:gd name="connsiteY9" fmla="*/ 2228616 h 4331994"/>
                        <a:gd name="connsiteX10" fmla="*/ 396902 w 1804335"/>
                        <a:gd name="connsiteY10" fmla="*/ 1399767 h 4331994"/>
                        <a:gd name="connsiteX11" fmla="*/ 7771 w 1804335"/>
                        <a:gd name="connsiteY11" fmla="*/ 1240734 h 4331994"/>
                        <a:gd name="connsiteX12" fmla="*/ 378140 w 1804335"/>
                        <a:gd name="connsiteY12" fmla="*/ 563934 h 4331994"/>
                        <a:gd name="connsiteX13" fmla="*/ 943167 w 1804335"/>
                        <a:gd name="connsiteY13" fmla="*/ 140983 h 4331994"/>
                        <a:gd name="connsiteX14" fmla="*/ 1066201 w 1804335"/>
                        <a:gd name="connsiteY14" fmla="*/ 11871 h 4331994"/>
                        <a:gd name="connsiteX0" fmla="*/ 1066201 w 1807472"/>
                        <a:gd name="connsiteY0" fmla="*/ 11871 h 4331994"/>
                        <a:gd name="connsiteX1" fmla="*/ 1400920 w 1807472"/>
                        <a:gd name="connsiteY1" fmla="*/ 0 h 4331994"/>
                        <a:gd name="connsiteX2" fmla="*/ 1463826 w 1807472"/>
                        <a:gd name="connsiteY2" fmla="*/ 1524081 h 4331994"/>
                        <a:gd name="connsiteX3" fmla="*/ 1704421 w 1807472"/>
                        <a:gd name="connsiteY3" fmla="*/ 2192040 h 4331994"/>
                        <a:gd name="connsiteX4" fmla="*/ 1675162 w 1807472"/>
                        <a:gd name="connsiteY4" fmla="*/ 2331030 h 4331994"/>
                        <a:gd name="connsiteX5" fmla="*/ 1609325 w 1807472"/>
                        <a:gd name="connsiteY5" fmla="*/ 3157647 h 4331994"/>
                        <a:gd name="connsiteX6" fmla="*/ 1575575 w 1807472"/>
                        <a:gd name="connsiteY6" fmla="*/ 4331994 h 4331994"/>
                        <a:gd name="connsiteX7" fmla="*/ 670748 w 1807472"/>
                        <a:gd name="connsiteY7" fmla="*/ 4297778 h 4331994"/>
                        <a:gd name="connsiteX8" fmla="*/ 446208 w 1807472"/>
                        <a:gd name="connsiteY8" fmla="*/ 2367605 h 4331994"/>
                        <a:gd name="connsiteX9" fmla="*/ 321850 w 1807472"/>
                        <a:gd name="connsiteY9" fmla="*/ 2228616 h 4331994"/>
                        <a:gd name="connsiteX10" fmla="*/ 396902 w 1807472"/>
                        <a:gd name="connsiteY10" fmla="*/ 1399767 h 4331994"/>
                        <a:gd name="connsiteX11" fmla="*/ 7771 w 1807472"/>
                        <a:gd name="connsiteY11" fmla="*/ 1240734 h 4331994"/>
                        <a:gd name="connsiteX12" fmla="*/ 378140 w 1807472"/>
                        <a:gd name="connsiteY12" fmla="*/ 563934 h 4331994"/>
                        <a:gd name="connsiteX13" fmla="*/ 943167 w 1807472"/>
                        <a:gd name="connsiteY13" fmla="*/ 140983 h 4331994"/>
                        <a:gd name="connsiteX14" fmla="*/ 1066201 w 1807472"/>
                        <a:gd name="connsiteY14" fmla="*/ 11871 h 4331994"/>
                        <a:gd name="connsiteX0" fmla="*/ 1066201 w 1807472"/>
                        <a:gd name="connsiteY0" fmla="*/ 11871 h 4331994"/>
                        <a:gd name="connsiteX1" fmla="*/ 1400920 w 1807472"/>
                        <a:gd name="connsiteY1" fmla="*/ 0 h 4331994"/>
                        <a:gd name="connsiteX2" fmla="*/ 1463826 w 1807472"/>
                        <a:gd name="connsiteY2" fmla="*/ 1524081 h 4331994"/>
                        <a:gd name="connsiteX3" fmla="*/ 1704421 w 1807472"/>
                        <a:gd name="connsiteY3" fmla="*/ 2192040 h 4331994"/>
                        <a:gd name="connsiteX4" fmla="*/ 1675162 w 1807472"/>
                        <a:gd name="connsiteY4" fmla="*/ 2331030 h 4331994"/>
                        <a:gd name="connsiteX5" fmla="*/ 1609325 w 1807472"/>
                        <a:gd name="connsiteY5" fmla="*/ 3157647 h 4331994"/>
                        <a:gd name="connsiteX6" fmla="*/ 1575575 w 1807472"/>
                        <a:gd name="connsiteY6" fmla="*/ 4331994 h 4331994"/>
                        <a:gd name="connsiteX7" fmla="*/ 670748 w 1807472"/>
                        <a:gd name="connsiteY7" fmla="*/ 4297778 h 4331994"/>
                        <a:gd name="connsiteX8" fmla="*/ 446208 w 1807472"/>
                        <a:gd name="connsiteY8" fmla="*/ 2367605 h 4331994"/>
                        <a:gd name="connsiteX9" fmla="*/ 321850 w 1807472"/>
                        <a:gd name="connsiteY9" fmla="*/ 2228616 h 4331994"/>
                        <a:gd name="connsiteX10" fmla="*/ 396902 w 1807472"/>
                        <a:gd name="connsiteY10" fmla="*/ 1399767 h 4331994"/>
                        <a:gd name="connsiteX11" fmla="*/ 7771 w 1807472"/>
                        <a:gd name="connsiteY11" fmla="*/ 1240734 h 4331994"/>
                        <a:gd name="connsiteX12" fmla="*/ 378140 w 1807472"/>
                        <a:gd name="connsiteY12" fmla="*/ 563934 h 4331994"/>
                        <a:gd name="connsiteX13" fmla="*/ 943167 w 1807472"/>
                        <a:gd name="connsiteY13" fmla="*/ 140983 h 4331994"/>
                        <a:gd name="connsiteX14" fmla="*/ 1066201 w 1807472"/>
                        <a:gd name="connsiteY14" fmla="*/ 11871 h 4331994"/>
                        <a:gd name="connsiteX0" fmla="*/ 1066201 w 1807472"/>
                        <a:gd name="connsiteY0" fmla="*/ 11871 h 4331994"/>
                        <a:gd name="connsiteX1" fmla="*/ 1400920 w 1807472"/>
                        <a:gd name="connsiteY1" fmla="*/ 0 h 4331994"/>
                        <a:gd name="connsiteX2" fmla="*/ 1463826 w 1807472"/>
                        <a:gd name="connsiteY2" fmla="*/ 1524081 h 4331994"/>
                        <a:gd name="connsiteX3" fmla="*/ 1704421 w 1807472"/>
                        <a:gd name="connsiteY3" fmla="*/ 2192040 h 4331994"/>
                        <a:gd name="connsiteX4" fmla="*/ 1675162 w 1807472"/>
                        <a:gd name="connsiteY4" fmla="*/ 2331030 h 4331994"/>
                        <a:gd name="connsiteX5" fmla="*/ 1609325 w 1807472"/>
                        <a:gd name="connsiteY5" fmla="*/ 3157647 h 4331994"/>
                        <a:gd name="connsiteX6" fmla="*/ 1575575 w 1807472"/>
                        <a:gd name="connsiteY6" fmla="*/ 4331994 h 4331994"/>
                        <a:gd name="connsiteX7" fmla="*/ 670748 w 1807472"/>
                        <a:gd name="connsiteY7" fmla="*/ 4297778 h 4331994"/>
                        <a:gd name="connsiteX8" fmla="*/ 446208 w 1807472"/>
                        <a:gd name="connsiteY8" fmla="*/ 2367605 h 4331994"/>
                        <a:gd name="connsiteX9" fmla="*/ 321850 w 1807472"/>
                        <a:gd name="connsiteY9" fmla="*/ 2228616 h 4331994"/>
                        <a:gd name="connsiteX10" fmla="*/ 396902 w 1807472"/>
                        <a:gd name="connsiteY10" fmla="*/ 1399767 h 4331994"/>
                        <a:gd name="connsiteX11" fmla="*/ 7771 w 1807472"/>
                        <a:gd name="connsiteY11" fmla="*/ 1240734 h 4331994"/>
                        <a:gd name="connsiteX12" fmla="*/ 378140 w 1807472"/>
                        <a:gd name="connsiteY12" fmla="*/ 563934 h 4331994"/>
                        <a:gd name="connsiteX13" fmla="*/ 943167 w 1807472"/>
                        <a:gd name="connsiteY13" fmla="*/ 140983 h 4331994"/>
                        <a:gd name="connsiteX14" fmla="*/ 1066201 w 1807472"/>
                        <a:gd name="connsiteY14" fmla="*/ 11871 h 4331994"/>
                        <a:gd name="connsiteX0" fmla="*/ 1066201 w 1807472"/>
                        <a:gd name="connsiteY0" fmla="*/ 11871 h 4331994"/>
                        <a:gd name="connsiteX1" fmla="*/ 1400920 w 1807472"/>
                        <a:gd name="connsiteY1" fmla="*/ 0 h 4331994"/>
                        <a:gd name="connsiteX2" fmla="*/ 1463826 w 1807472"/>
                        <a:gd name="connsiteY2" fmla="*/ 1524081 h 4331994"/>
                        <a:gd name="connsiteX3" fmla="*/ 1704421 w 1807472"/>
                        <a:gd name="connsiteY3" fmla="*/ 2192040 h 4331994"/>
                        <a:gd name="connsiteX4" fmla="*/ 1675162 w 1807472"/>
                        <a:gd name="connsiteY4" fmla="*/ 2331030 h 4331994"/>
                        <a:gd name="connsiteX5" fmla="*/ 1609325 w 1807472"/>
                        <a:gd name="connsiteY5" fmla="*/ 3157647 h 4331994"/>
                        <a:gd name="connsiteX6" fmla="*/ 1575575 w 1807472"/>
                        <a:gd name="connsiteY6" fmla="*/ 4331994 h 4331994"/>
                        <a:gd name="connsiteX7" fmla="*/ 670748 w 1807472"/>
                        <a:gd name="connsiteY7" fmla="*/ 4297778 h 4331994"/>
                        <a:gd name="connsiteX8" fmla="*/ 446208 w 1807472"/>
                        <a:gd name="connsiteY8" fmla="*/ 2367605 h 4331994"/>
                        <a:gd name="connsiteX9" fmla="*/ 321850 w 1807472"/>
                        <a:gd name="connsiteY9" fmla="*/ 2228616 h 4331994"/>
                        <a:gd name="connsiteX10" fmla="*/ 396902 w 1807472"/>
                        <a:gd name="connsiteY10" fmla="*/ 1399767 h 4331994"/>
                        <a:gd name="connsiteX11" fmla="*/ 7771 w 1807472"/>
                        <a:gd name="connsiteY11" fmla="*/ 1240734 h 4331994"/>
                        <a:gd name="connsiteX12" fmla="*/ 378140 w 1807472"/>
                        <a:gd name="connsiteY12" fmla="*/ 563934 h 4331994"/>
                        <a:gd name="connsiteX13" fmla="*/ 943167 w 1807472"/>
                        <a:gd name="connsiteY13" fmla="*/ 140983 h 4331994"/>
                        <a:gd name="connsiteX14" fmla="*/ 1066201 w 1807472"/>
                        <a:gd name="connsiteY14" fmla="*/ 11871 h 4331994"/>
                        <a:gd name="connsiteX0" fmla="*/ 1066201 w 1807472"/>
                        <a:gd name="connsiteY0" fmla="*/ 11871 h 4331994"/>
                        <a:gd name="connsiteX1" fmla="*/ 1400920 w 1807472"/>
                        <a:gd name="connsiteY1" fmla="*/ 0 h 4331994"/>
                        <a:gd name="connsiteX2" fmla="*/ 1463826 w 1807472"/>
                        <a:gd name="connsiteY2" fmla="*/ 1524081 h 4331994"/>
                        <a:gd name="connsiteX3" fmla="*/ 1704421 w 1807472"/>
                        <a:gd name="connsiteY3" fmla="*/ 2192040 h 4331994"/>
                        <a:gd name="connsiteX4" fmla="*/ 1675162 w 1807472"/>
                        <a:gd name="connsiteY4" fmla="*/ 2331030 h 4331994"/>
                        <a:gd name="connsiteX5" fmla="*/ 1609325 w 1807472"/>
                        <a:gd name="connsiteY5" fmla="*/ 3157647 h 4331994"/>
                        <a:gd name="connsiteX6" fmla="*/ 1575575 w 1807472"/>
                        <a:gd name="connsiteY6" fmla="*/ 4331994 h 4331994"/>
                        <a:gd name="connsiteX7" fmla="*/ 670748 w 1807472"/>
                        <a:gd name="connsiteY7" fmla="*/ 4297778 h 4331994"/>
                        <a:gd name="connsiteX8" fmla="*/ 446208 w 1807472"/>
                        <a:gd name="connsiteY8" fmla="*/ 2367605 h 4331994"/>
                        <a:gd name="connsiteX9" fmla="*/ 321850 w 1807472"/>
                        <a:gd name="connsiteY9" fmla="*/ 2228616 h 4331994"/>
                        <a:gd name="connsiteX10" fmla="*/ 396902 w 1807472"/>
                        <a:gd name="connsiteY10" fmla="*/ 1399767 h 4331994"/>
                        <a:gd name="connsiteX11" fmla="*/ 7771 w 1807472"/>
                        <a:gd name="connsiteY11" fmla="*/ 1240734 h 4331994"/>
                        <a:gd name="connsiteX12" fmla="*/ 378140 w 1807472"/>
                        <a:gd name="connsiteY12" fmla="*/ 563934 h 4331994"/>
                        <a:gd name="connsiteX13" fmla="*/ 943167 w 1807472"/>
                        <a:gd name="connsiteY13" fmla="*/ 140983 h 4331994"/>
                        <a:gd name="connsiteX14" fmla="*/ 1066201 w 1807472"/>
                        <a:gd name="connsiteY14" fmla="*/ 11871 h 4331994"/>
                        <a:gd name="connsiteX0" fmla="*/ 1066201 w 1807472"/>
                        <a:gd name="connsiteY0" fmla="*/ 11871 h 4331994"/>
                        <a:gd name="connsiteX1" fmla="*/ 1400920 w 1807472"/>
                        <a:gd name="connsiteY1" fmla="*/ 0 h 4331994"/>
                        <a:gd name="connsiteX2" fmla="*/ 1463826 w 1807472"/>
                        <a:gd name="connsiteY2" fmla="*/ 1524081 h 4331994"/>
                        <a:gd name="connsiteX3" fmla="*/ 1704421 w 1807472"/>
                        <a:gd name="connsiteY3" fmla="*/ 2192040 h 4331994"/>
                        <a:gd name="connsiteX4" fmla="*/ 1675162 w 1807472"/>
                        <a:gd name="connsiteY4" fmla="*/ 2331030 h 4331994"/>
                        <a:gd name="connsiteX5" fmla="*/ 1609325 w 1807472"/>
                        <a:gd name="connsiteY5" fmla="*/ 3157647 h 4331994"/>
                        <a:gd name="connsiteX6" fmla="*/ 1575575 w 1807472"/>
                        <a:gd name="connsiteY6" fmla="*/ 4331994 h 4331994"/>
                        <a:gd name="connsiteX7" fmla="*/ 670748 w 1807472"/>
                        <a:gd name="connsiteY7" fmla="*/ 4297778 h 4331994"/>
                        <a:gd name="connsiteX8" fmla="*/ 446208 w 1807472"/>
                        <a:gd name="connsiteY8" fmla="*/ 2367605 h 4331994"/>
                        <a:gd name="connsiteX9" fmla="*/ 321850 w 1807472"/>
                        <a:gd name="connsiteY9" fmla="*/ 2228616 h 4331994"/>
                        <a:gd name="connsiteX10" fmla="*/ 396902 w 1807472"/>
                        <a:gd name="connsiteY10" fmla="*/ 1399767 h 4331994"/>
                        <a:gd name="connsiteX11" fmla="*/ 7771 w 1807472"/>
                        <a:gd name="connsiteY11" fmla="*/ 1240734 h 4331994"/>
                        <a:gd name="connsiteX12" fmla="*/ 378140 w 1807472"/>
                        <a:gd name="connsiteY12" fmla="*/ 563934 h 4331994"/>
                        <a:gd name="connsiteX13" fmla="*/ 943167 w 1807472"/>
                        <a:gd name="connsiteY13" fmla="*/ 140983 h 4331994"/>
                        <a:gd name="connsiteX14" fmla="*/ 1066201 w 1807472"/>
                        <a:gd name="connsiteY14" fmla="*/ 11871 h 4331994"/>
                        <a:gd name="connsiteX0" fmla="*/ 1066201 w 1815103"/>
                        <a:gd name="connsiteY0" fmla="*/ 11871 h 4331994"/>
                        <a:gd name="connsiteX1" fmla="*/ 1400920 w 1815103"/>
                        <a:gd name="connsiteY1" fmla="*/ 0 h 4331994"/>
                        <a:gd name="connsiteX2" fmla="*/ 1463826 w 1815103"/>
                        <a:gd name="connsiteY2" fmla="*/ 1524081 h 4331994"/>
                        <a:gd name="connsiteX3" fmla="*/ 1704421 w 1815103"/>
                        <a:gd name="connsiteY3" fmla="*/ 2192040 h 4331994"/>
                        <a:gd name="connsiteX4" fmla="*/ 1675162 w 1815103"/>
                        <a:gd name="connsiteY4" fmla="*/ 2331030 h 4331994"/>
                        <a:gd name="connsiteX5" fmla="*/ 1609325 w 1815103"/>
                        <a:gd name="connsiteY5" fmla="*/ 3157647 h 4331994"/>
                        <a:gd name="connsiteX6" fmla="*/ 1575575 w 1815103"/>
                        <a:gd name="connsiteY6" fmla="*/ 4331994 h 4331994"/>
                        <a:gd name="connsiteX7" fmla="*/ 670748 w 1815103"/>
                        <a:gd name="connsiteY7" fmla="*/ 4297778 h 4331994"/>
                        <a:gd name="connsiteX8" fmla="*/ 446208 w 1815103"/>
                        <a:gd name="connsiteY8" fmla="*/ 2367605 h 4331994"/>
                        <a:gd name="connsiteX9" fmla="*/ 321850 w 1815103"/>
                        <a:gd name="connsiteY9" fmla="*/ 2228616 h 4331994"/>
                        <a:gd name="connsiteX10" fmla="*/ 396902 w 1815103"/>
                        <a:gd name="connsiteY10" fmla="*/ 1399767 h 4331994"/>
                        <a:gd name="connsiteX11" fmla="*/ 7771 w 1815103"/>
                        <a:gd name="connsiteY11" fmla="*/ 1240734 h 4331994"/>
                        <a:gd name="connsiteX12" fmla="*/ 378140 w 1815103"/>
                        <a:gd name="connsiteY12" fmla="*/ 563934 h 4331994"/>
                        <a:gd name="connsiteX13" fmla="*/ 943167 w 1815103"/>
                        <a:gd name="connsiteY13" fmla="*/ 140983 h 4331994"/>
                        <a:gd name="connsiteX14" fmla="*/ 1066201 w 1815103"/>
                        <a:gd name="connsiteY14" fmla="*/ 11871 h 43319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815103" h="4331994">
                          <a:moveTo>
                            <a:pt x="1066201" y="11871"/>
                          </a:moveTo>
                          <a:lnTo>
                            <a:pt x="1400920" y="0"/>
                          </a:lnTo>
                          <a:cubicBezTo>
                            <a:pt x="2330609" y="479148"/>
                            <a:pt x="1394786" y="1261598"/>
                            <a:pt x="1463826" y="1524081"/>
                          </a:cubicBezTo>
                          <a:cubicBezTo>
                            <a:pt x="1454931" y="1571785"/>
                            <a:pt x="1614331" y="2072279"/>
                            <a:pt x="1704421" y="2192040"/>
                          </a:cubicBezTo>
                          <a:cubicBezTo>
                            <a:pt x="1746491" y="2323341"/>
                            <a:pt x="1669065" y="2300550"/>
                            <a:pt x="1675162" y="2331030"/>
                          </a:cubicBezTo>
                          <a:cubicBezTo>
                            <a:pt x="1836255" y="2540685"/>
                            <a:pt x="1663719" y="2971676"/>
                            <a:pt x="1609325" y="3157647"/>
                          </a:cubicBezTo>
                          <a:cubicBezTo>
                            <a:pt x="1586631" y="3492360"/>
                            <a:pt x="1694953" y="3991061"/>
                            <a:pt x="1575575" y="4331994"/>
                          </a:cubicBezTo>
                          <a:lnTo>
                            <a:pt x="670748" y="4297778"/>
                          </a:lnTo>
                          <a:cubicBezTo>
                            <a:pt x="535714" y="4174525"/>
                            <a:pt x="445836" y="2888030"/>
                            <a:pt x="446208" y="2367605"/>
                          </a:cubicBezTo>
                          <a:cubicBezTo>
                            <a:pt x="402688" y="2264147"/>
                            <a:pt x="312999" y="2415525"/>
                            <a:pt x="321850" y="2228616"/>
                          </a:cubicBezTo>
                          <a:cubicBezTo>
                            <a:pt x="429828" y="1679777"/>
                            <a:pt x="476071" y="1566852"/>
                            <a:pt x="396902" y="1399767"/>
                          </a:cubicBezTo>
                          <a:cubicBezTo>
                            <a:pt x="252173" y="1659406"/>
                            <a:pt x="-52414" y="1597477"/>
                            <a:pt x="7771" y="1240734"/>
                          </a:cubicBezTo>
                          <a:cubicBezTo>
                            <a:pt x="76363" y="1062644"/>
                            <a:pt x="229698" y="753939"/>
                            <a:pt x="378140" y="563934"/>
                          </a:cubicBezTo>
                          <a:cubicBezTo>
                            <a:pt x="615646" y="100797"/>
                            <a:pt x="766303" y="207035"/>
                            <a:pt x="943167" y="140983"/>
                          </a:cubicBezTo>
                          <a:cubicBezTo>
                            <a:pt x="998309" y="113528"/>
                            <a:pt x="959230" y="86827"/>
                            <a:pt x="1066201" y="11871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>
                        <a:defRPr/>
                      </a:pPr>
                      <a:endParaRPr lang="en-US" kern="0">
                        <a:solidFill>
                          <a:prstClr val="white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66" name="Oval 2"/>
                    <p:cNvSpPr/>
                    <p:nvPr/>
                  </p:nvSpPr>
                  <p:spPr>
                    <a:xfrm>
                      <a:off x="4102791" y="236209"/>
                      <a:ext cx="639259" cy="838171"/>
                    </a:xfrm>
                    <a:custGeom>
                      <a:avLst/>
                      <a:gdLst>
                        <a:gd name="connsiteX0" fmla="*/ 0 w 714950"/>
                        <a:gd name="connsiteY0" fmla="*/ 466406 h 932811"/>
                        <a:gd name="connsiteX1" fmla="*/ 357475 w 714950"/>
                        <a:gd name="connsiteY1" fmla="*/ 0 h 932811"/>
                        <a:gd name="connsiteX2" fmla="*/ 714950 w 714950"/>
                        <a:gd name="connsiteY2" fmla="*/ 466406 h 932811"/>
                        <a:gd name="connsiteX3" fmla="*/ 357475 w 714950"/>
                        <a:gd name="connsiteY3" fmla="*/ 932812 h 932811"/>
                        <a:gd name="connsiteX4" fmla="*/ 0 w 714950"/>
                        <a:gd name="connsiteY4" fmla="*/ 466406 h 932811"/>
                        <a:gd name="connsiteX0" fmla="*/ 1241 w 716191"/>
                        <a:gd name="connsiteY0" fmla="*/ 497091 h 963497"/>
                        <a:gd name="connsiteX1" fmla="*/ 278936 w 716191"/>
                        <a:gd name="connsiteY1" fmla="*/ 0 h 963497"/>
                        <a:gd name="connsiteX2" fmla="*/ 716191 w 716191"/>
                        <a:gd name="connsiteY2" fmla="*/ 497091 h 963497"/>
                        <a:gd name="connsiteX3" fmla="*/ 358716 w 716191"/>
                        <a:gd name="connsiteY3" fmla="*/ 963497 h 963497"/>
                        <a:gd name="connsiteX4" fmla="*/ 1241 w 716191"/>
                        <a:gd name="connsiteY4" fmla="*/ 497091 h 963497"/>
                        <a:gd name="connsiteX0" fmla="*/ 1121 w 716071"/>
                        <a:gd name="connsiteY0" fmla="*/ 505853 h 972259"/>
                        <a:gd name="connsiteX1" fmla="*/ 278816 w 716071"/>
                        <a:gd name="connsiteY1" fmla="*/ 8762 h 972259"/>
                        <a:gd name="connsiteX2" fmla="*/ 716071 w 716071"/>
                        <a:gd name="connsiteY2" fmla="*/ 505853 h 972259"/>
                        <a:gd name="connsiteX3" fmla="*/ 358596 w 716071"/>
                        <a:gd name="connsiteY3" fmla="*/ 972259 h 972259"/>
                        <a:gd name="connsiteX4" fmla="*/ 1121 w 716071"/>
                        <a:gd name="connsiteY4" fmla="*/ 505853 h 972259"/>
                        <a:gd name="connsiteX0" fmla="*/ 1241 w 716191"/>
                        <a:gd name="connsiteY0" fmla="*/ 497173 h 963579"/>
                        <a:gd name="connsiteX1" fmla="*/ 278936 w 716191"/>
                        <a:gd name="connsiteY1" fmla="*/ 82 h 963579"/>
                        <a:gd name="connsiteX2" fmla="*/ 716191 w 716191"/>
                        <a:gd name="connsiteY2" fmla="*/ 497173 h 963579"/>
                        <a:gd name="connsiteX3" fmla="*/ 358716 w 716191"/>
                        <a:gd name="connsiteY3" fmla="*/ 963579 h 963579"/>
                        <a:gd name="connsiteX4" fmla="*/ 1241 w 716191"/>
                        <a:gd name="connsiteY4" fmla="*/ 497173 h 963579"/>
                        <a:gd name="connsiteX0" fmla="*/ 1241 w 716191"/>
                        <a:gd name="connsiteY0" fmla="*/ 497173 h 963579"/>
                        <a:gd name="connsiteX1" fmla="*/ 278936 w 716191"/>
                        <a:gd name="connsiteY1" fmla="*/ 82 h 963579"/>
                        <a:gd name="connsiteX2" fmla="*/ 716191 w 716191"/>
                        <a:gd name="connsiteY2" fmla="*/ 497173 h 963579"/>
                        <a:gd name="connsiteX3" fmla="*/ 358716 w 716191"/>
                        <a:gd name="connsiteY3" fmla="*/ 963579 h 963579"/>
                        <a:gd name="connsiteX4" fmla="*/ 1241 w 716191"/>
                        <a:gd name="connsiteY4" fmla="*/ 497173 h 963579"/>
                        <a:gd name="connsiteX0" fmla="*/ 1241 w 716191"/>
                        <a:gd name="connsiteY0" fmla="*/ 497173 h 963579"/>
                        <a:gd name="connsiteX1" fmla="*/ 278936 w 716191"/>
                        <a:gd name="connsiteY1" fmla="*/ 82 h 963579"/>
                        <a:gd name="connsiteX2" fmla="*/ 716191 w 716191"/>
                        <a:gd name="connsiteY2" fmla="*/ 497173 h 963579"/>
                        <a:gd name="connsiteX3" fmla="*/ 358716 w 716191"/>
                        <a:gd name="connsiteY3" fmla="*/ 963579 h 963579"/>
                        <a:gd name="connsiteX4" fmla="*/ 1241 w 716191"/>
                        <a:gd name="connsiteY4" fmla="*/ 497173 h 963579"/>
                        <a:gd name="connsiteX0" fmla="*/ 1241 w 651753"/>
                        <a:gd name="connsiteY0" fmla="*/ 497173 h 963628"/>
                        <a:gd name="connsiteX1" fmla="*/ 278936 w 651753"/>
                        <a:gd name="connsiteY1" fmla="*/ 82 h 963628"/>
                        <a:gd name="connsiteX2" fmla="*/ 651753 w 651753"/>
                        <a:gd name="connsiteY2" fmla="*/ 518652 h 963628"/>
                        <a:gd name="connsiteX3" fmla="*/ 358716 w 651753"/>
                        <a:gd name="connsiteY3" fmla="*/ 963579 h 963628"/>
                        <a:gd name="connsiteX4" fmla="*/ 1241 w 651753"/>
                        <a:gd name="connsiteY4" fmla="*/ 497173 h 963628"/>
                        <a:gd name="connsiteX0" fmla="*/ 1241 w 654286"/>
                        <a:gd name="connsiteY0" fmla="*/ 497173 h 963628"/>
                        <a:gd name="connsiteX1" fmla="*/ 278936 w 654286"/>
                        <a:gd name="connsiteY1" fmla="*/ 82 h 963628"/>
                        <a:gd name="connsiteX2" fmla="*/ 651753 w 654286"/>
                        <a:gd name="connsiteY2" fmla="*/ 518652 h 963628"/>
                        <a:gd name="connsiteX3" fmla="*/ 358716 w 654286"/>
                        <a:gd name="connsiteY3" fmla="*/ 963579 h 963628"/>
                        <a:gd name="connsiteX4" fmla="*/ 1241 w 654286"/>
                        <a:gd name="connsiteY4" fmla="*/ 497173 h 963628"/>
                        <a:gd name="connsiteX0" fmla="*/ 1241 w 681630"/>
                        <a:gd name="connsiteY0" fmla="*/ 497173 h 963827"/>
                        <a:gd name="connsiteX1" fmla="*/ 278936 w 681630"/>
                        <a:gd name="connsiteY1" fmla="*/ 82 h 963827"/>
                        <a:gd name="connsiteX2" fmla="*/ 679369 w 681630"/>
                        <a:gd name="connsiteY2" fmla="*/ 543200 h 963827"/>
                        <a:gd name="connsiteX3" fmla="*/ 358716 w 681630"/>
                        <a:gd name="connsiteY3" fmla="*/ 963579 h 963827"/>
                        <a:gd name="connsiteX4" fmla="*/ 1241 w 681630"/>
                        <a:gd name="connsiteY4" fmla="*/ 497173 h 963827"/>
                        <a:gd name="connsiteX0" fmla="*/ 2759 w 618711"/>
                        <a:gd name="connsiteY0" fmla="*/ 527851 h 963601"/>
                        <a:gd name="connsiteX1" fmla="*/ 216017 w 618711"/>
                        <a:gd name="connsiteY1" fmla="*/ 75 h 963601"/>
                        <a:gd name="connsiteX2" fmla="*/ 616450 w 618711"/>
                        <a:gd name="connsiteY2" fmla="*/ 543193 h 963601"/>
                        <a:gd name="connsiteX3" fmla="*/ 295797 w 618711"/>
                        <a:gd name="connsiteY3" fmla="*/ 963572 h 963601"/>
                        <a:gd name="connsiteX4" fmla="*/ 2759 w 618711"/>
                        <a:gd name="connsiteY4" fmla="*/ 527851 h 963601"/>
                        <a:gd name="connsiteX0" fmla="*/ 6958 w 622910"/>
                        <a:gd name="connsiteY0" fmla="*/ 527851 h 963601"/>
                        <a:gd name="connsiteX1" fmla="*/ 220216 w 622910"/>
                        <a:gd name="connsiteY1" fmla="*/ 75 h 963601"/>
                        <a:gd name="connsiteX2" fmla="*/ 620649 w 622910"/>
                        <a:gd name="connsiteY2" fmla="*/ 543193 h 963601"/>
                        <a:gd name="connsiteX3" fmla="*/ 299996 w 622910"/>
                        <a:gd name="connsiteY3" fmla="*/ 963572 h 963601"/>
                        <a:gd name="connsiteX4" fmla="*/ 6958 w 622910"/>
                        <a:gd name="connsiteY4" fmla="*/ 527851 h 963601"/>
                        <a:gd name="connsiteX0" fmla="*/ 9984 w 625936"/>
                        <a:gd name="connsiteY0" fmla="*/ 527845 h 764317"/>
                        <a:gd name="connsiteX1" fmla="*/ 223242 w 625936"/>
                        <a:gd name="connsiteY1" fmla="*/ 69 h 764317"/>
                        <a:gd name="connsiteX2" fmla="*/ 623675 w 625936"/>
                        <a:gd name="connsiteY2" fmla="*/ 543187 h 764317"/>
                        <a:gd name="connsiteX3" fmla="*/ 345980 w 625936"/>
                        <a:gd name="connsiteY3" fmla="*/ 761048 h 764317"/>
                        <a:gd name="connsiteX4" fmla="*/ 9984 w 625936"/>
                        <a:gd name="connsiteY4" fmla="*/ 527845 h 764317"/>
                        <a:gd name="connsiteX0" fmla="*/ 10202 w 626154"/>
                        <a:gd name="connsiteY0" fmla="*/ 527848 h 877711"/>
                        <a:gd name="connsiteX1" fmla="*/ 223460 w 626154"/>
                        <a:gd name="connsiteY1" fmla="*/ 72 h 877711"/>
                        <a:gd name="connsiteX2" fmla="*/ 623893 w 626154"/>
                        <a:gd name="connsiteY2" fmla="*/ 543190 h 877711"/>
                        <a:gd name="connsiteX3" fmla="*/ 349266 w 626154"/>
                        <a:gd name="connsiteY3" fmla="*/ 877652 h 877711"/>
                        <a:gd name="connsiteX4" fmla="*/ 10202 w 626154"/>
                        <a:gd name="connsiteY4" fmla="*/ 527848 h 877711"/>
                        <a:gd name="connsiteX0" fmla="*/ 10202 w 640522"/>
                        <a:gd name="connsiteY0" fmla="*/ 527848 h 882847"/>
                        <a:gd name="connsiteX1" fmla="*/ 223460 w 640522"/>
                        <a:gd name="connsiteY1" fmla="*/ 72 h 882847"/>
                        <a:gd name="connsiteX2" fmla="*/ 623893 w 640522"/>
                        <a:gd name="connsiteY2" fmla="*/ 543190 h 882847"/>
                        <a:gd name="connsiteX3" fmla="*/ 519566 w 640522"/>
                        <a:gd name="connsiteY3" fmla="*/ 724227 h 882847"/>
                        <a:gd name="connsiteX4" fmla="*/ 349266 w 640522"/>
                        <a:gd name="connsiteY4" fmla="*/ 877652 h 882847"/>
                        <a:gd name="connsiteX5" fmla="*/ 10202 w 640522"/>
                        <a:gd name="connsiteY5" fmla="*/ 527848 h 882847"/>
                        <a:gd name="connsiteX0" fmla="*/ 10202 w 640522"/>
                        <a:gd name="connsiteY0" fmla="*/ 527848 h 883446"/>
                        <a:gd name="connsiteX1" fmla="*/ 223460 w 640522"/>
                        <a:gd name="connsiteY1" fmla="*/ 72 h 883446"/>
                        <a:gd name="connsiteX2" fmla="*/ 623893 w 640522"/>
                        <a:gd name="connsiteY2" fmla="*/ 543190 h 883446"/>
                        <a:gd name="connsiteX3" fmla="*/ 519566 w 640522"/>
                        <a:gd name="connsiteY3" fmla="*/ 724227 h 883446"/>
                        <a:gd name="connsiteX4" fmla="*/ 349266 w 640522"/>
                        <a:gd name="connsiteY4" fmla="*/ 877652 h 883446"/>
                        <a:gd name="connsiteX5" fmla="*/ 10202 w 640522"/>
                        <a:gd name="connsiteY5" fmla="*/ 527848 h 883446"/>
                        <a:gd name="connsiteX0" fmla="*/ 13763 w 625672"/>
                        <a:gd name="connsiteY0" fmla="*/ 527848 h 882847"/>
                        <a:gd name="connsiteX1" fmla="*/ 208610 w 625672"/>
                        <a:gd name="connsiteY1" fmla="*/ 72 h 882847"/>
                        <a:gd name="connsiteX2" fmla="*/ 609043 w 625672"/>
                        <a:gd name="connsiteY2" fmla="*/ 543190 h 882847"/>
                        <a:gd name="connsiteX3" fmla="*/ 504716 w 625672"/>
                        <a:gd name="connsiteY3" fmla="*/ 724227 h 882847"/>
                        <a:gd name="connsiteX4" fmla="*/ 334416 w 625672"/>
                        <a:gd name="connsiteY4" fmla="*/ 877652 h 882847"/>
                        <a:gd name="connsiteX5" fmla="*/ 13763 w 625672"/>
                        <a:gd name="connsiteY5" fmla="*/ 527848 h 882847"/>
                        <a:gd name="connsiteX0" fmla="*/ 36876 w 648785"/>
                        <a:gd name="connsiteY0" fmla="*/ 527875 h 882874"/>
                        <a:gd name="connsiteX1" fmla="*/ 231723 w 648785"/>
                        <a:gd name="connsiteY1" fmla="*/ 99 h 882874"/>
                        <a:gd name="connsiteX2" fmla="*/ 632156 w 648785"/>
                        <a:gd name="connsiteY2" fmla="*/ 543217 h 882874"/>
                        <a:gd name="connsiteX3" fmla="*/ 527829 w 648785"/>
                        <a:gd name="connsiteY3" fmla="*/ 724254 h 882874"/>
                        <a:gd name="connsiteX4" fmla="*/ 357529 w 648785"/>
                        <a:gd name="connsiteY4" fmla="*/ 877679 h 882874"/>
                        <a:gd name="connsiteX5" fmla="*/ 36876 w 648785"/>
                        <a:gd name="connsiteY5" fmla="*/ 527875 h 882874"/>
                        <a:gd name="connsiteX0" fmla="*/ 36876 w 648785"/>
                        <a:gd name="connsiteY0" fmla="*/ 527875 h 882874"/>
                        <a:gd name="connsiteX1" fmla="*/ 231723 w 648785"/>
                        <a:gd name="connsiteY1" fmla="*/ 99 h 882874"/>
                        <a:gd name="connsiteX2" fmla="*/ 632156 w 648785"/>
                        <a:gd name="connsiteY2" fmla="*/ 543217 h 882874"/>
                        <a:gd name="connsiteX3" fmla="*/ 527829 w 648785"/>
                        <a:gd name="connsiteY3" fmla="*/ 724254 h 882874"/>
                        <a:gd name="connsiteX4" fmla="*/ 357529 w 648785"/>
                        <a:gd name="connsiteY4" fmla="*/ 877679 h 882874"/>
                        <a:gd name="connsiteX5" fmla="*/ 36876 w 648785"/>
                        <a:gd name="connsiteY5" fmla="*/ 527875 h 882874"/>
                        <a:gd name="connsiteX0" fmla="*/ 2936 w 614845"/>
                        <a:gd name="connsiteY0" fmla="*/ 527855 h 882854"/>
                        <a:gd name="connsiteX1" fmla="*/ 197783 w 614845"/>
                        <a:gd name="connsiteY1" fmla="*/ 79 h 882854"/>
                        <a:gd name="connsiteX2" fmla="*/ 598216 w 614845"/>
                        <a:gd name="connsiteY2" fmla="*/ 543197 h 882854"/>
                        <a:gd name="connsiteX3" fmla="*/ 493889 w 614845"/>
                        <a:gd name="connsiteY3" fmla="*/ 724234 h 882854"/>
                        <a:gd name="connsiteX4" fmla="*/ 323589 w 614845"/>
                        <a:gd name="connsiteY4" fmla="*/ 877659 h 882854"/>
                        <a:gd name="connsiteX5" fmla="*/ 2936 w 614845"/>
                        <a:gd name="connsiteY5" fmla="*/ 527855 h 882854"/>
                        <a:gd name="connsiteX0" fmla="*/ 9564 w 596925"/>
                        <a:gd name="connsiteY0" fmla="*/ 546262 h 882073"/>
                        <a:gd name="connsiteX1" fmla="*/ 179863 w 596925"/>
                        <a:gd name="connsiteY1" fmla="*/ 75 h 882073"/>
                        <a:gd name="connsiteX2" fmla="*/ 580296 w 596925"/>
                        <a:gd name="connsiteY2" fmla="*/ 543193 h 882073"/>
                        <a:gd name="connsiteX3" fmla="*/ 475969 w 596925"/>
                        <a:gd name="connsiteY3" fmla="*/ 724230 h 882073"/>
                        <a:gd name="connsiteX4" fmla="*/ 305669 w 596925"/>
                        <a:gd name="connsiteY4" fmla="*/ 877655 h 882073"/>
                        <a:gd name="connsiteX5" fmla="*/ 9564 w 596925"/>
                        <a:gd name="connsiteY5" fmla="*/ 546262 h 882073"/>
                        <a:gd name="connsiteX0" fmla="*/ 2935 w 614844"/>
                        <a:gd name="connsiteY0" fmla="*/ 524787 h 882987"/>
                        <a:gd name="connsiteX1" fmla="*/ 197782 w 614844"/>
                        <a:gd name="connsiteY1" fmla="*/ 79 h 882987"/>
                        <a:gd name="connsiteX2" fmla="*/ 598215 w 614844"/>
                        <a:gd name="connsiteY2" fmla="*/ 543197 h 882987"/>
                        <a:gd name="connsiteX3" fmla="*/ 493888 w 614844"/>
                        <a:gd name="connsiteY3" fmla="*/ 724234 h 882987"/>
                        <a:gd name="connsiteX4" fmla="*/ 323588 w 614844"/>
                        <a:gd name="connsiteY4" fmla="*/ 877659 h 882987"/>
                        <a:gd name="connsiteX5" fmla="*/ 2935 w 614844"/>
                        <a:gd name="connsiteY5" fmla="*/ 524787 h 882987"/>
                        <a:gd name="connsiteX0" fmla="*/ 27350 w 639259"/>
                        <a:gd name="connsiteY0" fmla="*/ 524770 h 882970"/>
                        <a:gd name="connsiteX1" fmla="*/ 222197 w 639259"/>
                        <a:gd name="connsiteY1" fmla="*/ 62 h 882970"/>
                        <a:gd name="connsiteX2" fmla="*/ 622630 w 639259"/>
                        <a:gd name="connsiteY2" fmla="*/ 543180 h 882970"/>
                        <a:gd name="connsiteX3" fmla="*/ 518303 w 639259"/>
                        <a:gd name="connsiteY3" fmla="*/ 724217 h 882970"/>
                        <a:gd name="connsiteX4" fmla="*/ 348003 w 639259"/>
                        <a:gd name="connsiteY4" fmla="*/ 877642 h 882970"/>
                        <a:gd name="connsiteX5" fmla="*/ 27350 w 639259"/>
                        <a:gd name="connsiteY5" fmla="*/ 524770 h 882970"/>
                        <a:gd name="connsiteX0" fmla="*/ 27350 w 639259"/>
                        <a:gd name="connsiteY0" fmla="*/ 524770 h 845256"/>
                        <a:gd name="connsiteX1" fmla="*/ 222197 w 639259"/>
                        <a:gd name="connsiteY1" fmla="*/ 62 h 845256"/>
                        <a:gd name="connsiteX2" fmla="*/ 622630 w 639259"/>
                        <a:gd name="connsiteY2" fmla="*/ 543180 h 845256"/>
                        <a:gd name="connsiteX3" fmla="*/ 518303 w 639259"/>
                        <a:gd name="connsiteY3" fmla="*/ 724217 h 845256"/>
                        <a:gd name="connsiteX4" fmla="*/ 331557 w 639259"/>
                        <a:gd name="connsiteY4" fmla="*/ 838171 h 845256"/>
                        <a:gd name="connsiteX5" fmla="*/ 27350 w 639259"/>
                        <a:gd name="connsiteY5" fmla="*/ 524770 h 845256"/>
                        <a:gd name="connsiteX0" fmla="*/ 27350 w 639259"/>
                        <a:gd name="connsiteY0" fmla="*/ 524770 h 839574"/>
                        <a:gd name="connsiteX1" fmla="*/ 222197 w 639259"/>
                        <a:gd name="connsiteY1" fmla="*/ 62 h 839574"/>
                        <a:gd name="connsiteX2" fmla="*/ 622630 w 639259"/>
                        <a:gd name="connsiteY2" fmla="*/ 543180 h 839574"/>
                        <a:gd name="connsiteX3" fmla="*/ 518303 w 639259"/>
                        <a:gd name="connsiteY3" fmla="*/ 724217 h 839574"/>
                        <a:gd name="connsiteX4" fmla="*/ 331557 w 639259"/>
                        <a:gd name="connsiteY4" fmla="*/ 838171 h 839574"/>
                        <a:gd name="connsiteX5" fmla="*/ 27350 w 639259"/>
                        <a:gd name="connsiteY5" fmla="*/ 524770 h 839574"/>
                        <a:gd name="connsiteX0" fmla="*/ 27350 w 639259"/>
                        <a:gd name="connsiteY0" fmla="*/ 524770 h 839574"/>
                        <a:gd name="connsiteX1" fmla="*/ 222197 w 639259"/>
                        <a:gd name="connsiteY1" fmla="*/ 62 h 839574"/>
                        <a:gd name="connsiteX2" fmla="*/ 622630 w 639259"/>
                        <a:gd name="connsiteY2" fmla="*/ 543180 h 839574"/>
                        <a:gd name="connsiteX3" fmla="*/ 518303 w 639259"/>
                        <a:gd name="connsiteY3" fmla="*/ 724217 h 839574"/>
                        <a:gd name="connsiteX4" fmla="*/ 331557 w 639259"/>
                        <a:gd name="connsiteY4" fmla="*/ 838171 h 839574"/>
                        <a:gd name="connsiteX5" fmla="*/ 27350 w 639259"/>
                        <a:gd name="connsiteY5" fmla="*/ 524770 h 839574"/>
                        <a:gd name="connsiteX0" fmla="*/ 27350 w 639259"/>
                        <a:gd name="connsiteY0" fmla="*/ 524770 h 838171"/>
                        <a:gd name="connsiteX1" fmla="*/ 222197 w 639259"/>
                        <a:gd name="connsiteY1" fmla="*/ 62 h 838171"/>
                        <a:gd name="connsiteX2" fmla="*/ 622630 w 639259"/>
                        <a:gd name="connsiteY2" fmla="*/ 543180 h 838171"/>
                        <a:gd name="connsiteX3" fmla="*/ 518303 w 639259"/>
                        <a:gd name="connsiteY3" fmla="*/ 724217 h 838171"/>
                        <a:gd name="connsiteX4" fmla="*/ 331557 w 639259"/>
                        <a:gd name="connsiteY4" fmla="*/ 838171 h 838171"/>
                        <a:gd name="connsiteX5" fmla="*/ 27350 w 639259"/>
                        <a:gd name="connsiteY5" fmla="*/ 524770 h 838171"/>
                        <a:gd name="connsiteX0" fmla="*/ 27350 w 639259"/>
                        <a:gd name="connsiteY0" fmla="*/ 524770 h 838171"/>
                        <a:gd name="connsiteX1" fmla="*/ 222197 w 639259"/>
                        <a:gd name="connsiteY1" fmla="*/ 62 h 838171"/>
                        <a:gd name="connsiteX2" fmla="*/ 622630 w 639259"/>
                        <a:gd name="connsiteY2" fmla="*/ 543180 h 838171"/>
                        <a:gd name="connsiteX3" fmla="*/ 518303 w 639259"/>
                        <a:gd name="connsiteY3" fmla="*/ 724217 h 838171"/>
                        <a:gd name="connsiteX4" fmla="*/ 331557 w 639259"/>
                        <a:gd name="connsiteY4" fmla="*/ 838171 h 838171"/>
                        <a:gd name="connsiteX5" fmla="*/ 27350 w 639259"/>
                        <a:gd name="connsiteY5" fmla="*/ 524770 h 838171"/>
                        <a:gd name="connsiteX0" fmla="*/ 27350 w 639259"/>
                        <a:gd name="connsiteY0" fmla="*/ 524770 h 838171"/>
                        <a:gd name="connsiteX1" fmla="*/ 222197 w 639259"/>
                        <a:gd name="connsiteY1" fmla="*/ 62 h 838171"/>
                        <a:gd name="connsiteX2" fmla="*/ 622630 w 639259"/>
                        <a:gd name="connsiteY2" fmla="*/ 543180 h 838171"/>
                        <a:gd name="connsiteX3" fmla="*/ 518303 w 639259"/>
                        <a:gd name="connsiteY3" fmla="*/ 724217 h 838171"/>
                        <a:gd name="connsiteX4" fmla="*/ 331557 w 639259"/>
                        <a:gd name="connsiteY4" fmla="*/ 838171 h 838171"/>
                        <a:gd name="connsiteX5" fmla="*/ 27350 w 639259"/>
                        <a:gd name="connsiteY5" fmla="*/ 524770 h 83817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639259" h="838171">
                          <a:moveTo>
                            <a:pt x="27350" y="524770"/>
                          </a:moveTo>
                          <a:cubicBezTo>
                            <a:pt x="-24301" y="449081"/>
                            <a:pt x="-24328" y="-6075"/>
                            <a:pt x="222197" y="62"/>
                          </a:cubicBezTo>
                          <a:cubicBezTo>
                            <a:pt x="419626" y="39952"/>
                            <a:pt x="650246" y="356165"/>
                            <a:pt x="622630" y="543180"/>
                          </a:cubicBezTo>
                          <a:cubicBezTo>
                            <a:pt x="682721" y="665918"/>
                            <a:pt x="564074" y="668473"/>
                            <a:pt x="518303" y="724217"/>
                          </a:cubicBezTo>
                          <a:cubicBezTo>
                            <a:pt x="472532" y="779961"/>
                            <a:pt x="400226" y="825363"/>
                            <a:pt x="331557" y="838171"/>
                          </a:cubicBezTo>
                          <a:cubicBezTo>
                            <a:pt x="249731" y="781905"/>
                            <a:pt x="162976" y="781718"/>
                            <a:pt x="27350" y="524770"/>
                          </a:cubicBezTo>
                          <a:close/>
                        </a:path>
                      </a:pathLst>
                    </a:custGeom>
                    <a:solidFill>
                      <a:srgbClr val="F79646">
                        <a:lumMod val="60000"/>
                        <a:lumOff val="40000"/>
                      </a:srgbClr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>
                        <a:defRPr/>
                      </a:pPr>
                      <a:endParaRPr lang="en-US" kern="0">
                        <a:solidFill>
                          <a:prstClr val="white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67" name="Rectangle 2"/>
                    <p:cNvSpPr/>
                    <p:nvPr/>
                  </p:nvSpPr>
                  <p:spPr>
                    <a:xfrm>
                      <a:off x="3581538" y="1482201"/>
                      <a:ext cx="710070" cy="1382231"/>
                    </a:xfrm>
                    <a:custGeom>
                      <a:avLst/>
                      <a:gdLst>
                        <a:gd name="connsiteX0" fmla="*/ 0 w 629107"/>
                        <a:gd name="connsiteY0" fmla="*/ 0 h 1367943"/>
                        <a:gd name="connsiteX1" fmla="*/ 629107 w 629107"/>
                        <a:gd name="connsiteY1" fmla="*/ 0 h 1367943"/>
                        <a:gd name="connsiteX2" fmla="*/ 629107 w 629107"/>
                        <a:gd name="connsiteY2" fmla="*/ 1367943 h 1367943"/>
                        <a:gd name="connsiteX3" fmla="*/ 0 w 629107"/>
                        <a:gd name="connsiteY3" fmla="*/ 1367943 h 1367943"/>
                        <a:gd name="connsiteX4" fmla="*/ 0 w 629107"/>
                        <a:gd name="connsiteY4" fmla="*/ 0 h 1367943"/>
                        <a:gd name="connsiteX0" fmla="*/ 0 w 629107"/>
                        <a:gd name="connsiteY0" fmla="*/ 0 h 1367943"/>
                        <a:gd name="connsiteX1" fmla="*/ 629107 w 629107"/>
                        <a:gd name="connsiteY1" fmla="*/ 0 h 1367943"/>
                        <a:gd name="connsiteX2" fmla="*/ 629107 w 629107"/>
                        <a:gd name="connsiteY2" fmla="*/ 1367943 h 1367943"/>
                        <a:gd name="connsiteX3" fmla="*/ 171450 w 629107"/>
                        <a:gd name="connsiteY3" fmla="*/ 1334606 h 1367943"/>
                        <a:gd name="connsiteX4" fmla="*/ 0 w 629107"/>
                        <a:gd name="connsiteY4" fmla="*/ 0 h 1367943"/>
                        <a:gd name="connsiteX0" fmla="*/ 66675 w 695782"/>
                        <a:gd name="connsiteY0" fmla="*/ 0 h 1367943"/>
                        <a:gd name="connsiteX1" fmla="*/ 695782 w 695782"/>
                        <a:gd name="connsiteY1" fmla="*/ 0 h 1367943"/>
                        <a:gd name="connsiteX2" fmla="*/ 695782 w 695782"/>
                        <a:gd name="connsiteY2" fmla="*/ 1367943 h 1367943"/>
                        <a:gd name="connsiteX3" fmla="*/ 0 w 695782"/>
                        <a:gd name="connsiteY3" fmla="*/ 1339369 h 1367943"/>
                        <a:gd name="connsiteX4" fmla="*/ 66675 w 695782"/>
                        <a:gd name="connsiteY4" fmla="*/ 0 h 1367943"/>
                        <a:gd name="connsiteX0" fmla="*/ 66675 w 714832"/>
                        <a:gd name="connsiteY0" fmla="*/ 0 h 1367943"/>
                        <a:gd name="connsiteX1" fmla="*/ 714832 w 714832"/>
                        <a:gd name="connsiteY1" fmla="*/ 0 h 1367943"/>
                        <a:gd name="connsiteX2" fmla="*/ 695782 w 714832"/>
                        <a:gd name="connsiteY2" fmla="*/ 1367943 h 1367943"/>
                        <a:gd name="connsiteX3" fmla="*/ 0 w 714832"/>
                        <a:gd name="connsiteY3" fmla="*/ 1339369 h 1367943"/>
                        <a:gd name="connsiteX4" fmla="*/ 66675 w 714832"/>
                        <a:gd name="connsiteY4" fmla="*/ 0 h 1367943"/>
                        <a:gd name="connsiteX0" fmla="*/ 52387 w 714832"/>
                        <a:gd name="connsiteY0" fmla="*/ 0 h 1367943"/>
                        <a:gd name="connsiteX1" fmla="*/ 714832 w 714832"/>
                        <a:gd name="connsiteY1" fmla="*/ 0 h 1367943"/>
                        <a:gd name="connsiteX2" fmla="*/ 695782 w 714832"/>
                        <a:gd name="connsiteY2" fmla="*/ 1367943 h 1367943"/>
                        <a:gd name="connsiteX3" fmla="*/ 0 w 714832"/>
                        <a:gd name="connsiteY3" fmla="*/ 1339369 h 1367943"/>
                        <a:gd name="connsiteX4" fmla="*/ 52387 w 714832"/>
                        <a:gd name="connsiteY4" fmla="*/ 0 h 1367943"/>
                        <a:gd name="connsiteX0" fmla="*/ 52387 w 710070"/>
                        <a:gd name="connsiteY0" fmla="*/ 14288 h 1382231"/>
                        <a:gd name="connsiteX1" fmla="*/ 710070 w 710070"/>
                        <a:gd name="connsiteY1" fmla="*/ 0 h 1382231"/>
                        <a:gd name="connsiteX2" fmla="*/ 695782 w 710070"/>
                        <a:gd name="connsiteY2" fmla="*/ 1382231 h 1382231"/>
                        <a:gd name="connsiteX3" fmla="*/ 0 w 710070"/>
                        <a:gd name="connsiteY3" fmla="*/ 1353657 h 1382231"/>
                        <a:gd name="connsiteX4" fmla="*/ 52387 w 710070"/>
                        <a:gd name="connsiteY4" fmla="*/ 14288 h 1382231"/>
                        <a:gd name="connsiteX0" fmla="*/ 4762 w 710070"/>
                        <a:gd name="connsiteY0" fmla="*/ 9525 h 1382231"/>
                        <a:gd name="connsiteX1" fmla="*/ 710070 w 710070"/>
                        <a:gd name="connsiteY1" fmla="*/ 0 h 1382231"/>
                        <a:gd name="connsiteX2" fmla="*/ 695782 w 710070"/>
                        <a:gd name="connsiteY2" fmla="*/ 1382231 h 1382231"/>
                        <a:gd name="connsiteX3" fmla="*/ 0 w 710070"/>
                        <a:gd name="connsiteY3" fmla="*/ 1353657 h 1382231"/>
                        <a:gd name="connsiteX4" fmla="*/ 4762 w 710070"/>
                        <a:gd name="connsiteY4" fmla="*/ 9525 h 13822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10070" h="1382231">
                          <a:moveTo>
                            <a:pt x="4762" y="9525"/>
                          </a:moveTo>
                          <a:lnTo>
                            <a:pt x="710070" y="0"/>
                          </a:lnTo>
                          <a:lnTo>
                            <a:pt x="695782" y="1382231"/>
                          </a:lnTo>
                          <a:lnTo>
                            <a:pt x="0" y="1353657"/>
                          </a:lnTo>
                          <a:cubicBezTo>
                            <a:pt x="1587" y="905613"/>
                            <a:pt x="3175" y="457569"/>
                            <a:pt x="4762" y="9525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95000"/>
                      </a:sysClr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>
                        <a:defRPr/>
                      </a:pPr>
                      <a:endParaRPr lang="en-US" kern="0">
                        <a:solidFill>
                          <a:prstClr val="white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68" name="Oval 5"/>
                    <p:cNvSpPr/>
                    <p:nvPr/>
                  </p:nvSpPr>
                  <p:spPr>
                    <a:xfrm>
                      <a:off x="3747047" y="1429387"/>
                      <a:ext cx="1167251" cy="1307559"/>
                    </a:xfrm>
                    <a:custGeom>
                      <a:avLst/>
                      <a:gdLst>
                        <a:gd name="connsiteX0" fmla="*/ 0 w 1951630"/>
                        <a:gd name="connsiteY0" fmla="*/ 402609 h 805218"/>
                        <a:gd name="connsiteX1" fmla="*/ 975815 w 1951630"/>
                        <a:gd name="connsiteY1" fmla="*/ 0 h 805218"/>
                        <a:gd name="connsiteX2" fmla="*/ 1951630 w 1951630"/>
                        <a:gd name="connsiteY2" fmla="*/ 402609 h 805218"/>
                        <a:gd name="connsiteX3" fmla="*/ 975815 w 1951630"/>
                        <a:gd name="connsiteY3" fmla="*/ 805218 h 805218"/>
                        <a:gd name="connsiteX4" fmla="*/ 0 w 1951630"/>
                        <a:gd name="connsiteY4" fmla="*/ 402609 h 805218"/>
                        <a:gd name="connsiteX0" fmla="*/ 453 w 1952083"/>
                        <a:gd name="connsiteY0" fmla="*/ 195879 h 598488"/>
                        <a:gd name="connsiteX1" fmla="*/ 1077209 w 1952083"/>
                        <a:gd name="connsiteY1" fmla="*/ 1089 h 598488"/>
                        <a:gd name="connsiteX2" fmla="*/ 1952083 w 1952083"/>
                        <a:gd name="connsiteY2" fmla="*/ 195879 h 598488"/>
                        <a:gd name="connsiteX3" fmla="*/ 976268 w 1952083"/>
                        <a:gd name="connsiteY3" fmla="*/ 598488 h 598488"/>
                        <a:gd name="connsiteX4" fmla="*/ 453 w 1952083"/>
                        <a:gd name="connsiteY4" fmla="*/ 195879 h 598488"/>
                        <a:gd name="connsiteX0" fmla="*/ 1134 w 1358998"/>
                        <a:gd name="connsiteY0" fmla="*/ 83356 h 612137"/>
                        <a:gd name="connsiteX1" fmla="*/ 484124 w 1358998"/>
                        <a:gd name="connsiteY1" fmla="*/ 13257 h 612137"/>
                        <a:gd name="connsiteX2" fmla="*/ 1358998 w 1358998"/>
                        <a:gd name="connsiteY2" fmla="*/ 208047 h 612137"/>
                        <a:gd name="connsiteX3" fmla="*/ 383183 w 1358998"/>
                        <a:gd name="connsiteY3" fmla="*/ 610656 h 612137"/>
                        <a:gd name="connsiteX4" fmla="*/ 1134 w 1358998"/>
                        <a:gd name="connsiteY4" fmla="*/ 83356 h 612137"/>
                        <a:gd name="connsiteX0" fmla="*/ 111345 w 1469209"/>
                        <a:gd name="connsiteY0" fmla="*/ 76263 h 369448"/>
                        <a:gd name="connsiteX1" fmla="*/ 594335 w 1469209"/>
                        <a:gd name="connsiteY1" fmla="*/ 6164 h 369448"/>
                        <a:gd name="connsiteX2" fmla="*/ 1469209 w 1469209"/>
                        <a:gd name="connsiteY2" fmla="*/ 200954 h 369448"/>
                        <a:gd name="connsiteX3" fmla="*/ 125259 w 1469209"/>
                        <a:gd name="connsiteY3" fmla="*/ 348244 h 369448"/>
                        <a:gd name="connsiteX4" fmla="*/ 111345 w 1469209"/>
                        <a:gd name="connsiteY4" fmla="*/ 76263 h 369448"/>
                        <a:gd name="connsiteX0" fmla="*/ 32750 w 1390614"/>
                        <a:gd name="connsiteY0" fmla="*/ 76263 h 382448"/>
                        <a:gd name="connsiteX1" fmla="*/ 515740 w 1390614"/>
                        <a:gd name="connsiteY1" fmla="*/ 6164 h 382448"/>
                        <a:gd name="connsiteX2" fmla="*/ 1390614 w 1390614"/>
                        <a:gd name="connsiteY2" fmla="*/ 200954 h 382448"/>
                        <a:gd name="connsiteX3" fmla="*/ 46664 w 1390614"/>
                        <a:gd name="connsiteY3" fmla="*/ 348244 h 382448"/>
                        <a:gd name="connsiteX4" fmla="*/ 32750 w 1390614"/>
                        <a:gd name="connsiteY4" fmla="*/ 76263 h 382448"/>
                        <a:gd name="connsiteX0" fmla="*/ 6693 w 1364557"/>
                        <a:gd name="connsiteY0" fmla="*/ 87938 h 394123"/>
                        <a:gd name="connsiteX1" fmla="*/ 489683 w 1364557"/>
                        <a:gd name="connsiteY1" fmla="*/ 17839 h 394123"/>
                        <a:gd name="connsiteX2" fmla="*/ 1364557 w 1364557"/>
                        <a:gd name="connsiteY2" fmla="*/ 212629 h 394123"/>
                        <a:gd name="connsiteX3" fmla="*/ 20607 w 1364557"/>
                        <a:gd name="connsiteY3" fmla="*/ 359919 h 394123"/>
                        <a:gd name="connsiteX4" fmla="*/ 6693 w 1364557"/>
                        <a:gd name="connsiteY4" fmla="*/ 87938 h 394123"/>
                        <a:gd name="connsiteX0" fmla="*/ 40954 w 1398818"/>
                        <a:gd name="connsiteY0" fmla="*/ 76075 h 374356"/>
                        <a:gd name="connsiteX1" fmla="*/ 523944 w 1398818"/>
                        <a:gd name="connsiteY1" fmla="*/ 5976 h 374356"/>
                        <a:gd name="connsiteX2" fmla="*/ 1398818 w 1398818"/>
                        <a:gd name="connsiteY2" fmla="*/ 200766 h 374356"/>
                        <a:gd name="connsiteX3" fmla="*/ 31118 w 1398818"/>
                        <a:gd name="connsiteY3" fmla="*/ 336181 h 374356"/>
                        <a:gd name="connsiteX4" fmla="*/ 40954 w 1398818"/>
                        <a:gd name="connsiteY4" fmla="*/ 76075 h 374356"/>
                        <a:gd name="connsiteX0" fmla="*/ 25495 w 1383359"/>
                        <a:gd name="connsiteY0" fmla="*/ 76668 h 374949"/>
                        <a:gd name="connsiteX1" fmla="*/ 508485 w 1383359"/>
                        <a:gd name="connsiteY1" fmla="*/ 6569 h 374949"/>
                        <a:gd name="connsiteX2" fmla="*/ 1383359 w 1383359"/>
                        <a:gd name="connsiteY2" fmla="*/ 201359 h 374949"/>
                        <a:gd name="connsiteX3" fmla="*/ 15659 w 1383359"/>
                        <a:gd name="connsiteY3" fmla="*/ 336774 h 374949"/>
                        <a:gd name="connsiteX4" fmla="*/ 25495 w 1383359"/>
                        <a:gd name="connsiteY4" fmla="*/ 76668 h 374949"/>
                        <a:gd name="connsiteX0" fmla="*/ 78865 w 896401"/>
                        <a:gd name="connsiteY0" fmla="*/ 78256 h 375448"/>
                        <a:gd name="connsiteX1" fmla="*/ 561855 w 896401"/>
                        <a:gd name="connsiteY1" fmla="*/ 8157 h 375448"/>
                        <a:gd name="connsiteX2" fmla="*/ 896401 w 896401"/>
                        <a:gd name="connsiteY2" fmla="*/ 226698 h 375448"/>
                        <a:gd name="connsiteX3" fmla="*/ 69029 w 896401"/>
                        <a:gd name="connsiteY3" fmla="*/ 338362 h 375448"/>
                        <a:gd name="connsiteX4" fmla="*/ 78865 w 896401"/>
                        <a:gd name="connsiteY4" fmla="*/ 78256 h 375448"/>
                        <a:gd name="connsiteX0" fmla="*/ 78865 w 996792"/>
                        <a:gd name="connsiteY0" fmla="*/ 1026352 h 1290854"/>
                        <a:gd name="connsiteX1" fmla="*/ 561855 w 996792"/>
                        <a:gd name="connsiteY1" fmla="*/ 956253 h 1290854"/>
                        <a:gd name="connsiteX2" fmla="*/ 962070 w 996792"/>
                        <a:gd name="connsiteY2" fmla="*/ 1175 h 1290854"/>
                        <a:gd name="connsiteX3" fmla="*/ 896401 w 996792"/>
                        <a:gd name="connsiteY3" fmla="*/ 1174794 h 1290854"/>
                        <a:gd name="connsiteX4" fmla="*/ 69029 w 996792"/>
                        <a:gd name="connsiteY4" fmla="*/ 1286458 h 1290854"/>
                        <a:gd name="connsiteX5" fmla="*/ 78865 w 996792"/>
                        <a:gd name="connsiteY5" fmla="*/ 1026352 h 1290854"/>
                        <a:gd name="connsiteX0" fmla="*/ 78865 w 1147967"/>
                        <a:gd name="connsiteY0" fmla="*/ 1026352 h 1290854"/>
                        <a:gd name="connsiteX1" fmla="*/ 561855 w 1147967"/>
                        <a:gd name="connsiteY1" fmla="*/ 956253 h 1290854"/>
                        <a:gd name="connsiteX2" fmla="*/ 962070 w 1147967"/>
                        <a:gd name="connsiteY2" fmla="*/ 1175 h 1290854"/>
                        <a:gd name="connsiteX3" fmla="*/ 896401 w 1147967"/>
                        <a:gd name="connsiteY3" fmla="*/ 1174794 h 1290854"/>
                        <a:gd name="connsiteX4" fmla="*/ 69029 w 1147967"/>
                        <a:gd name="connsiteY4" fmla="*/ 1286458 h 1290854"/>
                        <a:gd name="connsiteX5" fmla="*/ 78865 w 1147967"/>
                        <a:gd name="connsiteY5" fmla="*/ 1026352 h 1290854"/>
                        <a:gd name="connsiteX0" fmla="*/ 78865 w 1236896"/>
                        <a:gd name="connsiteY0" fmla="*/ 1026352 h 1290854"/>
                        <a:gd name="connsiteX1" fmla="*/ 561855 w 1236896"/>
                        <a:gd name="connsiteY1" fmla="*/ 956253 h 1290854"/>
                        <a:gd name="connsiteX2" fmla="*/ 962070 w 1236896"/>
                        <a:gd name="connsiteY2" fmla="*/ 1175 h 1290854"/>
                        <a:gd name="connsiteX3" fmla="*/ 896401 w 1236896"/>
                        <a:gd name="connsiteY3" fmla="*/ 1174794 h 1290854"/>
                        <a:gd name="connsiteX4" fmla="*/ 69029 w 1236896"/>
                        <a:gd name="connsiteY4" fmla="*/ 1286458 h 1290854"/>
                        <a:gd name="connsiteX5" fmla="*/ 78865 w 1236896"/>
                        <a:gd name="connsiteY5" fmla="*/ 1026352 h 1290854"/>
                        <a:gd name="connsiteX0" fmla="*/ 78865 w 1236896"/>
                        <a:gd name="connsiteY0" fmla="*/ 1026404 h 1290906"/>
                        <a:gd name="connsiteX1" fmla="*/ 561855 w 1236896"/>
                        <a:gd name="connsiteY1" fmla="*/ 956305 h 1290906"/>
                        <a:gd name="connsiteX2" fmla="*/ 962070 w 1236896"/>
                        <a:gd name="connsiteY2" fmla="*/ 1227 h 1290906"/>
                        <a:gd name="connsiteX3" fmla="*/ 896401 w 1236896"/>
                        <a:gd name="connsiteY3" fmla="*/ 1174846 h 1290906"/>
                        <a:gd name="connsiteX4" fmla="*/ 69029 w 1236896"/>
                        <a:gd name="connsiteY4" fmla="*/ 1286510 h 1290906"/>
                        <a:gd name="connsiteX5" fmla="*/ 78865 w 1236896"/>
                        <a:gd name="connsiteY5" fmla="*/ 1026404 h 1290906"/>
                        <a:gd name="connsiteX0" fmla="*/ 89053 w 1247084"/>
                        <a:gd name="connsiteY0" fmla="*/ 1026470 h 1290972"/>
                        <a:gd name="connsiteX1" fmla="*/ 572043 w 1247084"/>
                        <a:gd name="connsiteY1" fmla="*/ 914807 h 1290972"/>
                        <a:gd name="connsiteX2" fmla="*/ 972258 w 1247084"/>
                        <a:gd name="connsiteY2" fmla="*/ 1293 h 1290972"/>
                        <a:gd name="connsiteX3" fmla="*/ 906589 w 1247084"/>
                        <a:gd name="connsiteY3" fmla="*/ 1174912 h 1290972"/>
                        <a:gd name="connsiteX4" fmla="*/ 79217 w 1247084"/>
                        <a:gd name="connsiteY4" fmla="*/ 1286576 h 1290972"/>
                        <a:gd name="connsiteX5" fmla="*/ 89053 w 1247084"/>
                        <a:gd name="connsiteY5" fmla="*/ 1026470 h 1290972"/>
                        <a:gd name="connsiteX0" fmla="*/ 89053 w 1247084"/>
                        <a:gd name="connsiteY0" fmla="*/ 1026414 h 1290916"/>
                        <a:gd name="connsiteX1" fmla="*/ 572043 w 1247084"/>
                        <a:gd name="connsiteY1" fmla="*/ 914751 h 1290916"/>
                        <a:gd name="connsiteX2" fmla="*/ 972258 w 1247084"/>
                        <a:gd name="connsiteY2" fmla="*/ 1237 h 1290916"/>
                        <a:gd name="connsiteX3" fmla="*/ 906589 w 1247084"/>
                        <a:gd name="connsiteY3" fmla="*/ 1174856 h 1290916"/>
                        <a:gd name="connsiteX4" fmla="*/ 79217 w 1247084"/>
                        <a:gd name="connsiteY4" fmla="*/ 1286520 h 1290916"/>
                        <a:gd name="connsiteX5" fmla="*/ 89053 w 1247084"/>
                        <a:gd name="connsiteY5" fmla="*/ 1026414 h 1290916"/>
                        <a:gd name="connsiteX0" fmla="*/ 89053 w 1247084"/>
                        <a:gd name="connsiteY0" fmla="*/ 1026414 h 1290916"/>
                        <a:gd name="connsiteX1" fmla="*/ 572043 w 1247084"/>
                        <a:gd name="connsiteY1" fmla="*/ 914751 h 1290916"/>
                        <a:gd name="connsiteX2" fmla="*/ 972258 w 1247084"/>
                        <a:gd name="connsiteY2" fmla="*/ 1237 h 1290916"/>
                        <a:gd name="connsiteX3" fmla="*/ 906589 w 1247084"/>
                        <a:gd name="connsiteY3" fmla="*/ 1174856 h 1290916"/>
                        <a:gd name="connsiteX4" fmla="*/ 79217 w 1247084"/>
                        <a:gd name="connsiteY4" fmla="*/ 1286520 h 1290916"/>
                        <a:gd name="connsiteX5" fmla="*/ 89053 w 1247084"/>
                        <a:gd name="connsiteY5" fmla="*/ 1026414 h 1290916"/>
                        <a:gd name="connsiteX0" fmla="*/ 89053 w 1247084"/>
                        <a:gd name="connsiteY0" fmla="*/ 1025177 h 1289679"/>
                        <a:gd name="connsiteX1" fmla="*/ 572043 w 1247084"/>
                        <a:gd name="connsiteY1" fmla="*/ 913514 h 1289679"/>
                        <a:gd name="connsiteX2" fmla="*/ 972258 w 1247084"/>
                        <a:gd name="connsiteY2" fmla="*/ 0 h 1289679"/>
                        <a:gd name="connsiteX3" fmla="*/ 906589 w 1247084"/>
                        <a:gd name="connsiteY3" fmla="*/ 1173619 h 1289679"/>
                        <a:gd name="connsiteX4" fmla="*/ 79217 w 1247084"/>
                        <a:gd name="connsiteY4" fmla="*/ 1285283 h 1289679"/>
                        <a:gd name="connsiteX5" fmla="*/ 89053 w 1247084"/>
                        <a:gd name="connsiteY5" fmla="*/ 1025177 h 1289679"/>
                        <a:gd name="connsiteX0" fmla="*/ 89053 w 1217426"/>
                        <a:gd name="connsiteY0" fmla="*/ 1025177 h 1289679"/>
                        <a:gd name="connsiteX1" fmla="*/ 572043 w 1217426"/>
                        <a:gd name="connsiteY1" fmla="*/ 913514 h 1289679"/>
                        <a:gd name="connsiteX2" fmla="*/ 972258 w 1217426"/>
                        <a:gd name="connsiteY2" fmla="*/ 0 h 1289679"/>
                        <a:gd name="connsiteX3" fmla="*/ 906589 w 1217426"/>
                        <a:gd name="connsiteY3" fmla="*/ 1173619 h 1289679"/>
                        <a:gd name="connsiteX4" fmla="*/ 79217 w 1217426"/>
                        <a:gd name="connsiteY4" fmla="*/ 1285283 h 1289679"/>
                        <a:gd name="connsiteX5" fmla="*/ 89053 w 1217426"/>
                        <a:gd name="connsiteY5" fmla="*/ 1025177 h 1289679"/>
                        <a:gd name="connsiteX0" fmla="*/ 89053 w 1217426"/>
                        <a:gd name="connsiteY0" fmla="*/ 1025177 h 1289679"/>
                        <a:gd name="connsiteX1" fmla="*/ 572043 w 1217426"/>
                        <a:gd name="connsiteY1" fmla="*/ 913514 h 1289679"/>
                        <a:gd name="connsiteX2" fmla="*/ 972258 w 1217426"/>
                        <a:gd name="connsiteY2" fmla="*/ 0 h 1289679"/>
                        <a:gd name="connsiteX3" fmla="*/ 906589 w 1217426"/>
                        <a:gd name="connsiteY3" fmla="*/ 1173619 h 1289679"/>
                        <a:gd name="connsiteX4" fmla="*/ 79217 w 1217426"/>
                        <a:gd name="connsiteY4" fmla="*/ 1285283 h 1289679"/>
                        <a:gd name="connsiteX5" fmla="*/ 89053 w 1217426"/>
                        <a:gd name="connsiteY5" fmla="*/ 1025177 h 1289679"/>
                        <a:gd name="connsiteX0" fmla="*/ 89053 w 1217426"/>
                        <a:gd name="connsiteY0" fmla="*/ 1001426 h 1290833"/>
                        <a:gd name="connsiteX1" fmla="*/ 572043 w 1217426"/>
                        <a:gd name="connsiteY1" fmla="*/ 913514 h 1290833"/>
                        <a:gd name="connsiteX2" fmla="*/ 972258 w 1217426"/>
                        <a:gd name="connsiteY2" fmla="*/ 0 h 1290833"/>
                        <a:gd name="connsiteX3" fmla="*/ 906589 w 1217426"/>
                        <a:gd name="connsiteY3" fmla="*/ 1173619 h 1290833"/>
                        <a:gd name="connsiteX4" fmla="*/ 79217 w 1217426"/>
                        <a:gd name="connsiteY4" fmla="*/ 1285283 h 1290833"/>
                        <a:gd name="connsiteX5" fmla="*/ 89053 w 1217426"/>
                        <a:gd name="connsiteY5" fmla="*/ 1001426 h 1290833"/>
                        <a:gd name="connsiteX0" fmla="*/ 45759 w 1174132"/>
                        <a:gd name="connsiteY0" fmla="*/ 1001426 h 1317393"/>
                        <a:gd name="connsiteX1" fmla="*/ 528749 w 1174132"/>
                        <a:gd name="connsiteY1" fmla="*/ 913514 h 1317393"/>
                        <a:gd name="connsiteX2" fmla="*/ 928964 w 1174132"/>
                        <a:gd name="connsiteY2" fmla="*/ 0 h 1317393"/>
                        <a:gd name="connsiteX3" fmla="*/ 863295 w 1174132"/>
                        <a:gd name="connsiteY3" fmla="*/ 1173619 h 1317393"/>
                        <a:gd name="connsiteX4" fmla="*/ 35923 w 1174132"/>
                        <a:gd name="connsiteY4" fmla="*/ 1285283 h 1317393"/>
                        <a:gd name="connsiteX5" fmla="*/ 45759 w 1174132"/>
                        <a:gd name="connsiteY5" fmla="*/ 1001426 h 1317393"/>
                        <a:gd name="connsiteX0" fmla="*/ 24843 w 1153216"/>
                        <a:gd name="connsiteY0" fmla="*/ 1001426 h 1317393"/>
                        <a:gd name="connsiteX1" fmla="*/ 507833 w 1153216"/>
                        <a:gd name="connsiteY1" fmla="*/ 913514 h 1317393"/>
                        <a:gd name="connsiteX2" fmla="*/ 908048 w 1153216"/>
                        <a:gd name="connsiteY2" fmla="*/ 0 h 1317393"/>
                        <a:gd name="connsiteX3" fmla="*/ 842379 w 1153216"/>
                        <a:gd name="connsiteY3" fmla="*/ 1173619 h 1317393"/>
                        <a:gd name="connsiteX4" fmla="*/ 15007 w 1153216"/>
                        <a:gd name="connsiteY4" fmla="*/ 1285283 h 1317393"/>
                        <a:gd name="connsiteX5" fmla="*/ 24843 w 1153216"/>
                        <a:gd name="connsiteY5" fmla="*/ 1001426 h 1317393"/>
                        <a:gd name="connsiteX0" fmla="*/ 24843 w 1153216"/>
                        <a:gd name="connsiteY0" fmla="*/ 1001426 h 1317393"/>
                        <a:gd name="connsiteX1" fmla="*/ 507833 w 1153216"/>
                        <a:gd name="connsiteY1" fmla="*/ 913514 h 1317393"/>
                        <a:gd name="connsiteX2" fmla="*/ 908048 w 1153216"/>
                        <a:gd name="connsiteY2" fmla="*/ 0 h 1317393"/>
                        <a:gd name="connsiteX3" fmla="*/ 842379 w 1153216"/>
                        <a:gd name="connsiteY3" fmla="*/ 1173619 h 1317393"/>
                        <a:gd name="connsiteX4" fmla="*/ 15007 w 1153216"/>
                        <a:gd name="connsiteY4" fmla="*/ 1285283 h 1317393"/>
                        <a:gd name="connsiteX5" fmla="*/ 24843 w 1153216"/>
                        <a:gd name="connsiteY5" fmla="*/ 1001426 h 1317393"/>
                        <a:gd name="connsiteX0" fmla="*/ 24843 w 1153216"/>
                        <a:gd name="connsiteY0" fmla="*/ 1001426 h 1317393"/>
                        <a:gd name="connsiteX1" fmla="*/ 507833 w 1153216"/>
                        <a:gd name="connsiteY1" fmla="*/ 913514 h 1317393"/>
                        <a:gd name="connsiteX2" fmla="*/ 908048 w 1153216"/>
                        <a:gd name="connsiteY2" fmla="*/ 0 h 1317393"/>
                        <a:gd name="connsiteX3" fmla="*/ 842379 w 1153216"/>
                        <a:gd name="connsiteY3" fmla="*/ 1173619 h 1317393"/>
                        <a:gd name="connsiteX4" fmla="*/ 15007 w 1153216"/>
                        <a:gd name="connsiteY4" fmla="*/ 1285283 h 1317393"/>
                        <a:gd name="connsiteX5" fmla="*/ 24843 w 1153216"/>
                        <a:gd name="connsiteY5" fmla="*/ 1001426 h 1317393"/>
                        <a:gd name="connsiteX0" fmla="*/ 98078 w 1226451"/>
                        <a:gd name="connsiteY0" fmla="*/ 1001426 h 1296705"/>
                        <a:gd name="connsiteX1" fmla="*/ 581068 w 1226451"/>
                        <a:gd name="connsiteY1" fmla="*/ 913514 h 1296705"/>
                        <a:gd name="connsiteX2" fmla="*/ 981283 w 1226451"/>
                        <a:gd name="connsiteY2" fmla="*/ 0 h 1296705"/>
                        <a:gd name="connsiteX3" fmla="*/ 915614 w 1226451"/>
                        <a:gd name="connsiteY3" fmla="*/ 1173619 h 1296705"/>
                        <a:gd name="connsiteX4" fmla="*/ 88242 w 1226451"/>
                        <a:gd name="connsiteY4" fmla="*/ 1285283 h 1296705"/>
                        <a:gd name="connsiteX5" fmla="*/ 98078 w 1226451"/>
                        <a:gd name="connsiteY5" fmla="*/ 1001426 h 1296705"/>
                        <a:gd name="connsiteX0" fmla="*/ 98078 w 1226451"/>
                        <a:gd name="connsiteY0" fmla="*/ 1001426 h 1296705"/>
                        <a:gd name="connsiteX1" fmla="*/ 581068 w 1226451"/>
                        <a:gd name="connsiteY1" fmla="*/ 913514 h 1296705"/>
                        <a:gd name="connsiteX2" fmla="*/ 981283 w 1226451"/>
                        <a:gd name="connsiteY2" fmla="*/ 0 h 1296705"/>
                        <a:gd name="connsiteX3" fmla="*/ 915614 w 1226451"/>
                        <a:gd name="connsiteY3" fmla="*/ 1173619 h 1296705"/>
                        <a:gd name="connsiteX4" fmla="*/ 88242 w 1226451"/>
                        <a:gd name="connsiteY4" fmla="*/ 1285283 h 1296705"/>
                        <a:gd name="connsiteX5" fmla="*/ 98078 w 1226451"/>
                        <a:gd name="connsiteY5" fmla="*/ 1001426 h 1296705"/>
                        <a:gd name="connsiteX0" fmla="*/ 26834 w 1155207"/>
                        <a:gd name="connsiteY0" fmla="*/ 1001426 h 1296705"/>
                        <a:gd name="connsiteX1" fmla="*/ 509824 w 1155207"/>
                        <a:gd name="connsiteY1" fmla="*/ 913514 h 1296705"/>
                        <a:gd name="connsiteX2" fmla="*/ 910039 w 1155207"/>
                        <a:gd name="connsiteY2" fmla="*/ 0 h 1296705"/>
                        <a:gd name="connsiteX3" fmla="*/ 844370 w 1155207"/>
                        <a:gd name="connsiteY3" fmla="*/ 1173619 h 1296705"/>
                        <a:gd name="connsiteX4" fmla="*/ 16998 w 1155207"/>
                        <a:gd name="connsiteY4" fmla="*/ 1285283 h 1296705"/>
                        <a:gd name="connsiteX5" fmla="*/ 26834 w 1155207"/>
                        <a:gd name="connsiteY5" fmla="*/ 1001426 h 1296705"/>
                        <a:gd name="connsiteX0" fmla="*/ 38303 w 1166676"/>
                        <a:gd name="connsiteY0" fmla="*/ 1001426 h 1296705"/>
                        <a:gd name="connsiteX1" fmla="*/ 521293 w 1166676"/>
                        <a:gd name="connsiteY1" fmla="*/ 913514 h 1296705"/>
                        <a:gd name="connsiteX2" fmla="*/ 921508 w 1166676"/>
                        <a:gd name="connsiteY2" fmla="*/ 0 h 1296705"/>
                        <a:gd name="connsiteX3" fmla="*/ 855839 w 1166676"/>
                        <a:gd name="connsiteY3" fmla="*/ 1173619 h 1296705"/>
                        <a:gd name="connsiteX4" fmla="*/ 28467 w 1166676"/>
                        <a:gd name="connsiteY4" fmla="*/ 1285283 h 1296705"/>
                        <a:gd name="connsiteX5" fmla="*/ 38303 w 1166676"/>
                        <a:gd name="connsiteY5" fmla="*/ 1001426 h 1296705"/>
                        <a:gd name="connsiteX0" fmla="*/ 38303 w 1166676"/>
                        <a:gd name="connsiteY0" fmla="*/ 1001426 h 1299205"/>
                        <a:gd name="connsiteX1" fmla="*/ 521293 w 1166676"/>
                        <a:gd name="connsiteY1" fmla="*/ 913514 h 1299205"/>
                        <a:gd name="connsiteX2" fmla="*/ 921508 w 1166676"/>
                        <a:gd name="connsiteY2" fmla="*/ 0 h 1299205"/>
                        <a:gd name="connsiteX3" fmla="*/ 855839 w 1166676"/>
                        <a:gd name="connsiteY3" fmla="*/ 1173619 h 1299205"/>
                        <a:gd name="connsiteX4" fmla="*/ 28467 w 1166676"/>
                        <a:gd name="connsiteY4" fmla="*/ 1285283 h 1299205"/>
                        <a:gd name="connsiteX5" fmla="*/ 38303 w 1166676"/>
                        <a:gd name="connsiteY5" fmla="*/ 1001426 h 1299205"/>
                        <a:gd name="connsiteX0" fmla="*/ 45634 w 1174007"/>
                        <a:gd name="connsiteY0" fmla="*/ 1001426 h 1296648"/>
                        <a:gd name="connsiteX1" fmla="*/ 528624 w 1174007"/>
                        <a:gd name="connsiteY1" fmla="*/ 913514 h 1296648"/>
                        <a:gd name="connsiteX2" fmla="*/ 928839 w 1174007"/>
                        <a:gd name="connsiteY2" fmla="*/ 0 h 1296648"/>
                        <a:gd name="connsiteX3" fmla="*/ 863170 w 1174007"/>
                        <a:gd name="connsiteY3" fmla="*/ 1173619 h 1296648"/>
                        <a:gd name="connsiteX4" fmla="*/ 21376 w 1174007"/>
                        <a:gd name="connsiteY4" fmla="*/ 1282398 h 1296648"/>
                        <a:gd name="connsiteX5" fmla="*/ 45634 w 1174007"/>
                        <a:gd name="connsiteY5" fmla="*/ 1001426 h 1296648"/>
                        <a:gd name="connsiteX0" fmla="*/ 34765 w 1163138"/>
                        <a:gd name="connsiteY0" fmla="*/ 1001426 h 1296648"/>
                        <a:gd name="connsiteX1" fmla="*/ 517755 w 1163138"/>
                        <a:gd name="connsiteY1" fmla="*/ 913514 h 1296648"/>
                        <a:gd name="connsiteX2" fmla="*/ 917970 w 1163138"/>
                        <a:gd name="connsiteY2" fmla="*/ 0 h 1296648"/>
                        <a:gd name="connsiteX3" fmla="*/ 852301 w 1163138"/>
                        <a:gd name="connsiteY3" fmla="*/ 1173619 h 1296648"/>
                        <a:gd name="connsiteX4" fmla="*/ 10507 w 1163138"/>
                        <a:gd name="connsiteY4" fmla="*/ 1282398 h 1296648"/>
                        <a:gd name="connsiteX5" fmla="*/ 34765 w 1163138"/>
                        <a:gd name="connsiteY5" fmla="*/ 1001426 h 1296648"/>
                        <a:gd name="connsiteX0" fmla="*/ 32447 w 1160820"/>
                        <a:gd name="connsiteY0" fmla="*/ 1001426 h 1296648"/>
                        <a:gd name="connsiteX1" fmla="*/ 515437 w 1160820"/>
                        <a:gd name="connsiteY1" fmla="*/ 913514 h 1296648"/>
                        <a:gd name="connsiteX2" fmla="*/ 915652 w 1160820"/>
                        <a:gd name="connsiteY2" fmla="*/ 0 h 1296648"/>
                        <a:gd name="connsiteX3" fmla="*/ 849983 w 1160820"/>
                        <a:gd name="connsiteY3" fmla="*/ 1173619 h 1296648"/>
                        <a:gd name="connsiteX4" fmla="*/ 8189 w 1160820"/>
                        <a:gd name="connsiteY4" fmla="*/ 1282398 h 1296648"/>
                        <a:gd name="connsiteX5" fmla="*/ 32447 w 1160820"/>
                        <a:gd name="connsiteY5" fmla="*/ 1001426 h 1296648"/>
                        <a:gd name="connsiteX0" fmla="*/ 32447 w 1160820"/>
                        <a:gd name="connsiteY0" fmla="*/ 1001426 h 1296648"/>
                        <a:gd name="connsiteX1" fmla="*/ 515437 w 1160820"/>
                        <a:gd name="connsiteY1" fmla="*/ 913514 h 1296648"/>
                        <a:gd name="connsiteX2" fmla="*/ 915652 w 1160820"/>
                        <a:gd name="connsiteY2" fmla="*/ 0 h 1296648"/>
                        <a:gd name="connsiteX3" fmla="*/ 849983 w 1160820"/>
                        <a:gd name="connsiteY3" fmla="*/ 1173619 h 1296648"/>
                        <a:gd name="connsiteX4" fmla="*/ 8189 w 1160820"/>
                        <a:gd name="connsiteY4" fmla="*/ 1282398 h 1296648"/>
                        <a:gd name="connsiteX5" fmla="*/ 32447 w 1160820"/>
                        <a:gd name="connsiteY5" fmla="*/ 1001426 h 1296648"/>
                        <a:gd name="connsiteX0" fmla="*/ 38878 w 1167251"/>
                        <a:gd name="connsiteY0" fmla="*/ 1001426 h 1296648"/>
                        <a:gd name="connsiteX1" fmla="*/ 521868 w 1167251"/>
                        <a:gd name="connsiteY1" fmla="*/ 913514 h 1296648"/>
                        <a:gd name="connsiteX2" fmla="*/ 922083 w 1167251"/>
                        <a:gd name="connsiteY2" fmla="*/ 0 h 1296648"/>
                        <a:gd name="connsiteX3" fmla="*/ 856414 w 1167251"/>
                        <a:gd name="connsiteY3" fmla="*/ 1173619 h 1296648"/>
                        <a:gd name="connsiteX4" fmla="*/ 14620 w 1167251"/>
                        <a:gd name="connsiteY4" fmla="*/ 1282398 h 1296648"/>
                        <a:gd name="connsiteX5" fmla="*/ 38878 w 1167251"/>
                        <a:gd name="connsiteY5" fmla="*/ 1001426 h 1296648"/>
                        <a:gd name="connsiteX0" fmla="*/ 38878 w 1167251"/>
                        <a:gd name="connsiteY0" fmla="*/ 1001426 h 1307559"/>
                        <a:gd name="connsiteX1" fmla="*/ 521868 w 1167251"/>
                        <a:gd name="connsiteY1" fmla="*/ 913514 h 1307559"/>
                        <a:gd name="connsiteX2" fmla="*/ 922083 w 1167251"/>
                        <a:gd name="connsiteY2" fmla="*/ 0 h 1307559"/>
                        <a:gd name="connsiteX3" fmla="*/ 856414 w 1167251"/>
                        <a:gd name="connsiteY3" fmla="*/ 1173619 h 1307559"/>
                        <a:gd name="connsiteX4" fmla="*/ 14620 w 1167251"/>
                        <a:gd name="connsiteY4" fmla="*/ 1282398 h 1307559"/>
                        <a:gd name="connsiteX5" fmla="*/ 38878 w 1167251"/>
                        <a:gd name="connsiteY5" fmla="*/ 1001426 h 13075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167251" h="1307559">
                          <a:moveTo>
                            <a:pt x="38878" y="1001426"/>
                          </a:moveTo>
                          <a:cubicBezTo>
                            <a:pt x="210081" y="957279"/>
                            <a:pt x="368898" y="1048688"/>
                            <a:pt x="521868" y="913514"/>
                          </a:cubicBezTo>
                          <a:cubicBezTo>
                            <a:pt x="674838" y="778340"/>
                            <a:pt x="605068" y="509841"/>
                            <a:pt x="922083" y="0"/>
                          </a:cubicBezTo>
                          <a:cubicBezTo>
                            <a:pt x="1167847" y="18612"/>
                            <a:pt x="1347660" y="439860"/>
                            <a:pt x="856414" y="1173619"/>
                          </a:cubicBezTo>
                          <a:cubicBezTo>
                            <a:pt x="604606" y="1320711"/>
                            <a:pt x="204314" y="1328910"/>
                            <a:pt x="14620" y="1282398"/>
                          </a:cubicBezTo>
                          <a:cubicBezTo>
                            <a:pt x="-1680" y="1195288"/>
                            <a:pt x="-15782" y="1113604"/>
                            <a:pt x="38878" y="1001426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>
                        <a:defRPr/>
                      </a:pPr>
                      <a:endParaRPr lang="en-US" kern="0">
                        <a:solidFill>
                          <a:prstClr val="white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69" name="Oval 4"/>
                    <p:cNvSpPr/>
                    <p:nvPr/>
                  </p:nvSpPr>
                  <p:spPr>
                    <a:xfrm rot="1933983" flipH="1">
                      <a:off x="3391455" y="2164966"/>
                      <a:ext cx="576567" cy="408502"/>
                    </a:xfrm>
                    <a:custGeom>
                      <a:avLst/>
                      <a:gdLst>
                        <a:gd name="connsiteX0" fmla="*/ 0 w 1028658"/>
                        <a:gd name="connsiteY0" fmla="*/ 373054 h 746108"/>
                        <a:gd name="connsiteX1" fmla="*/ 514329 w 1028658"/>
                        <a:gd name="connsiteY1" fmla="*/ 0 h 746108"/>
                        <a:gd name="connsiteX2" fmla="*/ 1028658 w 1028658"/>
                        <a:gd name="connsiteY2" fmla="*/ 373054 h 746108"/>
                        <a:gd name="connsiteX3" fmla="*/ 514329 w 1028658"/>
                        <a:gd name="connsiteY3" fmla="*/ 746108 h 746108"/>
                        <a:gd name="connsiteX4" fmla="*/ 0 w 1028658"/>
                        <a:gd name="connsiteY4" fmla="*/ 373054 h 746108"/>
                        <a:gd name="connsiteX0" fmla="*/ 725 w 1029383"/>
                        <a:gd name="connsiteY0" fmla="*/ 152118 h 525172"/>
                        <a:gd name="connsiteX1" fmla="*/ 436517 w 1029383"/>
                        <a:gd name="connsiteY1" fmla="*/ 9066 h 525172"/>
                        <a:gd name="connsiteX2" fmla="*/ 1029383 w 1029383"/>
                        <a:gd name="connsiteY2" fmla="*/ 152118 h 525172"/>
                        <a:gd name="connsiteX3" fmla="*/ 515054 w 1029383"/>
                        <a:gd name="connsiteY3" fmla="*/ 525172 h 525172"/>
                        <a:gd name="connsiteX4" fmla="*/ 725 w 1029383"/>
                        <a:gd name="connsiteY4" fmla="*/ 152118 h 525172"/>
                        <a:gd name="connsiteX0" fmla="*/ 485 w 1029143"/>
                        <a:gd name="connsiteY0" fmla="*/ 209204 h 582258"/>
                        <a:gd name="connsiteX1" fmla="*/ 436277 w 1029143"/>
                        <a:gd name="connsiteY1" fmla="*/ 66152 h 582258"/>
                        <a:gd name="connsiteX2" fmla="*/ 1029143 w 1029143"/>
                        <a:gd name="connsiteY2" fmla="*/ 209204 h 582258"/>
                        <a:gd name="connsiteX3" fmla="*/ 514814 w 1029143"/>
                        <a:gd name="connsiteY3" fmla="*/ 582258 h 582258"/>
                        <a:gd name="connsiteX4" fmla="*/ 485 w 1029143"/>
                        <a:gd name="connsiteY4" fmla="*/ 209204 h 582258"/>
                        <a:gd name="connsiteX0" fmla="*/ 485 w 1029143"/>
                        <a:gd name="connsiteY0" fmla="*/ 209204 h 582258"/>
                        <a:gd name="connsiteX1" fmla="*/ 436277 w 1029143"/>
                        <a:gd name="connsiteY1" fmla="*/ 66152 h 582258"/>
                        <a:gd name="connsiteX2" fmla="*/ 1029143 w 1029143"/>
                        <a:gd name="connsiteY2" fmla="*/ 209204 h 582258"/>
                        <a:gd name="connsiteX3" fmla="*/ 514814 w 1029143"/>
                        <a:gd name="connsiteY3" fmla="*/ 582258 h 582258"/>
                        <a:gd name="connsiteX4" fmla="*/ 485 w 1029143"/>
                        <a:gd name="connsiteY4" fmla="*/ 209204 h 582258"/>
                        <a:gd name="connsiteX0" fmla="*/ 506 w 1029164"/>
                        <a:gd name="connsiteY0" fmla="*/ 209204 h 582258"/>
                        <a:gd name="connsiteX1" fmla="*/ 436298 w 1029164"/>
                        <a:gd name="connsiteY1" fmla="*/ 66152 h 582258"/>
                        <a:gd name="connsiteX2" fmla="*/ 1029164 w 1029164"/>
                        <a:gd name="connsiteY2" fmla="*/ 209204 h 582258"/>
                        <a:gd name="connsiteX3" fmla="*/ 514835 w 1029164"/>
                        <a:gd name="connsiteY3" fmla="*/ 582258 h 582258"/>
                        <a:gd name="connsiteX4" fmla="*/ 506 w 1029164"/>
                        <a:gd name="connsiteY4" fmla="*/ 209204 h 582258"/>
                        <a:gd name="connsiteX0" fmla="*/ 506 w 810381"/>
                        <a:gd name="connsiteY0" fmla="*/ 271957 h 646359"/>
                        <a:gd name="connsiteX1" fmla="*/ 436298 w 810381"/>
                        <a:gd name="connsiteY1" fmla="*/ 128905 h 646359"/>
                        <a:gd name="connsiteX2" fmla="*/ 810381 w 810381"/>
                        <a:gd name="connsiteY2" fmla="*/ 126102 h 646359"/>
                        <a:gd name="connsiteX3" fmla="*/ 514835 w 810381"/>
                        <a:gd name="connsiteY3" fmla="*/ 645011 h 646359"/>
                        <a:gd name="connsiteX4" fmla="*/ 506 w 810381"/>
                        <a:gd name="connsiteY4" fmla="*/ 271957 h 646359"/>
                        <a:gd name="connsiteX0" fmla="*/ 506 w 837157"/>
                        <a:gd name="connsiteY0" fmla="*/ 319511 h 693913"/>
                        <a:gd name="connsiteX1" fmla="*/ 436298 w 837157"/>
                        <a:gd name="connsiteY1" fmla="*/ 176459 h 693913"/>
                        <a:gd name="connsiteX2" fmla="*/ 810381 w 837157"/>
                        <a:gd name="connsiteY2" fmla="*/ 173656 h 693913"/>
                        <a:gd name="connsiteX3" fmla="*/ 514835 w 837157"/>
                        <a:gd name="connsiteY3" fmla="*/ 692565 h 693913"/>
                        <a:gd name="connsiteX4" fmla="*/ 506 w 837157"/>
                        <a:gd name="connsiteY4" fmla="*/ 319511 h 693913"/>
                        <a:gd name="connsiteX0" fmla="*/ 506 w 876339"/>
                        <a:gd name="connsiteY0" fmla="*/ 211670 h 586147"/>
                        <a:gd name="connsiteX1" fmla="*/ 436298 w 876339"/>
                        <a:gd name="connsiteY1" fmla="*/ 68618 h 586147"/>
                        <a:gd name="connsiteX2" fmla="*/ 852080 w 876339"/>
                        <a:gd name="connsiteY2" fmla="*/ 298138 h 586147"/>
                        <a:gd name="connsiteX3" fmla="*/ 514835 w 876339"/>
                        <a:gd name="connsiteY3" fmla="*/ 584724 h 586147"/>
                        <a:gd name="connsiteX4" fmla="*/ 506 w 876339"/>
                        <a:gd name="connsiteY4" fmla="*/ 211670 h 586147"/>
                        <a:gd name="connsiteX0" fmla="*/ 506 w 652529"/>
                        <a:gd name="connsiteY0" fmla="*/ 220465 h 594039"/>
                        <a:gd name="connsiteX1" fmla="*/ 436298 w 652529"/>
                        <a:gd name="connsiteY1" fmla="*/ 77413 h 594039"/>
                        <a:gd name="connsiteX2" fmla="*/ 598907 w 652529"/>
                        <a:gd name="connsiteY2" fmla="*/ 277148 h 594039"/>
                        <a:gd name="connsiteX3" fmla="*/ 514835 w 652529"/>
                        <a:gd name="connsiteY3" fmla="*/ 593519 h 594039"/>
                        <a:gd name="connsiteX4" fmla="*/ 506 w 652529"/>
                        <a:gd name="connsiteY4" fmla="*/ 220465 h 594039"/>
                        <a:gd name="connsiteX0" fmla="*/ 506 w 834378"/>
                        <a:gd name="connsiteY0" fmla="*/ 333190 h 707974"/>
                        <a:gd name="connsiteX1" fmla="*/ 436298 w 834378"/>
                        <a:gd name="connsiteY1" fmla="*/ 190138 h 707974"/>
                        <a:gd name="connsiteX2" fmla="*/ 807402 w 834378"/>
                        <a:gd name="connsiteY2" fmla="*/ 166485 h 707974"/>
                        <a:gd name="connsiteX3" fmla="*/ 514835 w 834378"/>
                        <a:gd name="connsiteY3" fmla="*/ 706244 h 707974"/>
                        <a:gd name="connsiteX4" fmla="*/ 506 w 834378"/>
                        <a:gd name="connsiteY4" fmla="*/ 333190 h 707974"/>
                        <a:gd name="connsiteX0" fmla="*/ 506 w 808668"/>
                        <a:gd name="connsiteY0" fmla="*/ 228251 h 603035"/>
                        <a:gd name="connsiteX1" fmla="*/ 436298 w 808668"/>
                        <a:gd name="connsiteY1" fmla="*/ 85199 h 603035"/>
                        <a:gd name="connsiteX2" fmla="*/ 667699 w 808668"/>
                        <a:gd name="connsiteY2" fmla="*/ 20149 h 603035"/>
                        <a:gd name="connsiteX3" fmla="*/ 807402 w 808668"/>
                        <a:gd name="connsiteY3" fmla="*/ 61546 h 603035"/>
                        <a:gd name="connsiteX4" fmla="*/ 514835 w 808668"/>
                        <a:gd name="connsiteY4" fmla="*/ 601305 h 603035"/>
                        <a:gd name="connsiteX5" fmla="*/ 506 w 808668"/>
                        <a:gd name="connsiteY5" fmla="*/ 228251 h 603035"/>
                        <a:gd name="connsiteX0" fmla="*/ 506 w 823760"/>
                        <a:gd name="connsiteY0" fmla="*/ 315873 h 690657"/>
                        <a:gd name="connsiteX1" fmla="*/ 436298 w 823760"/>
                        <a:gd name="connsiteY1" fmla="*/ 172821 h 690657"/>
                        <a:gd name="connsiteX2" fmla="*/ 667699 w 823760"/>
                        <a:gd name="connsiteY2" fmla="*/ 107771 h 690657"/>
                        <a:gd name="connsiteX3" fmla="*/ 807402 w 823760"/>
                        <a:gd name="connsiteY3" fmla="*/ 149168 h 690657"/>
                        <a:gd name="connsiteX4" fmla="*/ 514835 w 823760"/>
                        <a:gd name="connsiteY4" fmla="*/ 688927 h 690657"/>
                        <a:gd name="connsiteX5" fmla="*/ 506 w 823760"/>
                        <a:gd name="connsiteY5" fmla="*/ 315873 h 690657"/>
                        <a:gd name="connsiteX0" fmla="*/ 506 w 823760"/>
                        <a:gd name="connsiteY0" fmla="*/ 315873 h 690657"/>
                        <a:gd name="connsiteX1" fmla="*/ 436298 w 823760"/>
                        <a:gd name="connsiteY1" fmla="*/ 172821 h 690657"/>
                        <a:gd name="connsiteX2" fmla="*/ 667699 w 823760"/>
                        <a:gd name="connsiteY2" fmla="*/ 107771 h 690657"/>
                        <a:gd name="connsiteX3" fmla="*/ 807402 w 823760"/>
                        <a:gd name="connsiteY3" fmla="*/ 149168 h 690657"/>
                        <a:gd name="connsiteX4" fmla="*/ 514835 w 823760"/>
                        <a:gd name="connsiteY4" fmla="*/ 688927 h 690657"/>
                        <a:gd name="connsiteX5" fmla="*/ 506 w 823760"/>
                        <a:gd name="connsiteY5" fmla="*/ 315873 h 690657"/>
                        <a:gd name="connsiteX0" fmla="*/ 581 w 823835"/>
                        <a:gd name="connsiteY0" fmla="*/ 315873 h 332357"/>
                        <a:gd name="connsiteX1" fmla="*/ 436373 w 823835"/>
                        <a:gd name="connsiteY1" fmla="*/ 172821 h 332357"/>
                        <a:gd name="connsiteX2" fmla="*/ 667774 w 823835"/>
                        <a:gd name="connsiteY2" fmla="*/ 107771 h 332357"/>
                        <a:gd name="connsiteX3" fmla="*/ 807477 w 823835"/>
                        <a:gd name="connsiteY3" fmla="*/ 149168 h 332357"/>
                        <a:gd name="connsiteX4" fmla="*/ 520867 w 823835"/>
                        <a:gd name="connsiteY4" fmla="*/ 310658 h 332357"/>
                        <a:gd name="connsiteX5" fmla="*/ 581 w 823835"/>
                        <a:gd name="connsiteY5" fmla="*/ 315873 h 332357"/>
                        <a:gd name="connsiteX0" fmla="*/ 157 w 823411"/>
                        <a:gd name="connsiteY0" fmla="*/ 315873 h 460693"/>
                        <a:gd name="connsiteX1" fmla="*/ 435949 w 823411"/>
                        <a:gd name="connsiteY1" fmla="*/ 172821 h 460693"/>
                        <a:gd name="connsiteX2" fmla="*/ 667350 w 823411"/>
                        <a:gd name="connsiteY2" fmla="*/ 107771 h 460693"/>
                        <a:gd name="connsiteX3" fmla="*/ 807053 w 823411"/>
                        <a:gd name="connsiteY3" fmla="*/ 149168 h 460693"/>
                        <a:gd name="connsiteX4" fmla="*/ 478744 w 823411"/>
                        <a:gd name="connsiteY4" fmla="*/ 456605 h 460693"/>
                        <a:gd name="connsiteX5" fmla="*/ 157 w 823411"/>
                        <a:gd name="connsiteY5" fmla="*/ 315873 h 460693"/>
                        <a:gd name="connsiteX0" fmla="*/ 157 w 823411"/>
                        <a:gd name="connsiteY0" fmla="*/ 315873 h 466115"/>
                        <a:gd name="connsiteX1" fmla="*/ 435949 w 823411"/>
                        <a:gd name="connsiteY1" fmla="*/ 172821 h 466115"/>
                        <a:gd name="connsiteX2" fmla="*/ 667350 w 823411"/>
                        <a:gd name="connsiteY2" fmla="*/ 107771 h 466115"/>
                        <a:gd name="connsiteX3" fmla="*/ 807053 w 823411"/>
                        <a:gd name="connsiteY3" fmla="*/ 149168 h 466115"/>
                        <a:gd name="connsiteX4" fmla="*/ 478744 w 823411"/>
                        <a:gd name="connsiteY4" fmla="*/ 456605 h 466115"/>
                        <a:gd name="connsiteX5" fmla="*/ 157 w 823411"/>
                        <a:gd name="connsiteY5" fmla="*/ 315873 h 466115"/>
                        <a:gd name="connsiteX0" fmla="*/ 157 w 823411"/>
                        <a:gd name="connsiteY0" fmla="*/ 315873 h 466115"/>
                        <a:gd name="connsiteX1" fmla="*/ 435949 w 823411"/>
                        <a:gd name="connsiteY1" fmla="*/ 172821 h 466115"/>
                        <a:gd name="connsiteX2" fmla="*/ 667350 w 823411"/>
                        <a:gd name="connsiteY2" fmla="*/ 107771 h 466115"/>
                        <a:gd name="connsiteX3" fmla="*/ 807053 w 823411"/>
                        <a:gd name="connsiteY3" fmla="*/ 149168 h 466115"/>
                        <a:gd name="connsiteX4" fmla="*/ 478744 w 823411"/>
                        <a:gd name="connsiteY4" fmla="*/ 456605 h 466115"/>
                        <a:gd name="connsiteX5" fmla="*/ 157 w 823411"/>
                        <a:gd name="connsiteY5" fmla="*/ 315873 h 466115"/>
                        <a:gd name="connsiteX0" fmla="*/ 157 w 823411"/>
                        <a:gd name="connsiteY0" fmla="*/ 315873 h 621066"/>
                        <a:gd name="connsiteX1" fmla="*/ 435949 w 823411"/>
                        <a:gd name="connsiteY1" fmla="*/ 172821 h 621066"/>
                        <a:gd name="connsiteX2" fmla="*/ 667350 w 823411"/>
                        <a:gd name="connsiteY2" fmla="*/ 107771 h 621066"/>
                        <a:gd name="connsiteX3" fmla="*/ 807053 w 823411"/>
                        <a:gd name="connsiteY3" fmla="*/ 149168 h 621066"/>
                        <a:gd name="connsiteX4" fmla="*/ 478744 w 823411"/>
                        <a:gd name="connsiteY4" fmla="*/ 456605 h 621066"/>
                        <a:gd name="connsiteX5" fmla="*/ 157 w 823411"/>
                        <a:gd name="connsiteY5" fmla="*/ 315873 h 621066"/>
                        <a:gd name="connsiteX0" fmla="*/ 11901 w 599854"/>
                        <a:gd name="connsiteY0" fmla="*/ 432035 h 647873"/>
                        <a:gd name="connsiteX1" fmla="*/ 212392 w 599854"/>
                        <a:gd name="connsiteY1" fmla="*/ 172821 h 647873"/>
                        <a:gd name="connsiteX2" fmla="*/ 443793 w 599854"/>
                        <a:gd name="connsiteY2" fmla="*/ 107771 h 647873"/>
                        <a:gd name="connsiteX3" fmla="*/ 583496 w 599854"/>
                        <a:gd name="connsiteY3" fmla="*/ 149168 h 647873"/>
                        <a:gd name="connsiteX4" fmla="*/ 255187 w 599854"/>
                        <a:gd name="connsiteY4" fmla="*/ 456605 h 647873"/>
                        <a:gd name="connsiteX5" fmla="*/ 11901 w 599854"/>
                        <a:gd name="connsiteY5" fmla="*/ 432035 h 647873"/>
                        <a:gd name="connsiteX0" fmla="*/ 160918 w 495698"/>
                        <a:gd name="connsiteY0" fmla="*/ 402250 h 640229"/>
                        <a:gd name="connsiteX1" fmla="*/ 108236 w 495698"/>
                        <a:gd name="connsiteY1" fmla="*/ 172821 h 640229"/>
                        <a:gd name="connsiteX2" fmla="*/ 339637 w 495698"/>
                        <a:gd name="connsiteY2" fmla="*/ 107771 h 640229"/>
                        <a:gd name="connsiteX3" fmla="*/ 479340 w 495698"/>
                        <a:gd name="connsiteY3" fmla="*/ 149168 h 640229"/>
                        <a:gd name="connsiteX4" fmla="*/ 151031 w 495698"/>
                        <a:gd name="connsiteY4" fmla="*/ 456605 h 640229"/>
                        <a:gd name="connsiteX5" fmla="*/ 160918 w 495698"/>
                        <a:gd name="connsiteY5" fmla="*/ 402250 h 640229"/>
                        <a:gd name="connsiteX0" fmla="*/ 186 w 784720"/>
                        <a:gd name="connsiteY0" fmla="*/ 402250 h 640229"/>
                        <a:gd name="connsiteX1" fmla="*/ 397258 w 784720"/>
                        <a:gd name="connsiteY1" fmla="*/ 172821 h 640229"/>
                        <a:gd name="connsiteX2" fmla="*/ 628659 w 784720"/>
                        <a:gd name="connsiteY2" fmla="*/ 107771 h 640229"/>
                        <a:gd name="connsiteX3" fmla="*/ 768362 w 784720"/>
                        <a:gd name="connsiteY3" fmla="*/ 149168 h 640229"/>
                        <a:gd name="connsiteX4" fmla="*/ 440053 w 784720"/>
                        <a:gd name="connsiteY4" fmla="*/ 456605 h 640229"/>
                        <a:gd name="connsiteX5" fmla="*/ 186 w 784720"/>
                        <a:gd name="connsiteY5" fmla="*/ 402250 h 640229"/>
                        <a:gd name="connsiteX0" fmla="*/ 5869 w 790403"/>
                        <a:gd name="connsiteY0" fmla="*/ 402250 h 600017"/>
                        <a:gd name="connsiteX1" fmla="*/ 402941 w 790403"/>
                        <a:gd name="connsiteY1" fmla="*/ 172821 h 600017"/>
                        <a:gd name="connsiteX2" fmla="*/ 634342 w 790403"/>
                        <a:gd name="connsiteY2" fmla="*/ 107771 h 600017"/>
                        <a:gd name="connsiteX3" fmla="*/ 774045 w 790403"/>
                        <a:gd name="connsiteY3" fmla="*/ 149168 h 600017"/>
                        <a:gd name="connsiteX4" fmla="*/ 445736 w 790403"/>
                        <a:gd name="connsiteY4" fmla="*/ 456605 h 600017"/>
                        <a:gd name="connsiteX5" fmla="*/ 184588 w 790403"/>
                        <a:gd name="connsiteY5" fmla="*/ 599223 h 600017"/>
                        <a:gd name="connsiteX6" fmla="*/ 5869 w 790403"/>
                        <a:gd name="connsiteY6" fmla="*/ 402250 h 600017"/>
                        <a:gd name="connsiteX0" fmla="*/ 4070 w 788604"/>
                        <a:gd name="connsiteY0" fmla="*/ 402250 h 638475"/>
                        <a:gd name="connsiteX1" fmla="*/ 401142 w 788604"/>
                        <a:gd name="connsiteY1" fmla="*/ 172821 h 638475"/>
                        <a:gd name="connsiteX2" fmla="*/ 632543 w 788604"/>
                        <a:gd name="connsiteY2" fmla="*/ 107771 h 638475"/>
                        <a:gd name="connsiteX3" fmla="*/ 772246 w 788604"/>
                        <a:gd name="connsiteY3" fmla="*/ 149168 h 638475"/>
                        <a:gd name="connsiteX4" fmla="*/ 443937 w 788604"/>
                        <a:gd name="connsiteY4" fmla="*/ 456605 h 638475"/>
                        <a:gd name="connsiteX5" fmla="*/ 209595 w 788604"/>
                        <a:gd name="connsiteY5" fmla="*/ 637943 h 638475"/>
                        <a:gd name="connsiteX6" fmla="*/ 4070 w 788604"/>
                        <a:gd name="connsiteY6" fmla="*/ 402250 h 638475"/>
                        <a:gd name="connsiteX0" fmla="*/ 4473 w 789007"/>
                        <a:gd name="connsiteY0" fmla="*/ 402250 h 638475"/>
                        <a:gd name="connsiteX1" fmla="*/ 401545 w 789007"/>
                        <a:gd name="connsiteY1" fmla="*/ 172821 h 638475"/>
                        <a:gd name="connsiteX2" fmla="*/ 632946 w 789007"/>
                        <a:gd name="connsiteY2" fmla="*/ 107771 h 638475"/>
                        <a:gd name="connsiteX3" fmla="*/ 772649 w 789007"/>
                        <a:gd name="connsiteY3" fmla="*/ 149168 h 638475"/>
                        <a:gd name="connsiteX4" fmla="*/ 444340 w 789007"/>
                        <a:gd name="connsiteY4" fmla="*/ 456605 h 638475"/>
                        <a:gd name="connsiteX5" fmla="*/ 209998 w 789007"/>
                        <a:gd name="connsiteY5" fmla="*/ 637943 h 638475"/>
                        <a:gd name="connsiteX6" fmla="*/ 4473 w 789007"/>
                        <a:gd name="connsiteY6" fmla="*/ 402250 h 638475"/>
                        <a:gd name="connsiteX0" fmla="*/ 4473 w 867389"/>
                        <a:gd name="connsiteY0" fmla="*/ 402250 h 638475"/>
                        <a:gd name="connsiteX1" fmla="*/ 401545 w 867389"/>
                        <a:gd name="connsiteY1" fmla="*/ 172821 h 638475"/>
                        <a:gd name="connsiteX2" fmla="*/ 632946 w 867389"/>
                        <a:gd name="connsiteY2" fmla="*/ 107771 h 638475"/>
                        <a:gd name="connsiteX3" fmla="*/ 772649 w 867389"/>
                        <a:gd name="connsiteY3" fmla="*/ 149168 h 638475"/>
                        <a:gd name="connsiteX4" fmla="*/ 853356 w 867389"/>
                        <a:gd name="connsiteY4" fmla="*/ 450298 h 638475"/>
                        <a:gd name="connsiteX5" fmla="*/ 444340 w 867389"/>
                        <a:gd name="connsiteY5" fmla="*/ 456605 h 638475"/>
                        <a:gd name="connsiteX6" fmla="*/ 209998 w 867389"/>
                        <a:gd name="connsiteY6" fmla="*/ 637943 h 638475"/>
                        <a:gd name="connsiteX7" fmla="*/ 4473 w 867389"/>
                        <a:gd name="connsiteY7" fmla="*/ 402250 h 638475"/>
                        <a:gd name="connsiteX0" fmla="*/ 4473 w 958717"/>
                        <a:gd name="connsiteY0" fmla="*/ 402250 h 638475"/>
                        <a:gd name="connsiteX1" fmla="*/ 401545 w 958717"/>
                        <a:gd name="connsiteY1" fmla="*/ 172821 h 638475"/>
                        <a:gd name="connsiteX2" fmla="*/ 632946 w 958717"/>
                        <a:gd name="connsiteY2" fmla="*/ 107771 h 638475"/>
                        <a:gd name="connsiteX3" fmla="*/ 772649 w 958717"/>
                        <a:gd name="connsiteY3" fmla="*/ 149168 h 638475"/>
                        <a:gd name="connsiteX4" fmla="*/ 853356 w 958717"/>
                        <a:gd name="connsiteY4" fmla="*/ 450298 h 638475"/>
                        <a:gd name="connsiteX5" fmla="*/ 444340 w 958717"/>
                        <a:gd name="connsiteY5" fmla="*/ 456605 h 638475"/>
                        <a:gd name="connsiteX6" fmla="*/ 209998 w 958717"/>
                        <a:gd name="connsiteY6" fmla="*/ 637943 h 638475"/>
                        <a:gd name="connsiteX7" fmla="*/ 4473 w 958717"/>
                        <a:gd name="connsiteY7" fmla="*/ 402250 h 638475"/>
                        <a:gd name="connsiteX0" fmla="*/ 4473 w 958717"/>
                        <a:gd name="connsiteY0" fmla="*/ 402250 h 638475"/>
                        <a:gd name="connsiteX1" fmla="*/ 401545 w 958717"/>
                        <a:gd name="connsiteY1" fmla="*/ 172821 h 638475"/>
                        <a:gd name="connsiteX2" fmla="*/ 632946 w 958717"/>
                        <a:gd name="connsiteY2" fmla="*/ 107771 h 638475"/>
                        <a:gd name="connsiteX3" fmla="*/ 772649 w 958717"/>
                        <a:gd name="connsiteY3" fmla="*/ 149168 h 638475"/>
                        <a:gd name="connsiteX4" fmla="*/ 853356 w 958717"/>
                        <a:gd name="connsiteY4" fmla="*/ 450298 h 638475"/>
                        <a:gd name="connsiteX5" fmla="*/ 444340 w 958717"/>
                        <a:gd name="connsiteY5" fmla="*/ 456605 h 638475"/>
                        <a:gd name="connsiteX6" fmla="*/ 209998 w 958717"/>
                        <a:gd name="connsiteY6" fmla="*/ 637943 h 638475"/>
                        <a:gd name="connsiteX7" fmla="*/ 4473 w 958717"/>
                        <a:gd name="connsiteY7" fmla="*/ 402250 h 638475"/>
                        <a:gd name="connsiteX0" fmla="*/ 4473 w 958717"/>
                        <a:gd name="connsiteY0" fmla="*/ 403026 h 639251"/>
                        <a:gd name="connsiteX1" fmla="*/ 401545 w 958717"/>
                        <a:gd name="connsiteY1" fmla="*/ 173597 h 639251"/>
                        <a:gd name="connsiteX2" fmla="*/ 632946 w 958717"/>
                        <a:gd name="connsiteY2" fmla="*/ 108547 h 639251"/>
                        <a:gd name="connsiteX3" fmla="*/ 772649 w 958717"/>
                        <a:gd name="connsiteY3" fmla="*/ 149944 h 639251"/>
                        <a:gd name="connsiteX4" fmla="*/ 853356 w 958717"/>
                        <a:gd name="connsiteY4" fmla="*/ 451074 h 639251"/>
                        <a:gd name="connsiteX5" fmla="*/ 444340 w 958717"/>
                        <a:gd name="connsiteY5" fmla="*/ 457381 h 639251"/>
                        <a:gd name="connsiteX6" fmla="*/ 209998 w 958717"/>
                        <a:gd name="connsiteY6" fmla="*/ 638719 h 639251"/>
                        <a:gd name="connsiteX7" fmla="*/ 4473 w 958717"/>
                        <a:gd name="connsiteY7" fmla="*/ 403026 h 639251"/>
                        <a:gd name="connsiteX0" fmla="*/ 4473 w 958717"/>
                        <a:gd name="connsiteY0" fmla="*/ 342386 h 578611"/>
                        <a:gd name="connsiteX1" fmla="*/ 401545 w 958717"/>
                        <a:gd name="connsiteY1" fmla="*/ 112957 h 578611"/>
                        <a:gd name="connsiteX2" fmla="*/ 632946 w 958717"/>
                        <a:gd name="connsiteY2" fmla="*/ 47907 h 578611"/>
                        <a:gd name="connsiteX3" fmla="*/ 772649 w 958717"/>
                        <a:gd name="connsiteY3" fmla="*/ 89304 h 578611"/>
                        <a:gd name="connsiteX4" fmla="*/ 853356 w 958717"/>
                        <a:gd name="connsiteY4" fmla="*/ 390434 h 578611"/>
                        <a:gd name="connsiteX5" fmla="*/ 444340 w 958717"/>
                        <a:gd name="connsiteY5" fmla="*/ 396741 h 578611"/>
                        <a:gd name="connsiteX6" fmla="*/ 209998 w 958717"/>
                        <a:gd name="connsiteY6" fmla="*/ 578079 h 578611"/>
                        <a:gd name="connsiteX7" fmla="*/ 4473 w 958717"/>
                        <a:gd name="connsiteY7" fmla="*/ 342386 h 578611"/>
                        <a:gd name="connsiteX0" fmla="*/ 4473 w 958717"/>
                        <a:gd name="connsiteY0" fmla="*/ 390191 h 626416"/>
                        <a:gd name="connsiteX1" fmla="*/ 401545 w 958717"/>
                        <a:gd name="connsiteY1" fmla="*/ 160762 h 626416"/>
                        <a:gd name="connsiteX2" fmla="*/ 632946 w 958717"/>
                        <a:gd name="connsiteY2" fmla="*/ 95712 h 626416"/>
                        <a:gd name="connsiteX3" fmla="*/ 793786 w 958717"/>
                        <a:gd name="connsiteY3" fmla="*/ 399 h 626416"/>
                        <a:gd name="connsiteX4" fmla="*/ 772649 w 958717"/>
                        <a:gd name="connsiteY4" fmla="*/ 137109 h 626416"/>
                        <a:gd name="connsiteX5" fmla="*/ 853356 w 958717"/>
                        <a:gd name="connsiteY5" fmla="*/ 438239 h 626416"/>
                        <a:gd name="connsiteX6" fmla="*/ 444340 w 958717"/>
                        <a:gd name="connsiteY6" fmla="*/ 444546 h 626416"/>
                        <a:gd name="connsiteX7" fmla="*/ 209998 w 958717"/>
                        <a:gd name="connsiteY7" fmla="*/ 625884 h 626416"/>
                        <a:gd name="connsiteX8" fmla="*/ 4473 w 958717"/>
                        <a:gd name="connsiteY8" fmla="*/ 390191 h 626416"/>
                        <a:gd name="connsiteX0" fmla="*/ 4473 w 958717"/>
                        <a:gd name="connsiteY0" fmla="*/ 389792 h 626017"/>
                        <a:gd name="connsiteX1" fmla="*/ 401545 w 958717"/>
                        <a:gd name="connsiteY1" fmla="*/ 160363 h 626017"/>
                        <a:gd name="connsiteX2" fmla="*/ 632946 w 958717"/>
                        <a:gd name="connsiteY2" fmla="*/ 95313 h 626017"/>
                        <a:gd name="connsiteX3" fmla="*/ 793786 w 958717"/>
                        <a:gd name="connsiteY3" fmla="*/ 0 h 626017"/>
                        <a:gd name="connsiteX4" fmla="*/ 772649 w 958717"/>
                        <a:gd name="connsiteY4" fmla="*/ 136710 h 626017"/>
                        <a:gd name="connsiteX5" fmla="*/ 853356 w 958717"/>
                        <a:gd name="connsiteY5" fmla="*/ 437840 h 626017"/>
                        <a:gd name="connsiteX6" fmla="*/ 444340 w 958717"/>
                        <a:gd name="connsiteY6" fmla="*/ 444147 h 626017"/>
                        <a:gd name="connsiteX7" fmla="*/ 209998 w 958717"/>
                        <a:gd name="connsiteY7" fmla="*/ 625485 h 626017"/>
                        <a:gd name="connsiteX8" fmla="*/ 4473 w 958717"/>
                        <a:gd name="connsiteY8" fmla="*/ 389792 h 626017"/>
                        <a:gd name="connsiteX0" fmla="*/ 4473 w 958717"/>
                        <a:gd name="connsiteY0" fmla="*/ 389792 h 626017"/>
                        <a:gd name="connsiteX1" fmla="*/ 401545 w 958717"/>
                        <a:gd name="connsiteY1" fmla="*/ 160363 h 626017"/>
                        <a:gd name="connsiteX2" fmla="*/ 632946 w 958717"/>
                        <a:gd name="connsiteY2" fmla="*/ 95313 h 626017"/>
                        <a:gd name="connsiteX3" fmla="*/ 793786 w 958717"/>
                        <a:gd name="connsiteY3" fmla="*/ 0 h 626017"/>
                        <a:gd name="connsiteX4" fmla="*/ 772649 w 958717"/>
                        <a:gd name="connsiteY4" fmla="*/ 136710 h 626017"/>
                        <a:gd name="connsiteX5" fmla="*/ 853356 w 958717"/>
                        <a:gd name="connsiteY5" fmla="*/ 437840 h 626017"/>
                        <a:gd name="connsiteX6" fmla="*/ 444340 w 958717"/>
                        <a:gd name="connsiteY6" fmla="*/ 444147 h 626017"/>
                        <a:gd name="connsiteX7" fmla="*/ 209998 w 958717"/>
                        <a:gd name="connsiteY7" fmla="*/ 625485 h 626017"/>
                        <a:gd name="connsiteX8" fmla="*/ 4473 w 958717"/>
                        <a:gd name="connsiteY8" fmla="*/ 389792 h 626017"/>
                        <a:gd name="connsiteX0" fmla="*/ 221711 w 767900"/>
                        <a:gd name="connsiteY0" fmla="*/ 333200 h 626017"/>
                        <a:gd name="connsiteX1" fmla="*/ 210728 w 767900"/>
                        <a:gd name="connsiteY1" fmla="*/ 160363 h 626017"/>
                        <a:gd name="connsiteX2" fmla="*/ 442129 w 767900"/>
                        <a:gd name="connsiteY2" fmla="*/ 95313 h 626017"/>
                        <a:gd name="connsiteX3" fmla="*/ 602969 w 767900"/>
                        <a:gd name="connsiteY3" fmla="*/ 0 h 626017"/>
                        <a:gd name="connsiteX4" fmla="*/ 581832 w 767900"/>
                        <a:gd name="connsiteY4" fmla="*/ 136710 h 626017"/>
                        <a:gd name="connsiteX5" fmla="*/ 662539 w 767900"/>
                        <a:gd name="connsiteY5" fmla="*/ 437840 h 626017"/>
                        <a:gd name="connsiteX6" fmla="*/ 253523 w 767900"/>
                        <a:gd name="connsiteY6" fmla="*/ 444147 h 626017"/>
                        <a:gd name="connsiteX7" fmla="*/ 19181 w 767900"/>
                        <a:gd name="connsiteY7" fmla="*/ 625485 h 626017"/>
                        <a:gd name="connsiteX8" fmla="*/ 221711 w 767900"/>
                        <a:gd name="connsiteY8" fmla="*/ 333200 h 626017"/>
                        <a:gd name="connsiteX0" fmla="*/ 4890 w 944241"/>
                        <a:gd name="connsiteY0" fmla="*/ 395749 h 626017"/>
                        <a:gd name="connsiteX1" fmla="*/ 387069 w 944241"/>
                        <a:gd name="connsiteY1" fmla="*/ 160363 h 626017"/>
                        <a:gd name="connsiteX2" fmla="*/ 618470 w 944241"/>
                        <a:gd name="connsiteY2" fmla="*/ 95313 h 626017"/>
                        <a:gd name="connsiteX3" fmla="*/ 779310 w 944241"/>
                        <a:gd name="connsiteY3" fmla="*/ 0 h 626017"/>
                        <a:gd name="connsiteX4" fmla="*/ 758173 w 944241"/>
                        <a:gd name="connsiteY4" fmla="*/ 136710 h 626017"/>
                        <a:gd name="connsiteX5" fmla="*/ 838880 w 944241"/>
                        <a:gd name="connsiteY5" fmla="*/ 437840 h 626017"/>
                        <a:gd name="connsiteX6" fmla="*/ 429864 w 944241"/>
                        <a:gd name="connsiteY6" fmla="*/ 444147 h 626017"/>
                        <a:gd name="connsiteX7" fmla="*/ 195522 w 944241"/>
                        <a:gd name="connsiteY7" fmla="*/ 625485 h 626017"/>
                        <a:gd name="connsiteX8" fmla="*/ 4890 w 944241"/>
                        <a:gd name="connsiteY8" fmla="*/ 395749 h 626017"/>
                        <a:gd name="connsiteX0" fmla="*/ 314 w 939665"/>
                        <a:gd name="connsiteY0" fmla="*/ 395749 h 626017"/>
                        <a:gd name="connsiteX1" fmla="*/ 152227 w 939665"/>
                        <a:gd name="connsiteY1" fmla="*/ 163818 h 626017"/>
                        <a:gd name="connsiteX2" fmla="*/ 382493 w 939665"/>
                        <a:gd name="connsiteY2" fmla="*/ 160363 h 626017"/>
                        <a:gd name="connsiteX3" fmla="*/ 613894 w 939665"/>
                        <a:gd name="connsiteY3" fmla="*/ 95313 h 626017"/>
                        <a:gd name="connsiteX4" fmla="*/ 774734 w 939665"/>
                        <a:gd name="connsiteY4" fmla="*/ 0 h 626017"/>
                        <a:gd name="connsiteX5" fmla="*/ 753597 w 939665"/>
                        <a:gd name="connsiteY5" fmla="*/ 136710 h 626017"/>
                        <a:gd name="connsiteX6" fmla="*/ 834304 w 939665"/>
                        <a:gd name="connsiteY6" fmla="*/ 437840 h 626017"/>
                        <a:gd name="connsiteX7" fmla="*/ 425288 w 939665"/>
                        <a:gd name="connsiteY7" fmla="*/ 444147 h 626017"/>
                        <a:gd name="connsiteX8" fmla="*/ 190946 w 939665"/>
                        <a:gd name="connsiteY8" fmla="*/ 625485 h 626017"/>
                        <a:gd name="connsiteX9" fmla="*/ 314 w 939665"/>
                        <a:gd name="connsiteY9" fmla="*/ 395749 h 626017"/>
                        <a:gd name="connsiteX0" fmla="*/ 314 w 939665"/>
                        <a:gd name="connsiteY0" fmla="*/ 395749 h 626017"/>
                        <a:gd name="connsiteX1" fmla="*/ 152227 w 939665"/>
                        <a:gd name="connsiteY1" fmla="*/ 163818 h 626017"/>
                        <a:gd name="connsiteX2" fmla="*/ 382493 w 939665"/>
                        <a:gd name="connsiteY2" fmla="*/ 160363 h 626017"/>
                        <a:gd name="connsiteX3" fmla="*/ 613894 w 939665"/>
                        <a:gd name="connsiteY3" fmla="*/ 95313 h 626017"/>
                        <a:gd name="connsiteX4" fmla="*/ 774734 w 939665"/>
                        <a:gd name="connsiteY4" fmla="*/ 0 h 626017"/>
                        <a:gd name="connsiteX5" fmla="*/ 753597 w 939665"/>
                        <a:gd name="connsiteY5" fmla="*/ 136710 h 626017"/>
                        <a:gd name="connsiteX6" fmla="*/ 834304 w 939665"/>
                        <a:gd name="connsiteY6" fmla="*/ 437840 h 626017"/>
                        <a:gd name="connsiteX7" fmla="*/ 425288 w 939665"/>
                        <a:gd name="connsiteY7" fmla="*/ 444147 h 626017"/>
                        <a:gd name="connsiteX8" fmla="*/ 190946 w 939665"/>
                        <a:gd name="connsiteY8" fmla="*/ 625485 h 626017"/>
                        <a:gd name="connsiteX9" fmla="*/ 314 w 939665"/>
                        <a:gd name="connsiteY9" fmla="*/ 395749 h 626017"/>
                        <a:gd name="connsiteX0" fmla="*/ 14 w 939365"/>
                        <a:gd name="connsiteY0" fmla="*/ 395749 h 626017"/>
                        <a:gd name="connsiteX1" fmla="*/ 181712 w 939365"/>
                        <a:gd name="connsiteY1" fmla="*/ 137012 h 626017"/>
                        <a:gd name="connsiteX2" fmla="*/ 382193 w 939365"/>
                        <a:gd name="connsiteY2" fmla="*/ 160363 h 626017"/>
                        <a:gd name="connsiteX3" fmla="*/ 613594 w 939365"/>
                        <a:gd name="connsiteY3" fmla="*/ 95313 h 626017"/>
                        <a:gd name="connsiteX4" fmla="*/ 774434 w 939365"/>
                        <a:gd name="connsiteY4" fmla="*/ 0 h 626017"/>
                        <a:gd name="connsiteX5" fmla="*/ 753297 w 939365"/>
                        <a:gd name="connsiteY5" fmla="*/ 136710 h 626017"/>
                        <a:gd name="connsiteX6" fmla="*/ 834004 w 939365"/>
                        <a:gd name="connsiteY6" fmla="*/ 437840 h 626017"/>
                        <a:gd name="connsiteX7" fmla="*/ 424988 w 939365"/>
                        <a:gd name="connsiteY7" fmla="*/ 444147 h 626017"/>
                        <a:gd name="connsiteX8" fmla="*/ 190646 w 939365"/>
                        <a:gd name="connsiteY8" fmla="*/ 625485 h 626017"/>
                        <a:gd name="connsiteX9" fmla="*/ 14 w 939365"/>
                        <a:gd name="connsiteY9" fmla="*/ 395749 h 626017"/>
                        <a:gd name="connsiteX0" fmla="*/ 14 w 939365"/>
                        <a:gd name="connsiteY0" fmla="*/ 395749 h 626017"/>
                        <a:gd name="connsiteX1" fmla="*/ 181712 w 939365"/>
                        <a:gd name="connsiteY1" fmla="*/ 137012 h 626017"/>
                        <a:gd name="connsiteX2" fmla="*/ 382193 w 939365"/>
                        <a:gd name="connsiteY2" fmla="*/ 160363 h 626017"/>
                        <a:gd name="connsiteX3" fmla="*/ 613594 w 939365"/>
                        <a:gd name="connsiteY3" fmla="*/ 95313 h 626017"/>
                        <a:gd name="connsiteX4" fmla="*/ 774434 w 939365"/>
                        <a:gd name="connsiteY4" fmla="*/ 0 h 626017"/>
                        <a:gd name="connsiteX5" fmla="*/ 753297 w 939365"/>
                        <a:gd name="connsiteY5" fmla="*/ 136710 h 626017"/>
                        <a:gd name="connsiteX6" fmla="*/ 834004 w 939365"/>
                        <a:gd name="connsiteY6" fmla="*/ 437840 h 626017"/>
                        <a:gd name="connsiteX7" fmla="*/ 424988 w 939365"/>
                        <a:gd name="connsiteY7" fmla="*/ 444147 h 626017"/>
                        <a:gd name="connsiteX8" fmla="*/ 190646 w 939365"/>
                        <a:gd name="connsiteY8" fmla="*/ 625485 h 626017"/>
                        <a:gd name="connsiteX9" fmla="*/ 14 w 939365"/>
                        <a:gd name="connsiteY9" fmla="*/ 395749 h 626017"/>
                        <a:gd name="connsiteX0" fmla="*/ 13507 w 952858"/>
                        <a:gd name="connsiteY0" fmla="*/ 395749 h 626017"/>
                        <a:gd name="connsiteX1" fmla="*/ 195205 w 952858"/>
                        <a:gd name="connsiteY1" fmla="*/ 137012 h 626017"/>
                        <a:gd name="connsiteX2" fmla="*/ 395686 w 952858"/>
                        <a:gd name="connsiteY2" fmla="*/ 160363 h 626017"/>
                        <a:gd name="connsiteX3" fmla="*/ 627087 w 952858"/>
                        <a:gd name="connsiteY3" fmla="*/ 95313 h 626017"/>
                        <a:gd name="connsiteX4" fmla="*/ 787927 w 952858"/>
                        <a:gd name="connsiteY4" fmla="*/ 0 h 626017"/>
                        <a:gd name="connsiteX5" fmla="*/ 766790 w 952858"/>
                        <a:gd name="connsiteY5" fmla="*/ 136710 h 626017"/>
                        <a:gd name="connsiteX6" fmla="*/ 847497 w 952858"/>
                        <a:gd name="connsiteY6" fmla="*/ 437840 h 626017"/>
                        <a:gd name="connsiteX7" fmla="*/ 438481 w 952858"/>
                        <a:gd name="connsiteY7" fmla="*/ 444147 h 626017"/>
                        <a:gd name="connsiteX8" fmla="*/ 204139 w 952858"/>
                        <a:gd name="connsiteY8" fmla="*/ 625485 h 626017"/>
                        <a:gd name="connsiteX9" fmla="*/ 13507 w 952858"/>
                        <a:gd name="connsiteY9" fmla="*/ 395749 h 626017"/>
                        <a:gd name="connsiteX0" fmla="*/ 13507 w 952858"/>
                        <a:gd name="connsiteY0" fmla="*/ 395749 h 626017"/>
                        <a:gd name="connsiteX1" fmla="*/ 195205 w 952858"/>
                        <a:gd name="connsiteY1" fmla="*/ 137012 h 626017"/>
                        <a:gd name="connsiteX2" fmla="*/ 395686 w 952858"/>
                        <a:gd name="connsiteY2" fmla="*/ 160363 h 626017"/>
                        <a:gd name="connsiteX3" fmla="*/ 627087 w 952858"/>
                        <a:gd name="connsiteY3" fmla="*/ 95313 h 626017"/>
                        <a:gd name="connsiteX4" fmla="*/ 787927 w 952858"/>
                        <a:gd name="connsiteY4" fmla="*/ 0 h 626017"/>
                        <a:gd name="connsiteX5" fmla="*/ 766790 w 952858"/>
                        <a:gd name="connsiteY5" fmla="*/ 136710 h 626017"/>
                        <a:gd name="connsiteX6" fmla="*/ 847497 w 952858"/>
                        <a:gd name="connsiteY6" fmla="*/ 437840 h 626017"/>
                        <a:gd name="connsiteX7" fmla="*/ 438481 w 952858"/>
                        <a:gd name="connsiteY7" fmla="*/ 444147 h 626017"/>
                        <a:gd name="connsiteX8" fmla="*/ 204139 w 952858"/>
                        <a:gd name="connsiteY8" fmla="*/ 625485 h 626017"/>
                        <a:gd name="connsiteX9" fmla="*/ 13507 w 952858"/>
                        <a:gd name="connsiteY9" fmla="*/ 395749 h 626017"/>
                        <a:gd name="connsiteX0" fmla="*/ 0 w 939351"/>
                        <a:gd name="connsiteY0" fmla="*/ 395749 h 626017"/>
                        <a:gd name="connsiteX1" fmla="*/ 181698 w 939351"/>
                        <a:gd name="connsiteY1" fmla="*/ 137012 h 626017"/>
                        <a:gd name="connsiteX2" fmla="*/ 382179 w 939351"/>
                        <a:gd name="connsiteY2" fmla="*/ 160363 h 626017"/>
                        <a:gd name="connsiteX3" fmla="*/ 613580 w 939351"/>
                        <a:gd name="connsiteY3" fmla="*/ 95313 h 626017"/>
                        <a:gd name="connsiteX4" fmla="*/ 774420 w 939351"/>
                        <a:gd name="connsiteY4" fmla="*/ 0 h 626017"/>
                        <a:gd name="connsiteX5" fmla="*/ 753283 w 939351"/>
                        <a:gd name="connsiteY5" fmla="*/ 136710 h 626017"/>
                        <a:gd name="connsiteX6" fmla="*/ 833990 w 939351"/>
                        <a:gd name="connsiteY6" fmla="*/ 437840 h 626017"/>
                        <a:gd name="connsiteX7" fmla="*/ 424974 w 939351"/>
                        <a:gd name="connsiteY7" fmla="*/ 444147 h 626017"/>
                        <a:gd name="connsiteX8" fmla="*/ 190632 w 939351"/>
                        <a:gd name="connsiteY8" fmla="*/ 625485 h 626017"/>
                        <a:gd name="connsiteX9" fmla="*/ 0 w 939351"/>
                        <a:gd name="connsiteY9" fmla="*/ 395749 h 626017"/>
                        <a:gd name="connsiteX0" fmla="*/ 0 w 939351"/>
                        <a:gd name="connsiteY0" fmla="*/ 395749 h 602325"/>
                        <a:gd name="connsiteX1" fmla="*/ 181698 w 939351"/>
                        <a:gd name="connsiteY1" fmla="*/ 137012 h 602325"/>
                        <a:gd name="connsiteX2" fmla="*/ 382179 w 939351"/>
                        <a:gd name="connsiteY2" fmla="*/ 160363 h 602325"/>
                        <a:gd name="connsiteX3" fmla="*/ 613580 w 939351"/>
                        <a:gd name="connsiteY3" fmla="*/ 95313 h 602325"/>
                        <a:gd name="connsiteX4" fmla="*/ 774420 w 939351"/>
                        <a:gd name="connsiteY4" fmla="*/ 0 h 602325"/>
                        <a:gd name="connsiteX5" fmla="*/ 753283 w 939351"/>
                        <a:gd name="connsiteY5" fmla="*/ 136710 h 602325"/>
                        <a:gd name="connsiteX6" fmla="*/ 833990 w 939351"/>
                        <a:gd name="connsiteY6" fmla="*/ 437840 h 602325"/>
                        <a:gd name="connsiteX7" fmla="*/ 424974 w 939351"/>
                        <a:gd name="connsiteY7" fmla="*/ 444147 h 602325"/>
                        <a:gd name="connsiteX8" fmla="*/ 193611 w 939351"/>
                        <a:gd name="connsiteY8" fmla="*/ 601657 h 602325"/>
                        <a:gd name="connsiteX9" fmla="*/ 0 w 939351"/>
                        <a:gd name="connsiteY9" fmla="*/ 395749 h 602325"/>
                        <a:gd name="connsiteX0" fmla="*/ 0 w 939351"/>
                        <a:gd name="connsiteY0" fmla="*/ 395749 h 614163"/>
                        <a:gd name="connsiteX1" fmla="*/ 181698 w 939351"/>
                        <a:gd name="connsiteY1" fmla="*/ 137012 h 614163"/>
                        <a:gd name="connsiteX2" fmla="*/ 382179 w 939351"/>
                        <a:gd name="connsiteY2" fmla="*/ 160363 h 614163"/>
                        <a:gd name="connsiteX3" fmla="*/ 613580 w 939351"/>
                        <a:gd name="connsiteY3" fmla="*/ 95313 h 614163"/>
                        <a:gd name="connsiteX4" fmla="*/ 774420 w 939351"/>
                        <a:gd name="connsiteY4" fmla="*/ 0 h 614163"/>
                        <a:gd name="connsiteX5" fmla="*/ 753283 w 939351"/>
                        <a:gd name="connsiteY5" fmla="*/ 136710 h 614163"/>
                        <a:gd name="connsiteX6" fmla="*/ 833990 w 939351"/>
                        <a:gd name="connsiteY6" fmla="*/ 437840 h 614163"/>
                        <a:gd name="connsiteX7" fmla="*/ 424974 w 939351"/>
                        <a:gd name="connsiteY7" fmla="*/ 444147 h 614163"/>
                        <a:gd name="connsiteX8" fmla="*/ 169783 w 939351"/>
                        <a:gd name="connsiteY8" fmla="*/ 613571 h 614163"/>
                        <a:gd name="connsiteX9" fmla="*/ 0 w 939351"/>
                        <a:gd name="connsiteY9" fmla="*/ 395749 h 614163"/>
                        <a:gd name="connsiteX0" fmla="*/ 0 w 939351"/>
                        <a:gd name="connsiteY0" fmla="*/ 395749 h 614163"/>
                        <a:gd name="connsiteX1" fmla="*/ 238290 w 939351"/>
                        <a:gd name="connsiteY1" fmla="*/ 181690 h 614163"/>
                        <a:gd name="connsiteX2" fmla="*/ 382179 w 939351"/>
                        <a:gd name="connsiteY2" fmla="*/ 160363 h 614163"/>
                        <a:gd name="connsiteX3" fmla="*/ 613580 w 939351"/>
                        <a:gd name="connsiteY3" fmla="*/ 95313 h 614163"/>
                        <a:gd name="connsiteX4" fmla="*/ 774420 w 939351"/>
                        <a:gd name="connsiteY4" fmla="*/ 0 h 614163"/>
                        <a:gd name="connsiteX5" fmla="*/ 753283 w 939351"/>
                        <a:gd name="connsiteY5" fmla="*/ 136710 h 614163"/>
                        <a:gd name="connsiteX6" fmla="*/ 833990 w 939351"/>
                        <a:gd name="connsiteY6" fmla="*/ 437840 h 614163"/>
                        <a:gd name="connsiteX7" fmla="*/ 424974 w 939351"/>
                        <a:gd name="connsiteY7" fmla="*/ 444147 h 614163"/>
                        <a:gd name="connsiteX8" fmla="*/ 169783 w 939351"/>
                        <a:gd name="connsiteY8" fmla="*/ 613571 h 614163"/>
                        <a:gd name="connsiteX9" fmla="*/ 0 w 939351"/>
                        <a:gd name="connsiteY9" fmla="*/ 395749 h 614163"/>
                        <a:gd name="connsiteX0" fmla="*/ 0 w 939351"/>
                        <a:gd name="connsiteY0" fmla="*/ 395749 h 614163"/>
                        <a:gd name="connsiteX1" fmla="*/ 211484 w 939351"/>
                        <a:gd name="connsiteY1" fmla="*/ 119142 h 614163"/>
                        <a:gd name="connsiteX2" fmla="*/ 382179 w 939351"/>
                        <a:gd name="connsiteY2" fmla="*/ 160363 h 614163"/>
                        <a:gd name="connsiteX3" fmla="*/ 613580 w 939351"/>
                        <a:gd name="connsiteY3" fmla="*/ 95313 h 614163"/>
                        <a:gd name="connsiteX4" fmla="*/ 774420 w 939351"/>
                        <a:gd name="connsiteY4" fmla="*/ 0 h 614163"/>
                        <a:gd name="connsiteX5" fmla="*/ 753283 w 939351"/>
                        <a:gd name="connsiteY5" fmla="*/ 136710 h 614163"/>
                        <a:gd name="connsiteX6" fmla="*/ 833990 w 939351"/>
                        <a:gd name="connsiteY6" fmla="*/ 437840 h 614163"/>
                        <a:gd name="connsiteX7" fmla="*/ 424974 w 939351"/>
                        <a:gd name="connsiteY7" fmla="*/ 444147 h 614163"/>
                        <a:gd name="connsiteX8" fmla="*/ 169783 w 939351"/>
                        <a:gd name="connsiteY8" fmla="*/ 613571 h 614163"/>
                        <a:gd name="connsiteX9" fmla="*/ 0 w 939351"/>
                        <a:gd name="connsiteY9" fmla="*/ 395749 h 614163"/>
                        <a:gd name="connsiteX0" fmla="*/ 10219 w 812559"/>
                        <a:gd name="connsiteY0" fmla="*/ 398727 h 614163"/>
                        <a:gd name="connsiteX1" fmla="*/ 84692 w 812559"/>
                        <a:gd name="connsiteY1" fmla="*/ 119142 h 614163"/>
                        <a:gd name="connsiteX2" fmla="*/ 255387 w 812559"/>
                        <a:gd name="connsiteY2" fmla="*/ 160363 h 614163"/>
                        <a:gd name="connsiteX3" fmla="*/ 486788 w 812559"/>
                        <a:gd name="connsiteY3" fmla="*/ 95313 h 614163"/>
                        <a:gd name="connsiteX4" fmla="*/ 647628 w 812559"/>
                        <a:gd name="connsiteY4" fmla="*/ 0 h 614163"/>
                        <a:gd name="connsiteX5" fmla="*/ 626491 w 812559"/>
                        <a:gd name="connsiteY5" fmla="*/ 136710 h 614163"/>
                        <a:gd name="connsiteX6" fmla="*/ 707198 w 812559"/>
                        <a:gd name="connsiteY6" fmla="*/ 437840 h 614163"/>
                        <a:gd name="connsiteX7" fmla="*/ 298182 w 812559"/>
                        <a:gd name="connsiteY7" fmla="*/ 444147 h 614163"/>
                        <a:gd name="connsiteX8" fmla="*/ 42991 w 812559"/>
                        <a:gd name="connsiteY8" fmla="*/ 613571 h 614163"/>
                        <a:gd name="connsiteX9" fmla="*/ 10219 w 812559"/>
                        <a:gd name="connsiteY9" fmla="*/ 398727 h 614163"/>
                        <a:gd name="connsiteX0" fmla="*/ 0 w 954244"/>
                        <a:gd name="connsiteY0" fmla="*/ 392770 h 614163"/>
                        <a:gd name="connsiteX1" fmla="*/ 226377 w 954244"/>
                        <a:gd name="connsiteY1" fmla="*/ 119142 h 614163"/>
                        <a:gd name="connsiteX2" fmla="*/ 397072 w 954244"/>
                        <a:gd name="connsiteY2" fmla="*/ 160363 h 614163"/>
                        <a:gd name="connsiteX3" fmla="*/ 628473 w 954244"/>
                        <a:gd name="connsiteY3" fmla="*/ 95313 h 614163"/>
                        <a:gd name="connsiteX4" fmla="*/ 789313 w 954244"/>
                        <a:gd name="connsiteY4" fmla="*/ 0 h 614163"/>
                        <a:gd name="connsiteX5" fmla="*/ 768176 w 954244"/>
                        <a:gd name="connsiteY5" fmla="*/ 136710 h 614163"/>
                        <a:gd name="connsiteX6" fmla="*/ 848883 w 954244"/>
                        <a:gd name="connsiteY6" fmla="*/ 437840 h 614163"/>
                        <a:gd name="connsiteX7" fmla="*/ 439867 w 954244"/>
                        <a:gd name="connsiteY7" fmla="*/ 444147 h 614163"/>
                        <a:gd name="connsiteX8" fmla="*/ 184676 w 954244"/>
                        <a:gd name="connsiteY8" fmla="*/ 613571 h 614163"/>
                        <a:gd name="connsiteX9" fmla="*/ 0 w 954244"/>
                        <a:gd name="connsiteY9" fmla="*/ 392770 h 614163"/>
                        <a:gd name="connsiteX0" fmla="*/ 0 w 954244"/>
                        <a:gd name="connsiteY0" fmla="*/ 392770 h 614365"/>
                        <a:gd name="connsiteX1" fmla="*/ 226377 w 954244"/>
                        <a:gd name="connsiteY1" fmla="*/ 119142 h 614365"/>
                        <a:gd name="connsiteX2" fmla="*/ 397072 w 954244"/>
                        <a:gd name="connsiteY2" fmla="*/ 160363 h 614365"/>
                        <a:gd name="connsiteX3" fmla="*/ 628473 w 954244"/>
                        <a:gd name="connsiteY3" fmla="*/ 95313 h 614365"/>
                        <a:gd name="connsiteX4" fmla="*/ 789313 w 954244"/>
                        <a:gd name="connsiteY4" fmla="*/ 0 h 614365"/>
                        <a:gd name="connsiteX5" fmla="*/ 768176 w 954244"/>
                        <a:gd name="connsiteY5" fmla="*/ 136710 h 614365"/>
                        <a:gd name="connsiteX6" fmla="*/ 848883 w 954244"/>
                        <a:gd name="connsiteY6" fmla="*/ 437840 h 614365"/>
                        <a:gd name="connsiteX7" fmla="*/ 448803 w 954244"/>
                        <a:gd name="connsiteY7" fmla="*/ 470954 h 614365"/>
                        <a:gd name="connsiteX8" fmla="*/ 184676 w 954244"/>
                        <a:gd name="connsiteY8" fmla="*/ 613571 h 614365"/>
                        <a:gd name="connsiteX9" fmla="*/ 0 w 954244"/>
                        <a:gd name="connsiteY9" fmla="*/ 392770 h 614365"/>
                        <a:gd name="connsiteX0" fmla="*/ 0 w 954244"/>
                        <a:gd name="connsiteY0" fmla="*/ 392770 h 614428"/>
                        <a:gd name="connsiteX1" fmla="*/ 226377 w 954244"/>
                        <a:gd name="connsiteY1" fmla="*/ 119142 h 614428"/>
                        <a:gd name="connsiteX2" fmla="*/ 397072 w 954244"/>
                        <a:gd name="connsiteY2" fmla="*/ 160363 h 614428"/>
                        <a:gd name="connsiteX3" fmla="*/ 628473 w 954244"/>
                        <a:gd name="connsiteY3" fmla="*/ 95313 h 614428"/>
                        <a:gd name="connsiteX4" fmla="*/ 789313 w 954244"/>
                        <a:gd name="connsiteY4" fmla="*/ 0 h 614428"/>
                        <a:gd name="connsiteX5" fmla="*/ 768176 w 954244"/>
                        <a:gd name="connsiteY5" fmla="*/ 136710 h 614428"/>
                        <a:gd name="connsiteX6" fmla="*/ 848883 w 954244"/>
                        <a:gd name="connsiteY6" fmla="*/ 437840 h 614428"/>
                        <a:gd name="connsiteX7" fmla="*/ 448803 w 954244"/>
                        <a:gd name="connsiteY7" fmla="*/ 470954 h 614428"/>
                        <a:gd name="connsiteX8" fmla="*/ 184676 w 954244"/>
                        <a:gd name="connsiteY8" fmla="*/ 613571 h 614428"/>
                        <a:gd name="connsiteX9" fmla="*/ 0 w 954244"/>
                        <a:gd name="connsiteY9" fmla="*/ 392770 h 614428"/>
                        <a:gd name="connsiteX0" fmla="*/ 0 w 954244"/>
                        <a:gd name="connsiteY0" fmla="*/ 392770 h 614428"/>
                        <a:gd name="connsiteX1" fmla="*/ 226377 w 954244"/>
                        <a:gd name="connsiteY1" fmla="*/ 119142 h 614428"/>
                        <a:gd name="connsiteX2" fmla="*/ 397072 w 954244"/>
                        <a:gd name="connsiteY2" fmla="*/ 160363 h 614428"/>
                        <a:gd name="connsiteX3" fmla="*/ 628473 w 954244"/>
                        <a:gd name="connsiteY3" fmla="*/ 95313 h 614428"/>
                        <a:gd name="connsiteX4" fmla="*/ 789313 w 954244"/>
                        <a:gd name="connsiteY4" fmla="*/ 0 h 614428"/>
                        <a:gd name="connsiteX5" fmla="*/ 768176 w 954244"/>
                        <a:gd name="connsiteY5" fmla="*/ 136710 h 614428"/>
                        <a:gd name="connsiteX6" fmla="*/ 848883 w 954244"/>
                        <a:gd name="connsiteY6" fmla="*/ 437840 h 614428"/>
                        <a:gd name="connsiteX7" fmla="*/ 448803 w 954244"/>
                        <a:gd name="connsiteY7" fmla="*/ 470954 h 614428"/>
                        <a:gd name="connsiteX8" fmla="*/ 184676 w 954244"/>
                        <a:gd name="connsiteY8" fmla="*/ 613571 h 614428"/>
                        <a:gd name="connsiteX9" fmla="*/ 0 w 954244"/>
                        <a:gd name="connsiteY9" fmla="*/ 392770 h 614428"/>
                        <a:gd name="connsiteX0" fmla="*/ 0 w 966283"/>
                        <a:gd name="connsiteY0" fmla="*/ 392770 h 614428"/>
                        <a:gd name="connsiteX1" fmla="*/ 226377 w 966283"/>
                        <a:gd name="connsiteY1" fmla="*/ 119142 h 614428"/>
                        <a:gd name="connsiteX2" fmla="*/ 397072 w 966283"/>
                        <a:gd name="connsiteY2" fmla="*/ 160363 h 614428"/>
                        <a:gd name="connsiteX3" fmla="*/ 628473 w 966283"/>
                        <a:gd name="connsiteY3" fmla="*/ 95313 h 614428"/>
                        <a:gd name="connsiteX4" fmla="*/ 789313 w 966283"/>
                        <a:gd name="connsiteY4" fmla="*/ 0 h 614428"/>
                        <a:gd name="connsiteX5" fmla="*/ 768176 w 966283"/>
                        <a:gd name="connsiteY5" fmla="*/ 136710 h 614428"/>
                        <a:gd name="connsiteX6" fmla="*/ 863776 w 966283"/>
                        <a:gd name="connsiteY6" fmla="*/ 437840 h 614428"/>
                        <a:gd name="connsiteX7" fmla="*/ 448803 w 966283"/>
                        <a:gd name="connsiteY7" fmla="*/ 470954 h 614428"/>
                        <a:gd name="connsiteX8" fmla="*/ 184676 w 966283"/>
                        <a:gd name="connsiteY8" fmla="*/ 613571 h 614428"/>
                        <a:gd name="connsiteX9" fmla="*/ 0 w 966283"/>
                        <a:gd name="connsiteY9" fmla="*/ 392770 h 614428"/>
                        <a:gd name="connsiteX0" fmla="*/ 0 w 963699"/>
                        <a:gd name="connsiteY0" fmla="*/ 392770 h 614428"/>
                        <a:gd name="connsiteX1" fmla="*/ 226377 w 963699"/>
                        <a:gd name="connsiteY1" fmla="*/ 119142 h 614428"/>
                        <a:gd name="connsiteX2" fmla="*/ 397072 w 963699"/>
                        <a:gd name="connsiteY2" fmla="*/ 160363 h 614428"/>
                        <a:gd name="connsiteX3" fmla="*/ 628473 w 963699"/>
                        <a:gd name="connsiteY3" fmla="*/ 95313 h 614428"/>
                        <a:gd name="connsiteX4" fmla="*/ 789313 w 963699"/>
                        <a:gd name="connsiteY4" fmla="*/ 0 h 614428"/>
                        <a:gd name="connsiteX5" fmla="*/ 768176 w 963699"/>
                        <a:gd name="connsiteY5" fmla="*/ 136710 h 614428"/>
                        <a:gd name="connsiteX6" fmla="*/ 863776 w 963699"/>
                        <a:gd name="connsiteY6" fmla="*/ 437840 h 614428"/>
                        <a:gd name="connsiteX7" fmla="*/ 448803 w 963699"/>
                        <a:gd name="connsiteY7" fmla="*/ 470954 h 614428"/>
                        <a:gd name="connsiteX8" fmla="*/ 184676 w 963699"/>
                        <a:gd name="connsiteY8" fmla="*/ 613571 h 614428"/>
                        <a:gd name="connsiteX9" fmla="*/ 0 w 963699"/>
                        <a:gd name="connsiteY9" fmla="*/ 392770 h 614428"/>
                        <a:gd name="connsiteX0" fmla="*/ 0 w 963699"/>
                        <a:gd name="connsiteY0" fmla="*/ 392770 h 614428"/>
                        <a:gd name="connsiteX1" fmla="*/ 226377 w 963699"/>
                        <a:gd name="connsiteY1" fmla="*/ 119142 h 614428"/>
                        <a:gd name="connsiteX2" fmla="*/ 397072 w 963699"/>
                        <a:gd name="connsiteY2" fmla="*/ 160363 h 614428"/>
                        <a:gd name="connsiteX3" fmla="*/ 628473 w 963699"/>
                        <a:gd name="connsiteY3" fmla="*/ 95313 h 614428"/>
                        <a:gd name="connsiteX4" fmla="*/ 789313 w 963699"/>
                        <a:gd name="connsiteY4" fmla="*/ 0 h 614428"/>
                        <a:gd name="connsiteX5" fmla="*/ 768176 w 963699"/>
                        <a:gd name="connsiteY5" fmla="*/ 136710 h 614428"/>
                        <a:gd name="connsiteX6" fmla="*/ 863776 w 963699"/>
                        <a:gd name="connsiteY6" fmla="*/ 437840 h 614428"/>
                        <a:gd name="connsiteX7" fmla="*/ 448803 w 963699"/>
                        <a:gd name="connsiteY7" fmla="*/ 470954 h 614428"/>
                        <a:gd name="connsiteX8" fmla="*/ 184676 w 963699"/>
                        <a:gd name="connsiteY8" fmla="*/ 613571 h 614428"/>
                        <a:gd name="connsiteX9" fmla="*/ 0 w 963699"/>
                        <a:gd name="connsiteY9" fmla="*/ 392770 h 614428"/>
                        <a:gd name="connsiteX0" fmla="*/ 0 w 963699"/>
                        <a:gd name="connsiteY0" fmla="*/ 392770 h 614428"/>
                        <a:gd name="connsiteX1" fmla="*/ 226377 w 963699"/>
                        <a:gd name="connsiteY1" fmla="*/ 119142 h 614428"/>
                        <a:gd name="connsiteX2" fmla="*/ 397072 w 963699"/>
                        <a:gd name="connsiteY2" fmla="*/ 160363 h 614428"/>
                        <a:gd name="connsiteX3" fmla="*/ 628473 w 963699"/>
                        <a:gd name="connsiteY3" fmla="*/ 95313 h 614428"/>
                        <a:gd name="connsiteX4" fmla="*/ 789313 w 963699"/>
                        <a:gd name="connsiteY4" fmla="*/ 0 h 614428"/>
                        <a:gd name="connsiteX5" fmla="*/ 768176 w 963699"/>
                        <a:gd name="connsiteY5" fmla="*/ 136710 h 614428"/>
                        <a:gd name="connsiteX6" fmla="*/ 863776 w 963699"/>
                        <a:gd name="connsiteY6" fmla="*/ 437840 h 614428"/>
                        <a:gd name="connsiteX7" fmla="*/ 448803 w 963699"/>
                        <a:gd name="connsiteY7" fmla="*/ 470954 h 614428"/>
                        <a:gd name="connsiteX8" fmla="*/ 184676 w 963699"/>
                        <a:gd name="connsiteY8" fmla="*/ 613571 h 614428"/>
                        <a:gd name="connsiteX9" fmla="*/ 0 w 963699"/>
                        <a:gd name="connsiteY9" fmla="*/ 392770 h 614428"/>
                        <a:gd name="connsiteX0" fmla="*/ 400 w 964099"/>
                        <a:gd name="connsiteY0" fmla="*/ 392770 h 614428"/>
                        <a:gd name="connsiteX1" fmla="*/ 166487 w 964099"/>
                        <a:gd name="connsiteY1" fmla="*/ 184456 h 614428"/>
                        <a:gd name="connsiteX2" fmla="*/ 397472 w 964099"/>
                        <a:gd name="connsiteY2" fmla="*/ 160363 h 614428"/>
                        <a:gd name="connsiteX3" fmla="*/ 628873 w 964099"/>
                        <a:gd name="connsiteY3" fmla="*/ 95313 h 614428"/>
                        <a:gd name="connsiteX4" fmla="*/ 789713 w 964099"/>
                        <a:gd name="connsiteY4" fmla="*/ 0 h 614428"/>
                        <a:gd name="connsiteX5" fmla="*/ 768576 w 964099"/>
                        <a:gd name="connsiteY5" fmla="*/ 136710 h 614428"/>
                        <a:gd name="connsiteX6" fmla="*/ 864176 w 964099"/>
                        <a:gd name="connsiteY6" fmla="*/ 437840 h 614428"/>
                        <a:gd name="connsiteX7" fmla="*/ 449203 w 964099"/>
                        <a:gd name="connsiteY7" fmla="*/ 470954 h 614428"/>
                        <a:gd name="connsiteX8" fmla="*/ 185076 w 964099"/>
                        <a:gd name="connsiteY8" fmla="*/ 613571 h 614428"/>
                        <a:gd name="connsiteX9" fmla="*/ 400 w 964099"/>
                        <a:gd name="connsiteY9" fmla="*/ 392770 h 614428"/>
                        <a:gd name="connsiteX0" fmla="*/ 400 w 964099"/>
                        <a:gd name="connsiteY0" fmla="*/ 392770 h 614428"/>
                        <a:gd name="connsiteX1" fmla="*/ 166487 w 964099"/>
                        <a:gd name="connsiteY1" fmla="*/ 184456 h 614428"/>
                        <a:gd name="connsiteX2" fmla="*/ 387423 w 964099"/>
                        <a:gd name="connsiteY2" fmla="*/ 210605 h 614428"/>
                        <a:gd name="connsiteX3" fmla="*/ 628873 w 964099"/>
                        <a:gd name="connsiteY3" fmla="*/ 95313 h 614428"/>
                        <a:gd name="connsiteX4" fmla="*/ 789713 w 964099"/>
                        <a:gd name="connsiteY4" fmla="*/ 0 h 614428"/>
                        <a:gd name="connsiteX5" fmla="*/ 768576 w 964099"/>
                        <a:gd name="connsiteY5" fmla="*/ 136710 h 614428"/>
                        <a:gd name="connsiteX6" fmla="*/ 864176 w 964099"/>
                        <a:gd name="connsiteY6" fmla="*/ 437840 h 614428"/>
                        <a:gd name="connsiteX7" fmla="*/ 449203 w 964099"/>
                        <a:gd name="connsiteY7" fmla="*/ 470954 h 614428"/>
                        <a:gd name="connsiteX8" fmla="*/ 185076 w 964099"/>
                        <a:gd name="connsiteY8" fmla="*/ 613571 h 614428"/>
                        <a:gd name="connsiteX9" fmla="*/ 400 w 964099"/>
                        <a:gd name="connsiteY9" fmla="*/ 392770 h 614428"/>
                        <a:gd name="connsiteX0" fmla="*/ 400 w 964099"/>
                        <a:gd name="connsiteY0" fmla="*/ 392770 h 614428"/>
                        <a:gd name="connsiteX1" fmla="*/ 166487 w 964099"/>
                        <a:gd name="connsiteY1" fmla="*/ 184456 h 614428"/>
                        <a:gd name="connsiteX2" fmla="*/ 387423 w 964099"/>
                        <a:gd name="connsiteY2" fmla="*/ 210605 h 614428"/>
                        <a:gd name="connsiteX3" fmla="*/ 628873 w 964099"/>
                        <a:gd name="connsiteY3" fmla="*/ 95313 h 614428"/>
                        <a:gd name="connsiteX4" fmla="*/ 789713 w 964099"/>
                        <a:gd name="connsiteY4" fmla="*/ 0 h 614428"/>
                        <a:gd name="connsiteX5" fmla="*/ 768576 w 964099"/>
                        <a:gd name="connsiteY5" fmla="*/ 136710 h 614428"/>
                        <a:gd name="connsiteX6" fmla="*/ 864176 w 964099"/>
                        <a:gd name="connsiteY6" fmla="*/ 437840 h 614428"/>
                        <a:gd name="connsiteX7" fmla="*/ 449203 w 964099"/>
                        <a:gd name="connsiteY7" fmla="*/ 470954 h 614428"/>
                        <a:gd name="connsiteX8" fmla="*/ 185076 w 964099"/>
                        <a:gd name="connsiteY8" fmla="*/ 613571 h 614428"/>
                        <a:gd name="connsiteX9" fmla="*/ 400 w 964099"/>
                        <a:gd name="connsiteY9" fmla="*/ 392770 h 614428"/>
                        <a:gd name="connsiteX0" fmla="*/ 4026 w 967725"/>
                        <a:gd name="connsiteY0" fmla="*/ 392770 h 614428"/>
                        <a:gd name="connsiteX1" fmla="*/ 150016 w 967725"/>
                        <a:gd name="connsiteY1" fmla="*/ 209577 h 614428"/>
                        <a:gd name="connsiteX2" fmla="*/ 391049 w 967725"/>
                        <a:gd name="connsiteY2" fmla="*/ 210605 h 614428"/>
                        <a:gd name="connsiteX3" fmla="*/ 632499 w 967725"/>
                        <a:gd name="connsiteY3" fmla="*/ 95313 h 614428"/>
                        <a:gd name="connsiteX4" fmla="*/ 793339 w 967725"/>
                        <a:gd name="connsiteY4" fmla="*/ 0 h 614428"/>
                        <a:gd name="connsiteX5" fmla="*/ 772202 w 967725"/>
                        <a:gd name="connsiteY5" fmla="*/ 136710 h 614428"/>
                        <a:gd name="connsiteX6" fmla="*/ 867802 w 967725"/>
                        <a:gd name="connsiteY6" fmla="*/ 437840 h 614428"/>
                        <a:gd name="connsiteX7" fmla="*/ 452829 w 967725"/>
                        <a:gd name="connsiteY7" fmla="*/ 470954 h 614428"/>
                        <a:gd name="connsiteX8" fmla="*/ 188702 w 967725"/>
                        <a:gd name="connsiteY8" fmla="*/ 613571 h 614428"/>
                        <a:gd name="connsiteX9" fmla="*/ 4026 w 967725"/>
                        <a:gd name="connsiteY9" fmla="*/ 392770 h 614428"/>
                        <a:gd name="connsiteX0" fmla="*/ 0 w 963699"/>
                        <a:gd name="connsiteY0" fmla="*/ 392770 h 614428"/>
                        <a:gd name="connsiteX1" fmla="*/ 206280 w 963699"/>
                        <a:gd name="connsiteY1" fmla="*/ 219626 h 614428"/>
                        <a:gd name="connsiteX2" fmla="*/ 387023 w 963699"/>
                        <a:gd name="connsiteY2" fmla="*/ 210605 h 614428"/>
                        <a:gd name="connsiteX3" fmla="*/ 628473 w 963699"/>
                        <a:gd name="connsiteY3" fmla="*/ 95313 h 614428"/>
                        <a:gd name="connsiteX4" fmla="*/ 789313 w 963699"/>
                        <a:gd name="connsiteY4" fmla="*/ 0 h 614428"/>
                        <a:gd name="connsiteX5" fmla="*/ 768176 w 963699"/>
                        <a:gd name="connsiteY5" fmla="*/ 136710 h 614428"/>
                        <a:gd name="connsiteX6" fmla="*/ 863776 w 963699"/>
                        <a:gd name="connsiteY6" fmla="*/ 437840 h 614428"/>
                        <a:gd name="connsiteX7" fmla="*/ 448803 w 963699"/>
                        <a:gd name="connsiteY7" fmla="*/ 470954 h 614428"/>
                        <a:gd name="connsiteX8" fmla="*/ 184676 w 963699"/>
                        <a:gd name="connsiteY8" fmla="*/ 613571 h 614428"/>
                        <a:gd name="connsiteX9" fmla="*/ 0 w 963699"/>
                        <a:gd name="connsiteY9" fmla="*/ 392770 h 614428"/>
                        <a:gd name="connsiteX0" fmla="*/ 0 w 933554"/>
                        <a:gd name="connsiteY0" fmla="*/ 387746 h 614428"/>
                        <a:gd name="connsiteX1" fmla="*/ 176135 w 933554"/>
                        <a:gd name="connsiteY1" fmla="*/ 219626 h 614428"/>
                        <a:gd name="connsiteX2" fmla="*/ 356878 w 933554"/>
                        <a:gd name="connsiteY2" fmla="*/ 210605 h 614428"/>
                        <a:gd name="connsiteX3" fmla="*/ 598328 w 933554"/>
                        <a:gd name="connsiteY3" fmla="*/ 95313 h 614428"/>
                        <a:gd name="connsiteX4" fmla="*/ 759168 w 933554"/>
                        <a:gd name="connsiteY4" fmla="*/ 0 h 614428"/>
                        <a:gd name="connsiteX5" fmla="*/ 738031 w 933554"/>
                        <a:gd name="connsiteY5" fmla="*/ 136710 h 614428"/>
                        <a:gd name="connsiteX6" fmla="*/ 833631 w 933554"/>
                        <a:gd name="connsiteY6" fmla="*/ 437840 h 614428"/>
                        <a:gd name="connsiteX7" fmla="*/ 418658 w 933554"/>
                        <a:gd name="connsiteY7" fmla="*/ 470954 h 614428"/>
                        <a:gd name="connsiteX8" fmla="*/ 154531 w 933554"/>
                        <a:gd name="connsiteY8" fmla="*/ 613571 h 614428"/>
                        <a:gd name="connsiteX9" fmla="*/ 0 w 933554"/>
                        <a:gd name="connsiteY9" fmla="*/ 387746 h 614428"/>
                        <a:gd name="connsiteX0" fmla="*/ 0 w 933554"/>
                        <a:gd name="connsiteY0" fmla="*/ 387746 h 614428"/>
                        <a:gd name="connsiteX1" fmla="*/ 176135 w 933554"/>
                        <a:gd name="connsiteY1" fmla="*/ 219626 h 614428"/>
                        <a:gd name="connsiteX2" fmla="*/ 356878 w 933554"/>
                        <a:gd name="connsiteY2" fmla="*/ 210605 h 614428"/>
                        <a:gd name="connsiteX3" fmla="*/ 598328 w 933554"/>
                        <a:gd name="connsiteY3" fmla="*/ 95313 h 614428"/>
                        <a:gd name="connsiteX4" fmla="*/ 759168 w 933554"/>
                        <a:gd name="connsiteY4" fmla="*/ 0 h 614428"/>
                        <a:gd name="connsiteX5" fmla="*/ 738031 w 933554"/>
                        <a:gd name="connsiteY5" fmla="*/ 136710 h 614428"/>
                        <a:gd name="connsiteX6" fmla="*/ 833631 w 933554"/>
                        <a:gd name="connsiteY6" fmla="*/ 437840 h 614428"/>
                        <a:gd name="connsiteX7" fmla="*/ 418658 w 933554"/>
                        <a:gd name="connsiteY7" fmla="*/ 470954 h 614428"/>
                        <a:gd name="connsiteX8" fmla="*/ 154531 w 933554"/>
                        <a:gd name="connsiteY8" fmla="*/ 613571 h 614428"/>
                        <a:gd name="connsiteX9" fmla="*/ 0 w 933554"/>
                        <a:gd name="connsiteY9" fmla="*/ 387746 h 614428"/>
                        <a:gd name="connsiteX0" fmla="*/ 0 w 933554"/>
                        <a:gd name="connsiteY0" fmla="*/ 387746 h 614428"/>
                        <a:gd name="connsiteX1" fmla="*/ 176135 w 933554"/>
                        <a:gd name="connsiteY1" fmla="*/ 219626 h 614428"/>
                        <a:gd name="connsiteX2" fmla="*/ 356878 w 933554"/>
                        <a:gd name="connsiteY2" fmla="*/ 210605 h 614428"/>
                        <a:gd name="connsiteX3" fmla="*/ 598328 w 933554"/>
                        <a:gd name="connsiteY3" fmla="*/ 95313 h 614428"/>
                        <a:gd name="connsiteX4" fmla="*/ 759168 w 933554"/>
                        <a:gd name="connsiteY4" fmla="*/ 0 h 614428"/>
                        <a:gd name="connsiteX5" fmla="*/ 738031 w 933554"/>
                        <a:gd name="connsiteY5" fmla="*/ 136710 h 614428"/>
                        <a:gd name="connsiteX6" fmla="*/ 833631 w 933554"/>
                        <a:gd name="connsiteY6" fmla="*/ 437840 h 614428"/>
                        <a:gd name="connsiteX7" fmla="*/ 418658 w 933554"/>
                        <a:gd name="connsiteY7" fmla="*/ 470954 h 614428"/>
                        <a:gd name="connsiteX8" fmla="*/ 154531 w 933554"/>
                        <a:gd name="connsiteY8" fmla="*/ 613571 h 614428"/>
                        <a:gd name="connsiteX9" fmla="*/ 0 w 933554"/>
                        <a:gd name="connsiteY9" fmla="*/ 387746 h 614428"/>
                        <a:gd name="connsiteX0" fmla="*/ 0 w 933554"/>
                        <a:gd name="connsiteY0" fmla="*/ 387746 h 614428"/>
                        <a:gd name="connsiteX1" fmla="*/ 176135 w 933554"/>
                        <a:gd name="connsiteY1" fmla="*/ 219626 h 614428"/>
                        <a:gd name="connsiteX2" fmla="*/ 356878 w 933554"/>
                        <a:gd name="connsiteY2" fmla="*/ 210605 h 614428"/>
                        <a:gd name="connsiteX3" fmla="*/ 598328 w 933554"/>
                        <a:gd name="connsiteY3" fmla="*/ 95313 h 614428"/>
                        <a:gd name="connsiteX4" fmla="*/ 759168 w 933554"/>
                        <a:gd name="connsiteY4" fmla="*/ 0 h 614428"/>
                        <a:gd name="connsiteX5" fmla="*/ 738031 w 933554"/>
                        <a:gd name="connsiteY5" fmla="*/ 136710 h 614428"/>
                        <a:gd name="connsiteX6" fmla="*/ 833631 w 933554"/>
                        <a:gd name="connsiteY6" fmla="*/ 437840 h 614428"/>
                        <a:gd name="connsiteX7" fmla="*/ 418658 w 933554"/>
                        <a:gd name="connsiteY7" fmla="*/ 470954 h 614428"/>
                        <a:gd name="connsiteX8" fmla="*/ 154531 w 933554"/>
                        <a:gd name="connsiteY8" fmla="*/ 613571 h 614428"/>
                        <a:gd name="connsiteX9" fmla="*/ 0 w 933554"/>
                        <a:gd name="connsiteY9" fmla="*/ 387746 h 614428"/>
                        <a:gd name="connsiteX0" fmla="*/ 1241 w 934795"/>
                        <a:gd name="connsiteY0" fmla="*/ 387746 h 614428"/>
                        <a:gd name="connsiteX1" fmla="*/ 177376 w 934795"/>
                        <a:gd name="connsiteY1" fmla="*/ 219626 h 614428"/>
                        <a:gd name="connsiteX2" fmla="*/ 358119 w 934795"/>
                        <a:gd name="connsiteY2" fmla="*/ 210605 h 614428"/>
                        <a:gd name="connsiteX3" fmla="*/ 599569 w 934795"/>
                        <a:gd name="connsiteY3" fmla="*/ 95313 h 614428"/>
                        <a:gd name="connsiteX4" fmla="*/ 760409 w 934795"/>
                        <a:gd name="connsiteY4" fmla="*/ 0 h 614428"/>
                        <a:gd name="connsiteX5" fmla="*/ 739272 w 934795"/>
                        <a:gd name="connsiteY5" fmla="*/ 136710 h 614428"/>
                        <a:gd name="connsiteX6" fmla="*/ 834872 w 934795"/>
                        <a:gd name="connsiteY6" fmla="*/ 437840 h 614428"/>
                        <a:gd name="connsiteX7" fmla="*/ 419899 w 934795"/>
                        <a:gd name="connsiteY7" fmla="*/ 470954 h 614428"/>
                        <a:gd name="connsiteX8" fmla="*/ 155772 w 934795"/>
                        <a:gd name="connsiteY8" fmla="*/ 613571 h 614428"/>
                        <a:gd name="connsiteX9" fmla="*/ 1241 w 934795"/>
                        <a:gd name="connsiteY9" fmla="*/ 387746 h 614428"/>
                        <a:gd name="connsiteX0" fmla="*/ 1241 w 959646"/>
                        <a:gd name="connsiteY0" fmla="*/ 387746 h 614428"/>
                        <a:gd name="connsiteX1" fmla="*/ 177376 w 959646"/>
                        <a:gd name="connsiteY1" fmla="*/ 219626 h 614428"/>
                        <a:gd name="connsiteX2" fmla="*/ 358119 w 959646"/>
                        <a:gd name="connsiteY2" fmla="*/ 210605 h 614428"/>
                        <a:gd name="connsiteX3" fmla="*/ 599569 w 959646"/>
                        <a:gd name="connsiteY3" fmla="*/ 95313 h 614428"/>
                        <a:gd name="connsiteX4" fmla="*/ 760409 w 959646"/>
                        <a:gd name="connsiteY4" fmla="*/ 0 h 614428"/>
                        <a:gd name="connsiteX5" fmla="*/ 739272 w 959646"/>
                        <a:gd name="connsiteY5" fmla="*/ 136710 h 614428"/>
                        <a:gd name="connsiteX6" fmla="*/ 865017 w 959646"/>
                        <a:gd name="connsiteY6" fmla="*/ 442865 h 614428"/>
                        <a:gd name="connsiteX7" fmla="*/ 419899 w 959646"/>
                        <a:gd name="connsiteY7" fmla="*/ 470954 h 614428"/>
                        <a:gd name="connsiteX8" fmla="*/ 155772 w 959646"/>
                        <a:gd name="connsiteY8" fmla="*/ 613571 h 614428"/>
                        <a:gd name="connsiteX9" fmla="*/ 1241 w 959646"/>
                        <a:gd name="connsiteY9" fmla="*/ 387746 h 614428"/>
                        <a:gd name="connsiteX0" fmla="*/ 1241 w 948966"/>
                        <a:gd name="connsiteY0" fmla="*/ 387746 h 614428"/>
                        <a:gd name="connsiteX1" fmla="*/ 177376 w 948966"/>
                        <a:gd name="connsiteY1" fmla="*/ 219626 h 614428"/>
                        <a:gd name="connsiteX2" fmla="*/ 358119 w 948966"/>
                        <a:gd name="connsiteY2" fmla="*/ 210605 h 614428"/>
                        <a:gd name="connsiteX3" fmla="*/ 599569 w 948966"/>
                        <a:gd name="connsiteY3" fmla="*/ 95313 h 614428"/>
                        <a:gd name="connsiteX4" fmla="*/ 760409 w 948966"/>
                        <a:gd name="connsiteY4" fmla="*/ 0 h 614428"/>
                        <a:gd name="connsiteX5" fmla="*/ 739272 w 948966"/>
                        <a:gd name="connsiteY5" fmla="*/ 136710 h 614428"/>
                        <a:gd name="connsiteX6" fmla="*/ 865017 w 948966"/>
                        <a:gd name="connsiteY6" fmla="*/ 442865 h 614428"/>
                        <a:gd name="connsiteX7" fmla="*/ 419899 w 948966"/>
                        <a:gd name="connsiteY7" fmla="*/ 470954 h 614428"/>
                        <a:gd name="connsiteX8" fmla="*/ 155772 w 948966"/>
                        <a:gd name="connsiteY8" fmla="*/ 613571 h 614428"/>
                        <a:gd name="connsiteX9" fmla="*/ 1241 w 948966"/>
                        <a:gd name="connsiteY9" fmla="*/ 387746 h 614428"/>
                        <a:gd name="connsiteX0" fmla="*/ 1241 w 948966"/>
                        <a:gd name="connsiteY0" fmla="*/ 387746 h 614428"/>
                        <a:gd name="connsiteX1" fmla="*/ 177376 w 948966"/>
                        <a:gd name="connsiteY1" fmla="*/ 219626 h 614428"/>
                        <a:gd name="connsiteX2" fmla="*/ 358119 w 948966"/>
                        <a:gd name="connsiteY2" fmla="*/ 210605 h 614428"/>
                        <a:gd name="connsiteX3" fmla="*/ 599569 w 948966"/>
                        <a:gd name="connsiteY3" fmla="*/ 95313 h 614428"/>
                        <a:gd name="connsiteX4" fmla="*/ 760409 w 948966"/>
                        <a:gd name="connsiteY4" fmla="*/ 0 h 614428"/>
                        <a:gd name="connsiteX5" fmla="*/ 739272 w 948966"/>
                        <a:gd name="connsiteY5" fmla="*/ 136710 h 614428"/>
                        <a:gd name="connsiteX6" fmla="*/ 865017 w 948966"/>
                        <a:gd name="connsiteY6" fmla="*/ 442865 h 614428"/>
                        <a:gd name="connsiteX7" fmla="*/ 419899 w 948966"/>
                        <a:gd name="connsiteY7" fmla="*/ 470954 h 614428"/>
                        <a:gd name="connsiteX8" fmla="*/ 155772 w 948966"/>
                        <a:gd name="connsiteY8" fmla="*/ 613571 h 614428"/>
                        <a:gd name="connsiteX9" fmla="*/ 1241 w 948966"/>
                        <a:gd name="connsiteY9" fmla="*/ 387746 h 614428"/>
                        <a:gd name="connsiteX0" fmla="*/ 2928 w 897923"/>
                        <a:gd name="connsiteY0" fmla="*/ 407906 h 614428"/>
                        <a:gd name="connsiteX1" fmla="*/ 126333 w 897923"/>
                        <a:gd name="connsiteY1" fmla="*/ 219626 h 614428"/>
                        <a:gd name="connsiteX2" fmla="*/ 307076 w 897923"/>
                        <a:gd name="connsiteY2" fmla="*/ 210605 h 614428"/>
                        <a:gd name="connsiteX3" fmla="*/ 548526 w 897923"/>
                        <a:gd name="connsiteY3" fmla="*/ 95313 h 614428"/>
                        <a:gd name="connsiteX4" fmla="*/ 709366 w 897923"/>
                        <a:gd name="connsiteY4" fmla="*/ 0 h 614428"/>
                        <a:gd name="connsiteX5" fmla="*/ 688229 w 897923"/>
                        <a:gd name="connsiteY5" fmla="*/ 136710 h 614428"/>
                        <a:gd name="connsiteX6" fmla="*/ 813974 w 897923"/>
                        <a:gd name="connsiteY6" fmla="*/ 442865 h 614428"/>
                        <a:gd name="connsiteX7" fmla="*/ 368856 w 897923"/>
                        <a:gd name="connsiteY7" fmla="*/ 470954 h 614428"/>
                        <a:gd name="connsiteX8" fmla="*/ 104729 w 897923"/>
                        <a:gd name="connsiteY8" fmla="*/ 613571 h 614428"/>
                        <a:gd name="connsiteX9" fmla="*/ 2928 w 897923"/>
                        <a:gd name="connsiteY9" fmla="*/ 407906 h 614428"/>
                        <a:gd name="connsiteX0" fmla="*/ 4717 w 899712"/>
                        <a:gd name="connsiteY0" fmla="*/ 407906 h 642286"/>
                        <a:gd name="connsiteX1" fmla="*/ 128122 w 899712"/>
                        <a:gd name="connsiteY1" fmla="*/ 219626 h 642286"/>
                        <a:gd name="connsiteX2" fmla="*/ 308865 w 899712"/>
                        <a:gd name="connsiteY2" fmla="*/ 210605 h 642286"/>
                        <a:gd name="connsiteX3" fmla="*/ 550315 w 899712"/>
                        <a:gd name="connsiteY3" fmla="*/ 95313 h 642286"/>
                        <a:gd name="connsiteX4" fmla="*/ 711155 w 899712"/>
                        <a:gd name="connsiteY4" fmla="*/ 0 h 642286"/>
                        <a:gd name="connsiteX5" fmla="*/ 690018 w 899712"/>
                        <a:gd name="connsiteY5" fmla="*/ 136710 h 642286"/>
                        <a:gd name="connsiteX6" fmla="*/ 815763 w 899712"/>
                        <a:gd name="connsiteY6" fmla="*/ 442865 h 642286"/>
                        <a:gd name="connsiteX7" fmla="*/ 370645 w 899712"/>
                        <a:gd name="connsiteY7" fmla="*/ 470954 h 642286"/>
                        <a:gd name="connsiteX8" fmla="*/ 88803 w 899712"/>
                        <a:gd name="connsiteY8" fmla="*/ 641667 h 642286"/>
                        <a:gd name="connsiteX9" fmla="*/ 4717 w 899712"/>
                        <a:gd name="connsiteY9" fmla="*/ 407906 h 642286"/>
                        <a:gd name="connsiteX0" fmla="*/ 4717 w 836402"/>
                        <a:gd name="connsiteY0" fmla="*/ 407906 h 642286"/>
                        <a:gd name="connsiteX1" fmla="*/ 128122 w 836402"/>
                        <a:gd name="connsiteY1" fmla="*/ 219626 h 642286"/>
                        <a:gd name="connsiteX2" fmla="*/ 308865 w 836402"/>
                        <a:gd name="connsiteY2" fmla="*/ 210605 h 642286"/>
                        <a:gd name="connsiteX3" fmla="*/ 550315 w 836402"/>
                        <a:gd name="connsiteY3" fmla="*/ 95313 h 642286"/>
                        <a:gd name="connsiteX4" fmla="*/ 711155 w 836402"/>
                        <a:gd name="connsiteY4" fmla="*/ 0 h 642286"/>
                        <a:gd name="connsiteX5" fmla="*/ 690018 w 836402"/>
                        <a:gd name="connsiteY5" fmla="*/ 136710 h 642286"/>
                        <a:gd name="connsiteX6" fmla="*/ 815763 w 836402"/>
                        <a:gd name="connsiteY6" fmla="*/ 442865 h 642286"/>
                        <a:gd name="connsiteX7" fmla="*/ 370645 w 836402"/>
                        <a:gd name="connsiteY7" fmla="*/ 470954 h 642286"/>
                        <a:gd name="connsiteX8" fmla="*/ 88803 w 836402"/>
                        <a:gd name="connsiteY8" fmla="*/ 641667 h 642286"/>
                        <a:gd name="connsiteX9" fmla="*/ 4717 w 836402"/>
                        <a:gd name="connsiteY9" fmla="*/ 407906 h 642286"/>
                        <a:gd name="connsiteX0" fmla="*/ 4717 w 836403"/>
                        <a:gd name="connsiteY0" fmla="*/ 359349 h 593729"/>
                        <a:gd name="connsiteX1" fmla="*/ 128122 w 836403"/>
                        <a:gd name="connsiteY1" fmla="*/ 171069 h 593729"/>
                        <a:gd name="connsiteX2" fmla="*/ 308865 w 836403"/>
                        <a:gd name="connsiteY2" fmla="*/ 162048 h 593729"/>
                        <a:gd name="connsiteX3" fmla="*/ 550315 w 836403"/>
                        <a:gd name="connsiteY3" fmla="*/ 46756 h 593729"/>
                        <a:gd name="connsiteX4" fmla="*/ 673995 w 836403"/>
                        <a:gd name="connsiteY4" fmla="*/ 0 h 593729"/>
                        <a:gd name="connsiteX5" fmla="*/ 690018 w 836403"/>
                        <a:gd name="connsiteY5" fmla="*/ 88153 h 593729"/>
                        <a:gd name="connsiteX6" fmla="*/ 815763 w 836403"/>
                        <a:gd name="connsiteY6" fmla="*/ 394308 h 593729"/>
                        <a:gd name="connsiteX7" fmla="*/ 370645 w 836403"/>
                        <a:gd name="connsiteY7" fmla="*/ 422397 h 593729"/>
                        <a:gd name="connsiteX8" fmla="*/ 88803 w 836403"/>
                        <a:gd name="connsiteY8" fmla="*/ 593110 h 593729"/>
                        <a:gd name="connsiteX9" fmla="*/ 4717 w 836403"/>
                        <a:gd name="connsiteY9" fmla="*/ 359349 h 593729"/>
                        <a:gd name="connsiteX0" fmla="*/ 4717 w 845809"/>
                        <a:gd name="connsiteY0" fmla="*/ 359349 h 593729"/>
                        <a:gd name="connsiteX1" fmla="*/ 128122 w 845809"/>
                        <a:gd name="connsiteY1" fmla="*/ 171069 h 593729"/>
                        <a:gd name="connsiteX2" fmla="*/ 308865 w 845809"/>
                        <a:gd name="connsiteY2" fmla="*/ 162048 h 593729"/>
                        <a:gd name="connsiteX3" fmla="*/ 550315 w 845809"/>
                        <a:gd name="connsiteY3" fmla="*/ 46756 h 593729"/>
                        <a:gd name="connsiteX4" fmla="*/ 673995 w 845809"/>
                        <a:gd name="connsiteY4" fmla="*/ 0 h 593729"/>
                        <a:gd name="connsiteX5" fmla="*/ 690018 w 845809"/>
                        <a:gd name="connsiteY5" fmla="*/ 88153 h 593729"/>
                        <a:gd name="connsiteX6" fmla="*/ 815763 w 845809"/>
                        <a:gd name="connsiteY6" fmla="*/ 394308 h 593729"/>
                        <a:gd name="connsiteX7" fmla="*/ 370645 w 845809"/>
                        <a:gd name="connsiteY7" fmla="*/ 422397 h 593729"/>
                        <a:gd name="connsiteX8" fmla="*/ 88803 w 845809"/>
                        <a:gd name="connsiteY8" fmla="*/ 593110 h 593729"/>
                        <a:gd name="connsiteX9" fmla="*/ 4717 w 845809"/>
                        <a:gd name="connsiteY9" fmla="*/ 359349 h 593729"/>
                        <a:gd name="connsiteX0" fmla="*/ 4717 w 807529"/>
                        <a:gd name="connsiteY0" fmla="*/ 359349 h 593729"/>
                        <a:gd name="connsiteX1" fmla="*/ 128122 w 807529"/>
                        <a:gd name="connsiteY1" fmla="*/ 171069 h 593729"/>
                        <a:gd name="connsiteX2" fmla="*/ 308865 w 807529"/>
                        <a:gd name="connsiteY2" fmla="*/ 162048 h 593729"/>
                        <a:gd name="connsiteX3" fmla="*/ 550315 w 807529"/>
                        <a:gd name="connsiteY3" fmla="*/ 46756 h 593729"/>
                        <a:gd name="connsiteX4" fmla="*/ 673995 w 807529"/>
                        <a:gd name="connsiteY4" fmla="*/ 0 h 593729"/>
                        <a:gd name="connsiteX5" fmla="*/ 690018 w 807529"/>
                        <a:gd name="connsiteY5" fmla="*/ 88153 h 593729"/>
                        <a:gd name="connsiteX6" fmla="*/ 772396 w 807529"/>
                        <a:gd name="connsiteY6" fmla="*/ 380053 h 593729"/>
                        <a:gd name="connsiteX7" fmla="*/ 370645 w 807529"/>
                        <a:gd name="connsiteY7" fmla="*/ 422397 h 593729"/>
                        <a:gd name="connsiteX8" fmla="*/ 88803 w 807529"/>
                        <a:gd name="connsiteY8" fmla="*/ 593110 h 593729"/>
                        <a:gd name="connsiteX9" fmla="*/ 4717 w 807529"/>
                        <a:gd name="connsiteY9" fmla="*/ 359349 h 593729"/>
                        <a:gd name="connsiteX0" fmla="*/ 4717 w 807529"/>
                        <a:gd name="connsiteY0" fmla="*/ 383270 h 617650"/>
                        <a:gd name="connsiteX1" fmla="*/ 128122 w 807529"/>
                        <a:gd name="connsiteY1" fmla="*/ 194990 h 617650"/>
                        <a:gd name="connsiteX2" fmla="*/ 308865 w 807529"/>
                        <a:gd name="connsiteY2" fmla="*/ 185969 h 617650"/>
                        <a:gd name="connsiteX3" fmla="*/ 550315 w 807529"/>
                        <a:gd name="connsiteY3" fmla="*/ 70677 h 617650"/>
                        <a:gd name="connsiteX4" fmla="*/ 708710 w 807529"/>
                        <a:gd name="connsiteY4" fmla="*/ 0 h 617650"/>
                        <a:gd name="connsiteX5" fmla="*/ 690018 w 807529"/>
                        <a:gd name="connsiteY5" fmla="*/ 112074 h 617650"/>
                        <a:gd name="connsiteX6" fmla="*/ 772396 w 807529"/>
                        <a:gd name="connsiteY6" fmla="*/ 403974 h 617650"/>
                        <a:gd name="connsiteX7" fmla="*/ 370645 w 807529"/>
                        <a:gd name="connsiteY7" fmla="*/ 446318 h 617650"/>
                        <a:gd name="connsiteX8" fmla="*/ 88803 w 807529"/>
                        <a:gd name="connsiteY8" fmla="*/ 617031 h 617650"/>
                        <a:gd name="connsiteX9" fmla="*/ 4717 w 807529"/>
                        <a:gd name="connsiteY9" fmla="*/ 383270 h 617650"/>
                        <a:gd name="connsiteX0" fmla="*/ 4717 w 807529"/>
                        <a:gd name="connsiteY0" fmla="*/ 383270 h 617650"/>
                        <a:gd name="connsiteX1" fmla="*/ 128122 w 807529"/>
                        <a:gd name="connsiteY1" fmla="*/ 194990 h 617650"/>
                        <a:gd name="connsiteX2" fmla="*/ 308865 w 807529"/>
                        <a:gd name="connsiteY2" fmla="*/ 185969 h 617650"/>
                        <a:gd name="connsiteX3" fmla="*/ 550315 w 807529"/>
                        <a:gd name="connsiteY3" fmla="*/ 70677 h 617650"/>
                        <a:gd name="connsiteX4" fmla="*/ 708710 w 807529"/>
                        <a:gd name="connsiteY4" fmla="*/ 0 h 617650"/>
                        <a:gd name="connsiteX5" fmla="*/ 690018 w 807529"/>
                        <a:gd name="connsiteY5" fmla="*/ 112074 h 617650"/>
                        <a:gd name="connsiteX6" fmla="*/ 772396 w 807529"/>
                        <a:gd name="connsiteY6" fmla="*/ 403974 h 617650"/>
                        <a:gd name="connsiteX7" fmla="*/ 370645 w 807529"/>
                        <a:gd name="connsiteY7" fmla="*/ 446318 h 617650"/>
                        <a:gd name="connsiteX8" fmla="*/ 88803 w 807529"/>
                        <a:gd name="connsiteY8" fmla="*/ 617031 h 617650"/>
                        <a:gd name="connsiteX9" fmla="*/ 4717 w 807529"/>
                        <a:gd name="connsiteY9" fmla="*/ 383270 h 617650"/>
                        <a:gd name="connsiteX0" fmla="*/ 4717 w 807529"/>
                        <a:gd name="connsiteY0" fmla="*/ 383270 h 617650"/>
                        <a:gd name="connsiteX1" fmla="*/ 128122 w 807529"/>
                        <a:gd name="connsiteY1" fmla="*/ 194990 h 617650"/>
                        <a:gd name="connsiteX2" fmla="*/ 308865 w 807529"/>
                        <a:gd name="connsiteY2" fmla="*/ 185969 h 617650"/>
                        <a:gd name="connsiteX3" fmla="*/ 550315 w 807529"/>
                        <a:gd name="connsiteY3" fmla="*/ 70677 h 617650"/>
                        <a:gd name="connsiteX4" fmla="*/ 708710 w 807529"/>
                        <a:gd name="connsiteY4" fmla="*/ 0 h 617650"/>
                        <a:gd name="connsiteX5" fmla="*/ 690018 w 807529"/>
                        <a:gd name="connsiteY5" fmla="*/ 112074 h 617650"/>
                        <a:gd name="connsiteX6" fmla="*/ 772396 w 807529"/>
                        <a:gd name="connsiteY6" fmla="*/ 403974 h 617650"/>
                        <a:gd name="connsiteX7" fmla="*/ 370645 w 807529"/>
                        <a:gd name="connsiteY7" fmla="*/ 446318 h 617650"/>
                        <a:gd name="connsiteX8" fmla="*/ 88803 w 807529"/>
                        <a:gd name="connsiteY8" fmla="*/ 617031 h 617650"/>
                        <a:gd name="connsiteX9" fmla="*/ 4717 w 807529"/>
                        <a:gd name="connsiteY9" fmla="*/ 383270 h 617650"/>
                        <a:gd name="connsiteX0" fmla="*/ 4717 w 807529"/>
                        <a:gd name="connsiteY0" fmla="*/ 383270 h 617650"/>
                        <a:gd name="connsiteX1" fmla="*/ 128122 w 807529"/>
                        <a:gd name="connsiteY1" fmla="*/ 194990 h 617650"/>
                        <a:gd name="connsiteX2" fmla="*/ 308865 w 807529"/>
                        <a:gd name="connsiteY2" fmla="*/ 185969 h 617650"/>
                        <a:gd name="connsiteX3" fmla="*/ 550315 w 807529"/>
                        <a:gd name="connsiteY3" fmla="*/ 70677 h 617650"/>
                        <a:gd name="connsiteX4" fmla="*/ 708710 w 807529"/>
                        <a:gd name="connsiteY4" fmla="*/ 0 h 617650"/>
                        <a:gd name="connsiteX5" fmla="*/ 690018 w 807529"/>
                        <a:gd name="connsiteY5" fmla="*/ 112074 h 617650"/>
                        <a:gd name="connsiteX6" fmla="*/ 772396 w 807529"/>
                        <a:gd name="connsiteY6" fmla="*/ 403974 h 617650"/>
                        <a:gd name="connsiteX7" fmla="*/ 370645 w 807529"/>
                        <a:gd name="connsiteY7" fmla="*/ 446318 h 617650"/>
                        <a:gd name="connsiteX8" fmla="*/ 88803 w 807529"/>
                        <a:gd name="connsiteY8" fmla="*/ 617031 h 617650"/>
                        <a:gd name="connsiteX9" fmla="*/ 4717 w 807529"/>
                        <a:gd name="connsiteY9" fmla="*/ 383270 h 617650"/>
                        <a:gd name="connsiteX0" fmla="*/ 4717 w 807529"/>
                        <a:gd name="connsiteY0" fmla="*/ 383270 h 631014"/>
                        <a:gd name="connsiteX1" fmla="*/ 128122 w 807529"/>
                        <a:gd name="connsiteY1" fmla="*/ 194990 h 631014"/>
                        <a:gd name="connsiteX2" fmla="*/ 308865 w 807529"/>
                        <a:gd name="connsiteY2" fmla="*/ 185969 h 631014"/>
                        <a:gd name="connsiteX3" fmla="*/ 550315 w 807529"/>
                        <a:gd name="connsiteY3" fmla="*/ 70677 h 631014"/>
                        <a:gd name="connsiteX4" fmla="*/ 708710 w 807529"/>
                        <a:gd name="connsiteY4" fmla="*/ 0 h 631014"/>
                        <a:gd name="connsiteX5" fmla="*/ 690018 w 807529"/>
                        <a:gd name="connsiteY5" fmla="*/ 112074 h 631014"/>
                        <a:gd name="connsiteX6" fmla="*/ 772396 w 807529"/>
                        <a:gd name="connsiteY6" fmla="*/ 403974 h 631014"/>
                        <a:gd name="connsiteX7" fmla="*/ 370645 w 807529"/>
                        <a:gd name="connsiteY7" fmla="*/ 446318 h 631014"/>
                        <a:gd name="connsiteX8" fmla="*/ 155919 w 807529"/>
                        <a:gd name="connsiteY8" fmla="*/ 583803 h 631014"/>
                        <a:gd name="connsiteX9" fmla="*/ 88803 w 807529"/>
                        <a:gd name="connsiteY9" fmla="*/ 617031 h 631014"/>
                        <a:gd name="connsiteX10" fmla="*/ 4717 w 807529"/>
                        <a:gd name="connsiteY10" fmla="*/ 383270 h 631014"/>
                        <a:gd name="connsiteX0" fmla="*/ 18720 w 821532"/>
                        <a:gd name="connsiteY0" fmla="*/ 383270 h 616998"/>
                        <a:gd name="connsiteX1" fmla="*/ 142125 w 821532"/>
                        <a:gd name="connsiteY1" fmla="*/ 194990 h 616998"/>
                        <a:gd name="connsiteX2" fmla="*/ 322868 w 821532"/>
                        <a:gd name="connsiteY2" fmla="*/ 185969 h 616998"/>
                        <a:gd name="connsiteX3" fmla="*/ 564318 w 821532"/>
                        <a:gd name="connsiteY3" fmla="*/ 70677 h 616998"/>
                        <a:gd name="connsiteX4" fmla="*/ 722713 w 821532"/>
                        <a:gd name="connsiteY4" fmla="*/ 0 h 616998"/>
                        <a:gd name="connsiteX5" fmla="*/ 704021 w 821532"/>
                        <a:gd name="connsiteY5" fmla="*/ 112074 h 616998"/>
                        <a:gd name="connsiteX6" fmla="*/ 786399 w 821532"/>
                        <a:gd name="connsiteY6" fmla="*/ 403974 h 616998"/>
                        <a:gd name="connsiteX7" fmla="*/ 384648 w 821532"/>
                        <a:gd name="connsiteY7" fmla="*/ 446318 h 616998"/>
                        <a:gd name="connsiteX8" fmla="*/ 169922 w 821532"/>
                        <a:gd name="connsiteY8" fmla="*/ 583803 h 616998"/>
                        <a:gd name="connsiteX9" fmla="*/ 58589 w 821532"/>
                        <a:gd name="connsiteY9" fmla="*/ 598471 h 616998"/>
                        <a:gd name="connsiteX10" fmla="*/ 18720 w 821532"/>
                        <a:gd name="connsiteY10" fmla="*/ 383270 h 616998"/>
                        <a:gd name="connsiteX0" fmla="*/ 18720 w 821532"/>
                        <a:gd name="connsiteY0" fmla="*/ 383270 h 616998"/>
                        <a:gd name="connsiteX1" fmla="*/ 142125 w 821532"/>
                        <a:gd name="connsiteY1" fmla="*/ 194990 h 616998"/>
                        <a:gd name="connsiteX2" fmla="*/ 322868 w 821532"/>
                        <a:gd name="connsiteY2" fmla="*/ 185969 h 616998"/>
                        <a:gd name="connsiteX3" fmla="*/ 564318 w 821532"/>
                        <a:gd name="connsiteY3" fmla="*/ 70677 h 616998"/>
                        <a:gd name="connsiteX4" fmla="*/ 722713 w 821532"/>
                        <a:gd name="connsiteY4" fmla="*/ 0 h 616998"/>
                        <a:gd name="connsiteX5" fmla="*/ 704021 w 821532"/>
                        <a:gd name="connsiteY5" fmla="*/ 112074 h 616998"/>
                        <a:gd name="connsiteX6" fmla="*/ 786399 w 821532"/>
                        <a:gd name="connsiteY6" fmla="*/ 403974 h 616998"/>
                        <a:gd name="connsiteX7" fmla="*/ 384648 w 821532"/>
                        <a:gd name="connsiteY7" fmla="*/ 446318 h 616998"/>
                        <a:gd name="connsiteX8" fmla="*/ 169922 w 821532"/>
                        <a:gd name="connsiteY8" fmla="*/ 583803 h 616998"/>
                        <a:gd name="connsiteX9" fmla="*/ 58590 w 821532"/>
                        <a:gd name="connsiteY9" fmla="*/ 598471 h 616998"/>
                        <a:gd name="connsiteX10" fmla="*/ 18720 w 821532"/>
                        <a:gd name="connsiteY10" fmla="*/ 383270 h 616998"/>
                        <a:gd name="connsiteX0" fmla="*/ 1 w 802813"/>
                        <a:gd name="connsiteY0" fmla="*/ 383270 h 583803"/>
                        <a:gd name="connsiteX1" fmla="*/ 123406 w 802813"/>
                        <a:gd name="connsiteY1" fmla="*/ 194990 h 583803"/>
                        <a:gd name="connsiteX2" fmla="*/ 304149 w 802813"/>
                        <a:gd name="connsiteY2" fmla="*/ 185969 h 583803"/>
                        <a:gd name="connsiteX3" fmla="*/ 545599 w 802813"/>
                        <a:gd name="connsiteY3" fmla="*/ 70677 h 583803"/>
                        <a:gd name="connsiteX4" fmla="*/ 703994 w 802813"/>
                        <a:gd name="connsiteY4" fmla="*/ 0 h 583803"/>
                        <a:gd name="connsiteX5" fmla="*/ 685302 w 802813"/>
                        <a:gd name="connsiteY5" fmla="*/ 112074 h 583803"/>
                        <a:gd name="connsiteX6" fmla="*/ 767680 w 802813"/>
                        <a:gd name="connsiteY6" fmla="*/ 403974 h 583803"/>
                        <a:gd name="connsiteX7" fmla="*/ 365929 w 802813"/>
                        <a:gd name="connsiteY7" fmla="*/ 446318 h 583803"/>
                        <a:gd name="connsiteX8" fmla="*/ 151203 w 802813"/>
                        <a:gd name="connsiteY8" fmla="*/ 583803 h 583803"/>
                        <a:gd name="connsiteX9" fmla="*/ 1 w 802813"/>
                        <a:gd name="connsiteY9" fmla="*/ 383270 h 583803"/>
                        <a:gd name="connsiteX0" fmla="*/ 0 w 802812"/>
                        <a:gd name="connsiteY0" fmla="*/ 383270 h 599310"/>
                        <a:gd name="connsiteX1" fmla="*/ 123405 w 802812"/>
                        <a:gd name="connsiteY1" fmla="*/ 194990 h 599310"/>
                        <a:gd name="connsiteX2" fmla="*/ 304148 w 802812"/>
                        <a:gd name="connsiteY2" fmla="*/ 185969 h 599310"/>
                        <a:gd name="connsiteX3" fmla="*/ 545598 w 802812"/>
                        <a:gd name="connsiteY3" fmla="*/ 70677 h 599310"/>
                        <a:gd name="connsiteX4" fmla="*/ 703993 w 802812"/>
                        <a:gd name="connsiteY4" fmla="*/ 0 h 599310"/>
                        <a:gd name="connsiteX5" fmla="*/ 685301 w 802812"/>
                        <a:gd name="connsiteY5" fmla="*/ 112074 h 599310"/>
                        <a:gd name="connsiteX6" fmla="*/ 767679 w 802812"/>
                        <a:gd name="connsiteY6" fmla="*/ 403974 h 599310"/>
                        <a:gd name="connsiteX7" fmla="*/ 365928 w 802812"/>
                        <a:gd name="connsiteY7" fmla="*/ 446318 h 599310"/>
                        <a:gd name="connsiteX8" fmla="*/ 57545 w 802812"/>
                        <a:gd name="connsiteY8" fmla="*/ 599310 h 599310"/>
                        <a:gd name="connsiteX9" fmla="*/ 0 w 802812"/>
                        <a:gd name="connsiteY9" fmla="*/ 383270 h 599310"/>
                        <a:gd name="connsiteX0" fmla="*/ 0 w 802812"/>
                        <a:gd name="connsiteY0" fmla="*/ 383270 h 612648"/>
                        <a:gd name="connsiteX1" fmla="*/ 123405 w 802812"/>
                        <a:gd name="connsiteY1" fmla="*/ 194990 h 612648"/>
                        <a:gd name="connsiteX2" fmla="*/ 304148 w 802812"/>
                        <a:gd name="connsiteY2" fmla="*/ 185969 h 612648"/>
                        <a:gd name="connsiteX3" fmla="*/ 545598 w 802812"/>
                        <a:gd name="connsiteY3" fmla="*/ 70677 h 612648"/>
                        <a:gd name="connsiteX4" fmla="*/ 703993 w 802812"/>
                        <a:gd name="connsiteY4" fmla="*/ 0 h 612648"/>
                        <a:gd name="connsiteX5" fmla="*/ 685301 w 802812"/>
                        <a:gd name="connsiteY5" fmla="*/ 112074 h 612648"/>
                        <a:gd name="connsiteX6" fmla="*/ 767679 w 802812"/>
                        <a:gd name="connsiteY6" fmla="*/ 403974 h 612648"/>
                        <a:gd name="connsiteX7" fmla="*/ 365928 w 802812"/>
                        <a:gd name="connsiteY7" fmla="*/ 446318 h 612648"/>
                        <a:gd name="connsiteX8" fmla="*/ 49135 w 802812"/>
                        <a:gd name="connsiteY8" fmla="*/ 612648 h 612648"/>
                        <a:gd name="connsiteX9" fmla="*/ 0 w 802812"/>
                        <a:gd name="connsiteY9" fmla="*/ 383270 h 612648"/>
                        <a:gd name="connsiteX0" fmla="*/ 0 w 802812"/>
                        <a:gd name="connsiteY0" fmla="*/ 383270 h 612648"/>
                        <a:gd name="connsiteX1" fmla="*/ 123405 w 802812"/>
                        <a:gd name="connsiteY1" fmla="*/ 194990 h 612648"/>
                        <a:gd name="connsiteX2" fmla="*/ 304148 w 802812"/>
                        <a:gd name="connsiteY2" fmla="*/ 185969 h 612648"/>
                        <a:gd name="connsiteX3" fmla="*/ 545598 w 802812"/>
                        <a:gd name="connsiteY3" fmla="*/ 70677 h 612648"/>
                        <a:gd name="connsiteX4" fmla="*/ 703993 w 802812"/>
                        <a:gd name="connsiteY4" fmla="*/ 0 h 612648"/>
                        <a:gd name="connsiteX5" fmla="*/ 685301 w 802812"/>
                        <a:gd name="connsiteY5" fmla="*/ 112074 h 612648"/>
                        <a:gd name="connsiteX6" fmla="*/ 767679 w 802812"/>
                        <a:gd name="connsiteY6" fmla="*/ 403974 h 612648"/>
                        <a:gd name="connsiteX7" fmla="*/ 365928 w 802812"/>
                        <a:gd name="connsiteY7" fmla="*/ 446318 h 612648"/>
                        <a:gd name="connsiteX8" fmla="*/ 49135 w 802812"/>
                        <a:gd name="connsiteY8" fmla="*/ 612648 h 612648"/>
                        <a:gd name="connsiteX9" fmla="*/ 0 w 802812"/>
                        <a:gd name="connsiteY9" fmla="*/ 383270 h 612648"/>
                        <a:gd name="connsiteX0" fmla="*/ 0 w 802812"/>
                        <a:gd name="connsiteY0" fmla="*/ 383270 h 612648"/>
                        <a:gd name="connsiteX1" fmla="*/ 123405 w 802812"/>
                        <a:gd name="connsiteY1" fmla="*/ 194990 h 612648"/>
                        <a:gd name="connsiteX2" fmla="*/ 304148 w 802812"/>
                        <a:gd name="connsiteY2" fmla="*/ 185969 h 612648"/>
                        <a:gd name="connsiteX3" fmla="*/ 545598 w 802812"/>
                        <a:gd name="connsiteY3" fmla="*/ 70677 h 612648"/>
                        <a:gd name="connsiteX4" fmla="*/ 703993 w 802812"/>
                        <a:gd name="connsiteY4" fmla="*/ 0 h 612648"/>
                        <a:gd name="connsiteX5" fmla="*/ 685301 w 802812"/>
                        <a:gd name="connsiteY5" fmla="*/ 112074 h 612648"/>
                        <a:gd name="connsiteX6" fmla="*/ 767679 w 802812"/>
                        <a:gd name="connsiteY6" fmla="*/ 403974 h 612648"/>
                        <a:gd name="connsiteX7" fmla="*/ 365928 w 802812"/>
                        <a:gd name="connsiteY7" fmla="*/ 446318 h 612648"/>
                        <a:gd name="connsiteX8" fmla="*/ 49135 w 802812"/>
                        <a:gd name="connsiteY8" fmla="*/ 612648 h 612648"/>
                        <a:gd name="connsiteX9" fmla="*/ 0 w 802812"/>
                        <a:gd name="connsiteY9" fmla="*/ 383270 h 612648"/>
                        <a:gd name="connsiteX0" fmla="*/ 0 w 802812"/>
                        <a:gd name="connsiteY0" fmla="*/ 383270 h 564673"/>
                        <a:gd name="connsiteX1" fmla="*/ 123405 w 802812"/>
                        <a:gd name="connsiteY1" fmla="*/ 194990 h 564673"/>
                        <a:gd name="connsiteX2" fmla="*/ 304148 w 802812"/>
                        <a:gd name="connsiteY2" fmla="*/ 185969 h 564673"/>
                        <a:gd name="connsiteX3" fmla="*/ 545598 w 802812"/>
                        <a:gd name="connsiteY3" fmla="*/ 70677 h 564673"/>
                        <a:gd name="connsiteX4" fmla="*/ 703993 w 802812"/>
                        <a:gd name="connsiteY4" fmla="*/ 0 h 564673"/>
                        <a:gd name="connsiteX5" fmla="*/ 685301 w 802812"/>
                        <a:gd name="connsiteY5" fmla="*/ 112074 h 564673"/>
                        <a:gd name="connsiteX6" fmla="*/ 767679 w 802812"/>
                        <a:gd name="connsiteY6" fmla="*/ 403974 h 564673"/>
                        <a:gd name="connsiteX7" fmla="*/ 365928 w 802812"/>
                        <a:gd name="connsiteY7" fmla="*/ 446318 h 564673"/>
                        <a:gd name="connsiteX8" fmla="*/ 60918 w 802812"/>
                        <a:gd name="connsiteY8" fmla="*/ 564673 h 564673"/>
                        <a:gd name="connsiteX9" fmla="*/ 0 w 802812"/>
                        <a:gd name="connsiteY9" fmla="*/ 383270 h 564673"/>
                        <a:gd name="connsiteX0" fmla="*/ 0 w 802812"/>
                        <a:gd name="connsiteY0" fmla="*/ 383270 h 564673"/>
                        <a:gd name="connsiteX1" fmla="*/ 123405 w 802812"/>
                        <a:gd name="connsiteY1" fmla="*/ 194990 h 564673"/>
                        <a:gd name="connsiteX2" fmla="*/ 304148 w 802812"/>
                        <a:gd name="connsiteY2" fmla="*/ 185969 h 564673"/>
                        <a:gd name="connsiteX3" fmla="*/ 545598 w 802812"/>
                        <a:gd name="connsiteY3" fmla="*/ 70677 h 564673"/>
                        <a:gd name="connsiteX4" fmla="*/ 703993 w 802812"/>
                        <a:gd name="connsiteY4" fmla="*/ 0 h 564673"/>
                        <a:gd name="connsiteX5" fmla="*/ 685301 w 802812"/>
                        <a:gd name="connsiteY5" fmla="*/ 112074 h 564673"/>
                        <a:gd name="connsiteX6" fmla="*/ 767679 w 802812"/>
                        <a:gd name="connsiteY6" fmla="*/ 403974 h 564673"/>
                        <a:gd name="connsiteX7" fmla="*/ 365928 w 802812"/>
                        <a:gd name="connsiteY7" fmla="*/ 446318 h 564673"/>
                        <a:gd name="connsiteX8" fmla="*/ 60918 w 802812"/>
                        <a:gd name="connsiteY8" fmla="*/ 564673 h 564673"/>
                        <a:gd name="connsiteX9" fmla="*/ 0 w 802812"/>
                        <a:gd name="connsiteY9" fmla="*/ 383270 h 564673"/>
                        <a:gd name="connsiteX0" fmla="*/ 0 w 802812"/>
                        <a:gd name="connsiteY0" fmla="*/ 383270 h 568799"/>
                        <a:gd name="connsiteX1" fmla="*/ 123405 w 802812"/>
                        <a:gd name="connsiteY1" fmla="*/ 194990 h 568799"/>
                        <a:gd name="connsiteX2" fmla="*/ 304148 w 802812"/>
                        <a:gd name="connsiteY2" fmla="*/ 185969 h 568799"/>
                        <a:gd name="connsiteX3" fmla="*/ 545598 w 802812"/>
                        <a:gd name="connsiteY3" fmla="*/ 70677 h 568799"/>
                        <a:gd name="connsiteX4" fmla="*/ 703993 w 802812"/>
                        <a:gd name="connsiteY4" fmla="*/ 0 h 568799"/>
                        <a:gd name="connsiteX5" fmla="*/ 685301 w 802812"/>
                        <a:gd name="connsiteY5" fmla="*/ 112074 h 568799"/>
                        <a:gd name="connsiteX6" fmla="*/ 767679 w 802812"/>
                        <a:gd name="connsiteY6" fmla="*/ 403974 h 568799"/>
                        <a:gd name="connsiteX7" fmla="*/ 365928 w 802812"/>
                        <a:gd name="connsiteY7" fmla="*/ 446318 h 568799"/>
                        <a:gd name="connsiteX8" fmla="*/ 60918 w 802812"/>
                        <a:gd name="connsiteY8" fmla="*/ 564673 h 568799"/>
                        <a:gd name="connsiteX9" fmla="*/ 0 w 802812"/>
                        <a:gd name="connsiteY9" fmla="*/ 383270 h 56879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802812" h="568799">
                          <a:moveTo>
                            <a:pt x="0" y="383270"/>
                          </a:moveTo>
                          <a:cubicBezTo>
                            <a:pt x="17228" y="254147"/>
                            <a:pt x="56287" y="194397"/>
                            <a:pt x="123405" y="194990"/>
                          </a:cubicBezTo>
                          <a:cubicBezTo>
                            <a:pt x="190080" y="233200"/>
                            <a:pt x="224225" y="212775"/>
                            <a:pt x="304148" y="185969"/>
                          </a:cubicBezTo>
                          <a:cubicBezTo>
                            <a:pt x="407960" y="118718"/>
                            <a:pt x="439069" y="44834"/>
                            <a:pt x="545598" y="70677"/>
                          </a:cubicBezTo>
                          <a:cubicBezTo>
                            <a:pt x="607993" y="52885"/>
                            <a:pt x="633775" y="6533"/>
                            <a:pt x="703993" y="0"/>
                          </a:cubicBezTo>
                          <a:cubicBezTo>
                            <a:pt x="783332" y="2116"/>
                            <a:pt x="694143" y="43109"/>
                            <a:pt x="685301" y="112074"/>
                          </a:cubicBezTo>
                          <a:cubicBezTo>
                            <a:pt x="698704" y="162212"/>
                            <a:pt x="876604" y="126282"/>
                            <a:pt x="767679" y="403974"/>
                          </a:cubicBezTo>
                          <a:cubicBezTo>
                            <a:pt x="539570" y="596315"/>
                            <a:pt x="458759" y="440858"/>
                            <a:pt x="365928" y="446318"/>
                          </a:cubicBezTo>
                          <a:cubicBezTo>
                            <a:pt x="179041" y="463281"/>
                            <a:pt x="169014" y="593400"/>
                            <a:pt x="60918" y="564673"/>
                          </a:cubicBezTo>
                          <a:cubicBezTo>
                            <a:pt x="-70" y="554165"/>
                            <a:pt x="4633" y="448072"/>
                            <a:pt x="0" y="383270"/>
                          </a:cubicBezTo>
                          <a:close/>
                        </a:path>
                      </a:pathLst>
                    </a:custGeom>
                    <a:solidFill>
                      <a:srgbClr val="F79646">
                        <a:lumMod val="60000"/>
                        <a:lumOff val="40000"/>
                      </a:srgbClr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>
                        <a:defRPr/>
                      </a:pPr>
                      <a:endParaRPr lang="en-US" kern="0" dirty="0">
                        <a:solidFill>
                          <a:prstClr val="white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70" name="Oval 4"/>
                    <p:cNvSpPr/>
                    <p:nvPr/>
                  </p:nvSpPr>
                  <p:spPr>
                    <a:xfrm>
                      <a:off x="3402673" y="1944199"/>
                      <a:ext cx="948966" cy="614428"/>
                    </a:xfrm>
                    <a:custGeom>
                      <a:avLst/>
                      <a:gdLst>
                        <a:gd name="connsiteX0" fmla="*/ 0 w 1028658"/>
                        <a:gd name="connsiteY0" fmla="*/ 373054 h 746108"/>
                        <a:gd name="connsiteX1" fmla="*/ 514329 w 1028658"/>
                        <a:gd name="connsiteY1" fmla="*/ 0 h 746108"/>
                        <a:gd name="connsiteX2" fmla="*/ 1028658 w 1028658"/>
                        <a:gd name="connsiteY2" fmla="*/ 373054 h 746108"/>
                        <a:gd name="connsiteX3" fmla="*/ 514329 w 1028658"/>
                        <a:gd name="connsiteY3" fmla="*/ 746108 h 746108"/>
                        <a:gd name="connsiteX4" fmla="*/ 0 w 1028658"/>
                        <a:gd name="connsiteY4" fmla="*/ 373054 h 746108"/>
                        <a:gd name="connsiteX0" fmla="*/ 725 w 1029383"/>
                        <a:gd name="connsiteY0" fmla="*/ 152118 h 525172"/>
                        <a:gd name="connsiteX1" fmla="*/ 436517 w 1029383"/>
                        <a:gd name="connsiteY1" fmla="*/ 9066 h 525172"/>
                        <a:gd name="connsiteX2" fmla="*/ 1029383 w 1029383"/>
                        <a:gd name="connsiteY2" fmla="*/ 152118 h 525172"/>
                        <a:gd name="connsiteX3" fmla="*/ 515054 w 1029383"/>
                        <a:gd name="connsiteY3" fmla="*/ 525172 h 525172"/>
                        <a:gd name="connsiteX4" fmla="*/ 725 w 1029383"/>
                        <a:gd name="connsiteY4" fmla="*/ 152118 h 525172"/>
                        <a:gd name="connsiteX0" fmla="*/ 485 w 1029143"/>
                        <a:gd name="connsiteY0" fmla="*/ 209204 h 582258"/>
                        <a:gd name="connsiteX1" fmla="*/ 436277 w 1029143"/>
                        <a:gd name="connsiteY1" fmla="*/ 66152 h 582258"/>
                        <a:gd name="connsiteX2" fmla="*/ 1029143 w 1029143"/>
                        <a:gd name="connsiteY2" fmla="*/ 209204 h 582258"/>
                        <a:gd name="connsiteX3" fmla="*/ 514814 w 1029143"/>
                        <a:gd name="connsiteY3" fmla="*/ 582258 h 582258"/>
                        <a:gd name="connsiteX4" fmla="*/ 485 w 1029143"/>
                        <a:gd name="connsiteY4" fmla="*/ 209204 h 582258"/>
                        <a:gd name="connsiteX0" fmla="*/ 485 w 1029143"/>
                        <a:gd name="connsiteY0" fmla="*/ 209204 h 582258"/>
                        <a:gd name="connsiteX1" fmla="*/ 436277 w 1029143"/>
                        <a:gd name="connsiteY1" fmla="*/ 66152 h 582258"/>
                        <a:gd name="connsiteX2" fmla="*/ 1029143 w 1029143"/>
                        <a:gd name="connsiteY2" fmla="*/ 209204 h 582258"/>
                        <a:gd name="connsiteX3" fmla="*/ 514814 w 1029143"/>
                        <a:gd name="connsiteY3" fmla="*/ 582258 h 582258"/>
                        <a:gd name="connsiteX4" fmla="*/ 485 w 1029143"/>
                        <a:gd name="connsiteY4" fmla="*/ 209204 h 582258"/>
                        <a:gd name="connsiteX0" fmla="*/ 506 w 1029164"/>
                        <a:gd name="connsiteY0" fmla="*/ 209204 h 582258"/>
                        <a:gd name="connsiteX1" fmla="*/ 436298 w 1029164"/>
                        <a:gd name="connsiteY1" fmla="*/ 66152 h 582258"/>
                        <a:gd name="connsiteX2" fmla="*/ 1029164 w 1029164"/>
                        <a:gd name="connsiteY2" fmla="*/ 209204 h 582258"/>
                        <a:gd name="connsiteX3" fmla="*/ 514835 w 1029164"/>
                        <a:gd name="connsiteY3" fmla="*/ 582258 h 582258"/>
                        <a:gd name="connsiteX4" fmla="*/ 506 w 1029164"/>
                        <a:gd name="connsiteY4" fmla="*/ 209204 h 582258"/>
                        <a:gd name="connsiteX0" fmla="*/ 506 w 810381"/>
                        <a:gd name="connsiteY0" fmla="*/ 271957 h 646359"/>
                        <a:gd name="connsiteX1" fmla="*/ 436298 w 810381"/>
                        <a:gd name="connsiteY1" fmla="*/ 128905 h 646359"/>
                        <a:gd name="connsiteX2" fmla="*/ 810381 w 810381"/>
                        <a:gd name="connsiteY2" fmla="*/ 126102 h 646359"/>
                        <a:gd name="connsiteX3" fmla="*/ 514835 w 810381"/>
                        <a:gd name="connsiteY3" fmla="*/ 645011 h 646359"/>
                        <a:gd name="connsiteX4" fmla="*/ 506 w 810381"/>
                        <a:gd name="connsiteY4" fmla="*/ 271957 h 646359"/>
                        <a:gd name="connsiteX0" fmla="*/ 506 w 837157"/>
                        <a:gd name="connsiteY0" fmla="*/ 319511 h 693913"/>
                        <a:gd name="connsiteX1" fmla="*/ 436298 w 837157"/>
                        <a:gd name="connsiteY1" fmla="*/ 176459 h 693913"/>
                        <a:gd name="connsiteX2" fmla="*/ 810381 w 837157"/>
                        <a:gd name="connsiteY2" fmla="*/ 173656 h 693913"/>
                        <a:gd name="connsiteX3" fmla="*/ 514835 w 837157"/>
                        <a:gd name="connsiteY3" fmla="*/ 692565 h 693913"/>
                        <a:gd name="connsiteX4" fmla="*/ 506 w 837157"/>
                        <a:gd name="connsiteY4" fmla="*/ 319511 h 693913"/>
                        <a:gd name="connsiteX0" fmla="*/ 506 w 876339"/>
                        <a:gd name="connsiteY0" fmla="*/ 211670 h 586147"/>
                        <a:gd name="connsiteX1" fmla="*/ 436298 w 876339"/>
                        <a:gd name="connsiteY1" fmla="*/ 68618 h 586147"/>
                        <a:gd name="connsiteX2" fmla="*/ 852080 w 876339"/>
                        <a:gd name="connsiteY2" fmla="*/ 298138 h 586147"/>
                        <a:gd name="connsiteX3" fmla="*/ 514835 w 876339"/>
                        <a:gd name="connsiteY3" fmla="*/ 584724 h 586147"/>
                        <a:gd name="connsiteX4" fmla="*/ 506 w 876339"/>
                        <a:gd name="connsiteY4" fmla="*/ 211670 h 586147"/>
                        <a:gd name="connsiteX0" fmla="*/ 506 w 652529"/>
                        <a:gd name="connsiteY0" fmla="*/ 220465 h 594039"/>
                        <a:gd name="connsiteX1" fmla="*/ 436298 w 652529"/>
                        <a:gd name="connsiteY1" fmla="*/ 77413 h 594039"/>
                        <a:gd name="connsiteX2" fmla="*/ 598907 w 652529"/>
                        <a:gd name="connsiteY2" fmla="*/ 277148 h 594039"/>
                        <a:gd name="connsiteX3" fmla="*/ 514835 w 652529"/>
                        <a:gd name="connsiteY3" fmla="*/ 593519 h 594039"/>
                        <a:gd name="connsiteX4" fmla="*/ 506 w 652529"/>
                        <a:gd name="connsiteY4" fmla="*/ 220465 h 594039"/>
                        <a:gd name="connsiteX0" fmla="*/ 506 w 834378"/>
                        <a:gd name="connsiteY0" fmla="*/ 333190 h 707974"/>
                        <a:gd name="connsiteX1" fmla="*/ 436298 w 834378"/>
                        <a:gd name="connsiteY1" fmla="*/ 190138 h 707974"/>
                        <a:gd name="connsiteX2" fmla="*/ 807402 w 834378"/>
                        <a:gd name="connsiteY2" fmla="*/ 166485 h 707974"/>
                        <a:gd name="connsiteX3" fmla="*/ 514835 w 834378"/>
                        <a:gd name="connsiteY3" fmla="*/ 706244 h 707974"/>
                        <a:gd name="connsiteX4" fmla="*/ 506 w 834378"/>
                        <a:gd name="connsiteY4" fmla="*/ 333190 h 707974"/>
                        <a:gd name="connsiteX0" fmla="*/ 506 w 808668"/>
                        <a:gd name="connsiteY0" fmla="*/ 228251 h 603035"/>
                        <a:gd name="connsiteX1" fmla="*/ 436298 w 808668"/>
                        <a:gd name="connsiteY1" fmla="*/ 85199 h 603035"/>
                        <a:gd name="connsiteX2" fmla="*/ 667699 w 808668"/>
                        <a:gd name="connsiteY2" fmla="*/ 20149 h 603035"/>
                        <a:gd name="connsiteX3" fmla="*/ 807402 w 808668"/>
                        <a:gd name="connsiteY3" fmla="*/ 61546 h 603035"/>
                        <a:gd name="connsiteX4" fmla="*/ 514835 w 808668"/>
                        <a:gd name="connsiteY4" fmla="*/ 601305 h 603035"/>
                        <a:gd name="connsiteX5" fmla="*/ 506 w 808668"/>
                        <a:gd name="connsiteY5" fmla="*/ 228251 h 603035"/>
                        <a:gd name="connsiteX0" fmla="*/ 506 w 823760"/>
                        <a:gd name="connsiteY0" fmla="*/ 315873 h 690657"/>
                        <a:gd name="connsiteX1" fmla="*/ 436298 w 823760"/>
                        <a:gd name="connsiteY1" fmla="*/ 172821 h 690657"/>
                        <a:gd name="connsiteX2" fmla="*/ 667699 w 823760"/>
                        <a:gd name="connsiteY2" fmla="*/ 107771 h 690657"/>
                        <a:gd name="connsiteX3" fmla="*/ 807402 w 823760"/>
                        <a:gd name="connsiteY3" fmla="*/ 149168 h 690657"/>
                        <a:gd name="connsiteX4" fmla="*/ 514835 w 823760"/>
                        <a:gd name="connsiteY4" fmla="*/ 688927 h 690657"/>
                        <a:gd name="connsiteX5" fmla="*/ 506 w 823760"/>
                        <a:gd name="connsiteY5" fmla="*/ 315873 h 690657"/>
                        <a:gd name="connsiteX0" fmla="*/ 506 w 823760"/>
                        <a:gd name="connsiteY0" fmla="*/ 315873 h 690657"/>
                        <a:gd name="connsiteX1" fmla="*/ 436298 w 823760"/>
                        <a:gd name="connsiteY1" fmla="*/ 172821 h 690657"/>
                        <a:gd name="connsiteX2" fmla="*/ 667699 w 823760"/>
                        <a:gd name="connsiteY2" fmla="*/ 107771 h 690657"/>
                        <a:gd name="connsiteX3" fmla="*/ 807402 w 823760"/>
                        <a:gd name="connsiteY3" fmla="*/ 149168 h 690657"/>
                        <a:gd name="connsiteX4" fmla="*/ 514835 w 823760"/>
                        <a:gd name="connsiteY4" fmla="*/ 688927 h 690657"/>
                        <a:gd name="connsiteX5" fmla="*/ 506 w 823760"/>
                        <a:gd name="connsiteY5" fmla="*/ 315873 h 690657"/>
                        <a:gd name="connsiteX0" fmla="*/ 581 w 823835"/>
                        <a:gd name="connsiteY0" fmla="*/ 315873 h 332357"/>
                        <a:gd name="connsiteX1" fmla="*/ 436373 w 823835"/>
                        <a:gd name="connsiteY1" fmla="*/ 172821 h 332357"/>
                        <a:gd name="connsiteX2" fmla="*/ 667774 w 823835"/>
                        <a:gd name="connsiteY2" fmla="*/ 107771 h 332357"/>
                        <a:gd name="connsiteX3" fmla="*/ 807477 w 823835"/>
                        <a:gd name="connsiteY3" fmla="*/ 149168 h 332357"/>
                        <a:gd name="connsiteX4" fmla="*/ 520867 w 823835"/>
                        <a:gd name="connsiteY4" fmla="*/ 310658 h 332357"/>
                        <a:gd name="connsiteX5" fmla="*/ 581 w 823835"/>
                        <a:gd name="connsiteY5" fmla="*/ 315873 h 332357"/>
                        <a:gd name="connsiteX0" fmla="*/ 157 w 823411"/>
                        <a:gd name="connsiteY0" fmla="*/ 315873 h 460693"/>
                        <a:gd name="connsiteX1" fmla="*/ 435949 w 823411"/>
                        <a:gd name="connsiteY1" fmla="*/ 172821 h 460693"/>
                        <a:gd name="connsiteX2" fmla="*/ 667350 w 823411"/>
                        <a:gd name="connsiteY2" fmla="*/ 107771 h 460693"/>
                        <a:gd name="connsiteX3" fmla="*/ 807053 w 823411"/>
                        <a:gd name="connsiteY3" fmla="*/ 149168 h 460693"/>
                        <a:gd name="connsiteX4" fmla="*/ 478744 w 823411"/>
                        <a:gd name="connsiteY4" fmla="*/ 456605 h 460693"/>
                        <a:gd name="connsiteX5" fmla="*/ 157 w 823411"/>
                        <a:gd name="connsiteY5" fmla="*/ 315873 h 460693"/>
                        <a:gd name="connsiteX0" fmla="*/ 157 w 823411"/>
                        <a:gd name="connsiteY0" fmla="*/ 315873 h 466115"/>
                        <a:gd name="connsiteX1" fmla="*/ 435949 w 823411"/>
                        <a:gd name="connsiteY1" fmla="*/ 172821 h 466115"/>
                        <a:gd name="connsiteX2" fmla="*/ 667350 w 823411"/>
                        <a:gd name="connsiteY2" fmla="*/ 107771 h 466115"/>
                        <a:gd name="connsiteX3" fmla="*/ 807053 w 823411"/>
                        <a:gd name="connsiteY3" fmla="*/ 149168 h 466115"/>
                        <a:gd name="connsiteX4" fmla="*/ 478744 w 823411"/>
                        <a:gd name="connsiteY4" fmla="*/ 456605 h 466115"/>
                        <a:gd name="connsiteX5" fmla="*/ 157 w 823411"/>
                        <a:gd name="connsiteY5" fmla="*/ 315873 h 466115"/>
                        <a:gd name="connsiteX0" fmla="*/ 157 w 823411"/>
                        <a:gd name="connsiteY0" fmla="*/ 315873 h 466115"/>
                        <a:gd name="connsiteX1" fmla="*/ 435949 w 823411"/>
                        <a:gd name="connsiteY1" fmla="*/ 172821 h 466115"/>
                        <a:gd name="connsiteX2" fmla="*/ 667350 w 823411"/>
                        <a:gd name="connsiteY2" fmla="*/ 107771 h 466115"/>
                        <a:gd name="connsiteX3" fmla="*/ 807053 w 823411"/>
                        <a:gd name="connsiteY3" fmla="*/ 149168 h 466115"/>
                        <a:gd name="connsiteX4" fmla="*/ 478744 w 823411"/>
                        <a:gd name="connsiteY4" fmla="*/ 456605 h 466115"/>
                        <a:gd name="connsiteX5" fmla="*/ 157 w 823411"/>
                        <a:gd name="connsiteY5" fmla="*/ 315873 h 466115"/>
                        <a:gd name="connsiteX0" fmla="*/ 157 w 823411"/>
                        <a:gd name="connsiteY0" fmla="*/ 315873 h 621066"/>
                        <a:gd name="connsiteX1" fmla="*/ 435949 w 823411"/>
                        <a:gd name="connsiteY1" fmla="*/ 172821 h 621066"/>
                        <a:gd name="connsiteX2" fmla="*/ 667350 w 823411"/>
                        <a:gd name="connsiteY2" fmla="*/ 107771 h 621066"/>
                        <a:gd name="connsiteX3" fmla="*/ 807053 w 823411"/>
                        <a:gd name="connsiteY3" fmla="*/ 149168 h 621066"/>
                        <a:gd name="connsiteX4" fmla="*/ 478744 w 823411"/>
                        <a:gd name="connsiteY4" fmla="*/ 456605 h 621066"/>
                        <a:gd name="connsiteX5" fmla="*/ 157 w 823411"/>
                        <a:gd name="connsiteY5" fmla="*/ 315873 h 621066"/>
                        <a:gd name="connsiteX0" fmla="*/ 11901 w 599854"/>
                        <a:gd name="connsiteY0" fmla="*/ 432035 h 647873"/>
                        <a:gd name="connsiteX1" fmla="*/ 212392 w 599854"/>
                        <a:gd name="connsiteY1" fmla="*/ 172821 h 647873"/>
                        <a:gd name="connsiteX2" fmla="*/ 443793 w 599854"/>
                        <a:gd name="connsiteY2" fmla="*/ 107771 h 647873"/>
                        <a:gd name="connsiteX3" fmla="*/ 583496 w 599854"/>
                        <a:gd name="connsiteY3" fmla="*/ 149168 h 647873"/>
                        <a:gd name="connsiteX4" fmla="*/ 255187 w 599854"/>
                        <a:gd name="connsiteY4" fmla="*/ 456605 h 647873"/>
                        <a:gd name="connsiteX5" fmla="*/ 11901 w 599854"/>
                        <a:gd name="connsiteY5" fmla="*/ 432035 h 647873"/>
                        <a:gd name="connsiteX0" fmla="*/ 160918 w 495698"/>
                        <a:gd name="connsiteY0" fmla="*/ 402250 h 640229"/>
                        <a:gd name="connsiteX1" fmla="*/ 108236 w 495698"/>
                        <a:gd name="connsiteY1" fmla="*/ 172821 h 640229"/>
                        <a:gd name="connsiteX2" fmla="*/ 339637 w 495698"/>
                        <a:gd name="connsiteY2" fmla="*/ 107771 h 640229"/>
                        <a:gd name="connsiteX3" fmla="*/ 479340 w 495698"/>
                        <a:gd name="connsiteY3" fmla="*/ 149168 h 640229"/>
                        <a:gd name="connsiteX4" fmla="*/ 151031 w 495698"/>
                        <a:gd name="connsiteY4" fmla="*/ 456605 h 640229"/>
                        <a:gd name="connsiteX5" fmla="*/ 160918 w 495698"/>
                        <a:gd name="connsiteY5" fmla="*/ 402250 h 640229"/>
                        <a:gd name="connsiteX0" fmla="*/ 186 w 784720"/>
                        <a:gd name="connsiteY0" fmla="*/ 402250 h 640229"/>
                        <a:gd name="connsiteX1" fmla="*/ 397258 w 784720"/>
                        <a:gd name="connsiteY1" fmla="*/ 172821 h 640229"/>
                        <a:gd name="connsiteX2" fmla="*/ 628659 w 784720"/>
                        <a:gd name="connsiteY2" fmla="*/ 107771 h 640229"/>
                        <a:gd name="connsiteX3" fmla="*/ 768362 w 784720"/>
                        <a:gd name="connsiteY3" fmla="*/ 149168 h 640229"/>
                        <a:gd name="connsiteX4" fmla="*/ 440053 w 784720"/>
                        <a:gd name="connsiteY4" fmla="*/ 456605 h 640229"/>
                        <a:gd name="connsiteX5" fmla="*/ 186 w 784720"/>
                        <a:gd name="connsiteY5" fmla="*/ 402250 h 640229"/>
                        <a:gd name="connsiteX0" fmla="*/ 5869 w 790403"/>
                        <a:gd name="connsiteY0" fmla="*/ 402250 h 600017"/>
                        <a:gd name="connsiteX1" fmla="*/ 402941 w 790403"/>
                        <a:gd name="connsiteY1" fmla="*/ 172821 h 600017"/>
                        <a:gd name="connsiteX2" fmla="*/ 634342 w 790403"/>
                        <a:gd name="connsiteY2" fmla="*/ 107771 h 600017"/>
                        <a:gd name="connsiteX3" fmla="*/ 774045 w 790403"/>
                        <a:gd name="connsiteY3" fmla="*/ 149168 h 600017"/>
                        <a:gd name="connsiteX4" fmla="*/ 445736 w 790403"/>
                        <a:gd name="connsiteY4" fmla="*/ 456605 h 600017"/>
                        <a:gd name="connsiteX5" fmla="*/ 184588 w 790403"/>
                        <a:gd name="connsiteY5" fmla="*/ 599223 h 600017"/>
                        <a:gd name="connsiteX6" fmla="*/ 5869 w 790403"/>
                        <a:gd name="connsiteY6" fmla="*/ 402250 h 600017"/>
                        <a:gd name="connsiteX0" fmla="*/ 4070 w 788604"/>
                        <a:gd name="connsiteY0" fmla="*/ 402250 h 638475"/>
                        <a:gd name="connsiteX1" fmla="*/ 401142 w 788604"/>
                        <a:gd name="connsiteY1" fmla="*/ 172821 h 638475"/>
                        <a:gd name="connsiteX2" fmla="*/ 632543 w 788604"/>
                        <a:gd name="connsiteY2" fmla="*/ 107771 h 638475"/>
                        <a:gd name="connsiteX3" fmla="*/ 772246 w 788604"/>
                        <a:gd name="connsiteY3" fmla="*/ 149168 h 638475"/>
                        <a:gd name="connsiteX4" fmla="*/ 443937 w 788604"/>
                        <a:gd name="connsiteY4" fmla="*/ 456605 h 638475"/>
                        <a:gd name="connsiteX5" fmla="*/ 209595 w 788604"/>
                        <a:gd name="connsiteY5" fmla="*/ 637943 h 638475"/>
                        <a:gd name="connsiteX6" fmla="*/ 4070 w 788604"/>
                        <a:gd name="connsiteY6" fmla="*/ 402250 h 638475"/>
                        <a:gd name="connsiteX0" fmla="*/ 4473 w 789007"/>
                        <a:gd name="connsiteY0" fmla="*/ 402250 h 638475"/>
                        <a:gd name="connsiteX1" fmla="*/ 401545 w 789007"/>
                        <a:gd name="connsiteY1" fmla="*/ 172821 h 638475"/>
                        <a:gd name="connsiteX2" fmla="*/ 632946 w 789007"/>
                        <a:gd name="connsiteY2" fmla="*/ 107771 h 638475"/>
                        <a:gd name="connsiteX3" fmla="*/ 772649 w 789007"/>
                        <a:gd name="connsiteY3" fmla="*/ 149168 h 638475"/>
                        <a:gd name="connsiteX4" fmla="*/ 444340 w 789007"/>
                        <a:gd name="connsiteY4" fmla="*/ 456605 h 638475"/>
                        <a:gd name="connsiteX5" fmla="*/ 209998 w 789007"/>
                        <a:gd name="connsiteY5" fmla="*/ 637943 h 638475"/>
                        <a:gd name="connsiteX6" fmla="*/ 4473 w 789007"/>
                        <a:gd name="connsiteY6" fmla="*/ 402250 h 638475"/>
                        <a:gd name="connsiteX0" fmla="*/ 4473 w 867389"/>
                        <a:gd name="connsiteY0" fmla="*/ 402250 h 638475"/>
                        <a:gd name="connsiteX1" fmla="*/ 401545 w 867389"/>
                        <a:gd name="connsiteY1" fmla="*/ 172821 h 638475"/>
                        <a:gd name="connsiteX2" fmla="*/ 632946 w 867389"/>
                        <a:gd name="connsiteY2" fmla="*/ 107771 h 638475"/>
                        <a:gd name="connsiteX3" fmla="*/ 772649 w 867389"/>
                        <a:gd name="connsiteY3" fmla="*/ 149168 h 638475"/>
                        <a:gd name="connsiteX4" fmla="*/ 853356 w 867389"/>
                        <a:gd name="connsiteY4" fmla="*/ 450298 h 638475"/>
                        <a:gd name="connsiteX5" fmla="*/ 444340 w 867389"/>
                        <a:gd name="connsiteY5" fmla="*/ 456605 h 638475"/>
                        <a:gd name="connsiteX6" fmla="*/ 209998 w 867389"/>
                        <a:gd name="connsiteY6" fmla="*/ 637943 h 638475"/>
                        <a:gd name="connsiteX7" fmla="*/ 4473 w 867389"/>
                        <a:gd name="connsiteY7" fmla="*/ 402250 h 638475"/>
                        <a:gd name="connsiteX0" fmla="*/ 4473 w 958717"/>
                        <a:gd name="connsiteY0" fmla="*/ 402250 h 638475"/>
                        <a:gd name="connsiteX1" fmla="*/ 401545 w 958717"/>
                        <a:gd name="connsiteY1" fmla="*/ 172821 h 638475"/>
                        <a:gd name="connsiteX2" fmla="*/ 632946 w 958717"/>
                        <a:gd name="connsiteY2" fmla="*/ 107771 h 638475"/>
                        <a:gd name="connsiteX3" fmla="*/ 772649 w 958717"/>
                        <a:gd name="connsiteY3" fmla="*/ 149168 h 638475"/>
                        <a:gd name="connsiteX4" fmla="*/ 853356 w 958717"/>
                        <a:gd name="connsiteY4" fmla="*/ 450298 h 638475"/>
                        <a:gd name="connsiteX5" fmla="*/ 444340 w 958717"/>
                        <a:gd name="connsiteY5" fmla="*/ 456605 h 638475"/>
                        <a:gd name="connsiteX6" fmla="*/ 209998 w 958717"/>
                        <a:gd name="connsiteY6" fmla="*/ 637943 h 638475"/>
                        <a:gd name="connsiteX7" fmla="*/ 4473 w 958717"/>
                        <a:gd name="connsiteY7" fmla="*/ 402250 h 638475"/>
                        <a:gd name="connsiteX0" fmla="*/ 4473 w 958717"/>
                        <a:gd name="connsiteY0" fmla="*/ 402250 h 638475"/>
                        <a:gd name="connsiteX1" fmla="*/ 401545 w 958717"/>
                        <a:gd name="connsiteY1" fmla="*/ 172821 h 638475"/>
                        <a:gd name="connsiteX2" fmla="*/ 632946 w 958717"/>
                        <a:gd name="connsiteY2" fmla="*/ 107771 h 638475"/>
                        <a:gd name="connsiteX3" fmla="*/ 772649 w 958717"/>
                        <a:gd name="connsiteY3" fmla="*/ 149168 h 638475"/>
                        <a:gd name="connsiteX4" fmla="*/ 853356 w 958717"/>
                        <a:gd name="connsiteY4" fmla="*/ 450298 h 638475"/>
                        <a:gd name="connsiteX5" fmla="*/ 444340 w 958717"/>
                        <a:gd name="connsiteY5" fmla="*/ 456605 h 638475"/>
                        <a:gd name="connsiteX6" fmla="*/ 209998 w 958717"/>
                        <a:gd name="connsiteY6" fmla="*/ 637943 h 638475"/>
                        <a:gd name="connsiteX7" fmla="*/ 4473 w 958717"/>
                        <a:gd name="connsiteY7" fmla="*/ 402250 h 638475"/>
                        <a:gd name="connsiteX0" fmla="*/ 4473 w 958717"/>
                        <a:gd name="connsiteY0" fmla="*/ 403026 h 639251"/>
                        <a:gd name="connsiteX1" fmla="*/ 401545 w 958717"/>
                        <a:gd name="connsiteY1" fmla="*/ 173597 h 639251"/>
                        <a:gd name="connsiteX2" fmla="*/ 632946 w 958717"/>
                        <a:gd name="connsiteY2" fmla="*/ 108547 h 639251"/>
                        <a:gd name="connsiteX3" fmla="*/ 772649 w 958717"/>
                        <a:gd name="connsiteY3" fmla="*/ 149944 h 639251"/>
                        <a:gd name="connsiteX4" fmla="*/ 853356 w 958717"/>
                        <a:gd name="connsiteY4" fmla="*/ 451074 h 639251"/>
                        <a:gd name="connsiteX5" fmla="*/ 444340 w 958717"/>
                        <a:gd name="connsiteY5" fmla="*/ 457381 h 639251"/>
                        <a:gd name="connsiteX6" fmla="*/ 209998 w 958717"/>
                        <a:gd name="connsiteY6" fmla="*/ 638719 h 639251"/>
                        <a:gd name="connsiteX7" fmla="*/ 4473 w 958717"/>
                        <a:gd name="connsiteY7" fmla="*/ 403026 h 639251"/>
                        <a:gd name="connsiteX0" fmla="*/ 4473 w 958717"/>
                        <a:gd name="connsiteY0" fmla="*/ 342386 h 578611"/>
                        <a:gd name="connsiteX1" fmla="*/ 401545 w 958717"/>
                        <a:gd name="connsiteY1" fmla="*/ 112957 h 578611"/>
                        <a:gd name="connsiteX2" fmla="*/ 632946 w 958717"/>
                        <a:gd name="connsiteY2" fmla="*/ 47907 h 578611"/>
                        <a:gd name="connsiteX3" fmla="*/ 772649 w 958717"/>
                        <a:gd name="connsiteY3" fmla="*/ 89304 h 578611"/>
                        <a:gd name="connsiteX4" fmla="*/ 853356 w 958717"/>
                        <a:gd name="connsiteY4" fmla="*/ 390434 h 578611"/>
                        <a:gd name="connsiteX5" fmla="*/ 444340 w 958717"/>
                        <a:gd name="connsiteY5" fmla="*/ 396741 h 578611"/>
                        <a:gd name="connsiteX6" fmla="*/ 209998 w 958717"/>
                        <a:gd name="connsiteY6" fmla="*/ 578079 h 578611"/>
                        <a:gd name="connsiteX7" fmla="*/ 4473 w 958717"/>
                        <a:gd name="connsiteY7" fmla="*/ 342386 h 578611"/>
                        <a:gd name="connsiteX0" fmla="*/ 4473 w 958717"/>
                        <a:gd name="connsiteY0" fmla="*/ 390191 h 626416"/>
                        <a:gd name="connsiteX1" fmla="*/ 401545 w 958717"/>
                        <a:gd name="connsiteY1" fmla="*/ 160762 h 626416"/>
                        <a:gd name="connsiteX2" fmla="*/ 632946 w 958717"/>
                        <a:gd name="connsiteY2" fmla="*/ 95712 h 626416"/>
                        <a:gd name="connsiteX3" fmla="*/ 793786 w 958717"/>
                        <a:gd name="connsiteY3" fmla="*/ 399 h 626416"/>
                        <a:gd name="connsiteX4" fmla="*/ 772649 w 958717"/>
                        <a:gd name="connsiteY4" fmla="*/ 137109 h 626416"/>
                        <a:gd name="connsiteX5" fmla="*/ 853356 w 958717"/>
                        <a:gd name="connsiteY5" fmla="*/ 438239 h 626416"/>
                        <a:gd name="connsiteX6" fmla="*/ 444340 w 958717"/>
                        <a:gd name="connsiteY6" fmla="*/ 444546 h 626416"/>
                        <a:gd name="connsiteX7" fmla="*/ 209998 w 958717"/>
                        <a:gd name="connsiteY7" fmla="*/ 625884 h 626416"/>
                        <a:gd name="connsiteX8" fmla="*/ 4473 w 958717"/>
                        <a:gd name="connsiteY8" fmla="*/ 390191 h 626416"/>
                        <a:gd name="connsiteX0" fmla="*/ 4473 w 958717"/>
                        <a:gd name="connsiteY0" fmla="*/ 389792 h 626017"/>
                        <a:gd name="connsiteX1" fmla="*/ 401545 w 958717"/>
                        <a:gd name="connsiteY1" fmla="*/ 160363 h 626017"/>
                        <a:gd name="connsiteX2" fmla="*/ 632946 w 958717"/>
                        <a:gd name="connsiteY2" fmla="*/ 95313 h 626017"/>
                        <a:gd name="connsiteX3" fmla="*/ 793786 w 958717"/>
                        <a:gd name="connsiteY3" fmla="*/ 0 h 626017"/>
                        <a:gd name="connsiteX4" fmla="*/ 772649 w 958717"/>
                        <a:gd name="connsiteY4" fmla="*/ 136710 h 626017"/>
                        <a:gd name="connsiteX5" fmla="*/ 853356 w 958717"/>
                        <a:gd name="connsiteY5" fmla="*/ 437840 h 626017"/>
                        <a:gd name="connsiteX6" fmla="*/ 444340 w 958717"/>
                        <a:gd name="connsiteY6" fmla="*/ 444147 h 626017"/>
                        <a:gd name="connsiteX7" fmla="*/ 209998 w 958717"/>
                        <a:gd name="connsiteY7" fmla="*/ 625485 h 626017"/>
                        <a:gd name="connsiteX8" fmla="*/ 4473 w 958717"/>
                        <a:gd name="connsiteY8" fmla="*/ 389792 h 626017"/>
                        <a:gd name="connsiteX0" fmla="*/ 4473 w 958717"/>
                        <a:gd name="connsiteY0" fmla="*/ 389792 h 626017"/>
                        <a:gd name="connsiteX1" fmla="*/ 401545 w 958717"/>
                        <a:gd name="connsiteY1" fmla="*/ 160363 h 626017"/>
                        <a:gd name="connsiteX2" fmla="*/ 632946 w 958717"/>
                        <a:gd name="connsiteY2" fmla="*/ 95313 h 626017"/>
                        <a:gd name="connsiteX3" fmla="*/ 793786 w 958717"/>
                        <a:gd name="connsiteY3" fmla="*/ 0 h 626017"/>
                        <a:gd name="connsiteX4" fmla="*/ 772649 w 958717"/>
                        <a:gd name="connsiteY4" fmla="*/ 136710 h 626017"/>
                        <a:gd name="connsiteX5" fmla="*/ 853356 w 958717"/>
                        <a:gd name="connsiteY5" fmla="*/ 437840 h 626017"/>
                        <a:gd name="connsiteX6" fmla="*/ 444340 w 958717"/>
                        <a:gd name="connsiteY6" fmla="*/ 444147 h 626017"/>
                        <a:gd name="connsiteX7" fmla="*/ 209998 w 958717"/>
                        <a:gd name="connsiteY7" fmla="*/ 625485 h 626017"/>
                        <a:gd name="connsiteX8" fmla="*/ 4473 w 958717"/>
                        <a:gd name="connsiteY8" fmla="*/ 389792 h 626017"/>
                        <a:gd name="connsiteX0" fmla="*/ 221711 w 767900"/>
                        <a:gd name="connsiteY0" fmla="*/ 333200 h 626017"/>
                        <a:gd name="connsiteX1" fmla="*/ 210728 w 767900"/>
                        <a:gd name="connsiteY1" fmla="*/ 160363 h 626017"/>
                        <a:gd name="connsiteX2" fmla="*/ 442129 w 767900"/>
                        <a:gd name="connsiteY2" fmla="*/ 95313 h 626017"/>
                        <a:gd name="connsiteX3" fmla="*/ 602969 w 767900"/>
                        <a:gd name="connsiteY3" fmla="*/ 0 h 626017"/>
                        <a:gd name="connsiteX4" fmla="*/ 581832 w 767900"/>
                        <a:gd name="connsiteY4" fmla="*/ 136710 h 626017"/>
                        <a:gd name="connsiteX5" fmla="*/ 662539 w 767900"/>
                        <a:gd name="connsiteY5" fmla="*/ 437840 h 626017"/>
                        <a:gd name="connsiteX6" fmla="*/ 253523 w 767900"/>
                        <a:gd name="connsiteY6" fmla="*/ 444147 h 626017"/>
                        <a:gd name="connsiteX7" fmla="*/ 19181 w 767900"/>
                        <a:gd name="connsiteY7" fmla="*/ 625485 h 626017"/>
                        <a:gd name="connsiteX8" fmla="*/ 221711 w 767900"/>
                        <a:gd name="connsiteY8" fmla="*/ 333200 h 626017"/>
                        <a:gd name="connsiteX0" fmla="*/ 4890 w 944241"/>
                        <a:gd name="connsiteY0" fmla="*/ 395749 h 626017"/>
                        <a:gd name="connsiteX1" fmla="*/ 387069 w 944241"/>
                        <a:gd name="connsiteY1" fmla="*/ 160363 h 626017"/>
                        <a:gd name="connsiteX2" fmla="*/ 618470 w 944241"/>
                        <a:gd name="connsiteY2" fmla="*/ 95313 h 626017"/>
                        <a:gd name="connsiteX3" fmla="*/ 779310 w 944241"/>
                        <a:gd name="connsiteY3" fmla="*/ 0 h 626017"/>
                        <a:gd name="connsiteX4" fmla="*/ 758173 w 944241"/>
                        <a:gd name="connsiteY4" fmla="*/ 136710 h 626017"/>
                        <a:gd name="connsiteX5" fmla="*/ 838880 w 944241"/>
                        <a:gd name="connsiteY5" fmla="*/ 437840 h 626017"/>
                        <a:gd name="connsiteX6" fmla="*/ 429864 w 944241"/>
                        <a:gd name="connsiteY6" fmla="*/ 444147 h 626017"/>
                        <a:gd name="connsiteX7" fmla="*/ 195522 w 944241"/>
                        <a:gd name="connsiteY7" fmla="*/ 625485 h 626017"/>
                        <a:gd name="connsiteX8" fmla="*/ 4890 w 944241"/>
                        <a:gd name="connsiteY8" fmla="*/ 395749 h 626017"/>
                        <a:gd name="connsiteX0" fmla="*/ 314 w 939665"/>
                        <a:gd name="connsiteY0" fmla="*/ 395749 h 626017"/>
                        <a:gd name="connsiteX1" fmla="*/ 152227 w 939665"/>
                        <a:gd name="connsiteY1" fmla="*/ 163818 h 626017"/>
                        <a:gd name="connsiteX2" fmla="*/ 382493 w 939665"/>
                        <a:gd name="connsiteY2" fmla="*/ 160363 h 626017"/>
                        <a:gd name="connsiteX3" fmla="*/ 613894 w 939665"/>
                        <a:gd name="connsiteY3" fmla="*/ 95313 h 626017"/>
                        <a:gd name="connsiteX4" fmla="*/ 774734 w 939665"/>
                        <a:gd name="connsiteY4" fmla="*/ 0 h 626017"/>
                        <a:gd name="connsiteX5" fmla="*/ 753597 w 939665"/>
                        <a:gd name="connsiteY5" fmla="*/ 136710 h 626017"/>
                        <a:gd name="connsiteX6" fmla="*/ 834304 w 939665"/>
                        <a:gd name="connsiteY6" fmla="*/ 437840 h 626017"/>
                        <a:gd name="connsiteX7" fmla="*/ 425288 w 939665"/>
                        <a:gd name="connsiteY7" fmla="*/ 444147 h 626017"/>
                        <a:gd name="connsiteX8" fmla="*/ 190946 w 939665"/>
                        <a:gd name="connsiteY8" fmla="*/ 625485 h 626017"/>
                        <a:gd name="connsiteX9" fmla="*/ 314 w 939665"/>
                        <a:gd name="connsiteY9" fmla="*/ 395749 h 626017"/>
                        <a:gd name="connsiteX0" fmla="*/ 314 w 939665"/>
                        <a:gd name="connsiteY0" fmla="*/ 395749 h 626017"/>
                        <a:gd name="connsiteX1" fmla="*/ 152227 w 939665"/>
                        <a:gd name="connsiteY1" fmla="*/ 163818 h 626017"/>
                        <a:gd name="connsiteX2" fmla="*/ 382493 w 939665"/>
                        <a:gd name="connsiteY2" fmla="*/ 160363 h 626017"/>
                        <a:gd name="connsiteX3" fmla="*/ 613894 w 939665"/>
                        <a:gd name="connsiteY3" fmla="*/ 95313 h 626017"/>
                        <a:gd name="connsiteX4" fmla="*/ 774734 w 939665"/>
                        <a:gd name="connsiteY4" fmla="*/ 0 h 626017"/>
                        <a:gd name="connsiteX5" fmla="*/ 753597 w 939665"/>
                        <a:gd name="connsiteY5" fmla="*/ 136710 h 626017"/>
                        <a:gd name="connsiteX6" fmla="*/ 834304 w 939665"/>
                        <a:gd name="connsiteY6" fmla="*/ 437840 h 626017"/>
                        <a:gd name="connsiteX7" fmla="*/ 425288 w 939665"/>
                        <a:gd name="connsiteY7" fmla="*/ 444147 h 626017"/>
                        <a:gd name="connsiteX8" fmla="*/ 190946 w 939665"/>
                        <a:gd name="connsiteY8" fmla="*/ 625485 h 626017"/>
                        <a:gd name="connsiteX9" fmla="*/ 314 w 939665"/>
                        <a:gd name="connsiteY9" fmla="*/ 395749 h 626017"/>
                        <a:gd name="connsiteX0" fmla="*/ 14 w 939365"/>
                        <a:gd name="connsiteY0" fmla="*/ 395749 h 626017"/>
                        <a:gd name="connsiteX1" fmla="*/ 181712 w 939365"/>
                        <a:gd name="connsiteY1" fmla="*/ 137012 h 626017"/>
                        <a:gd name="connsiteX2" fmla="*/ 382193 w 939365"/>
                        <a:gd name="connsiteY2" fmla="*/ 160363 h 626017"/>
                        <a:gd name="connsiteX3" fmla="*/ 613594 w 939365"/>
                        <a:gd name="connsiteY3" fmla="*/ 95313 h 626017"/>
                        <a:gd name="connsiteX4" fmla="*/ 774434 w 939365"/>
                        <a:gd name="connsiteY4" fmla="*/ 0 h 626017"/>
                        <a:gd name="connsiteX5" fmla="*/ 753297 w 939365"/>
                        <a:gd name="connsiteY5" fmla="*/ 136710 h 626017"/>
                        <a:gd name="connsiteX6" fmla="*/ 834004 w 939365"/>
                        <a:gd name="connsiteY6" fmla="*/ 437840 h 626017"/>
                        <a:gd name="connsiteX7" fmla="*/ 424988 w 939365"/>
                        <a:gd name="connsiteY7" fmla="*/ 444147 h 626017"/>
                        <a:gd name="connsiteX8" fmla="*/ 190646 w 939365"/>
                        <a:gd name="connsiteY8" fmla="*/ 625485 h 626017"/>
                        <a:gd name="connsiteX9" fmla="*/ 14 w 939365"/>
                        <a:gd name="connsiteY9" fmla="*/ 395749 h 626017"/>
                        <a:gd name="connsiteX0" fmla="*/ 14 w 939365"/>
                        <a:gd name="connsiteY0" fmla="*/ 395749 h 626017"/>
                        <a:gd name="connsiteX1" fmla="*/ 181712 w 939365"/>
                        <a:gd name="connsiteY1" fmla="*/ 137012 h 626017"/>
                        <a:gd name="connsiteX2" fmla="*/ 382193 w 939365"/>
                        <a:gd name="connsiteY2" fmla="*/ 160363 h 626017"/>
                        <a:gd name="connsiteX3" fmla="*/ 613594 w 939365"/>
                        <a:gd name="connsiteY3" fmla="*/ 95313 h 626017"/>
                        <a:gd name="connsiteX4" fmla="*/ 774434 w 939365"/>
                        <a:gd name="connsiteY4" fmla="*/ 0 h 626017"/>
                        <a:gd name="connsiteX5" fmla="*/ 753297 w 939365"/>
                        <a:gd name="connsiteY5" fmla="*/ 136710 h 626017"/>
                        <a:gd name="connsiteX6" fmla="*/ 834004 w 939365"/>
                        <a:gd name="connsiteY6" fmla="*/ 437840 h 626017"/>
                        <a:gd name="connsiteX7" fmla="*/ 424988 w 939365"/>
                        <a:gd name="connsiteY7" fmla="*/ 444147 h 626017"/>
                        <a:gd name="connsiteX8" fmla="*/ 190646 w 939365"/>
                        <a:gd name="connsiteY8" fmla="*/ 625485 h 626017"/>
                        <a:gd name="connsiteX9" fmla="*/ 14 w 939365"/>
                        <a:gd name="connsiteY9" fmla="*/ 395749 h 626017"/>
                        <a:gd name="connsiteX0" fmla="*/ 13507 w 952858"/>
                        <a:gd name="connsiteY0" fmla="*/ 395749 h 626017"/>
                        <a:gd name="connsiteX1" fmla="*/ 195205 w 952858"/>
                        <a:gd name="connsiteY1" fmla="*/ 137012 h 626017"/>
                        <a:gd name="connsiteX2" fmla="*/ 395686 w 952858"/>
                        <a:gd name="connsiteY2" fmla="*/ 160363 h 626017"/>
                        <a:gd name="connsiteX3" fmla="*/ 627087 w 952858"/>
                        <a:gd name="connsiteY3" fmla="*/ 95313 h 626017"/>
                        <a:gd name="connsiteX4" fmla="*/ 787927 w 952858"/>
                        <a:gd name="connsiteY4" fmla="*/ 0 h 626017"/>
                        <a:gd name="connsiteX5" fmla="*/ 766790 w 952858"/>
                        <a:gd name="connsiteY5" fmla="*/ 136710 h 626017"/>
                        <a:gd name="connsiteX6" fmla="*/ 847497 w 952858"/>
                        <a:gd name="connsiteY6" fmla="*/ 437840 h 626017"/>
                        <a:gd name="connsiteX7" fmla="*/ 438481 w 952858"/>
                        <a:gd name="connsiteY7" fmla="*/ 444147 h 626017"/>
                        <a:gd name="connsiteX8" fmla="*/ 204139 w 952858"/>
                        <a:gd name="connsiteY8" fmla="*/ 625485 h 626017"/>
                        <a:gd name="connsiteX9" fmla="*/ 13507 w 952858"/>
                        <a:gd name="connsiteY9" fmla="*/ 395749 h 626017"/>
                        <a:gd name="connsiteX0" fmla="*/ 13507 w 952858"/>
                        <a:gd name="connsiteY0" fmla="*/ 395749 h 626017"/>
                        <a:gd name="connsiteX1" fmla="*/ 195205 w 952858"/>
                        <a:gd name="connsiteY1" fmla="*/ 137012 h 626017"/>
                        <a:gd name="connsiteX2" fmla="*/ 395686 w 952858"/>
                        <a:gd name="connsiteY2" fmla="*/ 160363 h 626017"/>
                        <a:gd name="connsiteX3" fmla="*/ 627087 w 952858"/>
                        <a:gd name="connsiteY3" fmla="*/ 95313 h 626017"/>
                        <a:gd name="connsiteX4" fmla="*/ 787927 w 952858"/>
                        <a:gd name="connsiteY4" fmla="*/ 0 h 626017"/>
                        <a:gd name="connsiteX5" fmla="*/ 766790 w 952858"/>
                        <a:gd name="connsiteY5" fmla="*/ 136710 h 626017"/>
                        <a:gd name="connsiteX6" fmla="*/ 847497 w 952858"/>
                        <a:gd name="connsiteY6" fmla="*/ 437840 h 626017"/>
                        <a:gd name="connsiteX7" fmla="*/ 438481 w 952858"/>
                        <a:gd name="connsiteY7" fmla="*/ 444147 h 626017"/>
                        <a:gd name="connsiteX8" fmla="*/ 204139 w 952858"/>
                        <a:gd name="connsiteY8" fmla="*/ 625485 h 626017"/>
                        <a:gd name="connsiteX9" fmla="*/ 13507 w 952858"/>
                        <a:gd name="connsiteY9" fmla="*/ 395749 h 626017"/>
                        <a:gd name="connsiteX0" fmla="*/ 0 w 939351"/>
                        <a:gd name="connsiteY0" fmla="*/ 395749 h 626017"/>
                        <a:gd name="connsiteX1" fmla="*/ 181698 w 939351"/>
                        <a:gd name="connsiteY1" fmla="*/ 137012 h 626017"/>
                        <a:gd name="connsiteX2" fmla="*/ 382179 w 939351"/>
                        <a:gd name="connsiteY2" fmla="*/ 160363 h 626017"/>
                        <a:gd name="connsiteX3" fmla="*/ 613580 w 939351"/>
                        <a:gd name="connsiteY3" fmla="*/ 95313 h 626017"/>
                        <a:gd name="connsiteX4" fmla="*/ 774420 w 939351"/>
                        <a:gd name="connsiteY4" fmla="*/ 0 h 626017"/>
                        <a:gd name="connsiteX5" fmla="*/ 753283 w 939351"/>
                        <a:gd name="connsiteY5" fmla="*/ 136710 h 626017"/>
                        <a:gd name="connsiteX6" fmla="*/ 833990 w 939351"/>
                        <a:gd name="connsiteY6" fmla="*/ 437840 h 626017"/>
                        <a:gd name="connsiteX7" fmla="*/ 424974 w 939351"/>
                        <a:gd name="connsiteY7" fmla="*/ 444147 h 626017"/>
                        <a:gd name="connsiteX8" fmla="*/ 190632 w 939351"/>
                        <a:gd name="connsiteY8" fmla="*/ 625485 h 626017"/>
                        <a:gd name="connsiteX9" fmla="*/ 0 w 939351"/>
                        <a:gd name="connsiteY9" fmla="*/ 395749 h 626017"/>
                        <a:gd name="connsiteX0" fmla="*/ 0 w 939351"/>
                        <a:gd name="connsiteY0" fmla="*/ 395749 h 602325"/>
                        <a:gd name="connsiteX1" fmla="*/ 181698 w 939351"/>
                        <a:gd name="connsiteY1" fmla="*/ 137012 h 602325"/>
                        <a:gd name="connsiteX2" fmla="*/ 382179 w 939351"/>
                        <a:gd name="connsiteY2" fmla="*/ 160363 h 602325"/>
                        <a:gd name="connsiteX3" fmla="*/ 613580 w 939351"/>
                        <a:gd name="connsiteY3" fmla="*/ 95313 h 602325"/>
                        <a:gd name="connsiteX4" fmla="*/ 774420 w 939351"/>
                        <a:gd name="connsiteY4" fmla="*/ 0 h 602325"/>
                        <a:gd name="connsiteX5" fmla="*/ 753283 w 939351"/>
                        <a:gd name="connsiteY5" fmla="*/ 136710 h 602325"/>
                        <a:gd name="connsiteX6" fmla="*/ 833990 w 939351"/>
                        <a:gd name="connsiteY6" fmla="*/ 437840 h 602325"/>
                        <a:gd name="connsiteX7" fmla="*/ 424974 w 939351"/>
                        <a:gd name="connsiteY7" fmla="*/ 444147 h 602325"/>
                        <a:gd name="connsiteX8" fmla="*/ 193611 w 939351"/>
                        <a:gd name="connsiteY8" fmla="*/ 601657 h 602325"/>
                        <a:gd name="connsiteX9" fmla="*/ 0 w 939351"/>
                        <a:gd name="connsiteY9" fmla="*/ 395749 h 602325"/>
                        <a:gd name="connsiteX0" fmla="*/ 0 w 939351"/>
                        <a:gd name="connsiteY0" fmla="*/ 395749 h 614163"/>
                        <a:gd name="connsiteX1" fmla="*/ 181698 w 939351"/>
                        <a:gd name="connsiteY1" fmla="*/ 137012 h 614163"/>
                        <a:gd name="connsiteX2" fmla="*/ 382179 w 939351"/>
                        <a:gd name="connsiteY2" fmla="*/ 160363 h 614163"/>
                        <a:gd name="connsiteX3" fmla="*/ 613580 w 939351"/>
                        <a:gd name="connsiteY3" fmla="*/ 95313 h 614163"/>
                        <a:gd name="connsiteX4" fmla="*/ 774420 w 939351"/>
                        <a:gd name="connsiteY4" fmla="*/ 0 h 614163"/>
                        <a:gd name="connsiteX5" fmla="*/ 753283 w 939351"/>
                        <a:gd name="connsiteY5" fmla="*/ 136710 h 614163"/>
                        <a:gd name="connsiteX6" fmla="*/ 833990 w 939351"/>
                        <a:gd name="connsiteY6" fmla="*/ 437840 h 614163"/>
                        <a:gd name="connsiteX7" fmla="*/ 424974 w 939351"/>
                        <a:gd name="connsiteY7" fmla="*/ 444147 h 614163"/>
                        <a:gd name="connsiteX8" fmla="*/ 169783 w 939351"/>
                        <a:gd name="connsiteY8" fmla="*/ 613571 h 614163"/>
                        <a:gd name="connsiteX9" fmla="*/ 0 w 939351"/>
                        <a:gd name="connsiteY9" fmla="*/ 395749 h 614163"/>
                        <a:gd name="connsiteX0" fmla="*/ 0 w 939351"/>
                        <a:gd name="connsiteY0" fmla="*/ 395749 h 614163"/>
                        <a:gd name="connsiteX1" fmla="*/ 238290 w 939351"/>
                        <a:gd name="connsiteY1" fmla="*/ 181690 h 614163"/>
                        <a:gd name="connsiteX2" fmla="*/ 382179 w 939351"/>
                        <a:gd name="connsiteY2" fmla="*/ 160363 h 614163"/>
                        <a:gd name="connsiteX3" fmla="*/ 613580 w 939351"/>
                        <a:gd name="connsiteY3" fmla="*/ 95313 h 614163"/>
                        <a:gd name="connsiteX4" fmla="*/ 774420 w 939351"/>
                        <a:gd name="connsiteY4" fmla="*/ 0 h 614163"/>
                        <a:gd name="connsiteX5" fmla="*/ 753283 w 939351"/>
                        <a:gd name="connsiteY5" fmla="*/ 136710 h 614163"/>
                        <a:gd name="connsiteX6" fmla="*/ 833990 w 939351"/>
                        <a:gd name="connsiteY6" fmla="*/ 437840 h 614163"/>
                        <a:gd name="connsiteX7" fmla="*/ 424974 w 939351"/>
                        <a:gd name="connsiteY7" fmla="*/ 444147 h 614163"/>
                        <a:gd name="connsiteX8" fmla="*/ 169783 w 939351"/>
                        <a:gd name="connsiteY8" fmla="*/ 613571 h 614163"/>
                        <a:gd name="connsiteX9" fmla="*/ 0 w 939351"/>
                        <a:gd name="connsiteY9" fmla="*/ 395749 h 614163"/>
                        <a:gd name="connsiteX0" fmla="*/ 0 w 939351"/>
                        <a:gd name="connsiteY0" fmla="*/ 395749 h 614163"/>
                        <a:gd name="connsiteX1" fmla="*/ 211484 w 939351"/>
                        <a:gd name="connsiteY1" fmla="*/ 119142 h 614163"/>
                        <a:gd name="connsiteX2" fmla="*/ 382179 w 939351"/>
                        <a:gd name="connsiteY2" fmla="*/ 160363 h 614163"/>
                        <a:gd name="connsiteX3" fmla="*/ 613580 w 939351"/>
                        <a:gd name="connsiteY3" fmla="*/ 95313 h 614163"/>
                        <a:gd name="connsiteX4" fmla="*/ 774420 w 939351"/>
                        <a:gd name="connsiteY4" fmla="*/ 0 h 614163"/>
                        <a:gd name="connsiteX5" fmla="*/ 753283 w 939351"/>
                        <a:gd name="connsiteY5" fmla="*/ 136710 h 614163"/>
                        <a:gd name="connsiteX6" fmla="*/ 833990 w 939351"/>
                        <a:gd name="connsiteY6" fmla="*/ 437840 h 614163"/>
                        <a:gd name="connsiteX7" fmla="*/ 424974 w 939351"/>
                        <a:gd name="connsiteY7" fmla="*/ 444147 h 614163"/>
                        <a:gd name="connsiteX8" fmla="*/ 169783 w 939351"/>
                        <a:gd name="connsiteY8" fmla="*/ 613571 h 614163"/>
                        <a:gd name="connsiteX9" fmla="*/ 0 w 939351"/>
                        <a:gd name="connsiteY9" fmla="*/ 395749 h 614163"/>
                        <a:gd name="connsiteX0" fmla="*/ 10219 w 812559"/>
                        <a:gd name="connsiteY0" fmla="*/ 398727 h 614163"/>
                        <a:gd name="connsiteX1" fmla="*/ 84692 w 812559"/>
                        <a:gd name="connsiteY1" fmla="*/ 119142 h 614163"/>
                        <a:gd name="connsiteX2" fmla="*/ 255387 w 812559"/>
                        <a:gd name="connsiteY2" fmla="*/ 160363 h 614163"/>
                        <a:gd name="connsiteX3" fmla="*/ 486788 w 812559"/>
                        <a:gd name="connsiteY3" fmla="*/ 95313 h 614163"/>
                        <a:gd name="connsiteX4" fmla="*/ 647628 w 812559"/>
                        <a:gd name="connsiteY4" fmla="*/ 0 h 614163"/>
                        <a:gd name="connsiteX5" fmla="*/ 626491 w 812559"/>
                        <a:gd name="connsiteY5" fmla="*/ 136710 h 614163"/>
                        <a:gd name="connsiteX6" fmla="*/ 707198 w 812559"/>
                        <a:gd name="connsiteY6" fmla="*/ 437840 h 614163"/>
                        <a:gd name="connsiteX7" fmla="*/ 298182 w 812559"/>
                        <a:gd name="connsiteY7" fmla="*/ 444147 h 614163"/>
                        <a:gd name="connsiteX8" fmla="*/ 42991 w 812559"/>
                        <a:gd name="connsiteY8" fmla="*/ 613571 h 614163"/>
                        <a:gd name="connsiteX9" fmla="*/ 10219 w 812559"/>
                        <a:gd name="connsiteY9" fmla="*/ 398727 h 614163"/>
                        <a:gd name="connsiteX0" fmla="*/ 0 w 954244"/>
                        <a:gd name="connsiteY0" fmla="*/ 392770 h 614163"/>
                        <a:gd name="connsiteX1" fmla="*/ 226377 w 954244"/>
                        <a:gd name="connsiteY1" fmla="*/ 119142 h 614163"/>
                        <a:gd name="connsiteX2" fmla="*/ 397072 w 954244"/>
                        <a:gd name="connsiteY2" fmla="*/ 160363 h 614163"/>
                        <a:gd name="connsiteX3" fmla="*/ 628473 w 954244"/>
                        <a:gd name="connsiteY3" fmla="*/ 95313 h 614163"/>
                        <a:gd name="connsiteX4" fmla="*/ 789313 w 954244"/>
                        <a:gd name="connsiteY4" fmla="*/ 0 h 614163"/>
                        <a:gd name="connsiteX5" fmla="*/ 768176 w 954244"/>
                        <a:gd name="connsiteY5" fmla="*/ 136710 h 614163"/>
                        <a:gd name="connsiteX6" fmla="*/ 848883 w 954244"/>
                        <a:gd name="connsiteY6" fmla="*/ 437840 h 614163"/>
                        <a:gd name="connsiteX7" fmla="*/ 439867 w 954244"/>
                        <a:gd name="connsiteY7" fmla="*/ 444147 h 614163"/>
                        <a:gd name="connsiteX8" fmla="*/ 184676 w 954244"/>
                        <a:gd name="connsiteY8" fmla="*/ 613571 h 614163"/>
                        <a:gd name="connsiteX9" fmla="*/ 0 w 954244"/>
                        <a:gd name="connsiteY9" fmla="*/ 392770 h 614163"/>
                        <a:gd name="connsiteX0" fmla="*/ 0 w 954244"/>
                        <a:gd name="connsiteY0" fmla="*/ 392770 h 614365"/>
                        <a:gd name="connsiteX1" fmla="*/ 226377 w 954244"/>
                        <a:gd name="connsiteY1" fmla="*/ 119142 h 614365"/>
                        <a:gd name="connsiteX2" fmla="*/ 397072 w 954244"/>
                        <a:gd name="connsiteY2" fmla="*/ 160363 h 614365"/>
                        <a:gd name="connsiteX3" fmla="*/ 628473 w 954244"/>
                        <a:gd name="connsiteY3" fmla="*/ 95313 h 614365"/>
                        <a:gd name="connsiteX4" fmla="*/ 789313 w 954244"/>
                        <a:gd name="connsiteY4" fmla="*/ 0 h 614365"/>
                        <a:gd name="connsiteX5" fmla="*/ 768176 w 954244"/>
                        <a:gd name="connsiteY5" fmla="*/ 136710 h 614365"/>
                        <a:gd name="connsiteX6" fmla="*/ 848883 w 954244"/>
                        <a:gd name="connsiteY6" fmla="*/ 437840 h 614365"/>
                        <a:gd name="connsiteX7" fmla="*/ 448803 w 954244"/>
                        <a:gd name="connsiteY7" fmla="*/ 470954 h 614365"/>
                        <a:gd name="connsiteX8" fmla="*/ 184676 w 954244"/>
                        <a:gd name="connsiteY8" fmla="*/ 613571 h 614365"/>
                        <a:gd name="connsiteX9" fmla="*/ 0 w 954244"/>
                        <a:gd name="connsiteY9" fmla="*/ 392770 h 614365"/>
                        <a:gd name="connsiteX0" fmla="*/ 0 w 954244"/>
                        <a:gd name="connsiteY0" fmla="*/ 392770 h 614428"/>
                        <a:gd name="connsiteX1" fmla="*/ 226377 w 954244"/>
                        <a:gd name="connsiteY1" fmla="*/ 119142 h 614428"/>
                        <a:gd name="connsiteX2" fmla="*/ 397072 w 954244"/>
                        <a:gd name="connsiteY2" fmla="*/ 160363 h 614428"/>
                        <a:gd name="connsiteX3" fmla="*/ 628473 w 954244"/>
                        <a:gd name="connsiteY3" fmla="*/ 95313 h 614428"/>
                        <a:gd name="connsiteX4" fmla="*/ 789313 w 954244"/>
                        <a:gd name="connsiteY4" fmla="*/ 0 h 614428"/>
                        <a:gd name="connsiteX5" fmla="*/ 768176 w 954244"/>
                        <a:gd name="connsiteY5" fmla="*/ 136710 h 614428"/>
                        <a:gd name="connsiteX6" fmla="*/ 848883 w 954244"/>
                        <a:gd name="connsiteY6" fmla="*/ 437840 h 614428"/>
                        <a:gd name="connsiteX7" fmla="*/ 448803 w 954244"/>
                        <a:gd name="connsiteY7" fmla="*/ 470954 h 614428"/>
                        <a:gd name="connsiteX8" fmla="*/ 184676 w 954244"/>
                        <a:gd name="connsiteY8" fmla="*/ 613571 h 614428"/>
                        <a:gd name="connsiteX9" fmla="*/ 0 w 954244"/>
                        <a:gd name="connsiteY9" fmla="*/ 392770 h 614428"/>
                        <a:gd name="connsiteX0" fmla="*/ 0 w 954244"/>
                        <a:gd name="connsiteY0" fmla="*/ 392770 h 614428"/>
                        <a:gd name="connsiteX1" fmla="*/ 226377 w 954244"/>
                        <a:gd name="connsiteY1" fmla="*/ 119142 h 614428"/>
                        <a:gd name="connsiteX2" fmla="*/ 397072 w 954244"/>
                        <a:gd name="connsiteY2" fmla="*/ 160363 h 614428"/>
                        <a:gd name="connsiteX3" fmla="*/ 628473 w 954244"/>
                        <a:gd name="connsiteY3" fmla="*/ 95313 h 614428"/>
                        <a:gd name="connsiteX4" fmla="*/ 789313 w 954244"/>
                        <a:gd name="connsiteY4" fmla="*/ 0 h 614428"/>
                        <a:gd name="connsiteX5" fmla="*/ 768176 w 954244"/>
                        <a:gd name="connsiteY5" fmla="*/ 136710 h 614428"/>
                        <a:gd name="connsiteX6" fmla="*/ 848883 w 954244"/>
                        <a:gd name="connsiteY6" fmla="*/ 437840 h 614428"/>
                        <a:gd name="connsiteX7" fmla="*/ 448803 w 954244"/>
                        <a:gd name="connsiteY7" fmla="*/ 470954 h 614428"/>
                        <a:gd name="connsiteX8" fmla="*/ 184676 w 954244"/>
                        <a:gd name="connsiteY8" fmla="*/ 613571 h 614428"/>
                        <a:gd name="connsiteX9" fmla="*/ 0 w 954244"/>
                        <a:gd name="connsiteY9" fmla="*/ 392770 h 614428"/>
                        <a:gd name="connsiteX0" fmla="*/ 0 w 966283"/>
                        <a:gd name="connsiteY0" fmla="*/ 392770 h 614428"/>
                        <a:gd name="connsiteX1" fmla="*/ 226377 w 966283"/>
                        <a:gd name="connsiteY1" fmla="*/ 119142 h 614428"/>
                        <a:gd name="connsiteX2" fmla="*/ 397072 w 966283"/>
                        <a:gd name="connsiteY2" fmla="*/ 160363 h 614428"/>
                        <a:gd name="connsiteX3" fmla="*/ 628473 w 966283"/>
                        <a:gd name="connsiteY3" fmla="*/ 95313 h 614428"/>
                        <a:gd name="connsiteX4" fmla="*/ 789313 w 966283"/>
                        <a:gd name="connsiteY4" fmla="*/ 0 h 614428"/>
                        <a:gd name="connsiteX5" fmla="*/ 768176 w 966283"/>
                        <a:gd name="connsiteY5" fmla="*/ 136710 h 614428"/>
                        <a:gd name="connsiteX6" fmla="*/ 863776 w 966283"/>
                        <a:gd name="connsiteY6" fmla="*/ 437840 h 614428"/>
                        <a:gd name="connsiteX7" fmla="*/ 448803 w 966283"/>
                        <a:gd name="connsiteY7" fmla="*/ 470954 h 614428"/>
                        <a:gd name="connsiteX8" fmla="*/ 184676 w 966283"/>
                        <a:gd name="connsiteY8" fmla="*/ 613571 h 614428"/>
                        <a:gd name="connsiteX9" fmla="*/ 0 w 966283"/>
                        <a:gd name="connsiteY9" fmla="*/ 392770 h 614428"/>
                        <a:gd name="connsiteX0" fmla="*/ 0 w 963699"/>
                        <a:gd name="connsiteY0" fmla="*/ 392770 h 614428"/>
                        <a:gd name="connsiteX1" fmla="*/ 226377 w 963699"/>
                        <a:gd name="connsiteY1" fmla="*/ 119142 h 614428"/>
                        <a:gd name="connsiteX2" fmla="*/ 397072 w 963699"/>
                        <a:gd name="connsiteY2" fmla="*/ 160363 h 614428"/>
                        <a:gd name="connsiteX3" fmla="*/ 628473 w 963699"/>
                        <a:gd name="connsiteY3" fmla="*/ 95313 h 614428"/>
                        <a:gd name="connsiteX4" fmla="*/ 789313 w 963699"/>
                        <a:gd name="connsiteY4" fmla="*/ 0 h 614428"/>
                        <a:gd name="connsiteX5" fmla="*/ 768176 w 963699"/>
                        <a:gd name="connsiteY5" fmla="*/ 136710 h 614428"/>
                        <a:gd name="connsiteX6" fmla="*/ 863776 w 963699"/>
                        <a:gd name="connsiteY6" fmla="*/ 437840 h 614428"/>
                        <a:gd name="connsiteX7" fmla="*/ 448803 w 963699"/>
                        <a:gd name="connsiteY7" fmla="*/ 470954 h 614428"/>
                        <a:gd name="connsiteX8" fmla="*/ 184676 w 963699"/>
                        <a:gd name="connsiteY8" fmla="*/ 613571 h 614428"/>
                        <a:gd name="connsiteX9" fmla="*/ 0 w 963699"/>
                        <a:gd name="connsiteY9" fmla="*/ 392770 h 614428"/>
                        <a:gd name="connsiteX0" fmla="*/ 0 w 963699"/>
                        <a:gd name="connsiteY0" fmla="*/ 392770 h 614428"/>
                        <a:gd name="connsiteX1" fmla="*/ 226377 w 963699"/>
                        <a:gd name="connsiteY1" fmla="*/ 119142 h 614428"/>
                        <a:gd name="connsiteX2" fmla="*/ 397072 w 963699"/>
                        <a:gd name="connsiteY2" fmla="*/ 160363 h 614428"/>
                        <a:gd name="connsiteX3" fmla="*/ 628473 w 963699"/>
                        <a:gd name="connsiteY3" fmla="*/ 95313 h 614428"/>
                        <a:gd name="connsiteX4" fmla="*/ 789313 w 963699"/>
                        <a:gd name="connsiteY4" fmla="*/ 0 h 614428"/>
                        <a:gd name="connsiteX5" fmla="*/ 768176 w 963699"/>
                        <a:gd name="connsiteY5" fmla="*/ 136710 h 614428"/>
                        <a:gd name="connsiteX6" fmla="*/ 863776 w 963699"/>
                        <a:gd name="connsiteY6" fmla="*/ 437840 h 614428"/>
                        <a:gd name="connsiteX7" fmla="*/ 448803 w 963699"/>
                        <a:gd name="connsiteY7" fmla="*/ 470954 h 614428"/>
                        <a:gd name="connsiteX8" fmla="*/ 184676 w 963699"/>
                        <a:gd name="connsiteY8" fmla="*/ 613571 h 614428"/>
                        <a:gd name="connsiteX9" fmla="*/ 0 w 963699"/>
                        <a:gd name="connsiteY9" fmla="*/ 392770 h 614428"/>
                        <a:gd name="connsiteX0" fmla="*/ 0 w 963699"/>
                        <a:gd name="connsiteY0" fmla="*/ 392770 h 614428"/>
                        <a:gd name="connsiteX1" fmla="*/ 226377 w 963699"/>
                        <a:gd name="connsiteY1" fmla="*/ 119142 h 614428"/>
                        <a:gd name="connsiteX2" fmla="*/ 397072 w 963699"/>
                        <a:gd name="connsiteY2" fmla="*/ 160363 h 614428"/>
                        <a:gd name="connsiteX3" fmla="*/ 628473 w 963699"/>
                        <a:gd name="connsiteY3" fmla="*/ 95313 h 614428"/>
                        <a:gd name="connsiteX4" fmla="*/ 789313 w 963699"/>
                        <a:gd name="connsiteY4" fmla="*/ 0 h 614428"/>
                        <a:gd name="connsiteX5" fmla="*/ 768176 w 963699"/>
                        <a:gd name="connsiteY5" fmla="*/ 136710 h 614428"/>
                        <a:gd name="connsiteX6" fmla="*/ 863776 w 963699"/>
                        <a:gd name="connsiteY6" fmla="*/ 437840 h 614428"/>
                        <a:gd name="connsiteX7" fmla="*/ 448803 w 963699"/>
                        <a:gd name="connsiteY7" fmla="*/ 470954 h 614428"/>
                        <a:gd name="connsiteX8" fmla="*/ 184676 w 963699"/>
                        <a:gd name="connsiteY8" fmla="*/ 613571 h 614428"/>
                        <a:gd name="connsiteX9" fmla="*/ 0 w 963699"/>
                        <a:gd name="connsiteY9" fmla="*/ 392770 h 614428"/>
                        <a:gd name="connsiteX0" fmla="*/ 400 w 964099"/>
                        <a:gd name="connsiteY0" fmla="*/ 392770 h 614428"/>
                        <a:gd name="connsiteX1" fmla="*/ 166487 w 964099"/>
                        <a:gd name="connsiteY1" fmla="*/ 184456 h 614428"/>
                        <a:gd name="connsiteX2" fmla="*/ 397472 w 964099"/>
                        <a:gd name="connsiteY2" fmla="*/ 160363 h 614428"/>
                        <a:gd name="connsiteX3" fmla="*/ 628873 w 964099"/>
                        <a:gd name="connsiteY3" fmla="*/ 95313 h 614428"/>
                        <a:gd name="connsiteX4" fmla="*/ 789713 w 964099"/>
                        <a:gd name="connsiteY4" fmla="*/ 0 h 614428"/>
                        <a:gd name="connsiteX5" fmla="*/ 768576 w 964099"/>
                        <a:gd name="connsiteY5" fmla="*/ 136710 h 614428"/>
                        <a:gd name="connsiteX6" fmla="*/ 864176 w 964099"/>
                        <a:gd name="connsiteY6" fmla="*/ 437840 h 614428"/>
                        <a:gd name="connsiteX7" fmla="*/ 449203 w 964099"/>
                        <a:gd name="connsiteY7" fmla="*/ 470954 h 614428"/>
                        <a:gd name="connsiteX8" fmla="*/ 185076 w 964099"/>
                        <a:gd name="connsiteY8" fmla="*/ 613571 h 614428"/>
                        <a:gd name="connsiteX9" fmla="*/ 400 w 964099"/>
                        <a:gd name="connsiteY9" fmla="*/ 392770 h 614428"/>
                        <a:gd name="connsiteX0" fmla="*/ 400 w 964099"/>
                        <a:gd name="connsiteY0" fmla="*/ 392770 h 614428"/>
                        <a:gd name="connsiteX1" fmla="*/ 166487 w 964099"/>
                        <a:gd name="connsiteY1" fmla="*/ 184456 h 614428"/>
                        <a:gd name="connsiteX2" fmla="*/ 387423 w 964099"/>
                        <a:gd name="connsiteY2" fmla="*/ 210605 h 614428"/>
                        <a:gd name="connsiteX3" fmla="*/ 628873 w 964099"/>
                        <a:gd name="connsiteY3" fmla="*/ 95313 h 614428"/>
                        <a:gd name="connsiteX4" fmla="*/ 789713 w 964099"/>
                        <a:gd name="connsiteY4" fmla="*/ 0 h 614428"/>
                        <a:gd name="connsiteX5" fmla="*/ 768576 w 964099"/>
                        <a:gd name="connsiteY5" fmla="*/ 136710 h 614428"/>
                        <a:gd name="connsiteX6" fmla="*/ 864176 w 964099"/>
                        <a:gd name="connsiteY6" fmla="*/ 437840 h 614428"/>
                        <a:gd name="connsiteX7" fmla="*/ 449203 w 964099"/>
                        <a:gd name="connsiteY7" fmla="*/ 470954 h 614428"/>
                        <a:gd name="connsiteX8" fmla="*/ 185076 w 964099"/>
                        <a:gd name="connsiteY8" fmla="*/ 613571 h 614428"/>
                        <a:gd name="connsiteX9" fmla="*/ 400 w 964099"/>
                        <a:gd name="connsiteY9" fmla="*/ 392770 h 614428"/>
                        <a:gd name="connsiteX0" fmla="*/ 400 w 964099"/>
                        <a:gd name="connsiteY0" fmla="*/ 392770 h 614428"/>
                        <a:gd name="connsiteX1" fmla="*/ 166487 w 964099"/>
                        <a:gd name="connsiteY1" fmla="*/ 184456 h 614428"/>
                        <a:gd name="connsiteX2" fmla="*/ 387423 w 964099"/>
                        <a:gd name="connsiteY2" fmla="*/ 210605 h 614428"/>
                        <a:gd name="connsiteX3" fmla="*/ 628873 w 964099"/>
                        <a:gd name="connsiteY3" fmla="*/ 95313 h 614428"/>
                        <a:gd name="connsiteX4" fmla="*/ 789713 w 964099"/>
                        <a:gd name="connsiteY4" fmla="*/ 0 h 614428"/>
                        <a:gd name="connsiteX5" fmla="*/ 768576 w 964099"/>
                        <a:gd name="connsiteY5" fmla="*/ 136710 h 614428"/>
                        <a:gd name="connsiteX6" fmla="*/ 864176 w 964099"/>
                        <a:gd name="connsiteY6" fmla="*/ 437840 h 614428"/>
                        <a:gd name="connsiteX7" fmla="*/ 449203 w 964099"/>
                        <a:gd name="connsiteY7" fmla="*/ 470954 h 614428"/>
                        <a:gd name="connsiteX8" fmla="*/ 185076 w 964099"/>
                        <a:gd name="connsiteY8" fmla="*/ 613571 h 614428"/>
                        <a:gd name="connsiteX9" fmla="*/ 400 w 964099"/>
                        <a:gd name="connsiteY9" fmla="*/ 392770 h 614428"/>
                        <a:gd name="connsiteX0" fmla="*/ 4026 w 967725"/>
                        <a:gd name="connsiteY0" fmla="*/ 392770 h 614428"/>
                        <a:gd name="connsiteX1" fmla="*/ 150016 w 967725"/>
                        <a:gd name="connsiteY1" fmla="*/ 209577 h 614428"/>
                        <a:gd name="connsiteX2" fmla="*/ 391049 w 967725"/>
                        <a:gd name="connsiteY2" fmla="*/ 210605 h 614428"/>
                        <a:gd name="connsiteX3" fmla="*/ 632499 w 967725"/>
                        <a:gd name="connsiteY3" fmla="*/ 95313 h 614428"/>
                        <a:gd name="connsiteX4" fmla="*/ 793339 w 967725"/>
                        <a:gd name="connsiteY4" fmla="*/ 0 h 614428"/>
                        <a:gd name="connsiteX5" fmla="*/ 772202 w 967725"/>
                        <a:gd name="connsiteY5" fmla="*/ 136710 h 614428"/>
                        <a:gd name="connsiteX6" fmla="*/ 867802 w 967725"/>
                        <a:gd name="connsiteY6" fmla="*/ 437840 h 614428"/>
                        <a:gd name="connsiteX7" fmla="*/ 452829 w 967725"/>
                        <a:gd name="connsiteY7" fmla="*/ 470954 h 614428"/>
                        <a:gd name="connsiteX8" fmla="*/ 188702 w 967725"/>
                        <a:gd name="connsiteY8" fmla="*/ 613571 h 614428"/>
                        <a:gd name="connsiteX9" fmla="*/ 4026 w 967725"/>
                        <a:gd name="connsiteY9" fmla="*/ 392770 h 614428"/>
                        <a:gd name="connsiteX0" fmla="*/ 0 w 963699"/>
                        <a:gd name="connsiteY0" fmla="*/ 392770 h 614428"/>
                        <a:gd name="connsiteX1" fmla="*/ 206280 w 963699"/>
                        <a:gd name="connsiteY1" fmla="*/ 219626 h 614428"/>
                        <a:gd name="connsiteX2" fmla="*/ 387023 w 963699"/>
                        <a:gd name="connsiteY2" fmla="*/ 210605 h 614428"/>
                        <a:gd name="connsiteX3" fmla="*/ 628473 w 963699"/>
                        <a:gd name="connsiteY3" fmla="*/ 95313 h 614428"/>
                        <a:gd name="connsiteX4" fmla="*/ 789313 w 963699"/>
                        <a:gd name="connsiteY4" fmla="*/ 0 h 614428"/>
                        <a:gd name="connsiteX5" fmla="*/ 768176 w 963699"/>
                        <a:gd name="connsiteY5" fmla="*/ 136710 h 614428"/>
                        <a:gd name="connsiteX6" fmla="*/ 863776 w 963699"/>
                        <a:gd name="connsiteY6" fmla="*/ 437840 h 614428"/>
                        <a:gd name="connsiteX7" fmla="*/ 448803 w 963699"/>
                        <a:gd name="connsiteY7" fmla="*/ 470954 h 614428"/>
                        <a:gd name="connsiteX8" fmla="*/ 184676 w 963699"/>
                        <a:gd name="connsiteY8" fmla="*/ 613571 h 614428"/>
                        <a:gd name="connsiteX9" fmla="*/ 0 w 963699"/>
                        <a:gd name="connsiteY9" fmla="*/ 392770 h 614428"/>
                        <a:gd name="connsiteX0" fmla="*/ 0 w 933554"/>
                        <a:gd name="connsiteY0" fmla="*/ 387746 h 614428"/>
                        <a:gd name="connsiteX1" fmla="*/ 176135 w 933554"/>
                        <a:gd name="connsiteY1" fmla="*/ 219626 h 614428"/>
                        <a:gd name="connsiteX2" fmla="*/ 356878 w 933554"/>
                        <a:gd name="connsiteY2" fmla="*/ 210605 h 614428"/>
                        <a:gd name="connsiteX3" fmla="*/ 598328 w 933554"/>
                        <a:gd name="connsiteY3" fmla="*/ 95313 h 614428"/>
                        <a:gd name="connsiteX4" fmla="*/ 759168 w 933554"/>
                        <a:gd name="connsiteY4" fmla="*/ 0 h 614428"/>
                        <a:gd name="connsiteX5" fmla="*/ 738031 w 933554"/>
                        <a:gd name="connsiteY5" fmla="*/ 136710 h 614428"/>
                        <a:gd name="connsiteX6" fmla="*/ 833631 w 933554"/>
                        <a:gd name="connsiteY6" fmla="*/ 437840 h 614428"/>
                        <a:gd name="connsiteX7" fmla="*/ 418658 w 933554"/>
                        <a:gd name="connsiteY7" fmla="*/ 470954 h 614428"/>
                        <a:gd name="connsiteX8" fmla="*/ 154531 w 933554"/>
                        <a:gd name="connsiteY8" fmla="*/ 613571 h 614428"/>
                        <a:gd name="connsiteX9" fmla="*/ 0 w 933554"/>
                        <a:gd name="connsiteY9" fmla="*/ 387746 h 614428"/>
                        <a:gd name="connsiteX0" fmla="*/ 0 w 933554"/>
                        <a:gd name="connsiteY0" fmla="*/ 387746 h 614428"/>
                        <a:gd name="connsiteX1" fmla="*/ 176135 w 933554"/>
                        <a:gd name="connsiteY1" fmla="*/ 219626 h 614428"/>
                        <a:gd name="connsiteX2" fmla="*/ 356878 w 933554"/>
                        <a:gd name="connsiteY2" fmla="*/ 210605 h 614428"/>
                        <a:gd name="connsiteX3" fmla="*/ 598328 w 933554"/>
                        <a:gd name="connsiteY3" fmla="*/ 95313 h 614428"/>
                        <a:gd name="connsiteX4" fmla="*/ 759168 w 933554"/>
                        <a:gd name="connsiteY4" fmla="*/ 0 h 614428"/>
                        <a:gd name="connsiteX5" fmla="*/ 738031 w 933554"/>
                        <a:gd name="connsiteY5" fmla="*/ 136710 h 614428"/>
                        <a:gd name="connsiteX6" fmla="*/ 833631 w 933554"/>
                        <a:gd name="connsiteY6" fmla="*/ 437840 h 614428"/>
                        <a:gd name="connsiteX7" fmla="*/ 418658 w 933554"/>
                        <a:gd name="connsiteY7" fmla="*/ 470954 h 614428"/>
                        <a:gd name="connsiteX8" fmla="*/ 154531 w 933554"/>
                        <a:gd name="connsiteY8" fmla="*/ 613571 h 614428"/>
                        <a:gd name="connsiteX9" fmla="*/ 0 w 933554"/>
                        <a:gd name="connsiteY9" fmla="*/ 387746 h 614428"/>
                        <a:gd name="connsiteX0" fmla="*/ 0 w 933554"/>
                        <a:gd name="connsiteY0" fmla="*/ 387746 h 614428"/>
                        <a:gd name="connsiteX1" fmla="*/ 176135 w 933554"/>
                        <a:gd name="connsiteY1" fmla="*/ 219626 h 614428"/>
                        <a:gd name="connsiteX2" fmla="*/ 356878 w 933554"/>
                        <a:gd name="connsiteY2" fmla="*/ 210605 h 614428"/>
                        <a:gd name="connsiteX3" fmla="*/ 598328 w 933554"/>
                        <a:gd name="connsiteY3" fmla="*/ 95313 h 614428"/>
                        <a:gd name="connsiteX4" fmla="*/ 759168 w 933554"/>
                        <a:gd name="connsiteY4" fmla="*/ 0 h 614428"/>
                        <a:gd name="connsiteX5" fmla="*/ 738031 w 933554"/>
                        <a:gd name="connsiteY5" fmla="*/ 136710 h 614428"/>
                        <a:gd name="connsiteX6" fmla="*/ 833631 w 933554"/>
                        <a:gd name="connsiteY6" fmla="*/ 437840 h 614428"/>
                        <a:gd name="connsiteX7" fmla="*/ 418658 w 933554"/>
                        <a:gd name="connsiteY7" fmla="*/ 470954 h 614428"/>
                        <a:gd name="connsiteX8" fmla="*/ 154531 w 933554"/>
                        <a:gd name="connsiteY8" fmla="*/ 613571 h 614428"/>
                        <a:gd name="connsiteX9" fmla="*/ 0 w 933554"/>
                        <a:gd name="connsiteY9" fmla="*/ 387746 h 614428"/>
                        <a:gd name="connsiteX0" fmla="*/ 0 w 933554"/>
                        <a:gd name="connsiteY0" fmla="*/ 387746 h 614428"/>
                        <a:gd name="connsiteX1" fmla="*/ 176135 w 933554"/>
                        <a:gd name="connsiteY1" fmla="*/ 219626 h 614428"/>
                        <a:gd name="connsiteX2" fmla="*/ 356878 w 933554"/>
                        <a:gd name="connsiteY2" fmla="*/ 210605 h 614428"/>
                        <a:gd name="connsiteX3" fmla="*/ 598328 w 933554"/>
                        <a:gd name="connsiteY3" fmla="*/ 95313 h 614428"/>
                        <a:gd name="connsiteX4" fmla="*/ 759168 w 933554"/>
                        <a:gd name="connsiteY4" fmla="*/ 0 h 614428"/>
                        <a:gd name="connsiteX5" fmla="*/ 738031 w 933554"/>
                        <a:gd name="connsiteY5" fmla="*/ 136710 h 614428"/>
                        <a:gd name="connsiteX6" fmla="*/ 833631 w 933554"/>
                        <a:gd name="connsiteY6" fmla="*/ 437840 h 614428"/>
                        <a:gd name="connsiteX7" fmla="*/ 418658 w 933554"/>
                        <a:gd name="connsiteY7" fmla="*/ 470954 h 614428"/>
                        <a:gd name="connsiteX8" fmla="*/ 154531 w 933554"/>
                        <a:gd name="connsiteY8" fmla="*/ 613571 h 614428"/>
                        <a:gd name="connsiteX9" fmla="*/ 0 w 933554"/>
                        <a:gd name="connsiteY9" fmla="*/ 387746 h 614428"/>
                        <a:gd name="connsiteX0" fmla="*/ 1241 w 934795"/>
                        <a:gd name="connsiteY0" fmla="*/ 387746 h 614428"/>
                        <a:gd name="connsiteX1" fmla="*/ 177376 w 934795"/>
                        <a:gd name="connsiteY1" fmla="*/ 219626 h 614428"/>
                        <a:gd name="connsiteX2" fmla="*/ 358119 w 934795"/>
                        <a:gd name="connsiteY2" fmla="*/ 210605 h 614428"/>
                        <a:gd name="connsiteX3" fmla="*/ 599569 w 934795"/>
                        <a:gd name="connsiteY3" fmla="*/ 95313 h 614428"/>
                        <a:gd name="connsiteX4" fmla="*/ 760409 w 934795"/>
                        <a:gd name="connsiteY4" fmla="*/ 0 h 614428"/>
                        <a:gd name="connsiteX5" fmla="*/ 739272 w 934795"/>
                        <a:gd name="connsiteY5" fmla="*/ 136710 h 614428"/>
                        <a:gd name="connsiteX6" fmla="*/ 834872 w 934795"/>
                        <a:gd name="connsiteY6" fmla="*/ 437840 h 614428"/>
                        <a:gd name="connsiteX7" fmla="*/ 419899 w 934795"/>
                        <a:gd name="connsiteY7" fmla="*/ 470954 h 614428"/>
                        <a:gd name="connsiteX8" fmla="*/ 155772 w 934795"/>
                        <a:gd name="connsiteY8" fmla="*/ 613571 h 614428"/>
                        <a:gd name="connsiteX9" fmla="*/ 1241 w 934795"/>
                        <a:gd name="connsiteY9" fmla="*/ 387746 h 614428"/>
                        <a:gd name="connsiteX0" fmla="*/ 1241 w 959646"/>
                        <a:gd name="connsiteY0" fmla="*/ 387746 h 614428"/>
                        <a:gd name="connsiteX1" fmla="*/ 177376 w 959646"/>
                        <a:gd name="connsiteY1" fmla="*/ 219626 h 614428"/>
                        <a:gd name="connsiteX2" fmla="*/ 358119 w 959646"/>
                        <a:gd name="connsiteY2" fmla="*/ 210605 h 614428"/>
                        <a:gd name="connsiteX3" fmla="*/ 599569 w 959646"/>
                        <a:gd name="connsiteY3" fmla="*/ 95313 h 614428"/>
                        <a:gd name="connsiteX4" fmla="*/ 760409 w 959646"/>
                        <a:gd name="connsiteY4" fmla="*/ 0 h 614428"/>
                        <a:gd name="connsiteX5" fmla="*/ 739272 w 959646"/>
                        <a:gd name="connsiteY5" fmla="*/ 136710 h 614428"/>
                        <a:gd name="connsiteX6" fmla="*/ 865017 w 959646"/>
                        <a:gd name="connsiteY6" fmla="*/ 442865 h 614428"/>
                        <a:gd name="connsiteX7" fmla="*/ 419899 w 959646"/>
                        <a:gd name="connsiteY7" fmla="*/ 470954 h 614428"/>
                        <a:gd name="connsiteX8" fmla="*/ 155772 w 959646"/>
                        <a:gd name="connsiteY8" fmla="*/ 613571 h 614428"/>
                        <a:gd name="connsiteX9" fmla="*/ 1241 w 959646"/>
                        <a:gd name="connsiteY9" fmla="*/ 387746 h 614428"/>
                        <a:gd name="connsiteX0" fmla="*/ 1241 w 948966"/>
                        <a:gd name="connsiteY0" fmla="*/ 387746 h 614428"/>
                        <a:gd name="connsiteX1" fmla="*/ 177376 w 948966"/>
                        <a:gd name="connsiteY1" fmla="*/ 219626 h 614428"/>
                        <a:gd name="connsiteX2" fmla="*/ 358119 w 948966"/>
                        <a:gd name="connsiteY2" fmla="*/ 210605 h 614428"/>
                        <a:gd name="connsiteX3" fmla="*/ 599569 w 948966"/>
                        <a:gd name="connsiteY3" fmla="*/ 95313 h 614428"/>
                        <a:gd name="connsiteX4" fmla="*/ 760409 w 948966"/>
                        <a:gd name="connsiteY4" fmla="*/ 0 h 614428"/>
                        <a:gd name="connsiteX5" fmla="*/ 739272 w 948966"/>
                        <a:gd name="connsiteY5" fmla="*/ 136710 h 614428"/>
                        <a:gd name="connsiteX6" fmla="*/ 865017 w 948966"/>
                        <a:gd name="connsiteY6" fmla="*/ 442865 h 614428"/>
                        <a:gd name="connsiteX7" fmla="*/ 419899 w 948966"/>
                        <a:gd name="connsiteY7" fmla="*/ 470954 h 614428"/>
                        <a:gd name="connsiteX8" fmla="*/ 155772 w 948966"/>
                        <a:gd name="connsiteY8" fmla="*/ 613571 h 614428"/>
                        <a:gd name="connsiteX9" fmla="*/ 1241 w 948966"/>
                        <a:gd name="connsiteY9" fmla="*/ 387746 h 614428"/>
                        <a:gd name="connsiteX0" fmla="*/ 1241 w 948966"/>
                        <a:gd name="connsiteY0" fmla="*/ 387746 h 614428"/>
                        <a:gd name="connsiteX1" fmla="*/ 177376 w 948966"/>
                        <a:gd name="connsiteY1" fmla="*/ 219626 h 614428"/>
                        <a:gd name="connsiteX2" fmla="*/ 358119 w 948966"/>
                        <a:gd name="connsiteY2" fmla="*/ 210605 h 614428"/>
                        <a:gd name="connsiteX3" fmla="*/ 599569 w 948966"/>
                        <a:gd name="connsiteY3" fmla="*/ 95313 h 614428"/>
                        <a:gd name="connsiteX4" fmla="*/ 760409 w 948966"/>
                        <a:gd name="connsiteY4" fmla="*/ 0 h 614428"/>
                        <a:gd name="connsiteX5" fmla="*/ 739272 w 948966"/>
                        <a:gd name="connsiteY5" fmla="*/ 136710 h 614428"/>
                        <a:gd name="connsiteX6" fmla="*/ 865017 w 948966"/>
                        <a:gd name="connsiteY6" fmla="*/ 442865 h 614428"/>
                        <a:gd name="connsiteX7" fmla="*/ 419899 w 948966"/>
                        <a:gd name="connsiteY7" fmla="*/ 470954 h 614428"/>
                        <a:gd name="connsiteX8" fmla="*/ 155772 w 948966"/>
                        <a:gd name="connsiteY8" fmla="*/ 613571 h 614428"/>
                        <a:gd name="connsiteX9" fmla="*/ 1241 w 948966"/>
                        <a:gd name="connsiteY9" fmla="*/ 387746 h 6144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948966" h="614428">
                          <a:moveTo>
                            <a:pt x="1241" y="387746"/>
                          </a:moveTo>
                          <a:cubicBezTo>
                            <a:pt x="18469" y="258623"/>
                            <a:pt x="110258" y="219033"/>
                            <a:pt x="177376" y="219626"/>
                          </a:cubicBezTo>
                          <a:cubicBezTo>
                            <a:pt x="244051" y="257836"/>
                            <a:pt x="278196" y="237411"/>
                            <a:pt x="358119" y="210605"/>
                          </a:cubicBezTo>
                          <a:cubicBezTo>
                            <a:pt x="461931" y="143354"/>
                            <a:pt x="493040" y="69470"/>
                            <a:pt x="599569" y="95313"/>
                          </a:cubicBezTo>
                          <a:cubicBezTo>
                            <a:pt x="661964" y="77521"/>
                            <a:pt x="653727" y="34800"/>
                            <a:pt x="760409" y="0"/>
                          </a:cubicBezTo>
                          <a:cubicBezTo>
                            <a:pt x="825392" y="39662"/>
                            <a:pt x="726365" y="72672"/>
                            <a:pt x="739272" y="136710"/>
                          </a:cubicBezTo>
                          <a:cubicBezTo>
                            <a:pt x="752675" y="186848"/>
                            <a:pt x="1106088" y="-13271"/>
                            <a:pt x="865017" y="442865"/>
                          </a:cubicBezTo>
                          <a:cubicBezTo>
                            <a:pt x="636908" y="635206"/>
                            <a:pt x="512730" y="465494"/>
                            <a:pt x="419899" y="470954"/>
                          </a:cubicBezTo>
                          <a:cubicBezTo>
                            <a:pt x="296836" y="558870"/>
                            <a:pt x="229083" y="622630"/>
                            <a:pt x="155772" y="613571"/>
                          </a:cubicBezTo>
                          <a:cubicBezTo>
                            <a:pt x="64590" y="604512"/>
                            <a:pt x="-10656" y="501742"/>
                            <a:pt x="1241" y="387746"/>
                          </a:cubicBezTo>
                          <a:close/>
                        </a:path>
                      </a:pathLst>
                    </a:custGeom>
                    <a:solidFill>
                      <a:srgbClr val="F79646">
                        <a:lumMod val="60000"/>
                        <a:lumOff val="40000"/>
                      </a:srgbClr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>
                        <a:defRPr/>
                      </a:pPr>
                      <a:endParaRPr lang="en-US" kern="0">
                        <a:solidFill>
                          <a:prstClr val="white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71" name="Oval 6"/>
                    <p:cNvSpPr/>
                    <p:nvPr/>
                  </p:nvSpPr>
                  <p:spPr>
                    <a:xfrm>
                      <a:off x="3755443" y="6942475"/>
                      <a:ext cx="1141729" cy="698052"/>
                    </a:xfrm>
                    <a:custGeom>
                      <a:avLst/>
                      <a:gdLst>
                        <a:gd name="connsiteX0" fmla="*/ 0 w 1122700"/>
                        <a:gd name="connsiteY0" fmla="*/ 360111 h 720222"/>
                        <a:gd name="connsiteX1" fmla="*/ 561350 w 1122700"/>
                        <a:gd name="connsiteY1" fmla="*/ 0 h 720222"/>
                        <a:gd name="connsiteX2" fmla="*/ 1122700 w 1122700"/>
                        <a:gd name="connsiteY2" fmla="*/ 360111 h 720222"/>
                        <a:gd name="connsiteX3" fmla="*/ 561350 w 1122700"/>
                        <a:gd name="connsiteY3" fmla="*/ 720222 h 720222"/>
                        <a:gd name="connsiteX4" fmla="*/ 0 w 1122700"/>
                        <a:gd name="connsiteY4" fmla="*/ 360111 h 720222"/>
                        <a:gd name="connsiteX0" fmla="*/ 0 w 917931"/>
                        <a:gd name="connsiteY0" fmla="*/ 395569 h 761063"/>
                        <a:gd name="connsiteX1" fmla="*/ 561350 w 917931"/>
                        <a:gd name="connsiteY1" fmla="*/ 35458 h 761063"/>
                        <a:gd name="connsiteX2" fmla="*/ 917931 w 917931"/>
                        <a:gd name="connsiteY2" fmla="*/ 148434 h 761063"/>
                        <a:gd name="connsiteX3" fmla="*/ 561350 w 917931"/>
                        <a:gd name="connsiteY3" fmla="*/ 755680 h 761063"/>
                        <a:gd name="connsiteX4" fmla="*/ 0 w 917931"/>
                        <a:gd name="connsiteY4" fmla="*/ 395569 h 761063"/>
                        <a:gd name="connsiteX0" fmla="*/ 466 w 918397"/>
                        <a:gd name="connsiteY0" fmla="*/ 335542 h 699443"/>
                        <a:gd name="connsiteX1" fmla="*/ 660670 w 918397"/>
                        <a:gd name="connsiteY1" fmla="*/ 123712 h 699443"/>
                        <a:gd name="connsiteX2" fmla="*/ 918397 w 918397"/>
                        <a:gd name="connsiteY2" fmla="*/ 88407 h 699443"/>
                        <a:gd name="connsiteX3" fmla="*/ 561816 w 918397"/>
                        <a:gd name="connsiteY3" fmla="*/ 695653 h 699443"/>
                        <a:gd name="connsiteX4" fmla="*/ 466 w 918397"/>
                        <a:gd name="connsiteY4" fmla="*/ 335542 h 699443"/>
                        <a:gd name="connsiteX0" fmla="*/ 466 w 941050"/>
                        <a:gd name="connsiteY0" fmla="*/ 577349 h 941250"/>
                        <a:gd name="connsiteX1" fmla="*/ 660670 w 941050"/>
                        <a:gd name="connsiteY1" fmla="*/ 365519 h 941250"/>
                        <a:gd name="connsiteX2" fmla="*/ 893685 w 941050"/>
                        <a:gd name="connsiteY2" fmla="*/ 112 h 941250"/>
                        <a:gd name="connsiteX3" fmla="*/ 918397 w 941050"/>
                        <a:gd name="connsiteY3" fmla="*/ 330214 h 941250"/>
                        <a:gd name="connsiteX4" fmla="*/ 561816 w 941050"/>
                        <a:gd name="connsiteY4" fmla="*/ 937460 h 941250"/>
                        <a:gd name="connsiteX5" fmla="*/ 466 w 941050"/>
                        <a:gd name="connsiteY5" fmla="*/ 577349 h 941250"/>
                        <a:gd name="connsiteX0" fmla="*/ 425 w 990436"/>
                        <a:gd name="connsiteY0" fmla="*/ 534983 h 939848"/>
                        <a:gd name="connsiteX1" fmla="*/ 710056 w 990436"/>
                        <a:gd name="connsiteY1" fmla="*/ 365519 h 939848"/>
                        <a:gd name="connsiteX2" fmla="*/ 943071 w 990436"/>
                        <a:gd name="connsiteY2" fmla="*/ 112 h 939848"/>
                        <a:gd name="connsiteX3" fmla="*/ 967783 w 990436"/>
                        <a:gd name="connsiteY3" fmla="*/ 330214 h 939848"/>
                        <a:gd name="connsiteX4" fmla="*/ 611202 w 990436"/>
                        <a:gd name="connsiteY4" fmla="*/ 937460 h 939848"/>
                        <a:gd name="connsiteX5" fmla="*/ 425 w 990436"/>
                        <a:gd name="connsiteY5" fmla="*/ 534983 h 939848"/>
                        <a:gd name="connsiteX0" fmla="*/ 19087 w 1009098"/>
                        <a:gd name="connsiteY0" fmla="*/ 534983 h 939869"/>
                        <a:gd name="connsiteX1" fmla="*/ 206204 w 1009098"/>
                        <a:gd name="connsiteY1" fmla="*/ 346101 h 939869"/>
                        <a:gd name="connsiteX2" fmla="*/ 728718 w 1009098"/>
                        <a:gd name="connsiteY2" fmla="*/ 365519 h 939869"/>
                        <a:gd name="connsiteX3" fmla="*/ 961733 w 1009098"/>
                        <a:gd name="connsiteY3" fmla="*/ 112 h 939869"/>
                        <a:gd name="connsiteX4" fmla="*/ 986445 w 1009098"/>
                        <a:gd name="connsiteY4" fmla="*/ 330214 h 939869"/>
                        <a:gd name="connsiteX5" fmla="*/ 629864 w 1009098"/>
                        <a:gd name="connsiteY5" fmla="*/ 937460 h 939869"/>
                        <a:gd name="connsiteX6" fmla="*/ 19087 w 1009098"/>
                        <a:gd name="connsiteY6" fmla="*/ 534983 h 939869"/>
                        <a:gd name="connsiteX0" fmla="*/ 19087 w 1009098"/>
                        <a:gd name="connsiteY0" fmla="*/ 534983 h 939869"/>
                        <a:gd name="connsiteX1" fmla="*/ 206204 w 1009098"/>
                        <a:gd name="connsiteY1" fmla="*/ 346101 h 939869"/>
                        <a:gd name="connsiteX2" fmla="*/ 474522 w 1009098"/>
                        <a:gd name="connsiteY2" fmla="*/ 279022 h 939869"/>
                        <a:gd name="connsiteX3" fmla="*/ 728718 w 1009098"/>
                        <a:gd name="connsiteY3" fmla="*/ 365519 h 939869"/>
                        <a:gd name="connsiteX4" fmla="*/ 961733 w 1009098"/>
                        <a:gd name="connsiteY4" fmla="*/ 112 h 939869"/>
                        <a:gd name="connsiteX5" fmla="*/ 986445 w 1009098"/>
                        <a:gd name="connsiteY5" fmla="*/ 330214 h 939869"/>
                        <a:gd name="connsiteX6" fmla="*/ 629864 w 1009098"/>
                        <a:gd name="connsiteY6" fmla="*/ 937460 h 939869"/>
                        <a:gd name="connsiteX7" fmla="*/ 19087 w 1009098"/>
                        <a:gd name="connsiteY7" fmla="*/ 534983 h 939869"/>
                        <a:gd name="connsiteX0" fmla="*/ 19087 w 1009098"/>
                        <a:gd name="connsiteY0" fmla="*/ 534983 h 939869"/>
                        <a:gd name="connsiteX1" fmla="*/ 206204 w 1009098"/>
                        <a:gd name="connsiteY1" fmla="*/ 346101 h 939869"/>
                        <a:gd name="connsiteX2" fmla="*/ 474522 w 1009098"/>
                        <a:gd name="connsiteY2" fmla="*/ 279022 h 939869"/>
                        <a:gd name="connsiteX3" fmla="*/ 728718 w 1009098"/>
                        <a:gd name="connsiteY3" fmla="*/ 365519 h 939869"/>
                        <a:gd name="connsiteX4" fmla="*/ 961733 w 1009098"/>
                        <a:gd name="connsiteY4" fmla="*/ 112 h 939869"/>
                        <a:gd name="connsiteX5" fmla="*/ 986445 w 1009098"/>
                        <a:gd name="connsiteY5" fmla="*/ 330214 h 939869"/>
                        <a:gd name="connsiteX6" fmla="*/ 629864 w 1009098"/>
                        <a:gd name="connsiteY6" fmla="*/ 937460 h 939869"/>
                        <a:gd name="connsiteX7" fmla="*/ 19087 w 1009098"/>
                        <a:gd name="connsiteY7" fmla="*/ 534983 h 939869"/>
                        <a:gd name="connsiteX0" fmla="*/ 19087 w 1009098"/>
                        <a:gd name="connsiteY0" fmla="*/ 534983 h 939869"/>
                        <a:gd name="connsiteX1" fmla="*/ 206204 w 1009098"/>
                        <a:gd name="connsiteY1" fmla="*/ 346101 h 939869"/>
                        <a:gd name="connsiteX2" fmla="*/ 474522 w 1009098"/>
                        <a:gd name="connsiteY2" fmla="*/ 279022 h 939869"/>
                        <a:gd name="connsiteX3" fmla="*/ 728718 w 1009098"/>
                        <a:gd name="connsiteY3" fmla="*/ 365519 h 939869"/>
                        <a:gd name="connsiteX4" fmla="*/ 961733 w 1009098"/>
                        <a:gd name="connsiteY4" fmla="*/ 112 h 939869"/>
                        <a:gd name="connsiteX5" fmla="*/ 986445 w 1009098"/>
                        <a:gd name="connsiteY5" fmla="*/ 330214 h 939869"/>
                        <a:gd name="connsiteX6" fmla="*/ 629864 w 1009098"/>
                        <a:gd name="connsiteY6" fmla="*/ 937460 h 939869"/>
                        <a:gd name="connsiteX7" fmla="*/ 19087 w 1009098"/>
                        <a:gd name="connsiteY7" fmla="*/ 534983 h 939869"/>
                        <a:gd name="connsiteX0" fmla="*/ 19087 w 1009098"/>
                        <a:gd name="connsiteY0" fmla="*/ 534983 h 939869"/>
                        <a:gd name="connsiteX1" fmla="*/ 206204 w 1009098"/>
                        <a:gd name="connsiteY1" fmla="*/ 346101 h 939869"/>
                        <a:gd name="connsiteX2" fmla="*/ 481583 w 1009098"/>
                        <a:gd name="connsiteY2" fmla="*/ 254309 h 939869"/>
                        <a:gd name="connsiteX3" fmla="*/ 728718 w 1009098"/>
                        <a:gd name="connsiteY3" fmla="*/ 365519 h 939869"/>
                        <a:gd name="connsiteX4" fmla="*/ 961733 w 1009098"/>
                        <a:gd name="connsiteY4" fmla="*/ 112 h 939869"/>
                        <a:gd name="connsiteX5" fmla="*/ 986445 w 1009098"/>
                        <a:gd name="connsiteY5" fmla="*/ 330214 h 939869"/>
                        <a:gd name="connsiteX6" fmla="*/ 629864 w 1009098"/>
                        <a:gd name="connsiteY6" fmla="*/ 937460 h 939869"/>
                        <a:gd name="connsiteX7" fmla="*/ 19087 w 1009098"/>
                        <a:gd name="connsiteY7" fmla="*/ 534983 h 939869"/>
                        <a:gd name="connsiteX0" fmla="*/ 47 w 990058"/>
                        <a:gd name="connsiteY0" fmla="*/ 534983 h 593636"/>
                        <a:gd name="connsiteX1" fmla="*/ 187164 w 990058"/>
                        <a:gd name="connsiteY1" fmla="*/ 346101 h 593636"/>
                        <a:gd name="connsiteX2" fmla="*/ 462543 w 990058"/>
                        <a:gd name="connsiteY2" fmla="*/ 254309 h 593636"/>
                        <a:gd name="connsiteX3" fmla="*/ 709678 w 990058"/>
                        <a:gd name="connsiteY3" fmla="*/ 365519 h 593636"/>
                        <a:gd name="connsiteX4" fmla="*/ 942693 w 990058"/>
                        <a:gd name="connsiteY4" fmla="*/ 112 h 593636"/>
                        <a:gd name="connsiteX5" fmla="*/ 967405 w 990058"/>
                        <a:gd name="connsiteY5" fmla="*/ 330214 h 593636"/>
                        <a:gd name="connsiteX6" fmla="*/ 180103 w 990058"/>
                        <a:gd name="connsiteY6" fmla="*/ 580880 h 593636"/>
                        <a:gd name="connsiteX7" fmla="*/ 47 w 990058"/>
                        <a:gd name="connsiteY7" fmla="*/ 534983 h 593636"/>
                        <a:gd name="connsiteX0" fmla="*/ 29306 w 1019317"/>
                        <a:gd name="connsiteY0" fmla="*/ 534983 h 597552"/>
                        <a:gd name="connsiteX1" fmla="*/ 216423 w 1019317"/>
                        <a:gd name="connsiteY1" fmla="*/ 346101 h 597552"/>
                        <a:gd name="connsiteX2" fmla="*/ 491802 w 1019317"/>
                        <a:gd name="connsiteY2" fmla="*/ 254309 h 597552"/>
                        <a:gd name="connsiteX3" fmla="*/ 738937 w 1019317"/>
                        <a:gd name="connsiteY3" fmla="*/ 365519 h 597552"/>
                        <a:gd name="connsiteX4" fmla="*/ 971952 w 1019317"/>
                        <a:gd name="connsiteY4" fmla="*/ 112 h 597552"/>
                        <a:gd name="connsiteX5" fmla="*/ 996664 w 1019317"/>
                        <a:gd name="connsiteY5" fmla="*/ 330214 h 597552"/>
                        <a:gd name="connsiteX6" fmla="*/ 209362 w 1019317"/>
                        <a:gd name="connsiteY6" fmla="*/ 580880 h 597552"/>
                        <a:gd name="connsiteX7" fmla="*/ 29306 w 1019317"/>
                        <a:gd name="connsiteY7" fmla="*/ 534983 h 597552"/>
                        <a:gd name="connsiteX0" fmla="*/ 29306 w 1019317"/>
                        <a:gd name="connsiteY0" fmla="*/ 534983 h 597552"/>
                        <a:gd name="connsiteX1" fmla="*/ 216423 w 1019317"/>
                        <a:gd name="connsiteY1" fmla="*/ 346101 h 597552"/>
                        <a:gd name="connsiteX2" fmla="*/ 491802 w 1019317"/>
                        <a:gd name="connsiteY2" fmla="*/ 254309 h 597552"/>
                        <a:gd name="connsiteX3" fmla="*/ 738937 w 1019317"/>
                        <a:gd name="connsiteY3" fmla="*/ 365519 h 597552"/>
                        <a:gd name="connsiteX4" fmla="*/ 971952 w 1019317"/>
                        <a:gd name="connsiteY4" fmla="*/ 112 h 597552"/>
                        <a:gd name="connsiteX5" fmla="*/ 996664 w 1019317"/>
                        <a:gd name="connsiteY5" fmla="*/ 330214 h 597552"/>
                        <a:gd name="connsiteX6" fmla="*/ 209362 w 1019317"/>
                        <a:gd name="connsiteY6" fmla="*/ 580880 h 597552"/>
                        <a:gd name="connsiteX7" fmla="*/ 29306 w 1019317"/>
                        <a:gd name="connsiteY7" fmla="*/ 534983 h 597552"/>
                        <a:gd name="connsiteX0" fmla="*/ 0 w 990011"/>
                        <a:gd name="connsiteY0" fmla="*/ 534983 h 603971"/>
                        <a:gd name="connsiteX1" fmla="*/ 187117 w 990011"/>
                        <a:gd name="connsiteY1" fmla="*/ 346101 h 603971"/>
                        <a:gd name="connsiteX2" fmla="*/ 462496 w 990011"/>
                        <a:gd name="connsiteY2" fmla="*/ 254309 h 603971"/>
                        <a:gd name="connsiteX3" fmla="*/ 709631 w 990011"/>
                        <a:gd name="connsiteY3" fmla="*/ 365519 h 603971"/>
                        <a:gd name="connsiteX4" fmla="*/ 942646 w 990011"/>
                        <a:gd name="connsiteY4" fmla="*/ 112 h 603971"/>
                        <a:gd name="connsiteX5" fmla="*/ 967358 w 990011"/>
                        <a:gd name="connsiteY5" fmla="*/ 330214 h 603971"/>
                        <a:gd name="connsiteX6" fmla="*/ 180056 w 990011"/>
                        <a:gd name="connsiteY6" fmla="*/ 580880 h 603971"/>
                        <a:gd name="connsiteX7" fmla="*/ 0 w 990011"/>
                        <a:gd name="connsiteY7" fmla="*/ 534983 h 603971"/>
                        <a:gd name="connsiteX0" fmla="*/ 0 w 1003049"/>
                        <a:gd name="connsiteY0" fmla="*/ 534973 h 664069"/>
                        <a:gd name="connsiteX1" fmla="*/ 187117 w 1003049"/>
                        <a:gd name="connsiteY1" fmla="*/ 346091 h 664069"/>
                        <a:gd name="connsiteX2" fmla="*/ 462496 w 1003049"/>
                        <a:gd name="connsiteY2" fmla="*/ 254299 h 664069"/>
                        <a:gd name="connsiteX3" fmla="*/ 709631 w 1003049"/>
                        <a:gd name="connsiteY3" fmla="*/ 365509 h 664069"/>
                        <a:gd name="connsiteX4" fmla="*/ 942646 w 1003049"/>
                        <a:gd name="connsiteY4" fmla="*/ 102 h 664069"/>
                        <a:gd name="connsiteX5" fmla="*/ 967358 w 1003049"/>
                        <a:gd name="connsiteY5" fmla="*/ 330204 h 664069"/>
                        <a:gd name="connsiteX6" fmla="*/ 654606 w 1003049"/>
                        <a:gd name="connsiteY6" fmla="*/ 653539 h 664069"/>
                        <a:gd name="connsiteX7" fmla="*/ 180056 w 1003049"/>
                        <a:gd name="connsiteY7" fmla="*/ 580870 h 664069"/>
                        <a:gd name="connsiteX8" fmla="*/ 0 w 1003049"/>
                        <a:gd name="connsiteY8" fmla="*/ 534973 h 664069"/>
                        <a:gd name="connsiteX0" fmla="*/ 0 w 1003049"/>
                        <a:gd name="connsiteY0" fmla="*/ 534973 h 664069"/>
                        <a:gd name="connsiteX1" fmla="*/ 187117 w 1003049"/>
                        <a:gd name="connsiteY1" fmla="*/ 346091 h 664069"/>
                        <a:gd name="connsiteX2" fmla="*/ 462496 w 1003049"/>
                        <a:gd name="connsiteY2" fmla="*/ 254299 h 664069"/>
                        <a:gd name="connsiteX3" fmla="*/ 709631 w 1003049"/>
                        <a:gd name="connsiteY3" fmla="*/ 365509 h 664069"/>
                        <a:gd name="connsiteX4" fmla="*/ 942646 w 1003049"/>
                        <a:gd name="connsiteY4" fmla="*/ 102 h 664069"/>
                        <a:gd name="connsiteX5" fmla="*/ 967358 w 1003049"/>
                        <a:gd name="connsiteY5" fmla="*/ 330204 h 664069"/>
                        <a:gd name="connsiteX6" fmla="*/ 654606 w 1003049"/>
                        <a:gd name="connsiteY6" fmla="*/ 653539 h 664069"/>
                        <a:gd name="connsiteX7" fmla="*/ 180056 w 1003049"/>
                        <a:gd name="connsiteY7" fmla="*/ 580870 h 664069"/>
                        <a:gd name="connsiteX8" fmla="*/ 0 w 1003049"/>
                        <a:gd name="connsiteY8" fmla="*/ 534973 h 664069"/>
                        <a:gd name="connsiteX0" fmla="*/ 0 w 1085799"/>
                        <a:gd name="connsiteY0" fmla="*/ 542947 h 672043"/>
                        <a:gd name="connsiteX1" fmla="*/ 187117 w 1085799"/>
                        <a:gd name="connsiteY1" fmla="*/ 354065 h 672043"/>
                        <a:gd name="connsiteX2" fmla="*/ 462496 w 1085799"/>
                        <a:gd name="connsiteY2" fmla="*/ 262273 h 672043"/>
                        <a:gd name="connsiteX3" fmla="*/ 709631 w 1085799"/>
                        <a:gd name="connsiteY3" fmla="*/ 373483 h 672043"/>
                        <a:gd name="connsiteX4" fmla="*/ 942646 w 1085799"/>
                        <a:gd name="connsiteY4" fmla="*/ 8076 h 672043"/>
                        <a:gd name="connsiteX5" fmla="*/ 1085613 w 1085799"/>
                        <a:gd name="connsiteY5" fmla="*/ 149544 h 672043"/>
                        <a:gd name="connsiteX6" fmla="*/ 967358 w 1085799"/>
                        <a:gd name="connsiteY6" fmla="*/ 338178 h 672043"/>
                        <a:gd name="connsiteX7" fmla="*/ 654606 w 1085799"/>
                        <a:gd name="connsiteY7" fmla="*/ 661513 h 672043"/>
                        <a:gd name="connsiteX8" fmla="*/ 180056 w 1085799"/>
                        <a:gd name="connsiteY8" fmla="*/ 588844 h 672043"/>
                        <a:gd name="connsiteX9" fmla="*/ 0 w 1085799"/>
                        <a:gd name="connsiteY9" fmla="*/ 542947 h 672043"/>
                        <a:gd name="connsiteX0" fmla="*/ 0 w 1088763"/>
                        <a:gd name="connsiteY0" fmla="*/ 542331 h 693417"/>
                        <a:gd name="connsiteX1" fmla="*/ 187117 w 1088763"/>
                        <a:gd name="connsiteY1" fmla="*/ 353449 h 693417"/>
                        <a:gd name="connsiteX2" fmla="*/ 462496 w 1088763"/>
                        <a:gd name="connsiteY2" fmla="*/ 261657 h 693417"/>
                        <a:gd name="connsiteX3" fmla="*/ 709631 w 1088763"/>
                        <a:gd name="connsiteY3" fmla="*/ 372867 h 693417"/>
                        <a:gd name="connsiteX4" fmla="*/ 942646 w 1088763"/>
                        <a:gd name="connsiteY4" fmla="*/ 7460 h 693417"/>
                        <a:gd name="connsiteX5" fmla="*/ 1085613 w 1088763"/>
                        <a:gd name="connsiteY5" fmla="*/ 148928 h 693417"/>
                        <a:gd name="connsiteX6" fmla="*/ 1037988 w 1088763"/>
                        <a:gd name="connsiteY6" fmla="*/ 691853 h 693417"/>
                        <a:gd name="connsiteX7" fmla="*/ 967358 w 1088763"/>
                        <a:gd name="connsiteY7" fmla="*/ 337562 h 693417"/>
                        <a:gd name="connsiteX8" fmla="*/ 654606 w 1088763"/>
                        <a:gd name="connsiteY8" fmla="*/ 660897 h 693417"/>
                        <a:gd name="connsiteX9" fmla="*/ 180056 w 1088763"/>
                        <a:gd name="connsiteY9" fmla="*/ 588228 h 693417"/>
                        <a:gd name="connsiteX10" fmla="*/ 0 w 1088763"/>
                        <a:gd name="connsiteY10" fmla="*/ 542331 h 693417"/>
                        <a:gd name="connsiteX0" fmla="*/ 0 w 1088324"/>
                        <a:gd name="connsiteY0" fmla="*/ 542331 h 725174"/>
                        <a:gd name="connsiteX1" fmla="*/ 187117 w 1088324"/>
                        <a:gd name="connsiteY1" fmla="*/ 353449 h 725174"/>
                        <a:gd name="connsiteX2" fmla="*/ 462496 w 1088324"/>
                        <a:gd name="connsiteY2" fmla="*/ 261657 h 725174"/>
                        <a:gd name="connsiteX3" fmla="*/ 709631 w 1088324"/>
                        <a:gd name="connsiteY3" fmla="*/ 372867 h 725174"/>
                        <a:gd name="connsiteX4" fmla="*/ 942646 w 1088324"/>
                        <a:gd name="connsiteY4" fmla="*/ 7460 h 725174"/>
                        <a:gd name="connsiteX5" fmla="*/ 1085613 w 1088324"/>
                        <a:gd name="connsiteY5" fmla="*/ 148928 h 725174"/>
                        <a:gd name="connsiteX6" fmla="*/ 1037988 w 1088324"/>
                        <a:gd name="connsiteY6" fmla="*/ 691853 h 725174"/>
                        <a:gd name="connsiteX7" fmla="*/ 987981 w 1088324"/>
                        <a:gd name="connsiteY7" fmla="*/ 629941 h 725174"/>
                        <a:gd name="connsiteX8" fmla="*/ 967358 w 1088324"/>
                        <a:gd name="connsiteY8" fmla="*/ 337562 h 725174"/>
                        <a:gd name="connsiteX9" fmla="*/ 654606 w 1088324"/>
                        <a:gd name="connsiteY9" fmla="*/ 660897 h 725174"/>
                        <a:gd name="connsiteX10" fmla="*/ 180056 w 1088324"/>
                        <a:gd name="connsiteY10" fmla="*/ 588228 h 725174"/>
                        <a:gd name="connsiteX11" fmla="*/ 0 w 1088324"/>
                        <a:gd name="connsiteY11" fmla="*/ 542331 h 725174"/>
                        <a:gd name="connsiteX0" fmla="*/ 0 w 1088945"/>
                        <a:gd name="connsiteY0" fmla="*/ 542331 h 671887"/>
                        <a:gd name="connsiteX1" fmla="*/ 187117 w 1088945"/>
                        <a:gd name="connsiteY1" fmla="*/ 353449 h 671887"/>
                        <a:gd name="connsiteX2" fmla="*/ 462496 w 1088945"/>
                        <a:gd name="connsiteY2" fmla="*/ 261657 h 671887"/>
                        <a:gd name="connsiteX3" fmla="*/ 709631 w 1088945"/>
                        <a:gd name="connsiteY3" fmla="*/ 372867 h 671887"/>
                        <a:gd name="connsiteX4" fmla="*/ 942646 w 1088945"/>
                        <a:gd name="connsiteY4" fmla="*/ 7460 h 671887"/>
                        <a:gd name="connsiteX5" fmla="*/ 1085613 w 1088945"/>
                        <a:gd name="connsiteY5" fmla="*/ 148928 h 671887"/>
                        <a:gd name="connsiteX6" fmla="*/ 1049895 w 1088945"/>
                        <a:gd name="connsiteY6" fmla="*/ 608509 h 671887"/>
                        <a:gd name="connsiteX7" fmla="*/ 987981 w 1088945"/>
                        <a:gd name="connsiteY7" fmla="*/ 629941 h 671887"/>
                        <a:gd name="connsiteX8" fmla="*/ 967358 w 1088945"/>
                        <a:gd name="connsiteY8" fmla="*/ 337562 h 671887"/>
                        <a:gd name="connsiteX9" fmla="*/ 654606 w 1088945"/>
                        <a:gd name="connsiteY9" fmla="*/ 660897 h 671887"/>
                        <a:gd name="connsiteX10" fmla="*/ 180056 w 1088945"/>
                        <a:gd name="connsiteY10" fmla="*/ 588228 h 671887"/>
                        <a:gd name="connsiteX11" fmla="*/ 0 w 1088945"/>
                        <a:gd name="connsiteY11" fmla="*/ 542331 h 671887"/>
                        <a:gd name="connsiteX0" fmla="*/ 0 w 1088945"/>
                        <a:gd name="connsiteY0" fmla="*/ 542331 h 677439"/>
                        <a:gd name="connsiteX1" fmla="*/ 187117 w 1088945"/>
                        <a:gd name="connsiteY1" fmla="*/ 353449 h 677439"/>
                        <a:gd name="connsiteX2" fmla="*/ 462496 w 1088945"/>
                        <a:gd name="connsiteY2" fmla="*/ 261657 h 677439"/>
                        <a:gd name="connsiteX3" fmla="*/ 709631 w 1088945"/>
                        <a:gd name="connsiteY3" fmla="*/ 372867 h 677439"/>
                        <a:gd name="connsiteX4" fmla="*/ 942646 w 1088945"/>
                        <a:gd name="connsiteY4" fmla="*/ 7460 h 677439"/>
                        <a:gd name="connsiteX5" fmla="*/ 1085613 w 1088945"/>
                        <a:gd name="connsiteY5" fmla="*/ 148928 h 677439"/>
                        <a:gd name="connsiteX6" fmla="*/ 1049895 w 1088945"/>
                        <a:gd name="connsiteY6" fmla="*/ 608509 h 677439"/>
                        <a:gd name="connsiteX7" fmla="*/ 987981 w 1088945"/>
                        <a:gd name="connsiteY7" fmla="*/ 639466 h 677439"/>
                        <a:gd name="connsiteX8" fmla="*/ 967358 w 1088945"/>
                        <a:gd name="connsiteY8" fmla="*/ 337562 h 677439"/>
                        <a:gd name="connsiteX9" fmla="*/ 654606 w 1088945"/>
                        <a:gd name="connsiteY9" fmla="*/ 660897 h 677439"/>
                        <a:gd name="connsiteX10" fmla="*/ 180056 w 1088945"/>
                        <a:gd name="connsiteY10" fmla="*/ 588228 h 677439"/>
                        <a:gd name="connsiteX11" fmla="*/ 0 w 1088945"/>
                        <a:gd name="connsiteY11" fmla="*/ 542331 h 677439"/>
                        <a:gd name="connsiteX0" fmla="*/ 0 w 1088945"/>
                        <a:gd name="connsiteY0" fmla="*/ 542331 h 671427"/>
                        <a:gd name="connsiteX1" fmla="*/ 187117 w 1088945"/>
                        <a:gd name="connsiteY1" fmla="*/ 353449 h 671427"/>
                        <a:gd name="connsiteX2" fmla="*/ 462496 w 1088945"/>
                        <a:gd name="connsiteY2" fmla="*/ 261657 h 671427"/>
                        <a:gd name="connsiteX3" fmla="*/ 709631 w 1088945"/>
                        <a:gd name="connsiteY3" fmla="*/ 372867 h 671427"/>
                        <a:gd name="connsiteX4" fmla="*/ 942646 w 1088945"/>
                        <a:gd name="connsiteY4" fmla="*/ 7460 h 671427"/>
                        <a:gd name="connsiteX5" fmla="*/ 1085613 w 1088945"/>
                        <a:gd name="connsiteY5" fmla="*/ 148928 h 671427"/>
                        <a:gd name="connsiteX6" fmla="*/ 1049895 w 1088945"/>
                        <a:gd name="connsiteY6" fmla="*/ 608509 h 671427"/>
                        <a:gd name="connsiteX7" fmla="*/ 987981 w 1088945"/>
                        <a:gd name="connsiteY7" fmla="*/ 639466 h 671427"/>
                        <a:gd name="connsiteX8" fmla="*/ 967358 w 1088945"/>
                        <a:gd name="connsiteY8" fmla="*/ 337562 h 671427"/>
                        <a:gd name="connsiteX9" fmla="*/ 654606 w 1088945"/>
                        <a:gd name="connsiteY9" fmla="*/ 660897 h 671427"/>
                        <a:gd name="connsiteX10" fmla="*/ 180056 w 1088945"/>
                        <a:gd name="connsiteY10" fmla="*/ 588228 h 671427"/>
                        <a:gd name="connsiteX11" fmla="*/ 0 w 1088945"/>
                        <a:gd name="connsiteY11" fmla="*/ 542331 h 671427"/>
                        <a:gd name="connsiteX0" fmla="*/ 0 w 1088945"/>
                        <a:gd name="connsiteY0" fmla="*/ 542331 h 671427"/>
                        <a:gd name="connsiteX1" fmla="*/ 187117 w 1088945"/>
                        <a:gd name="connsiteY1" fmla="*/ 353449 h 671427"/>
                        <a:gd name="connsiteX2" fmla="*/ 462496 w 1088945"/>
                        <a:gd name="connsiteY2" fmla="*/ 261657 h 671427"/>
                        <a:gd name="connsiteX3" fmla="*/ 709631 w 1088945"/>
                        <a:gd name="connsiteY3" fmla="*/ 372867 h 671427"/>
                        <a:gd name="connsiteX4" fmla="*/ 942646 w 1088945"/>
                        <a:gd name="connsiteY4" fmla="*/ 7460 h 671427"/>
                        <a:gd name="connsiteX5" fmla="*/ 1085613 w 1088945"/>
                        <a:gd name="connsiteY5" fmla="*/ 148928 h 671427"/>
                        <a:gd name="connsiteX6" fmla="*/ 1049895 w 1088945"/>
                        <a:gd name="connsiteY6" fmla="*/ 608509 h 671427"/>
                        <a:gd name="connsiteX7" fmla="*/ 987981 w 1088945"/>
                        <a:gd name="connsiteY7" fmla="*/ 639466 h 671427"/>
                        <a:gd name="connsiteX8" fmla="*/ 967358 w 1088945"/>
                        <a:gd name="connsiteY8" fmla="*/ 337562 h 671427"/>
                        <a:gd name="connsiteX9" fmla="*/ 654606 w 1088945"/>
                        <a:gd name="connsiteY9" fmla="*/ 660897 h 671427"/>
                        <a:gd name="connsiteX10" fmla="*/ 180056 w 1088945"/>
                        <a:gd name="connsiteY10" fmla="*/ 588228 h 671427"/>
                        <a:gd name="connsiteX11" fmla="*/ 0 w 1088945"/>
                        <a:gd name="connsiteY11" fmla="*/ 542331 h 671427"/>
                        <a:gd name="connsiteX0" fmla="*/ 0 w 1088945"/>
                        <a:gd name="connsiteY0" fmla="*/ 542331 h 671427"/>
                        <a:gd name="connsiteX1" fmla="*/ 187117 w 1088945"/>
                        <a:gd name="connsiteY1" fmla="*/ 353449 h 671427"/>
                        <a:gd name="connsiteX2" fmla="*/ 462496 w 1088945"/>
                        <a:gd name="connsiteY2" fmla="*/ 261657 h 671427"/>
                        <a:gd name="connsiteX3" fmla="*/ 709631 w 1088945"/>
                        <a:gd name="connsiteY3" fmla="*/ 372867 h 671427"/>
                        <a:gd name="connsiteX4" fmla="*/ 942646 w 1088945"/>
                        <a:gd name="connsiteY4" fmla="*/ 7460 h 671427"/>
                        <a:gd name="connsiteX5" fmla="*/ 1085613 w 1088945"/>
                        <a:gd name="connsiteY5" fmla="*/ 148928 h 671427"/>
                        <a:gd name="connsiteX6" fmla="*/ 1049895 w 1088945"/>
                        <a:gd name="connsiteY6" fmla="*/ 641847 h 671427"/>
                        <a:gd name="connsiteX7" fmla="*/ 987981 w 1088945"/>
                        <a:gd name="connsiteY7" fmla="*/ 639466 h 671427"/>
                        <a:gd name="connsiteX8" fmla="*/ 967358 w 1088945"/>
                        <a:gd name="connsiteY8" fmla="*/ 337562 h 671427"/>
                        <a:gd name="connsiteX9" fmla="*/ 654606 w 1088945"/>
                        <a:gd name="connsiteY9" fmla="*/ 660897 h 671427"/>
                        <a:gd name="connsiteX10" fmla="*/ 180056 w 1088945"/>
                        <a:gd name="connsiteY10" fmla="*/ 588228 h 671427"/>
                        <a:gd name="connsiteX11" fmla="*/ 0 w 1088945"/>
                        <a:gd name="connsiteY11" fmla="*/ 542331 h 671427"/>
                        <a:gd name="connsiteX0" fmla="*/ 0 w 1088945"/>
                        <a:gd name="connsiteY0" fmla="*/ 542331 h 671427"/>
                        <a:gd name="connsiteX1" fmla="*/ 187117 w 1088945"/>
                        <a:gd name="connsiteY1" fmla="*/ 353449 h 671427"/>
                        <a:gd name="connsiteX2" fmla="*/ 462496 w 1088945"/>
                        <a:gd name="connsiteY2" fmla="*/ 261657 h 671427"/>
                        <a:gd name="connsiteX3" fmla="*/ 709631 w 1088945"/>
                        <a:gd name="connsiteY3" fmla="*/ 372867 h 671427"/>
                        <a:gd name="connsiteX4" fmla="*/ 942646 w 1088945"/>
                        <a:gd name="connsiteY4" fmla="*/ 7460 h 671427"/>
                        <a:gd name="connsiteX5" fmla="*/ 1085613 w 1088945"/>
                        <a:gd name="connsiteY5" fmla="*/ 148928 h 671427"/>
                        <a:gd name="connsiteX6" fmla="*/ 1049895 w 1088945"/>
                        <a:gd name="connsiteY6" fmla="*/ 641847 h 671427"/>
                        <a:gd name="connsiteX7" fmla="*/ 987981 w 1088945"/>
                        <a:gd name="connsiteY7" fmla="*/ 639466 h 671427"/>
                        <a:gd name="connsiteX8" fmla="*/ 967358 w 1088945"/>
                        <a:gd name="connsiteY8" fmla="*/ 337562 h 671427"/>
                        <a:gd name="connsiteX9" fmla="*/ 654606 w 1088945"/>
                        <a:gd name="connsiteY9" fmla="*/ 660897 h 671427"/>
                        <a:gd name="connsiteX10" fmla="*/ 180056 w 1088945"/>
                        <a:gd name="connsiteY10" fmla="*/ 588228 h 671427"/>
                        <a:gd name="connsiteX11" fmla="*/ 0 w 1088945"/>
                        <a:gd name="connsiteY11" fmla="*/ 542331 h 671427"/>
                        <a:gd name="connsiteX0" fmla="*/ 0 w 1088945"/>
                        <a:gd name="connsiteY0" fmla="*/ 542331 h 671427"/>
                        <a:gd name="connsiteX1" fmla="*/ 187117 w 1088945"/>
                        <a:gd name="connsiteY1" fmla="*/ 353449 h 671427"/>
                        <a:gd name="connsiteX2" fmla="*/ 462496 w 1088945"/>
                        <a:gd name="connsiteY2" fmla="*/ 261657 h 671427"/>
                        <a:gd name="connsiteX3" fmla="*/ 709631 w 1088945"/>
                        <a:gd name="connsiteY3" fmla="*/ 372867 h 671427"/>
                        <a:gd name="connsiteX4" fmla="*/ 942646 w 1088945"/>
                        <a:gd name="connsiteY4" fmla="*/ 7460 h 671427"/>
                        <a:gd name="connsiteX5" fmla="*/ 1085613 w 1088945"/>
                        <a:gd name="connsiteY5" fmla="*/ 148928 h 671427"/>
                        <a:gd name="connsiteX6" fmla="*/ 1049895 w 1088945"/>
                        <a:gd name="connsiteY6" fmla="*/ 641847 h 671427"/>
                        <a:gd name="connsiteX7" fmla="*/ 987981 w 1088945"/>
                        <a:gd name="connsiteY7" fmla="*/ 639466 h 671427"/>
                        <a:gd name="connsiteX8" fmla="*/ 967358 w 1088945"/>
                        <a:gd name="connsiteY8" fmla="*/ 337562 h 671427"/>
                        <a:gd name="connsiteX9" fmla="*/ 654606 w 1088945"/>
                        <a:gd name="connsiteY9" fmla="*/ 660897 h 671427"/>
                        <a:gd name="connsiteX10" fmla="*/ 180056 w 1088945"/>
                        <a:gd name="connsiteY10" fmla="*/ 588228 h 671427"/>
                        <a:gd name="connsiteX11" fmla="*/ 0 w 1088945"/>
                        <a:gd name="connsiteY11" fmla="*/ 542331 h 671427"/>
                        <a:gd name="connsiteX0" fmla="*/ 0 w 1088945"/>
                        <a:gd name="connsiteY0" fmla="*/ 542331 h 671427"/>
                        <a:gd name="connsiteX1" fmla="*/ 187117 w 1088945"/>
                        <a:gd name="connsiteY1" fmla="*/ 353449 h 671427"/>
                        <a:gd name="connsiteX2" fmla="*/ 462496 w 1088945"/>
                        <a:gd name="connsiteY2" fmla="*/ 261657 h 671427"/>
                        <a:gd name="connsiteX3" fmla="*/ 709631 w 1088945"/>
                        <a:gd name="connsiteY3" fmla="*/ 372867 h 671427"/>
                        <a:gd name="connsiteX4" fmla="*/ 942646 w 1088945"/>
                        <a:gd name="connsiteY4" fmla="*/ 7460 h 671427"/>
                        <a:gd name="connsiteX5" fmla="*/ 1085613 w 1088945"/>
                        <a:gd name="connsiteY5" fmla="*/ 148928 h 671427"/>
                        <a:gd name="connsiteX6" fmla="*/ 1049895 w 1088945"/>
                        <a:gd name="connsiteY6" fmla="*/ 641847 h 671427"/>
                        <a:gd name="connsiteX7" fmla="*/ 992744 w 1088945"/>
                        <a:gd name="connsiteY7" fmla="*/ 656135 h 671427"/>
                        <a:gd name="connsiteX8" fmla="*/ 967358 w 1088945"/>
                        <a:gd name="connsiteY8" fmla="*/ 337562 h 671427"/>
                        <a:gd name="connsiteX9" fmla="*/ 654606 w 1088945"/>
                        <a:gd name="connsiteY9" fmla="*/ 660897 h 671427"/>
                        <a:gd name="connsiteX10" fmla="*/ 180056 w 1088945"/>
                        <a:gd name="connsiteY10" fmla="*/ 588228 h 671427"/>
                        <a:gd name="connsiteX11" fmla="*/ 0 w 1088945"/>
                        <a:gd name="connsiteY11" fmla="*/ 542331 h 671427"/>
                        <a:gd name="connsiteX0" fmla="*/ 0 w 1088945"/>
                        <a:gd name="connsiteY0" fmla="*/ 542331 h 671427"/>
                        <a:gd name="connsiteX1" fmla="*/ 187117 w 1088945"/>
                        <a:gd name="connsiteY1" fmla="*/ 353449 h 671427"/>
                        <a:gd name="connsiteX2" fmla="*/ 462496 w 1088945"/>
                        <a:gd name="connsiteY2" fmla="*/ 261657 h 671427"/>
                        <a:gd name="connsiteX3" fmla="*/ 709631 w 1088945"/>
                        <a:gd name="connsiteY3" fmla="*/ 372867 h 671427"/>
                        <a:gd name="connsiteX4" fmla="*/ 942646 w 1088945"/>
                        <a:gd name="connsiteY4" fmla="*/ 7460 h 671427"/>
                        <a:gd name="connsiteX5" fmla="*/ 1085613 w 1088945"/>
                        <a:gd name="connsiteY5" fmla="*/ 148928 h 671427"/>
                        <a:gd name="connsiteX6" fmla="*/ 1049895 w 1088945"/>
                        <a:gd name="connsiteY6" fmla="*/ 641847 h 671427"/>
                        <a:gd name="connsiteX7" fmla="*/ 983219 w 1088945"/>
                        <a:gd name="connsiteY7" fmla="*/ 653753 h 671427"/>
                        <a:gd name="connsiteX8" fmla="*/ 967358 w 1088945"/>
                        <a:gd name="connsiteY8" fmla="*/ 337562 h 671427"/>
                        <a:gd name="connsiteX9" fmla="*/ 654606 w 1088945"/>
                        <a:gd name="connsiteY9" fmla="*/ 660897 h 671427"/>
                        <a:gd name="connsiteX10" fmla="*/ 180056 w 1088945"/>
                        <a:gd name="connsiteY10" fmla="*/ 588228 h 671427"/>
                        <a:gd name="connsiteX11" fmla="*/ 0 w 1088945"/>
                        <a:gd name="connsiteY11" fmla="*/ 542331 h 671427"/>
                        <a:gd name="connsiteX0" fmla="*/ 0 w 1088945"/>
                        <a:gd name="connsiteY0" fmla="*/ 542331 h 671427"/>
                        <a:gd name="connsiteX1" fmla="*/ 187117 w 1088945"/>
                        <a:gd name="connsiteY1" fmla="*/ 353449 h 671427"/>
                        <a:gd name="connsiteX2" fmla="*/ 462496 w 1088945"/>
                        <a:gd name="connsiteY2" fmla="*/ 261657 h 671427"/>
                        <a:gd name="connsiteX3" fmla="*/ 709631 w 1088945"/>
                        <a:gd name="connsiteY3" fmla="*/ 372867 h 671427"/>
                        <a:gd name="connsiteX4" fmla="*/ 942646 w 1088945"/>
                        <a:gd name="connsiteY4" fmla="*/ 7460 h 671427"/>
                        <a:gd name="connsiteX5" fmla="*/ 1085613 w 1088945"/>
                        <a:gd name="connsiteY5" fmla="*/ 148928 h 671427"/>
                        <a:gd name="connsiteX6" fmla="*/ 1049895 w 1088945"/>
                        <a:gd name="connsiteY6" fmla="*/ 651372 h 671427"/>
                        <a:gd name="connsiteX7" fmla="*/ 983219 w 1088945"/>
                        <a:gd name="connsiteY7" fmla="*/ 653753 h 671427"/>
                        <a:gd name="connsiteX8" fmla="*/ 967358 w 1088945"/>
                        <a:gd name="connsiteY8" fmla="*/ 337562 h 671427"/>
                        <a:gd name="connsiteX9" fmla="*/ 654606 w 1088945"/>
                        <a:gd name="connsiteY9" fmla="*/ 660897 h 671427"/>
                        <a:gd name="connsiteX10" fmla="*/ 180056 w 1088945"/>
                        <a:gd name="connsiteY10" fmla="*/ 588228 h 671427"/>
                        <a:gd name="connsiteX11" fmla="*/ 0 w 1088945"/>
                        <a:gd name="connsiteY11" fmla="*/ 542331 h 671427"/>
                        <a:gd name="connsiteX0" fmla="*/ 0 w 1088945"/>
                        <a:gd name="connsiteY0" fmla="*/ 542331 h 671427"/>
                        <a:gd name="connsiteX1" fmla="*/ 187117 w 1088945"/>
                        <a:gd name="connsiteY1" fmla="*/ 353449 h 671427"/>
                        <a:gd name="connsiteX2" fmla="*/ 462496 w 1088945"/>
                        <a:gd name="connsiteY2" fmla="*/ 261657 h 671427"/>
                        <a:gd name="connsiteX3" fmla="*/ 709631 w 1088945"/>
                        <a:gd name="connsiteY3" fmla="*/ 372867 h 671427"/>
                        <a:gd name="connsiteX4" fmla="*/ 942646 w 1088945"/>
                        <a:gd name="connsiteY4" fmla="*/ 7460 h 671427"/>
                        <a:gd name="connsiteX5" fmla="*/ 1085613 w 1088945"/>
                        <a:gd name="connsiteY5" fmla="*/ 148928 h 671427"/>
                        <a:gd name="connsiteX6" fmla="*/ 1049895 w 1088945"/>
                        <a:gd name="connsiteY6" fmla="*/ 651372 h 671427"/>
                        <a:gd name="connsiteX7" fmla="*/ 983219 w 1088945"/>
                        <a:gd name="connsiteY7" fmla="*/ 653753 h 671427"/>
                        <a:gd name="connsiteX8" fmla="*/ 969740 w 1088945"/>
                        <a:gd name="connsiteY8" fmla="*/ 344706 h 671427"/>
                        <a:gd name="connsiteX9" fmla="*/ 654606 w 1088945"/>
                        <a:gd name="connsiteY9" fmla="*/ 660897 h 671427"/>
                        <a:gd name="connsiteX10" fmla="*/ 180056 w 1088945"/>
                        <a:gd name="connsiteY10" fmla="*/ 588228 h 671427"/>
                        <a:gd name="connsiteX11" fmla="*/ 0 w 1088945"/>
                        <a:gd name="connsiteY11" fmla="*/ 542331 h 671427"/>
                        <a:gd name="connsiteX0" fmla="*/ 0 w 1088945"/>
                        <a:gd name="connsiteY0" fmla="*/ 542331 h 671427"/>
                        <a:gd name="connsiteX1" fmla="*/ 187117 w 1088945"/>
                        <a:gd name="connsiteY1" fmla="*/ 353449 h 671427"/>
                        <a:gd name="connsiteX2" fmla="*/ 462496 w 1088945"/>
                        <a:gd name="connsiteY2" fmla="*/ 261657 h 671427"/>
                        <a:gd name="connsiteX3" fmla="*/ 709631 w 1088945"/>
                        <a:gd name="connsiteY3" fmla="*/ 372867 h 671427"/>
                        <a:gd name="connsiteX4" fmla="*/ 942646 w 1088945"/>
                        <a:gd name="connsiteY4" fmla="*/ 7460 h 671427"/>
                        <a:gd name="connsiteX5" fmla="*/ 1085613 w 1088945"/>
                        <a:gd name="connsiteY5" fmla="*/ 148928 h 671427"/>
                        <a:gd name="connsiteX6" fmla="*/ 1049895 w 1088945"/>
                        <a:gd name="connsiteY6" fmla="*/ 651372 h 671427"/>
                        <a:gd name="connsiteX7" fmla="*/ 983219 w 1088945"/>
                        <a:gd name="connsiteY7" fmla="*/ 653753 h 671427"/>
                        <a:gd name="connsiteX8" fmla="*/ 969740 w 1088945"/>
                        <a:gd name="connsiteY8" fmla="*/ 344706 h 671427"/>
                        <a:gd name="connsiteX9" fmla="*/ 654606 w 1088945"/>
                        <a:gd name="connsiteY9" fmla="*/ 660897 h 671427"/>
                        <a:gd name="connsiteX10" fmla="*/ 180056 w 1088945"/>
                        <a:gd name="connsiteY10" fmla="*/ 588228 h 671427"/>
                        <a:gd name="connsiteX11" fmla="*/ 0 w 1088945"/>
                        <a:gd name="connsiteY11" fmla="*/ 542331 h 671427"/>
                        <a:gd name="connsiteX0" fmla="*/ 0 w 1104804"/>
                        <a:gd name="connsiteY0" fmla="*/ 542331 h 671427"/>
                        <a:gd name="connsiteX1" fmla="*/ 187117 w 1104804"/>
                        <a:gd name="connsiteY1" fmla="*/ 353449 h 671427"/>
                        <a:gd name="connsiteX2" fmla="*/ 462496 w 1104804"/>
                        <a:gd name="connsiteY2" fmla="*/ 261657 h 671427"/>
                        <a:gd name="connsiteX3" fmla="*/ 709631 w 1104804"/>
                        <a:gd name="connsiteY3" fmla="*/ 372867 h 671427"/>
                        <a:gd name="connsiteX4" fmla="*/ 942646 w 1104804"/>
                        <a:gd name="connsiteY4" fmla="*/ 7460 h 671427"/>
                        <a:gd name="connsiteX5" fmla="*/ 1102282 w 1104804"/>
                        <a:gd name="connsiteY5" fmla="*/ 148928 h 671427"/>
                        <a:gd name="connsiteX6" fmla="*/ 1049895 w 1104804"/>
                        <a:gd name="connsiteY6" fmla="*/ 651372 h 671427"/>
                        <a:gd name="connsiteX7" fmla="*/ 983219 w 1104804"/>
                        <a:gd name="connsiteY7" fmla="*/ 653753 h 671427"/>
                        <a:gd name="connsiteX8" fmla="*/ 969740 w 1104804"/>
                        <a:gd name="connsiteY8" fmla="*/ 344706 h 671427"/>
                        <a:gd name="connsiteX9" fmla="*/ 654606 w 1104804"/>
                        <a:gd name="connsiteY9" fmla="*/ 660897 h 671427"/>
                        <a:gd name="connsiteX10" fmla="*/ 180056 w 1104804"/>
                        <a:gd name="connsiteY10" fmla="*/ 588228 h 671427"/>
                        <a:gd name="connsiteX11" fmla="*/ 0 w 1104804"/>
                        <a:gd name="connsiteY11" fmla="*/ 542331 h 671427"/>
                        <a:gd name="connsiteX0" fmla="*/ 0 w 1105212"/>
                        <a:gd name="connsiteY0" fmla="*/ 542331 h 671427"/>
                        <a:gd name="connsiteX1" fmla="*/ 187117 w 1105212"/>
                        <a:gd name="connsiteY1" fmla="*/ 353449 h 671427"/>
                        <a:gd name="connsiteX2" fmla="*/ 462496 w 1105212"/>
                        <a:gd name="connsiteY2" fmla="*/ 261657 h 671427"/>
                        <a:gd name="connsiteX3" fmla="*/ 709631 w 1105212"/>
                        <a:gd name="connsiteY3" fmla="*/ 372867 h 671427"/>
                        <a:gd name="connsiteX4" fmla="*/ 942646 w 1105212"/>
                        <a:gd name="connsiteY4" fmla="*/ 7460 h 671427"/>
                        <a:gd name="connsiteX5" fmla="*/ 1102282 w 1105212"/>
                        <a:gd name="connsiteY5" fmla="*/ 148928 h 671427"/>
                        <a:gd name="connsiteX6" fmla="*/ 1059420 w 1105212"/>
                        <a:gd name="connsiteY6" fmla="*/ 651372 h 671427"/>
                        <a:gd name="connsiteX7" fmla="*/ 983219 w 1105212"/>
                        <a:gd name="connsiteY7" fmla="*/ 653753 h 671427"/>
                        <a:gd name="connsiteX8" fmla="*/ 969740 w 1105212"/>
                        <a:gd name="connsiteY8" fmla="*/ 344706 h 671427"/>
                        <a:gd name="connsiteX9" fmla="*/ 654606 w 1105212"/>
                        <a:gd name="connsiteY9" fmla="*/ 660897 h 671427"/>
                        <a:gd name="connsiteX10" fmla="*/ 180056 w 1105212"/>
                        <a:gd name="connsiteY10" fmla="*/ 588228 h 671427"/>
                        <a:gd name="connsiteX11" fmla="*/ 0 w 1105212"/>
                        <a:gd name="connsiteY11" fmla="*/ 542331 h 671427"/>
                        <a:gd name="connsiteX0" fmla="*/ 0 w 1105212"/>
                        <a:gd name="connsiteY0" fmla="*/ 542331 h 693794"/>
                        <a:gd name="connsiteX1" fmla="*/ 187117 w 1105212"/>
                        <a:gd name="connsiteY1" fmla="*/ 353449 h 693794"/>
                        <a:gd name="connsiteX2" fmla="*/ 462496 w 1105212"/>
                        <a:gd name="connsiteY2" fmla="*/ 261657 h 693794"/>
                        <a:gd name="connsiteX3" fmla="*/ 709631 w 1105212"/>
                        <a:gd name="connsiteY3" fmla="*/ 372867 h 693794"/>
                        <a:gd name="connsiteX4" fmla="*/ 942646 w 1105212"/>
                        <a:gd name="connsiteY4" fmla="*/ 7460 h 693794"/>
                        <a:gd name="connsiteX5" fmla="*/ 1102282 w 1105212"/>
                        <a:gd name="connsiteY5" fmla="*/ 148928 h 693794"/>
                        <a:gd name="connsiteX6" fmla="*/ 1059420 w 1105212"/>
                        <a:gd name="connsiteY6" fmla="*/ 651372 h 693794"/>
                        <a:gd name="connsiteX7" fmla="*/ 983219 w 1105212"/>
                        <a:gd name="connsiteY7" fmla="*/ 653753 h 693794"/>
                        <a:gd name="connsiteX8" fmla="*/ 969740 w 1105212"/>
                        <a:gd name="connsiteY8" fmla="*/ 344706 h 693794"/>
                        <a:gd name="connsiteX9" fmla="*/ 676038 w 1105212"/>
                        <a:gd name="connsiteY9" fmla="*/ 684710 h 693794"/>
                        <a:gd name="connsiteX10" fmla="*/ 180056 w 1105212"/>
                        <a:gd name="connsiteY10" fmla="*/ 588228 h 693794"/>
                        <a:gd name="connsiteX11" fmla="*/ 0 w 1105212"/>
                        <a:gd name="connsiteY11" fmla="*/ 542331 h 693794"/>
                        <a:gd name="connsiteX0" fmla="*/ 0 w 1105212"/>
                        <a:gd name="connsiteY0" fmla="*/ 542331 h 693794"/>
                        <a:gd name="connsiteX1" fmla="*/ 187117 w 1105212"/>
                        <a:gd name="connsiteY1" fmla="*/ 353449 h 693794"/>
                        <a:gd name="connsiteX2" fmla="*/ 462496 w 1105212"/>
                        <a:gd name="connsiteY2" fmla="*/ 261657 h 693794"/>
                        <a:gd name="connsiteX3" fmla="*/ 709631 w 1105212"/>
                        <a:gd name="connsiteY3" fmla="*/ 372867 h 693794"/>
                        <a:gd name="connsiteX4" fmla="*/ 942646 w 1105212"/>
                        <a:gd name="connsiteY4" fmla="*/ 7460 h 693794"/>
                        <a:gd name="connsiteX5" fmla="*/ 1102282 w 1105212"/>
                        <a:gd name="connsiteY5" fmla="*/ 148928 h 693794"/>
                        <a:gd name="connsiteX6" fmla="*/ 1059420 w 1105212"/>
                        <a:gd name="connsiteY6" fmla="*/ 651372 h 693794"/>
                        <a:gd name="connsiteX7" fmla="*/ 983219 w 1105212"/>
                        <a:gd name="connsiteY7" fmla="*/ 653753 h 693794"/>
                        <a:gd name="connsiteX8" fmla="*/ 993552 w 1105212"/>
                        <a:gd name="connsiteY8" fmla="*/ 335181 h 693794"/>
                        <a:gd name="connsiteX9" fmla="*/ 676038 w 1105212"/>
                        <a:gd name="connsiteY9" fmla="*/ 684710 h 693794"/>
                        <a:gd name="connsiteX10" fmla="*/ 180056 w 1105212"/>
                        <a:gd name="connsiteY10" fmla="*/ 588228 h 693794"/>
                        <a:gd name="connsiteX11" fmla="*/ 0 w 1105212"/>
                        <a:gd name="connsiteY11" fmla="*/ 542331 h 693794"/>
                        <a:gd name="connsiteX0" fmla="*/ 0 w 1105212"/>
                        <a:gd name="connsiteY0" fmla="*/ 542331 h 693794"/>
                        <a:gd name="connsiteX1" fmla="*/ 187117 w 1105212"/>
                        <a:gd name="connsiteY1" fmla="*/ 353449 h 693794"/>
                        <a:gd name="connsiteX2" fmla="*/ 462496 w 1105212"/>
                        <a:gd name="connsiteY2" fmla="*/ 261657 h 693794"/>
                        <a:gd name="connsiteX3" fmla="*/ 709631 w 1105212"/>
                        <a:gd name="connsiteY3" fmla="*/ 372867 h 693794"/>
                        <a:gd name="connsiteX4" fmla="*/ 942646 w 1105212"/>
                        <a:gd name="connsiteY4" fmla="*/ 7460 h 693794"/>
                        <a:gd name="connsiteX5" fmla="*/ 1102282 w 1105212"/>
                        <a:gd name="connsiteY5" fmla="*/ 148928 h 693794"/>
                        <a:gd name="connsiteX6" fmla="*/ 1059420 w 1105212"/>
                        <a:gd name="connsiteY6" fmla="*/ 651372 h 693794"/>
                        <a:gd name="connsiteX7" fmla="*/ 983219 w 1105212"/>
                        <a:gd name="connsiteY7" fmla="*/ 653753 h 693794"/>
                        <a:gd name="connsiteX8" fmla="*/ 993552 w 1105212"/>
                        <a:gd name="connsiteY8" fmla="*/ 335181 h 693794"/>
                        <a:gd name="connsiteX9" fmla="*/ 676038 w 1105212"/>
                        <a:gd name="connsiteY9" fmla="*/ 684710 h 693794"/>
                        <a:gd name="connsiteX10" fmla="*/ 180056 w 1105212"/>
                        <a:gd name="connsiteY10" fmla="*/ 588228 h 693794"/>
                        <a:gd name="connsiteX11" fmla="*/ 0 w 1105212"/>
                        <a:gd name="connsiteY11" fmla="*/ 542331 h 693794"/>
                        <a:gd name="connsiteX0" fmla="*/ 0 w 1105212"/>
                        <a:gd name="connsiteY0" fmla="*/ 542331 h 693794"/>
                        <a:gd name="connsiteX1" fmla="*/ 187117 w 1105212"/>
                        <a:gd name="connsiteY1" fmla="*/ 353449 h 693794"/>
                        <a:gd name="connsiteX2" fmla="*/ 462496 w 1105212"/>
                        <a:gd name="connsiteY2" fmla="*/ 261657 h 693794"/>
                        <a:gd name="connsiteX3" fmla="*/ 709631 w 1105212"/>
                        <a:gd name="connsiteY3" fmla="*/ 372867 h 693794"/>
                        <a:gd name="connsiteX4" fmla="*/ 942646 w 1105212"/>
                        <a:gd name="connsiteY4" fmla="*/ 7460 h 693794"/>
                        <a:gd name="connsiteX5" fmla="*/ 1102282 w 1105212"/>
                        <a:gd name="connsiteY5" fmla="*/ 148928 h 693794"/>
                        <a:gd name="connsiteX6" fmla="*/ 1059420 w 1105212"/>
                        <a:gd name="connsiteY6" fmla="*/ 651372 h 693794"/>
                        <a:gd name="connsiteX7" fmla="*/ 983219 w 1105212"/>
                        <a:gd name="connsiteY7" fmla="*/ 653753 h 693794"/>
                        <a:gd name="connsiteX8" fmla="*/ 993552 w 1105212"/>
                        <a:gd name="connsiteY8" fmla="*/ 335181 h 693794"/>
                        <a:gd name="connsiteX9" fmla="*/ 676038 w 1105212"/>
                        <a:gd name="connsiteY9" fmla="*/ 684710 h 693794"/>
                        <a:gd name="connsiteX10" fmla="*/ 180056 w 1105212"/>
                        <a:gd name="connsiteY10" fmla="*/ 588228 h 693794"/>
                        <a:gd name="connsiteX11" fmla="*/ 0 w 1105212"/>
                        <a:gd name="connsiteY11" fmla="*/ 542331 h 693794"/>
                        <a:gd name="connsiteX0" fmla="*/ 0 w 1105212"/>
                        <a:gd name="connsiteY0" fmla="*/ 542331 h 693794"/>
                        <a:gd name="connsiteX1" fmla="*/ 187117 w 1105212"/>
                        <a:gd name="connsiteY1" fmla="*/ 353449 h 693794"/>
                        <a:gd name="connsiteX2" fmla="*/ 462496 w 1105212"/>
                        <a:gd name="connsiteY2" fmla="*/ 261657 h 693794"/>
                        <a:gd name="connsiteX3" fmla="*/ 709631 w 1105212"/>
                        <a:gd name="connsiteY3" fmla="*/ 372867 h 693794"/>
                        <a:gd name="connsiteX4" fmla="*/ 942646 w 1105212"/>
                        <a:gd name="connsiteY4" fmla="*/ 7460 h 693794"/>
                        <a:gd name="connsiteX5" fmla="*/ 1102282 w 1105212"/>
                        <a:gd name="connsiteY5" fmla="*/ 148928 h 693794"/>
                        <a:gd name="connsiteX6" fmla="*/ 1059420 w 1105212"/>
                        <a:gd name="connsiteY6" fmla="*/ 651372 h 693794"/>
                        <a:gd name="connsiteX7" fmla="*/ 983219 w 1105212"/>
                        <a:gd name="connsiteY7" fmla="*/ 653753 h 693794"/>
                        <a:gd name="connsiteX8" fmla="*/ 993552 w 1105212"/>
                        <a:gd name="connsiteY8" fmla="*/ 335181 h 693794"/>
                        <a:gd name="connsiteX9" fmla="*/ 676038 w 1105212"/>
                        <a:gd name="connsiteY9" fmla="*/ 684710 h 693794"/>
                        <a:gd name="connsiteX10" fmla="*/ 180056 w 1105212"/>
                        <a:gd name="connsiteY10" fmla="*/ 588228 h 693794"/>
                        <a:gd name="connsiteX11" fmla="*/ 0 w 1105212"/>
                        <a:gd name="connsiteY11" fmla="*/ 542331 h 693794"/>
                        <a:gd name="connsiteX0" fmla="*/ 0 w 1105212"/>
                        <a:gd name="connsiteY0" fmla="*/ 542331 h 693794"/>
                        <a:gd name="connsiteX1" fmla="*/ 187117 w 1105212"/>
                        <a:gd name="connsiteY1" fmla="*/ 353449 h 693794"/>
                        <a:gd name="connsiteX2" fmla="*/ 462496 w 1105212"/>
                        <a:gd name="connsiteY2" fmla="*/ 261657 h 693794"/>
                        <a:gd name="connsiteX3" fmla="*/ 709631 w 1105212"/>
                        <a:gd name="connsiteY3" fmla="*/ 372867 h 693794"/>
                        <a:gd name="connsiteX4" fmla="*/ 942646 w 1105212"/>
                        <a:gd name="connsiteY4" fmla="*/ 7460 h 693794"/>
                        <a:gd name="connsiteX5" fmla="*/ 1102282 w 1105212"/>
                        <a:gd name="connsiteY5" fmla="*/ 148928 h 693794"/>
                        <a:gd name="connsiteX6" fmla="*/ 1059420 w 1105212"/>
                        <a:gd name="connsiteY6" fmla="*/ 651372 h 693794"/>
                        <a:gd name="connsiteX7" fmla="*/ 983219 w 1105212"/>
                        <a:gd name="connsiteY7" fmla="*/ 653753 h 693794"/>
                        <a:gd name="connsiteX8" fmla="*/ 991170 w 1105212"/>
                        <a:gd name="connsiteY8" fmla="*/ 342324 h 693794"/>
                        <a:gd name="connsiteX9" fmla="*/ 676038 w 1105212"/>
                        <a:gd name="connsiteY9" fmla="*/ 684710 h 693794"/>
                        <a:gd name="connsiteX10" fmla="*/ 180056 w 1105212"/>
                        <a:gd name="connsiteY10" fmla="*/ 588228 h 693794"/>
                        <a:gd name="connsiteX11" fmla="*/ 0 w 1105212"/>
                        <a:gd name="connsiteY11" fmla="*/ 542331 h 693794"/>
                        <a:gd name="connsiteX0" fmla="*/ 0 w 1105212"/>
                        <a:gd name="connsiteY0" fmla="*/ 542331 h 693794"/>
                        <a:gd name="connsiteX1" fmla="*/ 187117 w 1105212"/>
                        <a:gd name="connsiteY1" fmla="*/ 353449 h 693794"/>
                        <a:gd name="connsiteX2" fmla="*/ 462496 w 1105212"/>
                        <a:gd name="connsiteY2" fmla="*/ 261657 h 693794"/>
                        <a:gd name="connsiteX3" fmla="*/ 709631 w 1105212"/>
                        <a:gd name="connsiteY3" fmla="*/ 372867 h 693794"/>
                        <a:gd name="connsiteX4" fmla="*/ 942646 w 1105212"/>
                        <a:gd name="connsiteY4" fmla="*/ 7460 h 693794"/>
                        <a:gd name="connsiteX5" fmla="*/ 1102282 w 1105212"/>
                        <a:gd name="connsiteY5" fmla="*/ 148928 h 693794"/>
                        <a:gd name="connsiteX6" fmla="*/ 1059420 w 1105212"/>
                        <a:gd name="connsiteY6" fmla="*/ 651372 h 693794"/>
                        <a:gd name="connsiteX7" fmla="*/ 983219 w 1105212"/>
                        <a:gd name="connsiteY7" fmla="*/ 653753 h 693794"/>
                        <a:gd name="connsiteX8" fmla="*/ 991170 w 1105212"/>
                        <a:gd name="connsiteY8" fmla="*/ 342324 h 693794"/>
                        <a:gd name="connsiteX9" fmla="*/ 676038 w 1105212"/>
                        <a:gd name="connsiteY9" fmla="*/ 684710 h 693794"/>
                        <a:gd name="connsiteX10" fmla="*/ 180056 w 1105212"/>
                        <a:gd name="connsiteY10" fmla="*/ 588228 h 693794"/>
                        <a:gd name="connsiteX11" fmla="*/ 0 w 1105212"/>
                        <a:gd name="connsiteY11" fmla="*/ 542331 h 693794"/>
                        <a:gd name="connsiteX0" fmla="*/ 0 w 1105212"/>
                        <a:gd name="connsiteY0" fmla="*/ 542331 h 693794"/>
                        <a:gd name="connsiteX1" fmla="*/ 187117 w 1105212"/>
                        <a:gd name="connsiteY1" fmla="*/ 353449 h 693794"/>
                        <a:gd name="connsiteX2" fmla="*/ 462496 w 1105212"/>
                        <a:gd name="connsiteY2" fmla="*/ 261657 h 693794"/>
                        <a:gd name="connsiteX3" fmla="*/ 709631 w 1105212"/>
                        <a:gd name="connsiteY3" fmla="*/ 372867 h 693794"/>
                        <a:gd name="connsiteX4" fmla="*/ 942646 w 1105212"/>
                        <a:gd name="connsiteY4" fmla="*/ 7460 h 693794"/>
                        <a:gd name="connsiteX5" fmla="*/ 1102282 w 1105212"/>
                        <a:gd name="connsiteY5" fmla="*/ 148928 h 693794"/>
                        <a:gd name="connsiteX6" fmla="*/ 1059420 w 1105212"/>
                        <a:gd name="connsiteY6" fmla="*/ 651372 h 693794"/>
                        <a:gd name="connsiteX7" fmla="*/ 983219 w 1105212"/>
                        <a:gd name="connsiteY7" fmla="*/ 653753 h 693794"/>
                        <a:gd name="connsiteX8" fmla="*/ 991170 w 1105212"/>
                        <a:gd name="connsiteY8" fmla="*/ 342324 h 693794"/>
                        <a:gd name="connsiteX9" fmla="*/ 676038 w 1105212"/>
                        <a:gd name="connsiteY9" fmla="*/ 684710 h 693794"/>
                        <a:gd name="connsiteX10" fmla="*/ 180056 w 1105212"/>
                        <a:gd name="connsiteY10" fmla="*/ 588228 h 693794"/>
                        <a:gd name="connsiteX11" fmla="*/ 0 w 1105212"/>
                        <a:gd name="connsiteY11" fmla="*/ 542331 h 693794"/>
                        <a:gd name="connsiteX0" fmla="*/ 0 w 1105212"/>
                        <a:gd name="connsiteY0" fmla="*/ 542331 h 703003"/>
                        <a:gd name="connsiteX1" fmla="*/ 187117 w 1105212"/>
                        <a:gd name="connsiteY1" fmla="*/ 353449 h 703003"/>
                        <a:gd name="connsiteX2" fmla="*/ 462496 w 1105212"/>
                        <a:gd name="connsiteY2" fmla="*/ 261657 h 703003"/>
                        <a:gd name="connsiteX3" fmla="*/ 709631 w 1105212"/>
                        <a:gd name="connsiteY3" fmla="*/ 372867 h 703003"/>
                        <a:gd name="connsiteX4" fmla="*/ 942646 w 1105212"/>
                        <a:gd name="connsiteY4" fmla="*/ 7460 h 703003"/>
                        <a:gd name="connsiteX5" fmla="*/ 1102282 w 1105212"/>
                        <a:gd name="connsiteY5" fmla="*/ 148928 h 703003"/>
                        <a:gd name="connsiteX6" fmla="*/ 1059420 w 1105212"/>
                        <a:gd name="connsiteY6" fmla="*/ 651372 h 703003"/>
                        <a:gd name="connsiteX7" fmla="*/ 983219 w 1105212"/>
                        <a:gd name="connsiteY7" fmla="*/ 653753 h 703003"/>
                        <a:gd name="connsiteX8" fmla="*/ 991170 w 1105212"/>
                        <a:gd name="connsiteY8" fmla="*/ 342324 h 703003"/>
                        <a:gd name="connsiteX9" fmla="*/ 676038 w 1105212"/>
                        <a:gd name="connsiteY9" fmla="*/ 684710 h 703003"/>
                        <a:gd name="connsiteX10" fmla="*/ 180056 w 1105212"/>
                        <a:gd name="connsiteY10" fmla="*/ 588228 h 703003"/>
                        <a:gd name="connsiteX11" fmla="*/ 0 w 1105212"/>
                        <a:gd name="connsiteY11" fmla="*/ 542331 h 703003"/>
                        <a:gd name="connsiteX0" fmla="*/ 0 w 1105212"/>
                        <a:gd name="connsiteY0" fmla="*/ 542331 h 703003"/>
                        <a:gd name="connsiteX1" fmla="*/ 187117 w 1105212"/>
                        <a:gd name="connsiteY1" fmla="*/ 353449 h 703003"/>
                        <a:gd name="connsiteX2" fmla="*/ 462496 w 1105212"/>
                        <a:gd name="connsiteY2" fmla="*/ 261657 h 703003"/>
                        <a:gd name="connsiteX3" fmla="*/ 709631 w 1105212"/>
                        <a:gd name="connsiteY3" fmla="*/ 372867 h 703003"/>
                        <a:gd name="connsiteX4" fmla="*/ 942646 w 1105212"/>
                        <a:gd name="connsiteY4" fmla="*/ 7460 h 703003"/>
                        <a:gd name="connsiteX5" fmla="*/ 1102282 w 1105212"/>
                        <a:gd name="connsiteY5" fmla="*/ 148928 h 703003"/>
                        <a:gd name="connsiteX6" fmla="*/ 1059420 w 1105212"/>
                        <a:gd name="connsiteY6" fmla="*/ 651372 h 703003"/>
                        <a:gd name="connsiteX7" fmla="*/ 983219 w 1105212"/>
                        <a:gd name="connsiteY7" fmla="*/ 653753 h 703003"/>
                        <a:gd name="connsiteX8" fmla="*/ 991170 w 1105212"/>
                        <a:gd name="connsiteY8" fmla="*/ 342324 h 703003"/>
                        <a:gd name="connsiteX9" fmla="*/ 676038 w 1105212"/>
                        <a:gd name="connsiteY9" fmla="*/ 684710 h 703003"/>
                        <a:gd name="connsiteX10" fmla="*/ 180056 w 1105212"/>
                        <a:gd name="connsiteY10" fmla="*/ 588228 h 703003"/>
                        <a:gd name="connsiteX11" fmla="*/ 0 w 1105212"/>
                        <a:gd name="connsiteY11" fmla="*/ 542331 h 703003"/>
                        <a:gd name="connsiteX0" fmla="*/ 0 w 1105212"/>
                        <a:gd name="connsiteY0" fmla="*/ 542331 h 703003"/>
                        <a:gd name="connsiteX1" fmla="*/ 187117 w 1105212"/>
                        <a:gd name="connsiteY1" fmla="*/ 353449 h 703003"/>
                        <a:gd name="connsiteX2" fmla="*/ 462496 w 1105212"/>
                        <a:gd name="connsiteY2" fmla="*/ 261657 h 703003"/>
                        <a:gd name="connsiteX3" fmla="*/ 709631 w 1105212"/>
                        <a:gd name="connsiteY3" fmla="*/ 372867 h 703003"/>
                        <a:gd name="connsiteX4" fmla="*/ 942646 w 1105212"/>
                        <a:gd name="connsiteY4" fmla="*/ 7460 h 703003"/>
                        <a:gd name="connsiteX5" fmla="*/ 1102282 w 1105212"/>
                        <a:gd name="connsiteY5" fmla="*/ 148928 h 703003"/>
                        <a:gd name="connsiteX6" fmla="*/ 1059420 w 1105212"/>
                        <a:gd name="connsiteY6" fmla="*/ 651372 h 703003"/>
                        <a:gd name="connsiteX7" fmla="*/ 983219 w 1105212"/>
                        <a:gd name="connsiteY7" fmla="*/ 653753 h 703003"/>
                        <a:gd name="connsiteX8" fmla="*/ 991170 w 1105212"/>
                        <a:gd name="connsiteY8" fmla="*/ 342324 h 703003"/>
                        <a:gd name="connsiteX9" fmla="*/ 676038 w 1105212"/>
                        <a:gd name="connsiteY9" fmla="*/ 684710 h 703003"/>
                        <a:gd name="connsiteX10" fmla="*/ 180056 w 1105212"/>
                        <a:gd name="connsiteY10" fmla="*/ 588228 h 703003"/>
                        <a:gd name="connsiteX11" fmla="*/ 0 w 1105212"/>
                        <a:gd name="connsiteY11" fmla="*/ 542331 h 703003"/>
                        <a:gd name="connsiteX0" fmla="*/ 0 w 1105212"/>
                        <a:gd name="connsiteY0" fmla="*/ 542331 h 703003"/>
                        <a:gd name="connsiteX1" fmla="*/ 187117 w 1105212"/>
                        <a:gd name="connsiteY1" fmla="*/ 353449 h 703003"/>
                        <a:gd name="connsiteX2" fmla="*/ 462496 w 1105212"/>
                        <a:gd name="connsiteY2" fmla="*/ 261657 h 703003"/>
                        <a:gd name="connsiteX3" fmla="*/ 709631 w 1105212"/>
                        <a:gd name="connsiteY3" fmla="*/ 372867 h 703003"/>
                        <a:gd name="connsiteX4" fmla="*/ 942646 w 1105212"/>
                        <a:gd name="connsiteY4" fmla="*/ 7460 h 703003"/>
                        <a:gd name="connsiteX5" fmla="*/ 1102282 w 1105212"/>
                        <a:gd name="connsiteY5" fmla="*/ 148928 h 703003"/>
                        <a:gd name="connsiteX6" fmla="*/ 1059420 w 1105212"/>
                        <a:gd name="connsiteY6" fmla="*/ 651372 h 703003"/>
                        <a:gd name="connsiteX7" fmla="*/ 983219 w 1105212"/>
                        <a:gd name="connsiteY7" fmla="*/ 653753 h 703003"/>
                        <a:gd name="connsiteX8" fmla="*/ 991170 w 1105212"/>
                        <a:gd name="connsiteY8" fmla="*/ 342324 h 703003"/>
                        <a:gd name="connsiteX9" fmla="*/ 676038 w 1105212"/>
                        <a:gd name="connsiteY9" fmla="*/ 684710 h 703003"/>
                        <a:gd name="connsiteX10" fmla="*/ 180056 w 1105212"/>
                        <a:gd name="connsiteY10" fmla="*/ 588228 h 703003"/>
                        <a:gd name="connsiteX11" fmla="*/ 0 w 1105212"/>
                        <a:gd name="connsiteY11" fmla="*/ 542331 h 703003"/>
                        <a:gd name="connsiteX0" fmla="*/ 2285 w 1107497"/>
                        <a:gd name="connsiteY0" fmla="*/ 542331 h 703003"/>
                        <a:gd name="connsiteX1" fmla="*/ 189402 w 1107497"/>
                        <a:gd name="connsiteY1" fmla="*/ 353449 h 703003"/>
                        <a:gd name="connsiteX2" fmla="*/ 464781 w 1107497"/>
                        <a:gd name="connsiteY2" fmla="*/ 261657 h 703003"/>
                        <a:gd name="connsiteX3" fmla="*/ 711916 w 1107497"/>
                        <a:gd name="connsiteY3" fmla="*/ 372867 h 703003"/>
                        <a:gd name="connsiteX4" fmla="*/ 944931 w 1107497"/>
                        <a:gd name="connsiteY4" fmla="*/ 7460 h 703003"/>
                        <a:gd name="connsiteX5" fmla="*/ 1104567 w 1107497"/>
                        <a:gd name="connsiteY5" fmla="*/ 148928 h 703003"/>
                        <a:gd name="connsiteX6" fmla="*/ 1061705 w 1107497"/>
                        <a:gd name="connsiteY6" fmla="*/ 651372 h 703003"/>
                        <a:gd name="connsiteX7" fmla="*/ 985504 w 1107497"/>
                        <a:gd name="connsiteY7" fmla="*/ 653753 h 703003"/>
                        <a:gd name="connsiteX8" fmla="*/ 993455 w 1107497"/>
                        <a:gd name="connsiteY8" fmla="*/ 342324 h 703003"/>
                        <a:gd name="connsiteX9" fmla="*/ 678323 w 1107497"/>
                        <a:gd name="connsiteY9" fmla="*/ 684710 h 703003"/>
                        <a:gd name="connsiteX10" fmla="*/ 182341 w 1107497"/>
                        <a:gd name="connsiteY10" fmla="*/ 588228 h 703003"/>
                        <a:gd name="connsiteX11" fmla="*/ 2285 w 1107497"/>
                        <a:gd name="connsiteY11" fmla="*/ 542331 h 703003"/>
                        <a:gd name="connsiteX0" fmla="*/ 2238 w 1107450"/>
                        <a:gd name="connsiteY0" fmla="*/ 542331 h 703003"/>
                        <a:gd name="connsiteX1" fmla="*/ 189355 w 1107450"/>
                        <a:gd name="connsiteY1" fmla="*/ 353449 h 703003"/>
                        <a:gd name="connsiteX2" fmla="*/ 464734 w 1107450"/>
                        <a:gd name="connsiteY2" fmla="*/ 261657 h 703003"/>
                        <a:gd name="connsiteX3" fmla="*/ 711869 w 1107450"/>
                        <a:gd name="connsiteY3" fmla="*/ 372867 h 703003"/>
                        <a:gd name="connsiteX4" fmla="*/ 944884 w 1107450"/>
                        <a:gd name="connsiteY4" fmla="*/ 7460 h 703003"/>
                        <a:gd name="connsiteX5" fmla="*/ 1104520 w 1107450"/>
                        <a:gd name="connsiteY5" fmla="*/ 148928 h 703003"/>
                        <a:gd name="connsiteX6" fmla="*/ 1061658 w 1107450"/>
                        <a:gd name="connsiteY6" fmla="*/ 651372 h 703003"/>
                        <a:gd name="connsiteX7" fmla="*/ 985457 w 1107450"/>
                        <a:gd name="connsiteY7" fmla="*/ 653753 h 703003"/>
                        <a:gd name="connsiteX8" fmla="*/ 993408 w 1107450"/>
                        <a:gd name="connsiteY8" fmla="*/ 342324 h 703003"/>
                        <a:gd name="connsiteX9" fmla="*/ 678276 w 1107450"/>
                        <a:gd name="connsiteY9" fmla="*/ 684710 h 703003"/>
                        <a:gd name="connsiteX10" fmla="*/ 182294 w 1107450"/>
                        <a:gd name="connsiteY10" fmla="*/ 588228 h 703003"/>
                        <a:gd name="connsiteX11" fmla="*/ 2238 w 1107450"/>
                        <a:gd name="connsiteY11" fmla="*/ 542331 h 703003"/>
                        <a:gd name="connsiteX0" fmla="*/ 2238 w 1107450"/>
                        <a:gd name="connsiteY0" fmla="*/ 542331 h 703003"/>
                        <a:gd name="connsiteX1" fmla="*/ 189355 w 1107450"/>
                        <a:gd name="connsiteY1" fmla="*/ 353449 h 703003"/>
                        <a:gd name="connsiteX2" fmla="*/ 464734 w 1107450"/>
                        <a:gd name="connsiteY2" fmla="*/ 261657 h 703003"/>
                        <a:gd name="connsiteX3" fmla="*/ 711869 w 1107450"/>
                        <a:gd name="connsiteY3" fmla="*/ 372867 h 703003"/>
                        <a:gd name="connsiteX4" fmla="*/ 944884 w 1107450"/>
                        <a:gd name="connsiteY4" fmla="*/ 7460 h 703003"/>
                        <a:gd name="connsiteX5" fmla="*/ 1104520 w 1107450"/>
                        <a:gd name="connsiteY5" fmla="*/ 148928 h 703003"/>
                        <a:gd name="connsiteX6" fmla="*/ 1061658 w 1107450"/>
                        <a:gd name="connsiteY6" fmla="*/ 651372 h 703003"/>
                        <a:gd name="connsiteX7" fmla="*/ 985457 w 1107450"/>
                        <a:gd name="connsiteY7" fmla="*/ 653753 h 703003"/>
                        <a:gd name="connsiteX8" fmla="*/ 993408 w 1107450"/>
                        <a:gd name="connsiteY8" fmla="*/ 342324 h 703003"/>
                        <a:gd name="connsiteX9" fmla="*/ 678276 w 1107450"/>
                        <a:gd name="connsiteY9" fmla="*/ 684710 h 703003"/>
                        <a:gd name="connsiteX10" fmla="*/ 182294 w 1107450"/>
                        <a:gd name="connsiteY10" fmla="*/ 588228 h 703003"/>
                        <a:gd name="connsiteX11" fmla="*/ 2238 w 1107450"/>
                        <a:gd name="connsiteY11" fmla="*/ 542331 h 703003"/>
                        <a:gd name="connsiteX0" fmla="*/ 2238 w 1107450"/>
                        <a:gd name="connsiteY0" fmla="*/ 542331 h 703003"/>
                        <a:gd name="connsiteX1" fmla="*/ 189355 w 1107450"/>
                        <a:gd name="connsiteY1" fmla="*/ 353449 h 703003"/>
                        <a:gd name="connsiteX2" fmla="*/ 464734 w 1107450"/>
                        <a:gd name="connsiteY2" fmla="*/ 261657 h 703003"/>
                        <a:gd name="connsiteX3" fmla="*/ 719013 w 1107450"/>
                        <a:gd name="connsiteY3" fmla="*/ 360960 h 703003"/>
                        <a:gd name="connsiteX4" fmla="*/ 944884 w 1107450"/>
                        <a:gd name="connsiteY4" fmla="*/ 7460 h 703003"/>
                        <a:gd name="connsiteX5" fmla="*/ 1104520 w 1107450"/>
                        <a:gd name="connsiteY5" fmla="*/ 148928 h 703003"/>
                        <a:gd name="connsiteX6" fmla="*/ 1061658 w 1107450"/>
                        <a:gd name="connsiteY6" fmla="*/ 651372 h 703003"/>
                        <a:gd name="connsiteX7" fmla="*/ 985457 w 1107450"/>
                        <a:gd name="connsiteY7" fmla="*/ 653753 h 703003"/>
                        <a:gd name="connsiteX8" fmla="*/ 993408 w 1107450"/>
                        <a:gd name="connsiteY8" fmla="*/ 342324 h 703003"/>
                        <a:gd name="connsiteX9" fmla="*/ 678276 w 1107450"/>
                        <a:gd name="connsiteY9" fmla="*/ 684710 h 703003"/>
                        <a:gd name="connsiteX10" fmla="*/ 182294 w 1107450"/>
                        <a:gd name="connsiteY10" fmla="*/ 588228 h 703003"/>
                        <a:gd name="connsiteX11" fmla="*/ 2238 w 1107450"/>
                        <a:gd name="connsiteY11" fmla="*/ 542331 h 703003"/>
                        <a:gd name="connsiteX0" fmla="*/ 2238 w 1107450"/>
                        <a:gd name="connsiteY0" fmla="*/ 542331 h 703003"/>
                        <a:gd name="connsiteX1" fmla="*/ 189355 w 1107450"/>
                        <a:gd name="connsiteY1" fmla="*/ 353449 h 703003"/>
                        <a:gd name="connsiteX2" fmla="*/ 464734 w 1107450"/>
                        <a:gd name="connsiteY2" fmla="*/ 261657 h 703003"/>
                        <a:gd name="connsiteX3" fmla="*/ 719013 w 1107450"/>
                        <a:gd name="connsiteY3" fmla="*/ 360960 h 703003"/>
                        <a:gd name="connsiteX4" fmla="*/ 944884 w 1107450"/>
                        <a:gd name="connsiteY4" fmla="*/ 7460 h 703003"/>
                        <a:gd name="connsiteX5" fmla="*/ 1104520 w 1107450"/>
                        <a:gd name="connsiteY5" fmla="*/ 148928 h 703003"/>
                        <a:gd name="connsiteX6" fmla="*/ 1061658 w 1107450"/>
                        <a:gd name="connsiteY6" fmla="*/ 651372 h 703003"/>
                        <a:gd name="connsiteX7" fmla="*/ 985457 w 1107450"/>
                        <a:gd name="connsiteY7" fmla="*/ 653753 h 703003"/>
                        <a:gd name="connsiteX8" fmla="*/ 993408 w 1107450"/>
                        <a:gd name="connsiteY8" fmla="*/ 342324 h 703003"/>
                        <a:gd name="connsiteX9" fmla="*/ 678276 w 1107450"/>
                        <a:gd name="connsiteY9" fmla="*/ 684710 h 703003"/>
                        <a:gd name="connsiteX10" fmla="*/ 182294 w 1107450"/>
                        <a:gd name="connsiteY10" fmla="*/ 588228 h 703003"/>
                        <a:gd name="connsiteX11" fmla="*/ 2238 w 1107450"/>
                        <a:gd name="connsiteY11" fmla="*/ 542331 h 703003"/>
                        <a:gd name="connsiteX0" fmla="*/ 2238 w 1107450"/>
                        <a:gd name="connsiteY0" fmla="*/ 542331 h 703003"/>
                        <a:gd name="connsiteX1" fmla="*/ 189355 w 1107450"/>
                        <a:gd name="connsiteY1" fmla="*/ 353449 h 703003"/>
                        <a:gd name="connsiteX2" fmla="*/ 464734 w 1107450"/>
                        <a:gd name="connsiteY2" fmla="*/ 261657 h 703003"/>
                        <a:gd name="connsiteX3" fmla="*/ 719013 w 1107450"/>
                        <a:gd name="connsiteY3" fmla="*/ 360960 h 703003"/>
                        <a:gd name="connsiteX4" fmla="*/ 944884 w 1107450"/>
                        <a:gd name="connsiteY4" fmla="*/ 7460 h 703003"/>
                        <a:gd name="connsiteX5" fmla="*/ 1104520 w 1107450"/>
                        <a:gd name="connsiteY5" fmla="*/ 148928 h 703003"/>
                        <a:gd name="connsiteX6" fmla="*/ 1061658 w 1107450"/>
                        <a:gd name="connsiteY6" fmla="*/ 651372 h 703003"/>
                        <a:gd name="connsiteX7" fmla="*/ 985457 w 1107450"/>
                        <a:gd name="connsiteY7" fmla="*/ 653753 h 703003"/>
                        <a:gd name="connsiteX8" fmla="*/ 993408 w 1107450"/>
                        <a:gd name="connsiteY8" fmla="*/ 342324 h 703003"/>
                        <a:gd name="connsiteX9" fmla="*/ 678276 w 1107450"/>
                        <a:gd name="connsiteY9" fmla="*/ 684710 h 703003"/>
                        <a:gd name="connsiteX10" fmla="*/ 182294 w 1107450"/>
                        <a:gd name="connsiteY10" fmla="*/ 588228 h 703003"/>
                        <a:gd name="connsiteX11" fmla="*/ 2238 w 1107450"/>
                        <a:gd name="connsiteY11" fmla="*/ 542331 h 703003"/>
                        <a:gd name="connsiteX0" fmla="*/ 2099 w 1107311"/>
                        <a:gd name="connsiteY0" fmla="*/ 542331 h 703003"/>
                        <a:gd name="connsiteX1" fmla="*/ 196360 w 1107311"/>
                        <a:gd name="connsiteY1" fmla="*/ 329637 h 703003"/>
                        <a:gd name="connsiteX2" fmla="*/ 464595 w 1107311"/>
                        <a:gd name="connsiteY2" fmla="*/ 261657 h 703003"/>
                        <a:gd name="connsiteX3" fmla="*/ 718874 w 1107311"/>
                        <a:gd name="connsiteY3" fmla="*/ 360960 h 703003"/>
                        <a:gd name="connsiteX4" fmla="*/ 944745 w 1107311"/>
                        <a:gd name="connsiteY4" fmla="*/ 7460 h 703003"/>
                        <a:gd name="connsiteX5" fmla="*/ 1104381 w 1107311"/>
                        <a:gd name="connsiteY5" fmla="*/ 148928 h 703003"/>
                        <a:gd name="connsiteX6" fmla="*/ 1061519 w 1107311"/>
                        <a:gd name="connsiteY6" fmla="*/ 651372 h 703003"/>
                        <a:gd name="connsiteX7" fmla="*/ 985318 w 1107311"/>
                        <a:gd name="connsiteY7" fmla="*/ 653753 h 703003"/>
                        <a:gd name="connsiteX8" fmla="*/ 993269 w 1107311"/>
                        <a:gd name="connsiteY8" fmla="*/ 342324 h 703003"/>
                        <a:gd name="connsiteX9" fmla="*/ 678137 w 1107311"/>
                        <a:gd name="connsiteY9" fmla="*/ 684710 h 703003"/>
                        <a:gd name="connsiteX10" fmla="*/ 182155 w 1107311"/>
                        <a:gd name="connsiteY10" fmla="*/ 588228 h 703003"/>
                        <a:gd name="connsiteX11" fmla="*/ 2099 w 1107311"/>
                        <a:gd name="connsiteY11" fmla="*/ 542331 h 703003"/>
                        <a:gd name="connsiteX0" fmla="*/ 2099 w 1107311"/>
                        <a:gd name="connsiteY0" fmla="*/ 542331 h 703003"/>
                        <a:gd name="connsiteX1" fmla="*/ 196360 w 1107311"/>
                        <a:gd name="connsiteY1" fmla="*/ 329637 h 703003"/>
                        <a:gd name="connsiteX2" fmla="*/ 464595 w 1107311"/>
                        <a:gd name="connsiteY2" fmla="*/ 261657 h 703003"/>
                        <a:gd name="connsiteX3" fmla="*/ 718874 w 1107311"/>
                        <a:gd name="connsiteY3" fmla="*/ 360960 h 703003"/>
                        <a:gd name="connsiteX4" fmla="*/ 944745 w 1107311"/>
                        <a:gd name="connsiteY4" fmla="*/ 7460 h 703003"/>
                        <a:gd name="connsiteX5" fmla="*/ 1104381 w 1107311"/>
                        <a:gd name="connsiteY5" fmla="*/ 148928 h 703003"/>
                        <a:gd name="connsiteX6" fmla="*/ 1061519 w 1107311"/>
                        <a:gd name="connsiteY6" fmla="*/ 651372 h 703003"/>
                        <a:gd name="connsiteX7" fmla="*/ 985318 w 1107311"/>
                        <a:gd name="connsiteY7" fmla="*/ 653753 h 703003"/>
                        <a:gd name="connsiteX8" fmla="*/ 993269 w 1107311"/>
                        <a:gd name="connsiteY8" fmla="*/ 342324 h 703003"/>
                        <a:gd name="connsiteX9" fmla="*/ 678137 w 1107311"/>
                        <a:gd name="connsiteY9" fmla="*/ 684710 h 703003"/>
                        <a:gd name="connsiteX10" fmla="*/ 182155 w 1107311"/>
                        <a:gd name="connsiteY10" fmla="*/ 588228 h 703003"/>
                        <a:gd name="connsiteX11" fmla="*/ 2099 w 1107311"/>
                        <a:gd name="connsiteY11" fmla="*/ 542331 h 703003"/>
                        <a:gd name="connsiteX0" fmla="*/ 2056 w 1107268"/>
                        <a:gd name="connsiteY0" fmla="*/ 542331 h 703003"/>
                        <a:gd name="connsiteX1" fmla="*/ 198698 w 1107268"/>
                        <a:gd name="connsiteY1" fmla="*/ 320112 h 703003"/>
                        <a:gd name="connsiteX2" fmla="*/ 464552 w 1107268"/>
                        <a:gd name="connsiteY2" fmla="*/ 261657 h 703003"/>
                        <a:gd name="connsiteX3" fmla="*/ 718831 w 1107268"/>
                        <a:gd name="connsiteY3" fmla="*/ 360960 h 703003"/>
                        <a:gd name="connsiteX4" fmla="*/ 944702 w 1107268"/>
                        <a:gd name="connsiteY4" fmla="*/ 7460 h 703003"/>
                        <a:gd name="connsiteX5" fmla="*/ 1104338 w 1107268"/>
                        <a:gd name="connsiteY5" fmla="*/ 148928 h 703003"/>
                        <a:gd name="connsiteX6" fmla="*/ 1061476 w 1107268"/>
                        <a:gd name="connsiteY6" fmla="*/ 651372 h 703003"/>
                        <a:gd name="connsiteX7" fmla="*/ 985275 w 1107268"/>
                        <a:gd name="connsiteY7" fmla="*/ 653753 h 703003"/>
                        <a:gd name="connsiteX8" fmla="*/ 993226 w 1107268"/>
                        <a:gd name="connsiteY8" fmla="*/ 342324 h 703003"/>
                        <a:gd name="connsiteX9" fmla="*/ 678094 w 1107268"/>
                        <a:gd name="connsiteY9" fmla="*/ 684710 h 703003"/>
                        <a:gd name="connsiteX10" fmla="*/ 182112 w 1107268"/>
                        <a:gd name="connsiteY10" fmla="*/ 588228 h 703003"/>
                        <a:gd name="connsiteX11" fmla="*/ 2056 w 1107268"/>
                        <a:gd name="connsiteY11" fmla="*/ 542331 h 703003"/>
                        <a:gd name="connsiteX0" fmla="*/ 2056 w 1107268"/>
                        <a:gd name="connsiteY0" fmla="*/ 551468 h 712140"/>
                        <a:gd name="connsiteX1" fmla="*/ 198698 w 1107268"/>
                        <a:gd name="connsiteY1" fmla="*/ 329249 h 712140"/>
                        <a:gd name="connsiteX2" fmla="*/ 464552 w 1107268"/>
                        <a:gd name="connsiteY2" fmla="*/ 270794 h 712140"/>
                        <a:gd name="connsiteX3" fmla="*/ 718831 w 1107268"/>
                        <a:gd name="connsiteY3" fmla="*/ 370097 h 712140"/>
                        <a:gd name="connsiteX4" fmla="*/ 944702 w 1107268"/>
                        <a:gd name="connsiteY4" fmla="*/ 7072 h 712140"/>
                        <a:gd name="connsiteX5" fmla="*/ 1104338 w 1107268"/>
                        <a:gd name="connsiteY5" fmla="*/ 158065 h 712140"/>
                        <a:gd name="connsiteX6" fmla="*/ 1061476 w 1107268"/>
                        <a:gd name="connsiteY6" fmla="*/ 660509 h 712140"/>
                        <a:gd name="connsiteX7" fmla="*/ 985275 w 1107268"/>
                        <a:gd name="connsiteY7" fmla="*/ 662890 h 712140"/>
                        <a:gd name="connsiteX8" fmla="*/ 993226 w 1107268"/>
                        <a:gd name="connsiteY8" fmla="*/ 351461 h 712140"/>
                        <a:gd name="connsiteX9" fmla="*/ 678094 w 1107268"/>
                        <a:gd name="connsiteY9" fmla="*/ 693847 h 712140"/>
                        <a:gd name="connsiteX10" fmla="*/ 182112 w 1107268"/>
                        <a:gd name="connsiteY10" fmla="*/ 597365 h 712140"/>
                        <a:gd name="connsiteX11" fmla="*/ 2056 w 1107268"/>
                        <a:gd name="connsiteY11" fmla="*/ 551468 h 712140"/>
                        <a:gd name="connsiteX0" fmla="*/ 2056 w 1107268"/>
                        <a:gd name="connsiteY0" fmla="*/ 550821 h 711493"/>
                        <a:gd name="connsiteX1" fmla="*/ 198698 w 1107268"/>
                        <a:gd name="connsiteY1" fmla="*/ 328602 h 711493"/>
                        <a:gd name="connsiteX2" fmla="*/ 464552 w 1107268"/>
                        <a:gd name="connsiteY2" fmla="*/ 270147 h 711493"/>
                        <a:gd name="connsiteX3" fmla="*/ 718831 w 1107268"/>
                        <a:gd name="connsiteY3" fmla="*/ 369450 h 711493"/>
                        <a:gd name="connsiteX4" fmla="*/ 944702 w 1107268"/>
                        <a:gd name="connsiteY4" fmla="*/ 6425 h 711493"/>
                        <a:gd name="connsiteX5" fmla="*/ 1104338 w 1107268"/>
                        <a:gd name="connsiteY5" fmla="*/ 157418 h 711493"/>
                        <a:gd name="connsiteX6" fmla="*/ 1061476 w 1107268"/>
                        <a:gd name="connsiteY6" fmla="*/ 659862 h 711493"/>
                        <a:gd name="connsiteX7" fmla="*/ 985275 w 1107268"/>
                        <a:gd name="connsiteY7" fmla="*/ 662243 h 711493"/>
                        <a:gd name="connsiteX8" fmla="*/ 993226 w 1107268"/>
                        <a:gd name="connsiteY8" fmla="*/ 350814 h 711493"/>
                        <a:gd name="connsiteX9" fmla="*/ 678094 w 1107268"/>
                        <a:gd name="connsiteY9" fmla="*/ 693200 h 711493"/>
                        <a:gd name="connsiteX10" fmla="*/ 182112 w 1107268"/>
                        <a:gd name="connsiteY10" fmla="*/ 596718 h 711493"/>
                        <a:gd name="connsiteX11" fmla="*/ 2056 w 1107268"/>
                        <a:gd name="connsiteY11" fmla="*/ 550821 h 711493"/>
                        <a:gd name="connsiteX0" fmla="*/ 2056 w 1107268"/>
                        <a:gd name="connsiteY0" fmla="*/ 550821 h 711493"/>
                        <a:gd name="connsiteX1" fmla="*/ 198698 w 1107268"/>
                        <a:gd name="connsiteY1" fmla="*/ 328602 h 711493"/>
                        <a:gd name="connsiteX2" fmla="*/ 464552 w 1107268"/>
                        <a:gd name="connsiteY2" fmla="*/ 270147 h 711493"/>
                        <a:gd name="connsiteX3" fmla="*/ 728356 w 1107268"/>
                        <a:gd name="connsiteY3" fmla="*/ 357544 h 711493"/>
                        <a:gd name="connsiteX4" fmla="*/ 944702 w 1107268"/>
                        <a:gd name="connsiteY4" fmla="*/ 6425 h 711493"/>
                        <a:gd name="connsiteX5" fmla="*/ 1104338 w 1107268"/>
                        <a:gd name="connsiteY5" fmla="*/ 157418 h 711493"/>
                        <a:gd name="connsiteX6" fmla="*/ 1061476 w 1107268"/>
                        <a:gd name="connsiteY6" fmla="*/ 659862 h 711493"/>
                        <a:gd name="connsiteX7" fmla="*/ 985275 w 1107268"/>
                        <a:gd name="connsiteY7" fmla="*/ 662243 h 711493"/>
                        <a:gd name="connsiteX8" fmla="*/ 993226 w 1107268"/>
                        <a:gd name="connsiteY8" fmla="*/ 350814 h 711493"/>
                        <a:gd name="connsiteX9" fmla="*/ 678094 w 1107268"/>
                        <a:gd name="connsiteY9" fmla="*/ 693200 h 711493"/>
                        <a:gd name="connsiteX10" fmla="*/ 182112 w 1107268"/>
                        <a:gd name="connsiteY10" fmla="*/ 596718 h 711493"/>
                        <a:gd name="connsiteX11" fmla="*/ 2056 w 1107268"/>
                        <a:gd name="connsiteY11" fmla="*/ 550821 h 711493"/>
                        <a:gd name="connsiteX0" fmla="*/ 2056 w 1107268"/>
                        <a:gd name="connsiteY0" fmla="*/ 550821 h 711493"/>
                        <a:gd name="connsiteX1" fmla="*/ 198698 w 1107268"/>
                        <a:gd name="connsiteY1" fmla="*/ 328602 h 711493"/>
                        <a:gd name="connsiteX2" fmla="*/ 469315 w 1107268"/>
                        <a:gd name="connsiteY2" fmla="*/ 263003 h 711493"/>
                        <a:gd name="connsiteX3" fmla="*/ 728356 w 1107268"/>
                        <a:gd name="connsiteY3" fmla="*/ 357544 h 711493"/>
                        <a:gd name="connsiteX4" fmla="*/ 944702 w 1107268"/>
                        <a:gd name="connsiteY4" fmla="*/ 6425 h 711493"/>
                        <a:gd name="connsiteX5" fmla="*/ 1104338 w 1107268"/>
                        <a:gd name="connsiteY5" fmla="*/ 157418 h 711493"/>
                        <a:gd name="connsiteX6" fmla="*/ 1061476 w 1107268"/>
                        <a:gd name="connsiteY6" fmla="*/ 659862 h 711493"/>
                        <a:gd name="connsiteX7" fmla="*/ 985275 w 1107268"/>
                        <a:gd name="connsiteY7" fmla="*/ 662243 h 711493"/>
                        <a:gd name="connsiteX8" fmla="*/ 993226 w 1107268"/>
                        <a:gd name="connsiteY8" fmla="*/ 350814 h 711493"/>
                        <a:gd name="connsiteX9" fmla="*/ 678094 w 1107268"/>
                        <a:gd name="connsiteY9" fmla="*/ 693200 h 711493"/>
                        <a:gd name="connsiteX10" fmla="*/ 182112 w 1107268"/>
                        <a:gd name="connsiteY10" fmla="*/ 596718 h 711493"/>
                        <a:gd name="connsiteX11" fmla="*/ 2056 w 1107268"/>
                        <a:gd name="connsiteY11" fmla="*/ 550821 h 711493"/>
                        <a:gd name="connsiteX0" fmla="*/ 2056 w 1107268"/>
                        <a:gd name="connsiteY0" fmla="*/ 550821 h 711493"/>
                        <a:gd name="connsiteX1" fmla="*/ 198698 w 1107268"/>
                        <a:gd name="connsiteY1" fmla="*/ 328602 h 711493"/>
                        <a:gd name="connsiteX2" fmla="*/ 469315 w 1107268"/>
                        <a:gd name="connsiteY2" fmla="*/ 263003 h 711493"/>
                        <a:gd name="connsiteX3" fmla="*/ 728356 w 1107268"/>
                        <a:gd name="connsiteY3" fmla="*/ 357544 h 711493"/>
                        <a:gd name="connsiteX4" fmla="*/ 944702 w 1107268"/>
                        <a:gd name="connsiteY4" fmla="*/ 6425 h 711493"/>
                        <a:gd name="connsiteX5" fmla="*/ 1104338 w 1107268"/>
                        <a:gd name="connsiteY5" fmla="*/ 157418 h 711493"/>
                        <a:gd name="connsiteX6" fmla="*/ 1061476 w 1107268"/>
                        <a:gd name="connsiteY6" fmla="*/ 659862 h 711493"/>
                        <a:gd name="connsiteX7" fmla="*/ 985275 w 1107268"/>
                        <a:gd name="connsiteY7" fmla="*/ 662243 h 711493"/>
                        <a:gd name="connsiteX8" fmla="*/ 993226 w 1107268"/>
                        <a:gd name="connsiteY8" fmla="*/ 350814 h 711493"/>
                        <a:gd name="connsiteX9" fmla="*/ 678094 w 1107268"/>
                        <a:gd name="connsiteY9" fmla="*/ 693200 h 711493"/>
                        <a:gd name="connsiteX10" fmla="*/ 182112 w 1107268"/>
                        <a:gd name="connsiteY10" fmla="*/ 596718 h 711493"/>
                        <a:gd name="connsiteX11" fmla="*/ 2056 w 1107268"/>
                        <a:gd name="connsiteY11" fmla="*/ 550821 h 711493"/>
                        <a:gd name="connsiteX0" fmla="*/ 2056 w 1107268"/>
                        <a:gd name="connsiteY0" fmla="*/ 550821 h 711493"/>
                        <a:gd name="connsiteX1" fmla="*/ 198698 w 1107268"/>
                        <a:gd name="connsiteY1" fmla="*/ 328602 h 711493"/>
                        <a:gd name="connsiteX2" fmla="*/ 469315 w 1107268"/>
                        <a:gd name="connsiteY2" fmla="*/ 263003 h 711493"/>
                        <a:gd name="connsiteX3" fmla="*/ 728356 w 1107268"/>
                        <a:gd name="connsiteY3" fmla="*/ 357544 h 711493"/>
                        <a:gd name="connsiteX4" fmla="*/ 944702 w 1107268"/>
                        <a:gd name="connsiteY4" fmla="*/ 6425 h 711493"/>
                        <a:gd name="connsiteX5" fmla="*/ 1104338 w 1107268"/>
                        <a:gd name="connsiteY5" fmla="*/ 157418 h 711493"/>
                        <a:gd name="connsiteX6" fmla="*/ 1061476 w 1107268"/>
                        <a:gd name="connsiteY6" fmla="*/ 659862 h 711493"/>
                        <a:gd name="connsiteX7" fmla="*/ 985275 w 1107268"/>
                        <a:gd name="connsiteY7" fmla="*/ 662243 h 711493"/>
                        <a:gd name="connsiteX8" fmla="*/ 993226 w 1107268"/>
                        <a:gd name="connsiteY8" fmla="*/ 350814 h 711493"/>
                        <a:gd name="connsiteX9" fmla="*/ 678094 w 1107268"/>
                        <a:gd name="connsiteY9" fmla="*/ 693200 h 711493"/>
                        <a:gd name="connsiteX10" fmla="*/ 182112 w 1107268"/>
                        <a:gd name="connsiteY10" fmla="*/ 596718 h 711493"/>
                        <a:gd name="connsiteX11" fmla="*/ 2056 w 1107268"/>
                        <a:gd name="connsiteY11" fmla="*/ 550821 h 711493"/>
                        <a:gd name="connsiteX0" fmla="*/ 2292 w 1107504"/>
                        <a:gd name="connsiteY0" fmla="*/ 550821 h 711493"/>
                        <a:gd name="connsiteX1" fmla="*/ 198934 w 1107504"/>
                        <a:gd name="connsiteY1" fmla="*/ 328602 h 711493"/>
                        <a:gd name="connsiteX2" fmla="*/ 469551 w 1107504"/>
                        <a:gd name="connsiteY2" fmla="*/ 263003 h 711493"/>
                        <a:gd name="connsiteX3" fmla="*/ 728592 w 1107504"/>
                        <a:gd name="connsiteY3" fmla="*/ 357544 h 711493"/>
                        <a:gd name="connsiteX4" fmla="*/ 944938 w 1107504"/>
                        <a:gd name="connsiteY4" fmla="*/ 6425 h 711493"/>
                        <a:gd name="connsiteX5" fmla="*/ 1104574 w 1107504"/>
                        <a:gd name="connsiteY5" fmla="*/ 157418 h 711493"/>
                        <a:gd name="connsiteX6" fmla="*/ 1061712 w 1107504"/>
                        <a:gd name="connsiteY6" fmla="*/ 659862 h 711493"/>
                        <a:gd name="connsiteX7" fmla="*/ 985511 w 1107504"/>
                        <a:gd name="connsiteY7" fmla="*/ 662243 h 711493"/>
                        <a:gd name="connsiteX8" fmla="*/ 993462 w 1107504"/>
                        <a:gd name="connsiteY8" fmla="*/ 350814 h 711493"/>
                        <a:gd name="connsiteX9" fmla="*/ 678330 w 1107504"/>
                        <a:gd name="connsiteY9" fmla="*/ 693200 h 711493"/>
                        <a:gd name="connsiteX10" fmla="*/ 182348 w 1107504"/>
                        <a:gd name="connsiteY10" fmla="*/ 596718 h 711493"/>
                        <a:gd name="connsiteX11" fmla="*/ 2292 w 1107504"/>
                        <a:gd name="connsiteY11" fmla="*/ 550821 h 711493"/>
                        <a:gd name="connsiteX0" fmla="*/ 2292 w 1107504"/>
                        <a:gd name="connsiteY0" fmla="*/ 550821 h 711493"/>
                        <a:gd name="connsiteX1" fmla="*/ 198934 w 1107504"/>
                        <a:gd name="connsiteY1" fmla="*/ 328602 h 711493"/>
                        <a:gd name="connsiteX2" fmla="*/ 469551 w 1107504"/>
                        <a:gd name="connsiteY2" fmla="*/ 263003 h 711493"/>
                        <a:gd name="connsiteX3" fmla="*/ 728592 w 1107504"/>
                        <a:gd name="connsiteY3" fmla="*/ 357544 h 711493"/>
                        <a:gd name="connsiteX4" fmla="*/ 944938 w 1107504"/>
                        <a:gd name="connsiteY4" fmla="*/ 6425 h 711493"/>
                        <a:gd name="connsiteX5" fmla="*/ 1104574 w 1107504"/>
                        <a:gd name="connsiteY5" fmla="*/ 157418 h 711493"/>
                        <a:gd name="connsiteX6" fmla="*/ 1061712 w 1107504"/>
                        <a:gd name="connsiteY6" fmla="*/ 659862 h 711493"/>
                        <a:gd name="connsiteX7" fmla="*/ 985511 w 1107504"/>
                        <a:gd name="connsiteY7" fmla="*/ 662243 h 711493"/>
                        <a:gd name="connsiteX8" fmla="*/ 993462 w 1107504"/>
                        <a:gd name="connsiteY8" fmla="*/ 350814 h 711493"/>
                        <a:gd name="connsiteX9" fmla="*/ 678330 w 1107504"/>
                        <a:gd name="connsiteY9" fmla="*/ 693200 h 711493"/>
                        <a:gd name="connsiteX10" fmla="*/ 182348 w 1107504"/>
                        <a:gd name="connsiteY10" fmla="*/ 596718 h 711493"/>
                        <a:gd name="connsiteX11" fmla="*/ 2292 w 1107504"/>
                        <a:gd name="connsiteY11" fmla="*/ 550821 h 711493"/>
                        <a:gd name="connsiteX0" fmla="*/ 369 w 1105581"/>
                        <a:gd name="connsiteY0" fmla="*/ 550821 h 711493"/>
                        <a:gd name="connsiteX1" fmla="*/ 197011 w 1105581"/>
                        <a:gd name="connsiteY1" fmla="*/ 328602 h 711493"/>
                        <a:gd name="connsiteX2" fmla="*/ 467628 w 1105581"/>
                        <a:gd name="connsiteY2" fmla="*/ 263003 h 711493"/>
                        <a:gd name="connsiteX3" fmla="*/ 726669 w 1105581"/>
                        <a:gd name="connsiteY3" fmla="*/ 357544 h 711493"/>
                        <a:gd name="connsiteX4" fmla="*/ 943015 w 1105581"/>
                        <a:gd name="connsiteY4" fmla="*/ 6425 h 711493"/>
                        <a:gd name="connsiteX5" fmla="*/ 1102651 w 1105581"/>
                        <a:gd name="connsiteY5" fmla="*/ 157418 h 711493"/>
                        <a:gd name="connsiteX6" fmla="*/ 1059789 w 1105581"/>
                        <a:gd name="connsiteY6" fmla="*/ 659862 h 711493"/>
                        <a:gd name="connsiteX7" fmla="*/ 983588 w 1105581"/>
                        <a:gd name="connsiteY7" fmla="*/ 662243 h 711493"/>
                        <a:gd name="connsiteX8" fmla="*/ 991539 w 1105581"/>
                        <a:gd name="connsiteY8" fmla="*/ 350814 h 711493"/>
                        <a:gd name="connsiteX9" fmla="*/ 676407 w 1105581"/>
                        <a:gd name="connsiteY9" fmla="*/ 693200 h 711493"/>
                        <a:gd name="connsiteX10" fmla="*/ 180425 w 1105581"/>
                        <a:gd name="connsiteY10" fmla="*/ 596718 h 711493"/>
                        <a:gd name="connsiteX11" fmla="*/ 369 w 1105581"/>
                        <a:gd name="connsiteY11" fmla="*/ 550821 h 711493"/>
                        <a:gd name="connsiteX0" fmla="*/ 369 w 1105581"/>
                        <a:gd name="connsiteY0" fmla="*/ 550821 h 711493"/>
                        <a:gd name="connsiteX1" fmla="*/ 197011 w 1105581"/>
                        <a:gd name="connsiteY1" fmla="*/ 328602 h 711493"/>
                        <a:gd name="connsiteX2" fmla="*/ 467628 w 1105581"/>
                        <a:gd name="connsiteY2" fmla="*/ 263003 h 711493"/>
                        <a:gd name="connsiteX3" fmla="*/ 726669 w 1105581"/>
                        <a:gd name="connsiteY3" fmla="*/ 357544 h 711493"/>
                        <a:gd name="connsiteX4" fmla="*/ 943015 w 1105581"/>
                        <a:gd name="connsiteY4" fmla="*/ 6425 h 711493"/>
                        <a:gd name="connsiteX5" fmla="*/ 1102651 w 1105581"/>
                        <a:gd name="connsiteY5" fmla="*/ 157418 h 711493"/>
                        <a:gd name="connsiteX6" fmla="*/ 1059789 w 1105581"/>
                        <a:gd name="connsiteY6" fmla="*/ 659862 h 711493"/>
                        <a:gd name="connsiteX7" fmla="*/ 997875 w 1105581"/>
                        <a:gd name="connsiteY7" fmla="*/ 657481 h 711493"/>
                        <a:gd name="connsiteX8" fmla="*/ 991539 w 1105581"/>
                        <a:gd name="connsiteY8" fmla="*/ 350814 h 711493"/>
                        <a:gd name="connsiteX9" fmla="*/ 676407 w 1105581"/>
                        <a:gd name="connsiteY9" fmla="*/ 693200 h 711493"/>
                        <a:gd name="connsiteX10" fmla="*/ 180425 w 1105581"/>
                        <a:gd name="connsiteY10" fmla="*/ 596718 h 711493"/>
                        <a:gd name="connsiteX11" fmla="*/ 369 w 1105581"/>
                        <a:gd name="connsiteY11" fmla="*/ 550821 h 711493"/>
                        <a:gd name="connsiteX0" fmla="*/ 369 w 1105581"/>
                        <a:gd name="connsiteY0" fmla="*/ 550821 h 711493"/>
                        <a:gd name="connsiteX1" fmla="*/ 197011 w 1105581"/>
                        <a:gd name="connsiteY1" fmla="*/ 328602 h 711493"/>
                        <a:gd name="connsiteX2" fmla="*/ 467628 w 1105581"/>
                        <a:gd name="connsiteY2" fmla="*/ 263003 h 711493"/>
                        <a:gd name="connsiteX3" fmla="*/ 726669 w 1105581"/>
                        <a:gd name="connsiteY3" fmla="*/ 357544 h 711493"/>
                        <a:gd name="connsiteX4" fmla="*/ 943015 w 1105581"/>
                        <a:gd name="connsiteY4" fmla="*/ 6425 h 711493"/>
                        <a:gd name="connsiteX5" fmla="*/ 1102651 w 1105581"/>
                        <a:gd name="connsiteY5" fmla="*/ 157418 h 711493"/>
                        <a:gd name="connsiteX6" fmla="*/ 1059789 w 1105581"/>
                        <a:gd name="connsiteY6" fmla="*/ 659862 h 711493"/>
                        <a:gd name="connsiteX7" fmla="*/ 997875 w 1105581"/>
                        <a:gd name="connsiteY7" fmla="*/ 657481 h 711493"/>
                        <a:gd name="connsiteX8" fmla="*/ 991539 w 1105581"/>
                        <a:gd name="connsiteY8" fmla="*/ 350814 h 711493"/>
                        <a:gd name="connsiteX9" fmla="*/ 676407 w 1105581"/>
                        <a:gd name="connsiteY9" fmla="*/ 693200 h 711493"/>
                        <a:gd name="connsiteX10" fmla="*/ 180425 w 1105581"/>
                        <a:gd name="connsiteY10" fmla="*/ 596718 h 711493"/>
                        <a:gd name="connsiteX11" fmla="*/ 369 w 1105581"/>
                        <a:gd name="connsiteY11" fmla="*/ 550821 h 711493"/>
                        <a:gd name="connsiteX0" fmla="*/ 369 w 1105581"/>
                        <a:gd name="connsiteY0" fmla="*/ 550821 h 711493"/>
                        <a:gd name="connsiteX1" fmla="*/ 197011 w 1105581"/>
                        <a:gd name="connsiteY1" fmla="*/ 328602 h 711493"/>
                        <a:gd name="connsiteX2" fmla="*/ 467628 w 1105581"/>
                        <a:gd name="connsiteY2" fmla="*/ 263003 h 711493"/>
                        <a:gd name="connsiteX3" fmla="*/ 726669 w 1105581"/>
                        <a:gd name="connsiteY3" fmla="*/ 357544 h 711493"/>
                        <a:gd name="connsiteX4" fmla="*/ 943015 w 1105581"/>
                        <a:gd name="connsiteY4" fmla="*/ 6425 h 711493"/>
                        <a:gd name="connsiteX5" fmla="*/ 1102651 w 1105581"/>
                        <a:gd name="connsiteY5" fmla="*/ 157418 h 711493"/>
                        <a:gd name="connsiteX6" fmla="*/ 1059789 w 1105581"/>
                        <a:gd name="connsiteY6" fmla="*/ 659862 h 711493"/>
                        <a:gd name="connsiteX7" fmla="*/ 990731 w 1105581"/>
                        <a:gd name="connsiteY7" fmla="*/ 657481 h 711493"/>
                        <a:gd name="connsiteX8" fmla="*/ 991539 w 1105581"/>
                        <a:gd name="connsiteY8" fmla="*/ 350814 h 711493"/>
                        <a:gd name="connsiteX9" fmla="*/ 676407 w 1105581"/>
                        <a:gd name="connsiteY9" fmla="*/ 693200 h 711493"/>
                        <a:gd name="connsiteX10" fmla="*/ 180425 w 1105581"/>
                        <a:gd name="connsiteY10" fmla="*/ 596718 h 711493"/>
                        <a:gd name="connsiteX11" fmla="*/ 369 w 1105581"/>
                        <a:gd name="connsiteY11" fmla="*/ 550821 h 711493"/>
                        <a:gd name="connsiteX0" fmla="*/ 369 w 1105581"/>
                        <a:gd name="connsiteY0" fmla="*/ 550821 h 711493"/>
                        <a:gd name="connsiteX1" fmla="*/ 197011 w 1105581"/>
                        <a:gd name="connsiteY1" fmla="*/ 328602 h 711493"/>
                        <a:gd name="connsiteX2" fmla="*/ 467628 w 1105581"/>
                        <a:gd name="connsiteY2" fmla="*/ 263003 h 711493"/>
                        <a:gd name="connsiteX3" fmla="*/ 726669 w 1105581"/>
                        <a:gd name="connsiteY3" fmla="*/ 357544 h 711493"/>
                        <a:gd name="connsiteX4" fmla="*/ 943015 w 1105581"/>
                        <a:gd name="connsiteY4" fmla="*/ 6425 h 711493"/>
                        <a:gd name="connsiteX5" fmla="*/ 1102651 w 1105581"/>
                        <a:gd name="connsiteY5" fmla="*/ 157418 h 711493"/>
                        <a:gd name="connsiteX6" fmla="*/ 1059789 w 1105581"/>
                        <a:gd name="connsiteY6" fmla="*/ 659862 h 711493"/>
                        <a:gd name="connsiteX7" fmla="*/ 990731 w 1105581"/>
                        <a:gd name="connsiteY7" fmla="*/ 657481 h 711493"/>
                        <a:gd name="connsiteX8" fmla="*/ 991539 w 1105581"/>
                        <a:gd name="connsiteY8" fmla="*/ 350814 h 711493"/>
                        <a:gd name="connsiteX9" fmla="*/ 676407 w 1105581"/>
                        <a:gd name="connsiteY9" fmla="*/ 693200 h 711493"/>
                        <a:gd name="connsiteX10" fmla="*/ 180425 w 1105581"/>
                        <a:gd name="connsiteY10" fmla="*/ 596718 h 711493"/>
                        <a:gd name="connsiteX11" fmla="*/ 369 w 1105581"/>
                        <a:gd name="connsiteY11" fmla="*/ 550821 h 711493"/>
                        <a:gd name="connsiteX0" fmla="*/ 369 w 1105581"/>
                        <a:gd name="connsiteY0" fmla="*/ 550821 h 711493"/>
                        <a:gd name="connsiteX1" fmla="*/ 197011 w 1105581"/>
                        <a:gd name="connsiteY1" fmla="*/ 328602 h 711493"/>
                        <a:gd name="connsiteX2" fmla="*/ 467628 w 1105581"/>
                        <a:gd name="connsiteY2" fmla="*/ 263003 h 711493"/>
                        <a:gd name="connsiteX3" fmla="*/ 726669 w 1105581"/>
                        <a:gd name="connsiteY3" fmla="*/ 357544 h 711493"/>
                        <a:gd name="connsiteX4" fmla="*/ 943015 w 1105581"/>
                        <a:gd name="connsiteY4" fmla="*/ 6425 h 711493"/>
                        <a:gd name="connsiteX5" fmla="*/ 1102651 w 1105581"/>
                        <a:gd name="connsiteY5" fmla="*/ 157418 h 711493"/>
                        <a:gd name="connsiteX6" fmla="*/ 1059789 w 1105581"/>
                        <a:gd name="connsiteY6" fmla="*/ 659862 h 711493"/>
                        <a:gd name="connsiteX7" fmla="*/ 990731 w 1105581"/>
                        <a:gd name="connsiteY7" fmla="*/ 657481 h 711493"/>
                        <a:gd name="connsiteX8" fmla="*/ 991539 w 1105581"/>
                        <a:gd name="connsiteY8" fmla="*/ 350814 h 711493"/>
                        <a:gd name="connsiteX9" fmla="*/ 676407 w 1105581"/>
                        <a:gd name="connsiteY9" fmla="*/ 693200 h 711493"/>
                        <a:gd name="connsiteX10" fmla="*/ 180425 w 1105581"/>
                        <a:gd name="connsiteY10" fmla="*/ 596718 h 711493"/>
                        <a:gd name="connsiteX11" fmla="*/ 369 w 1105581"/>
                        <a:gd name="connsiteY11" fmla="*/ 550821 h 711493"/>
                        <a:gd name="connsiteX0" fmla="*/ 369 w 1121603"/>
                        <a:gd name="connsiteY0" fmla="*/ 550907 h 711579"/>
                        <a:gd name="connsiteX1" fmla="*/ 197011 w 1121603"/>
                        <a:gd name="connsiteY1" fmla="*/ 328688 h 711579"/>
                        <a:gd name="connsiteX2" fmla="*/ 467628 w 1121603"/>
                        <a:gd name="connsiteY2" fmla="*/ 263089 h 711579"/>
                        <a:gd name="connsiteX3" fmla="*/ 726669 w 1121603"/>
                        <a:gd name="connsiteY3" fmla="*/ 357630 h 711579"/>
                        <a:gd name="connsiteX4" fmla="*/ 943015 w 1121603"/>
                        <a:gd name="connsiteY4" fmla="*/ 6511 h 711579"/>
                        <a:gd name="connsiteX5" fmla="*/ 1119320 w 1121603"/>
                        <a:gd name="connsiteY5" fmla="*/ 155123 h 711579"/>
                        <a:gd name="connsiteX6" fmla="*/ 1059789 w 1121603"/>
                        <a:gd name="connsiteY6" fmla="*/ 659948 h 711579"/>
                        <a:gd name="connsiteX7" fmla="*/ 990731 w 1121603"/>
                        <a:gd name="connsiteY7" fmla="*/ 657567 h 711579"/>
                        <a:gd name="connsiteX8" fmla="*/ 991539 w 1121603"/>
                        <a:gd name="connsiteY8" fmla="*/ 350900 h 711579"/>
                        <a:gd name="connsiteX9" fmla="*/ 676407 w 1121603"/>
                        <a:gd name="connsiteY9" fmla="*/ 693286 h 711579"/>
                        <a:gd name="connsiteX10" fmla="*/ 180425 w 1121603"/>
                        <a:gd name="connsiteY10" fmla="*/ 596804 h 711579"/>
                        <a:gd name="connsiteX11" fmla="*/ 369 w 1121603"/>
                        <a:gd name="connsiteY11" fmla="*/ 550907 h 711579"/>
                        <a:gd name="connsiteX0" fmla="*/ 369 w 1121603"/>
                        <a:gd name="connsiteY0" fmla="*/ 550587 h 711259"/>
                        <a:gd name="connsiteX1" fmla="*/ 197011 w 1121603"/>
                        <a:gd name="connsiteY1" fmla="*/ 328368 h 711259"/>
                        <a:gd name="connsiteX2" fmla="*/ 467628 w 1121603"/>
                        <a:gd name="connsiteY2" fmla="*/ 262769 h 711259"/>
                        <a:gd name="connsiteX3" fmla="*/ 726669 w 1121603"/>
                        <a:gd name="connsiteY3" fmla="*/ 357310 h 711259"/>
                        <a:gd name="connsiteX4" fmla="*/ 943015 w 1121603"/>
                        <a:gd name="connsiteY4" fmla="*/ 6191 h 711259"/>
                        <a:gd name="connsiteX5" fmla="*/ 1119320 w 1121603"/>
                        <a:gd name="connsiteY5" fmla="*/ 154803 h 711259"/>
                        <a:gd name="connsiteX6" fmla="*/ 1059789 w 1121603"/>
                        <a:gd name="connsiteY6" fmla="*/ 659628 h 711259"/>
                        <a:gd name="connsiteX7" fmla="*/ 990731 w 1121603"/>
                        <a:gd name="connsiteY7" fmla="*/ 657247 h 711259"/>
                        <a:gd name="connsiteX8" fmla="*/ 991539 w 1121603"/>
                        <a:gd name="connsiteY8" fmla="*/ 350580 h 711259"/>
                        <a:gd name="connsiteX9" fmla="*/ 676407 w 1121603"/>
                        <a:gd name="connsiteY9" fmla="*/ 692966 h 711259"/>
                        <a:gd name="connsiteX10" fmla="*/ 180425 w 1121603"/>
                        <a:gd name="connsiteY10" fmla="*/ 596484 h 711259"/>
                        <a:gd name="connsiteX11" fmla="*/ 369 w 1121603"/>
                        <a:gd name="connsiteY11" fmla="*/ 550587 h 711259"/>
                        <a:gd name="connsiteX0" fmla="*/ 369 w 1121933"/>
                        <a:gd name="connsiteY0" fmla="*/ 550587 h 711259"/>
                        <a:gd name="connsiteX1" fmla="*/ 197011 w 1121933"/>
                        <a:gd name="connsiteY1" fmla="*/ 328368 h 711259"/>
                        <a:gd name="connsiteX2" fmla="*/ 467628 w 1121933"/>
                        <a:gd name="connsiteY2" fmla="*/ 262769 h 711259"/>
                        <a:gd name="connsiteX3" fmla="*/ 726669 w 1121933"/>
                        <a:gd name="connsiteY3" fmla="*/ 357310 h 711259"/>
                        <a:gd name="connsiteX4" fmla="*/ 943015 w 1121933"/>
                        <a:gd name="connsiteY4" fmla="*/ 6191 h 711259"/>
                        <a:gd name="connsiteX5" fmla="*/ 1119320 w 1121933"/>
                        <a:gd name="connsiteY5" fmla="*/ 154803 h 711259"/>
                        <a:gd name="connsiteX6" fmla="*/ 1069314 w 1121933"/>
                        <a:gd name="connsiteY6" fmla="*/ 662009 h 711259"/>
                        <a:gd name="connsiteX7" fmla="*/ 990731 w 1121933"/>
                        <a:gd name="connsiteY7" fmla="*/ 657247 h 711259"/>
                        <a:gd name="connsiteX8" fmla="*/ 991539 w 1121933"/>
                        <a:gd name="connsiteY8" fmla="*/ 350580 h 711259"/>
                        <a:gd name="connsiteX9" fmla="*/ 676407 w 1121933"/>
                        <a:gd name="connsiteY9" fmla="*/ 692966 h 711259"/>
                        <a:gd name="connsiteX10" fmla="*/ 180425 w 1121933"/>
                        <a:gd name="connsiteY10" fmla="*/ 596484 h 711259"/>
                        <a:gd name="connsiteX11" fmla="*/ 369 w 1121933"/>
                        <a:gd name="connsiteY11" fmla="*/ 550587 h 711259"/>
                        <a:gd name="connsiteX0" fmla="*/ 369 w 1121933"/>
                        <a:gd name="connsiteY0" fmla="*/ 550587 h 711259"/>
                        <a:gd name="connsiteX1" fmla="*/ 197011 w 1121933"/>
                        <a:gd name="connsiteY1" fmla="*/ 328368 h 711259"/>
                        <a:gd name="connsiteX2" fmla="*/ 467628 w 1121933"/>
                        <a:gd name="connsiteY2" fmla="*/ 262769 h 711259"/>
                        <a:gd name="connsiteX3" fmla="*/ 726669 w 1121933"/>
                        <a:gd name="connsiteY3" fmla="*/ 357310 h 711259"/>
                        <a:gd name="connsiteX4" fmla="*/ 964446 w 1121933"/>
                        <a:gd name="connsiteY4" fmla="*/ 6191 h 711259"/>
                        <a:gd name="connsiteX5" fmla="*/ 1119320 w 1121933"/>
                        <a:gd name="connsiteY5" fmla="*/ 154803 h 711259"/>
                        <a:gd name="connsiteX6" fmla="*/ 1069314 w 1121933"/>
                        <a:gd name="connsiteY6" fmla="*/ 662009 h 711259"/>
                        <a:gd name="connsiteX7" fmla="*/ 990731 w 1121933"/>
                        <a:gd name="connsiteY7" fmla="*/ 657247 h 711259"/>
                        <a:gd name="connsiteX8" fmla="*/ 991539 w 1121933"/>
                        <a:gd name="connsiteY8" fmla="*/ 350580 h 711259"/>
                        <a:gd name="connsiteX9" fmla="*/ 676407 w 1121933"/>
                        <a:gd name="connsiteY9" fmla="*/ 692966 h 711259"/>
                        <a:gd name="connsiteX10" fmla="*/ 180425 w 1121933"/>
                        <a:gd name="connsiteY10" fmla="*/ 596484 h 711259"/>
                        <a:gd name="connsiteX11" fmla="*/ 369 w 1121933"/>
                        <a:gd name="connsiteY11" fmla="*/ 550587 h 711259"/>
                        <a:gd name="connsiteX0" fmla="*/ 369 w 1121933"/>
                        <a:gd name="connsiteY0" fmla="*/ 545956 h 706628"/>
                        <a:gd name="connsiteX1" fmla="*/ 197011 w 1121933"/>
                        <a:gd name="connsiteY1" fmla="*/ 323737 h 706628"/>
                        <a:gd name="connsiteX2" fmla="*/ 467628 w 1121933"/>
                        <a:gd name="connsiteY2" fmla="*/ 258138 h 706628"/>
                        <a:gd name="connsiteX3" fmla="*/ 726669 w 1121933"/>
                        <a:gd name="connsiteY3" fmla="*/ 352679 h 706628"/>
                        <a:gd name="connsiteX4" fmla="*/ 964446 w 1121933"/>
                        <a:gd name="connsiteY4" fmla="*/ 1560 h 706628"/>
                        <a:gd name="connsiteX5" fmla="*/ 1119320 w 1121933"/>
                        <a:gd name="connsiteY5" fmla="*/ 150172 h 706628"/>
                        <a:gd name="connsiteX6" fmla="*/ 1069314 w 1121933"/>
                        <a:gd name="connsiteY6" fmla="*/ 657378 h 706628"/>
                        <a:gd name="connsiteX7" fmla="*/ 990731 w 1121933"/>
                        <a:gd name="connsiteY7" fmla="*/ 652616 h 706628"/>
                        <a:gd name="connsiteX8" fmla="*/ 991539 w 1121933"/>
                        <a:gd name="connsiteY8" fmla="*/ 345949 h 706628"/>
                        <a:gd name="connsiteX9" fmla="*/ 676407 w 1121933"/>
                        <a:gd name="connsiteY9" fmla="*/ 688335 h 706628"/>
                        <a:gd name="connsiteX10" fmla="*/ 180425 w 1121933"/>
                        <a:gd name="connsiteY10" fmla="*/ 591853 h 706628"/>
                        <a:gd name="connsiteX11" fmla="*/ 369 w 1121933"/>
                        <a:gd name="connsiteY11" fmla="*/ 545956 h 706628"/>
                        <a:gd name="connsiteX0" fmla="*/ 369 w 1091199"/>
                        <a:gd name="connsiteY0" fmla="*/ 545721 h 706393"/>
                        <a:gd name="connsiteX1" fmla="*/ 197011 w 1091199"/>
                        <a:gd name="connsiteY1" fmla="*/ 323502 h 706393"/>
                        <a:gd name="connsiteX2" fmla="*/ 467628 w 1091199"/>
                        <a:gd name="connsiteY2" fmla="*/ 257903 h 706393"/>
                        <a:gd name="connsiteX3" fmla="*/ 726669 w 1091199"/>
                        <a:gd name="connsiteY3" fmla="*/ 352444 h 706393"/>
                        <a:gd name="connsiteX4" fmla="*/ 964446 w 1091199"/>
                        <a:gd name="connsiteY4" fmla="*/ 1325 h 706393"/>
                        <a:gd name="connsiteX5" fmla="*/ 1085983 w 1091199"/>
                        <a:gd name="connsiteY5" fmla="*/ 176130 h 706393"/>
                        <a:gd name="connsiteX6" fmla="*/ 1069314 w 1091199"/>
                        <a:gd name="connsiteY6" fmla="*/ 657143 h 706393"/>
                        <a:gd name="connsiteX7" fmla="*/ 990731 w 1091199"/>
                        <a:gd name="connsiteY7" fmla="*/ 652381 h 706393"/>
                        <a:gd name="connsiteX8" fmla="*/ 991539 w 1091199"/>
                        <a:gd name="connsiteY8" fmla="*/ 345714 h 706393"/>
                        <a:gd name="connsiteX9" fmla="*/ 676407 w 1091199"/>
                        <a:gd name="connsiteY9" fmla="*/ 688100 h 706393"/>
                        <a:gd name="connsiteX10" fmla="*/ 180425 w 1091199"/>
                        <a:gd name="connsiteY10" fmla="*/ 591618 h 706393"/>
                        <a:gd name="connsiteX11" fmla="*/ 369 w 1091199"/>
                        <a:gd name="connsiteY11" fmla="*/ 545721 h 706393"/>
                        <a:gd name="connsiteX0" fmla="*/ 369 w 1112848"/>
                        <a:gd name="connsiteY0" fmla="*/ 545738 h 706410"/>
                        <a:gd name="connsiteX1" fmla="*/ 197011 w 1112848"/>
                        <a:gd name="connsiteY1" fmla="*/ 323519 h 706410"/>
                        <a:gd name="connsiteX2" fmla="*/ 467628 w 1112848"/>
                        <a:gd name="connsiteY2" fmla="*/ 257920 h 706410"/>
                        <a:gd name="connsiteX3" fmla="*/ 726669 w 1112848"/>
                        <a:gd name="connsiteY3" fmla="*/ 352461 h 706410"/>
                        <a:gd name="connsiteX4" fmla="*/ 964446 w 1112848"/>
                        <a:gd name="connsiteY4" fmla="*/ 1342 h 706410"/>
                        <a:gd name="connsiteX5" fmla="*/ 1109795 w 1112848"/>
                        <a:gd name="connsiteY5" fmla="*/ 173766 h 706410"/>
                        <a:gd name="connsiteX6" fmla="*/ 1069314 w 1112848"/>
                        <a:gd name="connsiteY6" fmla="*/ 657160 h 706410"/>
                        <a:gd name="connsiteX7" fmla="*/ 990731 w 1112848"/>
                        <a:gd name="connsiteY7" fmla="*/ 652398 h 706410"/>
                        <a:gd name="connsiteX8" fmla="*/ 991539 w 1112848"/>
                        <a:gd name="connsiteY8" fmla="*/ 345731 h 706410"/>
                        <a:gd name="connsiteX9" fmla="*/ 676407 w 1112848"/>
                        <a:gd name="connsiteY9" fmla="*/ 688117 h 706410"/>
                        <a:gd name="connsiteX10" fmla="*/ 180425 w 1112848"/>
                        <a:gd name="connsiteY10" fmla="*/ 591635 h 706410"/>
                        <a:gd name="connsiteX11" fmla="*/ 369 w 1112848"/>
                        <a:gd name="connsiteY11" fmla="*/ 545738 h 706410"/>
                        <a:gd name="connsiteX0" fmla="*/ 369 w 1110877"/>
                        <a:gd name="connsiteY0" fmla="*/ 545738 h 706410"/>
                        <a:gd name="connsiteX1" fmla="*/ 197011 w 1110877"/>
                        <a:gd name="connsiteY1" fmla="*/ 323519 h 706410"/>
                        <a:gd name="connsiteX2" fmla="*/ 467628 w 1110877"/>
                        <a:gd name="connsiteY2" fmla="*/ 257920 h 706410"/>
                        <a:gd name="connsiteX3" fmla="*/ 726669 w 1110877"/>
                        <a:gd name="connsiteY3" fmla="*/ 352461 h 706410"/>
                        <a:gd name="connsiteX4" fmla="*/ 964446 w 1110877"/>
                        <a:gd name="connsiteY4" fmla="*/ 1342 h 706410"/>
                        <a:gd name="connsiteX5" fmla="*/ 1109795 w 1110877"/>
                        <a:gd name="connsiteY5" fmla="*/ 173766 h 706410"/>
                        <a:gd name="connsiteX6" fmla="*/ 1069314 w 1110877"/>
                        <a:gd name="connsiteY6" fmla="*/ 657160 h 706410"/>
                        <a:gd name="connsiteX7" fmla="*/ 990731 w 1110877"/>
                        <a:gd name="connsiteY7" fmla="*/ 652398 h 706410"/>
                        <a:gd name="connsiteX8" fmla="*/ 991539 w 1110877"/>
                        <a:gd name="connsiteY8" fmla="*/ 345731 h 706410"/>
                        <a:gd name="connsiteX9" fmla="*/ 676407 w 1110877"/>
                        <a:gd name="connsiteY9" fmla="*/ 688117 h 706410"/>
                        <a:gd name="connsiteX10" fmla="*/ 180425 w 1110877"/>
                        <a:gd name="connsiteY10" fmla="*/ 591635 h 706410"/>
                        <a:gd name="connsiteX11" fmla="*/ 369 w 1110877"/>
                        <a:gd name="connsiteY11" fmla="*/ 545738 h 706410"/>
                        <a:gd name="connsiteX0" fmla="*/ 369 w 1110877"/>
                        <a:gd name="connsiteY0" fmla="*/ 545757 h 706429"/>
                        <a:gd name="connsiteX1" fmla="*/ 197011 w 1110877"/>
                        <a:gd name="connsiteY1" fmla="*/ 323538 h 706429"/>
                        <a:gd name="connsiteX2" fmla="*/ 467628 w 1110877"/>
                        <a:gd name="connsiteY2" fmla="*/ 257939 h 706429"/>
                        <a:gd name="connsiteX3" fmla="*/ 726669 w 1110877"/>
                        <a:gd name="connsiteY3" fmla="*/ 352480 h 706429"/>
                        <a:gd name="connsiteX4" fmla="*/ 964446 w 1110877"/>
                        <a:gd name="connsiteY4" fmla="*/ 1361 h 706429"/>
                        <a:gd name="connsiteX5" fmla="*/ 1109795 w 1110877"/>
                        <a:gd name="connsiteY5" fmla="*/ 173785 h 706429"/>
                        <a:gd name="connsiteX6" fmla="*/ 1069314 w 1110877"/>
                        <a:gd name="connsiteY6" fmla="*/ 657179 h 706429"/>
                        <a:gd name="connsiteX7" fmla="*/ 990731 w 1110877"/>
                        <a:gd name="connsiteY7" fmla="*/ 652417 h 706429"/>
                        <a:gd name="connsiteX8" fmla="*/ 991539 w 1110877"/>
                        <a:gd name="connsiteY8" fmla="*/ 345750 h 706429"/>
                        <a:gd name="connsiteX9" fmla="*/ 676407 w 1110877"/>
                        <a:gd name="connsiteY9" fmla="*/ 688136 h 706429"/>
                        <a:gd name="connsiteX10" fmla="*/ 180425 w 1110877"/>
                        <a:gd name="connsiteY10" fmla="*/ 591654 h 706429"/>
                        <a:gd name="connsiteX11" fmla="*/ 369 w 1110877"/>
                        <a:gd name="connsiteY11" fmla="*/ 545757 h 706429"/>
                        <a:gd name="connsiteX0" fmla="*/ 369 w 1110877"/>
                        <a:gd name="connsiteY0" fmla="*/ 545858 h 706530"/>
                        <a:gd name="connsiteX1" fmla="*/ 197011 w 1110877"/>
                        <a:gd name="connsiteY1" fmla="*/ 323639 h 706530"/>
                        <a:gd name="connsiteX2" fmla="*/ 467628 w 1110877"/>
                        <a:gd name="connsiteY2" fmla="*/ 258040 h 706530"/>
                        <a:gd name="connsiteX3" fmla="*/ 726669 w 1110877"/>
                        <a:gd name="connsiteY3" fmla="*/ 352581 h 706530"/>
                        <a:gd name="connsiteX4" fmla="*/ 964446 w 1110877"/>
                        <a:gd name="connsiteY4" fmla="*/ 1462 h 706530"/>
                        <a:gd name="connsiteX5" fmla="*/ 1109795 w 1110877"/>
                        <a:gd name="connsiteY5" fmla="*/ 173886 h 706530"/>
                        <a:gd name="connsiteX6" fmla="*/ 1069314 w 1110877"/>
                        <a:gd name="connsiteY6" fmla="*/ 657280 h 706530"/>
                        <a:gd name="connsiteX7" fmla="*/ 990731 w 1110877"/>
                        <a:gd name="connsiteY7" fmla="*/ 652518 h 706530"/>
                        <a:gd name="connsiteX8" fmla="*/ 991539 w 1110877"/>
                        <a:gd name="connsiteY8" fmla="*/ 345851 h 706530"/>
                        <a:gd name="connsiteX9" fmla="*/ 676407 w 1110877"/>
                        <a:gd name="connsiteY9" fmla="*/ 688237 h 706530"/>
                        <a:gd name="connsiteX10" fmla="*/ 180425 w 1110877"/>
                        <a:gd name="connsiteY10" fmla="*/ 591755 h 706530"/>
                        <a:gd name="connsiteX11" fmla="*/ 369 w 1110877"/>
                        <a:gd name="connsiteY11" fmla="*/ 545858 h 706530"/>
                        <a:gd name="connsiteX0" fmla="*/ 369 w 1110877"/>
                        <a:gd name="connsiteY0" fmla="*/ 545795 h 706467"/>
                        <a:gd name="connsiteX1" fmla="*/ 197011 w 1110877"/>
                        <a:gd name="connsiteY1" fmla="*/ 323576 h 706467"/>
                        <a:gd name="connsiteX2" fmla="*/ 467628 w 1110877"/>
                        <a:gd name="connsiteY2" fmla="*/ 257977 h 706467"/>
                        <a:gd name="connsiteX3" fmla="*/ 726669 w 1110877"/>
                        <a:gd name="connsiteY3" fmla="*/ 352518 h 706467"/>
                        <a:gd name="connsiteX4" fmla="*/ 964446 w 1110877"/>
                        <a:gd name="connsiteY4" fmla="*/ 1399 h 706467"/>
                        <a:gd name="connsiteX5" fmla="*/ 1109795 w 1110877"/>
                        <a:gd name="connsiteY5" fmla="*/ 180967 h 706467"/>
                        <a:gd name="connsiteX6" fmla="*/ 1069314 w 1110877"/>
                        <a:gd name="connsiteY6" fmla="*/ 657217 h 706467"/>
                        <a:gd name="connsiteX7" fmla="*/ 990731 w 1110877"/>
                        <a:gd name="connsiteY7" fmla="*/ 652455 h 706467"/>
                        <a:gd name="connsiteX8" fmla="*/ 991539 w 1110877"/>
                        <a:gd name="connsiteY8" fmla="*/ 345788 h 706467"/>
                        <a:gd name="connsiteX9" fmla="*/ 676407 w 1110877"/>
                        <a:gd name="connsiteY9" fmla="*/ 688174 h 706467"/>
                        <a:gd name="connsiteX10" fmla="*/ 180425 w 1110877"/>
                        <a:gd name="connsiteY10" fmla="*/ 591692 h 706467"/>
                        <a:gd name="connsiteX11" fmla="*/ 369 w 1110877"/>
                        <a:gd name="connsiteY11" fmla="*/ 545795 h 706467"/>
                        <a:gd name="connsiteX0" fmla="*/ 369 w 1116970"/>
                        <a:gd name="connsiteY0" fmla="*/ 545795 h 706467"/>
                        <a:gd name="connsiteX1" fmla="*/ 197011 w 1116970"/>
                        <a:gd name="connsiteY1" fmla="*/ 323576 h 706467"/>
                        <a:gd name="connsiteX2" fmla="*/ 467628 w 1116970"/>
                        <a:gd name="connsiteY2" fmla="*/ 257977 h 706467"/>
                        <a:gd name="connsiteX3" fmla="*/ 726669 w 1116970"/>
                        <a:gd name="connsiteY3" fmla="*/ 352518 h 706467"/>
                        <a:gd name="connsiteX4" fmla="*/ 964446 w 1116970"/>
                        <a:gd name="connsiteY4" fmla="*/ 1399 h 706467"/>
                        <a:gd name="connsiteX5" fmla="*/ 1109795 w 1116970"/>
                        <a:gd name="connsiteY5" fmla="*/ 180967 h 706467"/>
                        <a:gd name="connsiteX6" fmla="*/ 1069314 w 1116970"/>
                        <a:gd name="connsiteY6" fmla="*/ 657217 h 706467"/>
                        <a:gd name="connsiteX7" fmla="*/ 990731 w 1116970"/>
                        <a:gd name="connsiteY7" fmla="*/ 652455 h 706467"/>
                        <a:gd name="connsiteX8" fmla="*/ 991539 w 1116970"/>
                        <a:gd name="connsiteY8" fmla="*/ 345788 h 706467"/>
                        <a:gd name="connsiteX9" fmla="*/ 676407 w 1116970"/>
                        <a:gd name="connsiteY9" fmla="*/ 688174 h 706467"/>
                        <a:gd name="connsiteX10" fmla="*/ 180425 w 1116970"/>
                        <a:gd name="connsiteY10" fmla="*/ 591692 h 706467"/>
                        <a:gd name="connsiteX11" fmla="*/ 369 w 1116970"/>
                        <a:gd name="connsiteY11" fmla="*/ 545795 h 706467"/>
                        <a:gd name="connsiteX0" fmla="*/ 369 w 1116970"/>
                        <a:gd name="connsiteY0" fmla="*/ 545795 h 706467"/>
                        <a:gd name="connsiteX1" fmla="*/ 197011 w 1116970"/>
                        <a:gd name="connsiteY1" fmla="*/ 323576 h 706467"/>
                        <a:gd name="connsiteX2" fmla="*/ 467628 w 1116970"/>
                        <a:gd name="connsiteY2" fmla="*/ 257977 h 706467"/>
                        <a:gd name="connsiteX3" fmla="*/ 726669 w 1116970"/>
                        <a:gd name="connsiteY3" fmla="*/ 352518 h 706467"/>
                        <a:gd name="connsiteX4" fmla="*/ 964446 w 1116970"/>
                        <a:gd name="connsiteY4" fmla="*/ 1399 h 706467"/>
                        <a:gd name="connsiteX5" fmla="*/ 1109795 w 1116970"/>
                        <a:gd name="connsiteY5" fmla="*/ 180967 h 706467"/>
                        <a:gd name="connsiteX6" fmla="*/ 1069314 w 1116970"/>
                        <a:gd name="connsiteY6" fmla="*/ 657217 h 706467"/>
                        <a:gd name="connsiteX7" fmla="*/ 990731 w 1116970"/>
                        <a:gd name="connsiteY7" fmla="*/ 652455 h 706467"/>
                        <a:gd name="connsiteX8" fmla="*/ 991539 w 1116970"/>
                        <a:gd name="connsiteY8" fmla="*/ 345788 h 706467"/>
                        <a:gd name="connsiteX9" fmla="*/ 676407 w 1116970"/>
                        <a:gd name="connsiteY9" fmla="*/ 688174 h 706467"/>
                        <a:gd name="connsiteX10" fmla="*/ 180425 w 1116970"/>
                        <a:gd name="connsiteY10" fmla="*/ 591692 h 706467"/>
                        <a:gd name="connsiteX11" fmla="*/ 369 w 1116970"/>
                        <a:gd name="connsiteY11" fmla="*/ 545795 h 706467"/>
                        <a:gd name="connsiteX0" fmla="*/ 369 w 1116970"/>
                        <a:gd name="connsiteY0" fmla="*/ 545795 h 706467"/>
                        <a:gd name="connsiteX1" fmla="*/ 197011 w 1116970"/>
                        <a:gd name="connsiteY1" fmla="*/ 323576 h 706467"/>
                        <a:gd name="connsiteX2" fmla="*/ 467628 w 1116970"/>
                        <a:gd name="connsiteY2" fmla="*/ 257977 h 706467"/>
                        <a:gd name="connsiteX3" fmla="*/ 726669 w 1116970"/>
                        <a:gd name="connsiteY3" fmla="*/ 352518 h 706467"/>
                        <a:gd name="connsiteX4" fmla="*/ 964446 w 1116970"/>
                        <a:gd name="connsiteY4" fmla="*/ 1399 h 706467"/>
                        <a:gd name="connsiteX5" fmla="*/ 1109795 w 1116970"/>
                        <a:gd name="connsiteY5" fmla="*/ 180967 h 706467"/>
                        <a:gd name="connsiteX6" fmla="*/ 1069314 w 1116970"/>
                        <a:gd name="connsiteY6" fmla="*/ 657217 h 706467"/>
                        <a:gd name="connsiteX7" fmla="*/ 990731 w 1116970"/>
                        <a:gd name="connsiteY7" fmla="*/ 652455 h 706467"/>
                        <a:gd name="connsiteX8" fmla="*/ 991539 w 1116970"/>
                        <a:gd name="connsiteY8" fmla="*/ 345788 h 706467"/>
                        <a:gd name="connsiteX9" fmla="*/ 676407 w 1116970"/>
                        <a:gd name="connsiteY9" fmla="*/ 688174 h 706467"/>
                        <a:gd name="connsiteX10" fmla="*/ 180425 w 1116970"/>
                        <a:gd name="connsiteY10" fmla="*/ 591692 h 706467"/>
                        <a:gd name="connsiteX11" fmla="*/ 369 w 1116970"/>
                        <a:gd name="connsiteY11" fmla="*/ 545795 h 706467"/>
                        <a:gd name="connsiteX0" fmla="*/ 389 w 1116990"/>
                        <a:gd name="connsiteY0" fmla="*/ 545795 h 715044"/>
                        <a:gd name="connsiteX1" fmla="*/ 197031 w 1116990"/>
                        <a:gd name="connsiteY1" fmla="*/ 323576 h 715044"/>
                        <a:gd name="connsiteX2" fmla="*/ 467648 w 1116990"/>
                        <a:gd name="connsiteY2" fmla="*/ 257977 h 715044"/>
                        <a:gd name="connsiteX3" fmla="*/ 726689 w 1116990"/>
                        <a:gd name="connsiteY3" fmla="*/ 352518 h 715044"/>
                        <a:gd name="connsiteX4" fmla="*/ 964466 w 1116990"/>
                        <a:gd name="connsiteY4" fmla="*/ 1399 h 715044"/>
                        <a:gd name="connsiteX5" fmla="*/ 1109815 w 1116990"/>
                        <a:gd name="connsiteY5" fmla="*/ 180967 h 715044"/>
                        <a:gd name="connsiteX6" fmla="*/ 1069334 w 1116990"/>
                        <a:gd name="connsiteY6" fmla="*/ 657217 h 715044"/>
                        <a:gd name="connsiteX7" fmla="*/ 990751 w 1116990"/>
                        <a:gd name="connsiteY7" fmla="*/ 652455 h 715044"/>
                        <a:gd name="connsiteX8" fmla="*/ 991559 w 1116990"/>
                        <a:gd name="connsiteY8" fmla="*/ 345788 h 715044"/>
                        <a:gd name="connsiteX9" fmla="*/ 676427 w 1116990"/>
                        <a:gd name="connsiteY9" fmla="*/ 688174 h 715044"/>
                        <a:gd name="connsiteX10" fmla="*/ 172454 w 1116990"/>
                        <a:gd name="connsiteY10" fmla="*/ 623655 h 715044"/>
                        <a:gd name="connsiteX11" fmla="*/ 389 w 1116990"/>
                        <a:gd name="connsiteY11" fmla="*/ 545795 h 715044"/>
                        <a:gd name="connsiteX0" fmla="*/ 389 w 1116990"/>
                        <a:gd name="connsiteY0" fmla="*/ 545795 h 698053"/>
                        <a:gd name="connsiteX1" fmla="*/ 197031 w 1116990"/>
                        <a:gd name="connsiteY1" fmla="*/ 323576 h 698053"/>
                        <a:gd name="connsiteX2" fmla="*/ 467648 w 1116990"/>
                        <a:gd name="connsiteY2" fmla="*/ 257977 h 698053"/>
                        <a:gd name="connsiteX3" fmla="*/ 726689 w 1116990"/>
                        <a:gd name="connsiteY3" fmla="*/ 352518 h 698053"/>
                        <a:gd name="connsiteX4" fmla="*/ 964466 w 1116990"/>
                        <a:gd name="connsiteY4" fmla="*/ 1399 h 698053"/>
                        <a:gd name="connsiteX5" fmla="*/ 1109815 w 1116990"/>
                        <a:gd name="connsiteY5" fmla="*/ 180967 h 698053"/>
                        <a:gd name="connsiteX6" fmla="*/ 1069334 w 1116990"/>
                        <a:gd name="connsiteY6" fmla="*/ 657217 h 698053"/>
                        <a:gd name="connsiteX7" fmla="*/ 990751 w 1116990"/>
                        <a:gd name="connsiteY7" fmla="*/ 652455 h 698053"/>
                        <a:gd name="connsiteX8" fmla="*/ 991559 w 1116990"/>
                        <a:gd name="connsiteY8" fmla="*/ 345788 h 698053"/>
                        <a:gd name="connsiteX9" fmla="*/ 676427 w 1116990"/>
                        <a:gd name="connsiteY9" fmla="*/ 688174 h 698053"/>
                        <a:gd name="connsiteX10" fmla="*/ 172454 w 1116990"/>
                        <a:gd name="connsiteY10" fmla="*/ 623655 h 698053"/>
                        <a:gd name="connsiteX11" fmla="*/ 389 w 1116990"/>
                        <a:gd name="connsiteY11" fmla="*/ 545795 h 698053"/>
                        <a:gd name="connsiteX0" fmla="*/ 389 w 1117814"/>
                        <a:gd name="connsiteY0" fmla="*/ 545795 h 698053"/>
                        <a:gd name="connsiteX1" fmla="*/ 197031 w 1117814"/>
                        <a:gd name="connsiteY1" fmla="*/ 323576 h 698053"/>
                        <a:gd name="connsiteX2" fmla="*/ 467648 w 1117814"/>
                        <a:gd name="connsiteY2" fmla="*/ 257977 h 698053"/>
                        <a:gd name="connsiteX3" fmla="*/ 726689 w 1117814"/>
                        <a:gd name="connsiteY3" fmla="*/ 352518 h 698053"/>
                        <a:gd name="connsiteX4" fmla="*/ 964466 w 1117814"/>
                        <a:gd name="connsiteY4" fmla="*/ 1399 h 698053"/>
                        <a:gd name="connsiteX5" fmla="*/ 1109815 w 1117814"/>
                        <a:gd name="connsiteY5" fmla="*/ 180967 h 698053"/>
                        <a:gd name="connsiteX6" fmla="*/ 1077327 w 1117814"/>
                        <a:gd name="connsiteY6" fmla="*/ 697173 h 698053"/>
                        <a:gd name="connsiteX7" fmla="*/ 990751 w 1117814"/>
                        <a:gd name="connsiteY7" fmla="*/ 652455 h 698053"/>
                        <a:gd name="connsiteX8" fmla="*/ 991559 w 1117814"/>
                        <a:gd name="connsiteY8" fmla="*/ 345788 h 698053"/>
                        <a:gd name="connsiteX9" fmla="*/ 676427 w 1117814"/>
                        <a:gd name="connsiteY9" fmla="*/ 688174 h 698053"/>
                        <a:gd name="connsiteX10" fmla="*/ 172454 w 1117814"/>
                        <a:gd name="connsiteY10" fmla="*/ 623655 h 698053"/>
                        <a:gd name="connsiteX11" fmla="*/ 389 w 1117814"/>
                        <a:gd name="connsiteY11" fmla="*/ 545795 h 698053"/>
                        <a:gd name="connsiteX0" fmla="*/ 389 w 1117814"/>
                        <a:gd name="connsiteY0" fmla="*/ 545795 h 698053"/>
                        <a:gd name="connsiteX1" fmla="*/ 197031 w 1117814"/>
                        <a:gd name="connsiteY1" fmla="*/ 323576 h 698053"/>
                        <a:gd name="connsiteX2" fmla="*/ 467648 w 1117814"/>
                        <a:gd name="connsiteY2" fmla="*/ 257977 h 698053"/>
                        <a:gd name="connsiteX3" fmla="*/ 726689 w 1117814"/>
                        <a:gd name="connsiteY3" fmla="*/ 352518 h 698053"/>
                        <a:gd name="connsiteX4" fmla="*/ 964466 w 1117814"/>
                        <a:gd name="connsiteY4" fmla="*/ 1399 h 698053"/>
                        <a:gd name="connsiteX5" fmla="*/ 1109815 w 1117814"/>
                        <a:gd name="connsiteY5" fmla="*/ 180967 h 698053"/>
                        <a:gd name="connsiteX6" fmla="*/ 1077327 w 1117814"/>
                        <a:gd name="connsiteY6" fmla="*/ 697173 h 698053"/>
                        <a:gd name="connsiteX7" fmla="*/ 998744 w 1117814"/>
                        <a:gd name="connsiteY7" fmla="*/ 676429 h 698053"/>
                        <a:gd name="connsiteX8" fmla="*/ 991559 w 1117814"/>
                        <a:gd name="connsiteY8" fmla="*/ 345788 h 698053"/>
                        <a:gd name="connsiteX9" fmla="*/ 676427 w 1117814"/>
                        <a:gd name="connsiteY9" fmla="*/ 688174 h 698053"/>
                        <a:gd name="connsiteX10" fmla="*/ 172454 w 1117814"/>
                        <a:gd name="connsiteY10" fmla="*/ 623655 h 698053"/>
                        <a:gd name="connsiteX11" fmla="*/ 389 w 1117814"/>
                        <a:gd name="connsiteY11" fmla="*/ 545795 h 698053"/>
                        <a:gd name="connsiteX0" fmla="*/ 332 w 1141729"/>
                        <a:gd name="connsiteY0" fmla="*/ 593742 h 698053"/>
                        <a:gd name="connsiteX1" fmla="*/ 220946 w 1141729"/>
                        <a:gd name="connsiteY1" fmla="*/ 323576 h 698053"/>
                        <a:gd name="connsiteX2" fmla="*/ 491563 w 1141729"/>
                        <a:gd name="connsiteY2" fmla="*/ 257977 h 698053"/>
                        <a:gd name="connsiteX3" fmla="*/ 750604 w 1141729"/>
                        <a:gd name="connsiteY3" fmla="*/ 352518 h 698053"/>
                        <a:gd name="connsiteX4" fmla="*/ 988381 w 1141729"/>
                        <a:gd name="connsiteY4" fmla="*/ 1399 h 698053"/>
                        <a:gd name="connsiteX5" fmla="*/ 1133730 w 1141729"/>
                        <a:gd name="connsiteY5" fmla="*/ 180967 h 698053"/>
                        <a:gd name="connsiteX6" fmla="*/ 1101242 w 1141729"/>
                        <a:gd name="connsiteY6" fmla="*/ 697173 h 698053"/>
                        <a:gd name="connsiteX7" fmla="*/ 1022659 w 1141729"/>
                        <a:gd name="connsiteY7" fmla="*/ 676429 h 698053"/>
                        <a:gd name="connsiteX8" fmla="*/ 1015474 w 1141729"/>
                        <a:gd name="connsiteY8" fmla="*/ 345788 h 698053"/>
                        <a:gd name="connsiteX9" fmla="*/ 700342 w 1141729"/>
                        <a:gd name="connsiteY9" fmla="*/ 688174 h 698053"/>
                        <a:gd name="connsiteX10" fmla="*/ 196369 w 1141729"/>
                        <a:gd name="connsiteY10" fmla="*/ 623655 h 698053"/>
                        <a:gd name="connsiteX11" fmla="*/ 332 w 1141729"/>
                        <a:gd name="connsiteY11" fmla="*/ 593742 h 6980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141729" h="698053">
                          <a:moveTo>
                            <a:pt x="332" y="593742"/>
                          </a:moveTo>
                          <a:cubicBezTo>
                            <a:pt x="11274" y="545335"/>
                            <a:pt x="105056" y="413732"/>
                            <a:pt x="220946" y="323576"/>
                          </a:cubicBezTo>
                          <a:cubicBezTo>
                            <a:pt x="263459" y="328349"/>
                            <a:pt x="335264" y="428802"/>
                            <a:pt x="491563" y="257977"/>
                          </a:cubicBezTo>
                          <a:cubicBezTo>
                            <a:pt x="571505" y="382656"/>
                            <a:pt x="667801" y="395281"/>
                            <a:pt x="750604" y="352518"/>
                          </a:cubicBezTo>
                          <a:cubicBezTo>
                            <a:pt x="833407" y="309755"/>
                            <a:pt x="940005" y="42691"/>
                            <a:pt x="988381" y="1399"/>
                          </a:cubicBezTo>
                          <a:cubicBezTo>
                            <a:pt x="1065331" y="-16081"/>
                            <a:pt x="1125779" y="135164"/>
                            <a:pt x="1133730" y="180967"/>
                          </a:cubicBezTo>
                          <a:cubicBezTo>
                            <a:pt x="1160733" y="269632"/>
                            <a:pt x="1111561" y="616608"/>
                            <a:pt x="1101242" y="697173"/>
                          </a:cubicBezTo>
                          <a:lnTo>
                            <a:pt x="1022659" y="676429"/>
                          </a:lnTo>
                          <a:cubicBezTo>
                            <a:pt x="1013268" y="569756"/>
                            <a:pt x="1017458" y="400557"/>
                            <a:pt x="1015474" y="345788"/>
                          </a:cubicBezTo>
                          <a:cubicBezTo>
                            <a:pt x="853945" y="312451"/>
                            <a:pt x="822034" y="591627"/>
                            <a:pt x="700342" y="688174"/>
                          </a:cubicBezTo>
                          <a:cubicBezTo>
                            <a:pt x="553144" y="689997"/>
                            <a:pt x="206648" y="733110"/>
                            <a:pt x="196369" y="623655"/>
                          </a:cubicBezTo>
                          <a:cubicBezTo>
                            <a:pt x="145609" y="621356"/>
                            <a:pt x="-8072" y="671625"/>
                            <a:pt x="332" y="593742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>
                        <a:defRPr/>
                      </a:pPr>
                      <a:endParaRPr lang="en-US" kern="0">
                        <a:solidFill>
                          <a:prstClr val="white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72" name="Oval 12"/>
                    <p:cNvSpPr/>
                    <p:nvPr/>
                  </p:nvSpPr>
                  <p:spPr>
                    <a:xfrm>
                      <a:off x="4290157" y="955433"/>
                      <a:ext cx="259872" cy="170348"/>
                    </a:xfrm>
                    <a:custGeom>
                      <a:avLst/>
                      <a:gdLst>
                        <a:gd name="connsiteX0" fmla="*/ 0 w 371680"/>
                        <a:gd name="connsiteY0" fmla="*/ 54272 h 108543"/>
                        <a:gd name="connsiteX1" fmla="*/ 185840 w 371680"/>
                        <a:gd name="connsiteY1" fmla="*/ 0 h 108543"/>
                        <a:gd name="connsiteX2" fmla="*/ 371680 w 371680"/>
                        <a:gd name="connsiteY2" fmla="*/ 54272 h 108543"/>
                        <a:gd name="connsiteX3" fmla="*/ 185840 w 371680"/>
                        <a:gd name="connsiteY3" fmla="*/ 108544 h 108543"/>
                        <a:gd name="connsiteX4" fmla="*/ 0 w 371680"/>
                        <a:gd name="connsiteY4" fmla="*/ 54272 h 108543"/>
                        <a:gd name="connsiteX0" fmla="*/ 0 w 296029"/>
                        <a:gd name="connsiteY0" fmla="*/ 54272 h 108544"/>
                        <a:gd name="connsiteX1" fmla="*/ 110189 w 296029"/>
                        <a:gd name="connsiteY1" fmla="*/ 0 h 108544"/>
                        <a:gd name="connsiteX2" fmla="*/ 296029 w 296029"/>
                        <a:gd name="connsiteY2" fmla="*/ 54272 h 108544"/>
                        <a:gd name="connsiteX3" fmla="*/ 110189 w 296029"/>
                        <a:gd name="connsiteY3" fmla="*/ 108544 h 108544"/>
                        <a:gd name="connsiteX4" fmla="*/ 0 w 296029"/>
                        <a:gd name="connsiteY4" fmla="*/ 54272 h 108544"/>
                        <a:gd name="connsiteX0" fmla="*/ 0 w 198398"/>
                        <a:gd name="connsiteY0" fmla="*/ 55162 h 109743"/>
                        <a:gd name="connsiteX1" fmla="*/ 110189 w 198398"/>
                        <a:gd name="connsiteY1" fmla="*/ 890 h 109743"/>
                        <a:gd name="connsiteX2" fmla="*/ 198398 w 198398"/>
                        <a:gd name="connsiteY2" fmla="*/ 33731 h 109743"/>
                        <a:gd name="connsiteX3" fmla="*/ 110189 w 198398"/>
                        <a:gd name="connsiteY3" fmla="*/ 109434 h 109743"/>
                        <a:gd name="connsiteX4" fmla="*/ 0 w 198398"/>
                        <a:gd name="connsiteY4" fmla="*/ 55162 h 109743"/>
                        <a:gd name="connsiteX0" fmla="*/ 118 w 198516"/>
                        <a:gd name="connsiteY0" fmla="*/ 55162 h 95459"/>
                        <a:gd name="connsiteX1" fmla="*/ 110307 w 198516"/>
                        <a:gd name="connsiteY1" fmla="*/ 890 h 95459"/>
                        <a:gd name="connsiteX2" fmla="*/ 198516 w 198516"/>
                        <a:gd name="connsiteY2" fmla="*/ 33731 h 95459"/>
                        <a:gd name="connsiteX3" fmla="*/ 91257 w 198516"/>
                        <a:gd name="connsiteY3" fmla="*/ 95146 h 95459"/>
                        <a:gd name="connsiteX4" fmla="*/ 118 w 198516"/>
                        <a:gd name="connsiteY4" fmla="*/ 55162 h 95459"/>
                        <a:gd name="connsiteX0" fmla="*/ 95 w 217543"/>
                        <a:gd name="connsiteY0" fmla="*/ 6552 h 109232"/>
                        <a:gd name="connsiteX1" fmla="*/ 129334 w 217543"/>
                        <a:gd name="connsiteY1" fmla="*/ 14193 h 109232"/>
                        <a:gd name="connsiteX2" fmla="*/ 217543 w 217543"/>
                        <a:gd name="connsiteY2" fmla="*/ 47034 h 109232"/>
                        <a:gd name="connsiteX3" fmla="*/ 110284 w 217543"/>
                        <a:gd name="connsiteY3" fmla="*/ 108449 h 109232"/>
                        <a:gd name="connsiteX4" fmla="*/ 95 w 217543"/>
                        <a:gd name="connsiteY4" fmla="*/ 6552 h 109232"/>
                        <a:gd name="connsiteX0" fmla="*/ 10312 w 227760"/>
                        <a:gd name="connsiteY0" fmla="*/ 3408 h 105532"/>
                        <a:gd name="connsiteX1" fmla="*/ 139551 w 227760"/>
                        <a:gd name="connsiteY1" fmla="*/ 11049 h 105532"/>
                        <a:gd name="connsiteX2" fmla="*/ 227760 w 227760"/>
                        <a:gd name="connsiteY2" fmla="*/ 43890 h 105532"/>
                        <a:gd name="connsiteX3" fmla="*/ 120501 w 227760"/>
                        <a:gd name="connsiteY3" fmla="*/ 105305 h 105532"/>
                        <a:gd name="connsiteX4" fmla="*/ 20575 w 227760"/>
                        <a:gd name="connsiteY4" fmla="*/ 62390 h 105532"/>
                        <a:gd name="connsiteX5" fmla="*/ 10312 w 227760"/>
                        <a:gd name="connsiteY5" fmla="*/ 3408 h 105532"/>
                        <a:gd name="connsiteX0" fmla="*/ 5568 w 223016"/>
                        <a:gd name="connsiteY0" fmla="*/ 3408 h 105532"/>
                        <a:gd name="connsiteX1" fmla="*/ 134807 w 223016"/>
                        <a:gd name="connsiteY1" fmla="*/ 11049 h 105532"/>
                        <a:gd name="connsiteX2" fmla="*/ 223016 w 223016"/>
                        <a:gd name="connsiteY2" fmla="*/ 43890 h 105532"/>
                        <a:gd name="connsiteX3" fmla="*/ 115757 w 223016"/>
                        <a:gd name="connsiteY3" fmla="*/ 105305 h 105532"/>
                        <a:gd name="connsiteX4" fmla="*/ 15831 w 223016"/>
                        <a:gd name="connsiteY4" fmla="*/ 62390 h 105532"/>
                        <a:gd name="connsiteX5" fmla="*/ 5568 w 223016"/>
                        <a:gd name="connsiteY5" fmla="*/ 3408 h 105532"/>
                        <a:gd name="connsiteX0" fmla="*/ 120 w 217568"/>
                        <a:gd name="connsiteY0" fmla="*/ 12876 h 115000"/>
                        <a:gd name="connsiteX1" fmla="*/ 129359 w 217568"/>
                        <a:gd name="connsiteY1" fmla="*/ 20517 h 115000"/>
                        <a:gd name="connsiteX2" fmla="*/ 217568 w 217568"/>
                        <a:gd name="connsiteY2" fmla="*/ 53358 h 115000"/>
                        <a:gd name="connsiteX3" fmla="*/ 110309 w 217568"/>
                        <a:gd name="connsiteY3" fmla="*/ 114773 h 115000"/>
                        <a:gd name="connsiteX4" fmla="*/ 10383 w 217568"/>
                        <a:gd name="connsiteY4" fmla="*/ 71858 h 115000"/>
                        <a:gd name="connsiteX5" fmla="*/ 120 w 217568"/>
                        <a:gd name="connsiteY5" fmla="*/ 12876 h 115000"/>
                        <a:gd name="connsiteX0" fmla="*/ 13549 w 230997"/>
                        <a:gd name="connsiteY0" fmla="*/ 4277 h 107004"/>
                        <a:gd name="connsiteX1" fmla="*/ 142788 w 230997"/>
                        <a:gd name="connsiteY1" fmla="*/ 11918 h 107004"/>
                        <a:gd name="connsiteX2" fmla="*/ 230997 w 230997"/>
                        <a:gd name="connsiteY2" fmla="*/ 44759 h 107004"/>
                        <a:gd name="connsiteX3" fmla="*/ 123738 w 230997"/>
                        <a:gd name="connsiteY3" fmla="*/ 106174 h 107004"/>
                        <a:gd name="connsiteX4" fmla="*/ 0 w 230997"/>
                        <a:gd name="connsiteY4" fmla="*/ 75165 h 107004"/>
                        <a:gd name="connsiteX5" fmla="*/ 13549 w 230997"/>
                        <a:gd name="connsiteY5" fmla="*/ 4277 h 107004"/>
                        <a:gd name="connsiteX0" fmla="*/ 8948 w 238303"/>
                        <a:gd name="connsiteY0" fmla="*/ 3064 h 115316"/>
                        <a:gd name="connsiteX1" fmla="*/ 150094 w 238303"/>
                        <a:gd name="connsiteY1" fmla="*/ 20230 h 115316"/>
                        <a:gd name="connsiteX2" fmla="*/ 238303 w 238303"/>
                        <a:gd name="connsiteY2" fmla="*/ 53071 h 115316"/>
                        <a:gd name="connsiteX3" fmla="*/ 131044 w 238303"/>
                        <a:gd name="connsiteY3" fmla="*/ 114486 h 115316"/>
                        <a:gd name="connsiteX4" fmla="*/ 7306 w 238303"/>
                        <a:gd name="connsiteY4" fmla="*/ 83477 h 115316"/>
                        <a:gd name="connsiteX5" fmla="*/ 8948 w 238303"/>
                        <a:gd name="connsiteY5" fmla="*/ 3064 h 115316"/>
                        <a:gd name="connsiteX0" fmla="*/ 1642 w 230997"/>
                        <a:gd name="connsiteY0" fmla="*/ 11025 h 123277"/>
                        <a:gd name="connsiteX1" fmla="*/ 142788 w 230997"/>
                        <a:gd name="connsiteY1" fmla="*/ 28191 h 123277"/>
                        <a:gd name="connsiteX2" fmla="*/ 230997 w 230997"/>
                        <a:gd name="connsiteY2" fmla="*/ 61032 h 123277"/>
                        <a:gd name="connsiteX3" fmla="*/ 123738 w 230997"/>
                        <a:gd name="connsiteY3" fmla="*/ 122447 h 123277"/>
                        <a:gd name="connsiteX4" fmla="*/ 0 w 230997"/>
                        <a:gd name="connsiteY4" fmla="*/ 91438 h 123277"/>
                        <a:gd name="connsiteX5" fmla="*/ 1642 w 230997"/>
                        <a:gd name="connsiteY5" fmla="*/ 11025 h 123277"/>
                        <a:gd name="connsiteX0" fmla="*/ 1642 w 230997"/>
                        <a:gd name="connsiteY0" fmla="*/ 11025 h 123277"/>
                        <a:gd name="connsiteX1" fmla="*/ 142788 w 230997"/>
                        <a:gd name="connsiteY1" fmla="*/ 28191 h 123277"/>
                        <a:gd name="connsiteX2" fmla="*/ 230997 w 230997"/>
                        <a:gd name="connsiteY2" fmla="*/ 61032 h 123277"/>
                        <a:gd name="connsiteX3" fmla="*/ 123738 w 230997"/>
                        <a:gd name="connsiteY3" fmla="*/ 122447 h 123277"/>
                        <a:gd name="connsiteX4" fmla="*/ 0 w 230997"/>
                        <a:gd name="connsiteY4" fmla="*/ 91438 h 123277"/>
                        <a:gd name="connsiteX5" fmla="*/ 1642 w 230997"/>
                        <a:gd name="connsiteY5" fmla="*/ 11025 h 123277"/>
                        <a:gd name="connsiteX0" fmla="*/ 1642 w 230997"/>
                        <a:gd name="connsiteY0" fmla="*/ 0 h 112252"/>
                        <a:gd name="connsiteX1" fmla="*/ 142788 w 230997"/>
                        <a:gd name="connsiteY1" fmla="*/ 17166 h 112252"/>
                        <a:gd name="connsiteX2" fmla="*/ 230997 w 230997"/>
                        <a:gd name="connsiteY2" fmla="*/ 50007 h 112252"/>
                        <a:gd name="connsiteX3" fmla="*/ 123738 w 230997"/>
                        <a:gd name="connsiteY3" fmla="*/ 111422 h 112252"/>
                        <a:gd name="connsiteX4" fmla="*/ 0 w 230997"/>
                        <a:gd name="connsiteY4" fmla="*/ 80413 h 112252"/>
                        <a:gd name="connsiteX5" fmla="*/ 1642 w 230997"/>
                        <a:gd name="connsiteY5" fmla="*/ 0 h 112252"/>
                        <a:gd name="connsiteX0" fmla="*/ 1642 w 230997"/>
                        <a:gd name="connsiteY0" fmla="*/ 0 h 113452"/>
                        <a:gd name="connsiteX1" fmla="*/ 142788 w 230997"/>
                        <a:gd name="connsiteY1" fmla="*/ 17166 h 113452"/>
                        <a:gd name="connsiteX2" fmla="*/ 230997 w 230997"/>
                        <a:gd name="connsiteY2" fmla="*/ 26195 h 113452"/>
                        <a:gd name="connsiteX3" fmla="*/ 123738 w 230997"/>
                        <a:gd name="connsiteY3" fmla="*/ 111422 h 113452"/>
                        <a:gd name="connsiteX4" fmla="*/ 0 w 230997"/>
                        <a:gd name="connsiteY4" fmla="*/ 80413 h 113452"/>
                        <a:gd name="connsiteX5" fmla="*/ 1642 w 230997"/>
                        <a:gd name="connsiteY5" fmla="*/ 0 h 113452"/>
                        <a:gd name="connsiteX0" fmla="*/ 1642 w 233606"/>
                        <a:gd name="connsiteY0" fmla="*/ 0 h 124445"/>
                        <a:gd name="connsiteX1" fmla="*/ 142788 w 233606"/>
                        <a:gd name="connsiteY1" fmla="*/ 17166 h 124445"/>
                        <a:gd name="connsiteX2" fmla="*/ 230997 w 233606"/>
                        <a:gd name="connsiteY2" fmla="*/ 26195 h 124445"/>
                        <a:gd name="connsiteX3" fmla="*/ 214313 w 233606"/>
                        <a:gd name="connsiteY3" fmla="*/ 118512 h 124445"/>
                        <a:gd name="connsiteX4" fmla="*/ 123738 w 233606"/>
                        <a:gd name="connsiteY4" fmla="*/ 111422 h 124445"/>
                        <a:gd name="connsiteX5" fmla="*/ 0 w 233606"/>
                        <a:gd name="connsiteY5" fmla="*/ 80413 h 124445"/>
                        <a:gd name="connsiteX6" fmla="*/ 1642 w 233606"/>
                        <a:gd name="connsiteY6" fmla="*/ 0 h 124445"/>
                        <a:gd name="connsiteX0" fmla="*/ 1642 w 242033"/>
                        <a:gd name="connsiteY0" fmla="*/ 0 h 124445"/>
                        <a:gd name="connsiteX1" fmla="*/ 142788 w 242033"/>
                        <a:gd name="connsiteY1" fmla="*/ 17166 h 124445"/>
                        <a:gd name="connsiteX2" fmla="*/ 240522 w 242033"/>
                        <a:gd name="connsiteY2" fmla="*/ 11908 h 124445"/>
                        <a:gd name="connsiteX3" fmla="*/ 214313 w 242033"/>
                        <a:gd name="connsiteY3" fmla="*/ 118512 h 124445"/>
                        <a:gd name="connsiteX4" fmla="*/ 123738 w 242033"/>
                        <a:gd name="connsiteY4" fmla="*/ 111422 h 124445"/>
                        <a:gd name="connsiteX5" fmla="*/ 0 w 242033"/>
                        <a:gd name="connsiteY5" fmla="*/ 80413 h 124445"/>
                        <a:gd name="connsiteX6" fmla="*/ 1642 w 242033"/>
                        <a:gd name="connsiteY6" fmla="*/ 0 h 124445"/>
                        <a:gd name="connsiteX0" fmla="*/ 1642 w 253977"/>
                        <a:gd name="connsiteY0" fmla="*/ 6457 h 130902"/>
                        <a:gd name="connsiteX1" fmla="*/ 240522 w 253977"/>
                        <a:gd name="connsiteY1" fmla="*/ 18365 h 130902"/>
                        <a:gd name="connsiteX2" fmla="*/ 214313 w 253977"/>
                        <a:gd name="connsiteY2" fmla="*/ 124969 h 130902"/>
                        <a:gd name="connsiteX3" fmla="*/ 123738 w 253977"/>
                        <a:gd name="connsiteY3" fmla="*/ 117879 h 130902"/>
                        <a:gd name="connsiteX4" fmla="*/ 0 w 253977"/>
                        <a:gd name="connsiteY4" fmla="*/ 86870 h 130902"/>
                        <a:gd name="connsiteX5" fmla="*/ 1642 w 253977"/>
                        <a:gd name="connsiteY5" fmla="*/ 6457 h 130902"/>
                        <a:gd name="connsiteX0" fmla="*/ 1642 w 253977"/>
                        <a:gd name="connsiteY0" fmla="*/ 1276 h 125721"/>
                        <a:gd name="connsiteX1" fmla="*/ 240522 w 253977"/>
                        <a:gd name="connsiteY1" fmla="*/ 13184 h 125721"/>
                        <a:gd name="connsiteX2" fmla="*/ 214313 w 253977"/>
                        <a:gd name="connsiteY2" fmla="*/ 119788 h 125721"/>
                        <a:gd name="connsiteX3" fmla="*/ 123738 w 253977"/>
                        <a:gd name="connsiteY3" fmla="*/ 112698 h 125721"/>
                        <a:gd name="connsiteX4" fmla="*/ 0 w 253977"/>
                        <a:gd name="connsiteY4" fmla="*/ 81689 h 125721"/>
                        <a:gd name="connsiteX5" fmla="*/ 1642 w 253977"/>
                        <a:gd name="connsiteY5" fmla="*/ 1276 h 125721"/>
                        <a:gd name="connsiteX0" fmla="*/ 1642 w 253977"/>
                        <a:gd name="connsiteY0" fmla="*/ 0 h 124445"/>
                        <a:gd name="connsiteX1" fmla="*/ 240522 w 253977"/>
                        <a:gd name="connsiteY1" fmla="*/ 11908 h 124445"/>
                        <a:gd name="connsiteX2" fmla="*/ 214313 w 253977"/>
                        <a:gd name="connsiteY2" fmla="*/ 118512 h 124445"/>
                        <a:gd name="connsiteX3" fmla="*/ 123738 w 253977"/>
                        <a:gd name="connsiteY3" fmla="*/ 111422 h 124445"/>
                        <a:gd name="connsiteX4" fmla="*/ 0 w 253977"/>
                        <a:gd name="connsiteY4" fmla="*/ 80413 h 124445"/>
                        <a:gd name="connsiteX5" fmla="*/ 1642 w 253977"/>
                        <a:gd name="connsiteY5" fmla="*/ 0 h 124445"/>
                        <a:gd name="connsiteX0" fmla="*/ 1642 w 242877"/>
                        <a:gd name="connsiteY0" fmla="*/ 0 h 124445"/>
                        <a:gd name="connsiteX1" fmla="*/ 226234 w 242877"/>
                        <a:gd name="connsiteY1" fmla="*/ 11908 h 124445"/>
                        <a:gd name="connsiteX2" fmla="*/ 214313 w 242877"/>
                        <a:gd name="connsiteY2" fmla="*/ 118512 h 124445"/>
                        <a:gd name="connsiteX3" fmla="*/ 123738 w 242877"/>
                        <a:gd name="connsiteY3" fmla="*/ 111422 h 124445"/>
                        <a:gd name="connsiteX4" fmla="*/ 0 w 242877"/>
                        <a:gd name="connsiteY4" fmla="*/ 80413 h 124445"/>
                        <a:gd name="connsiteX5" fmla="*/ 1642 w 242877"/>
                        <a:gd name="connsiteY5" fmla="*/ 0 h 124445"/>
                        <a:gd name="connsiteX0" fmla="*/ 1642 w 237589"/>
                        <a:gd name="connsiteY0" fmla="*/ 0 h 124445"/>
                        <a:gd name="connsiteX1" fmla="*/ 226234 w 237589"/>
                        <a:gd name="connsiteY1" fmla="*/ 11908 h 124445"/>
                        <a:gd name="connsiteX2" fmla="*/ 214313 w 237589"/>
                        <a:gd name="connsiteY2" fmla="*/ 118512 h 124445"/>
                        <a:gd name="connsiteX3" fmla="*/ 123738 w 237589"/>
                        <a:gd name="connsiteY3" fmla="*/ 111422 h 124445"/>
                        <a:gd name="connsiteX4" fmla="*/ 0 w 237589"/>
                        <a:gd name="connsiteY4" fmla="*/ 80413 h 124445"/>
                        <a:gd name="connsiteX5" fmla="*/ 1642 w 237589"/>
                        <a:gd name="connsiteY5" fmla="*/ 0 h 124445"/>
                        <a:gd name="connsiteX0" fmla="*/ 1642 w 237589"/>
                        <a:gd name="connsiteY0" fmla="*/ 0 h 137322"/>
                        <a:gd name="connsiteX1" fmla="*/ 226234 w 237589"/>
                        <a:gd name="connsiteY1" fmla="*/ 11908 h 137322"/>
                        <a:gd name="connsiteX2" fmla="*/ 214313 w 237589"/>
                        <a:gd name="connsiteY2" fmla="*/ 118512 h 137322"/>
                        <a:gd name="connsiteX3" fmla="*/ 121356 w 237589"/>
                        <a:gd name="connsiteY3" fmla="*/ 135235 h 137322"/>
                        <a:gd name="connsiteX4" fmla="*/ 0 w 237589"/>
                        <a:gd name="connsiteY4" fmla="*/ 80413 h 137322"/>
                        <a:gd name="connsiteX5" fmla="*/ 1642 w 237589"/>
                        <a:gd name="connsiteY5" fmla="*/ 0 h 137322"/>
                        <a:gd name="connsiteX0" fmla="*/ 1642 w 243384"/>
                        <a:gd name="connsiteY0" fmla="*/ 0 h 121044"/>
                        <a:gd name="connsiteX1" fmla="*/ 226234 w 243384"/>
                        <a:gd name="connsiteY1" fmla="*/ 11908 h 121044"/>
                        <a:gd name="connsiteX2" fmla="*/ 214313 w 243384"/>
                        <a:gd name="connsiteY2" fmla="*/ 118512 h 121044"/>
                        <a:gd name="connsiteX3" fmla="*/ 0 w 243384"/>
                        <a:gd name="connsiteY3" fmla="*/ 80413 h 121044"/>
                        <a:gd name="connsiteX4" fmla="*/ 1642 w 243384"/>
                        <a:gd name="connsiteY4" fmla="*/ 0 h 121044"/>
                        <a:gd name="connsiteX0" fmla="*/ 1642 w 243384"/>
                        <a:gd name="connsiteY0" fmla="*/ 0 h 129246"/>
                        <a:gd name="connsiteX1" fmla="*/ 226234 w 243384"/>
                        <a:gd name="connsiteY1" fmla="*/ 11908 h 129246"/>
                        <a:gd name="connsiteX2" fmla="*/ 214313 w 243384"/>
                        <a:gd name="connsiteY2" fmla="*/ 118512 h 129246"/>
                        <a:gd name="connsiteX3" fmla="*/ 0 w 243384"/>
                        <a:gd name="connsiteY3" fmla="*/ 80413 h 129246"/>
                        <a:gd name="connsiteX4" fmla="*/ 1642 w 243384"/>
                        <a:gd name="connsiteY4" fmla="*/ 0 h 129246"/>
                        <a:gd name="connsiteX0" fmla="*/ 1642 w 243384"/>
                        <a:gd name="connsiteY0" fmla="*/ 0 h 129867"/>
                        <a:gd name="connsiteX1" fmla="*/ 226234 w 243384"/>
                        <a:gd name="connsiteY1" fmla="*/ 11908 h 129867"/>
                        <a:gd name="connsiteX2" fmla="*/ 214313 w 243384"/>
                        <a:gd name="connsiteY2" fmla="*/ 118512 h 129867"/>
                        <a:gd name="connsiteX3" fmla="*/ 0 w 243384"/>
                        <a:gd name="connsiteY3" fmla="*/ 80413 h 129867"/>
                        <a:gd name="connsiteX4" fmla="*/ 1642 w 243384"/>
                        <a:gd name="connsiteY4" fmla="*/ 0 h 129867"/>
                        <a:gd name="connsiteX0" fmla="*/ 144 w 258555"/>
                        <a:gd name="connsiteY0" fmla="*/ 0 h 144154"/>
                        <a:gd name="connsiteX1" fmla="*/ 241405 w 258555"/>
                        <a:gd name="connsiteY1" fmla="*/ 26195 h 144154"/>
                        <a:gd name="connsiteX2" fmla="*/ 229484 w 258555"/>
                        <a:gd name="connsiteY2" fmla="*/ 132799 h 144154"/>
                        <a:gd name="connsiteX3" fmla="*/ 15171 w 258555"/>
                        <a:gd name="connsiteY3" fmla="*/ 94700 h 144154"/>
                        <a:gd name="connsiteX4" fmla="*/ 144 w 258555"/>
                        <a:gd name="connsiteY4" fmla="*/ 0 h 144154"/>
                        <a:gd name="connsiteX0" fmla="*/ 144 w 252756"/>
                        <a:gd name="connsiteY0" fmla="*/ 0 h 144154"/>
                        <a:gd name="connsiteX1" fmla="*/ 229499 w 252756"/>
                        <a:gd name="connsiteY1" fmla="*/ 19051 h 144154"/>
                        <a:gd name="connsiteX2" fmla="*/ 229484 w 252756"/>
                        <a:gd name="connsiteY2" fmla="*/ 132799 h 144154"/>
                        <a:gd name="connsiteX3" fmla="*/ 15171 w 252756"/>
                        <a:gd name="connsiteY3" fmla="*/ 94700 h 144154"/>
                        <a:gd name="connsiteX4" fmla="*/ 144 w 252756"/>
                        <a:gd name="connsiteY4" fmla="*/ 0 h 144154"/>
                        <a:gd name="connsiteX0" fmla="*/ 116 w 259872"/>
                        <a:gd name="connsiteY0" fmla="*/ 0 h 170348"/>
                        <a:gd name="connsiteX1" fmla="*/ 236615 w 259872"/>
                        <a:gd name="connsiteY1" fmla="*/ 45245 h 170348"/>
                        <a:gd name="connsiteX2" fmla="*/ 236600 w 259872"/>
                        <a:gd name="connsiteY2" fmla="*/ 158993 h 170348"/>
                        <a:gd name="connsiteX3" fmla="*/ 22287 w 259872"/>
                        <a:gd name="connsiteY3" fmla="*/ 120894 h 170348"/>
                        <a:gd name="connsiteX4" fmla="*/ 116 w 259872"/>
                        <a:gd name="connsiteY4" fmla="*/ 0 h 170348"/>
                        <a:gd name="connsiteX0" fmla="*/ 116 w 259872"/>
                        <a:gd name="connsiteY0" fmla="*/ 0 h 170348"/>
                        <a:gd name="connsiteX1" fmla="*/ 236615 w 259872"/>
                        <a:gd name="connsiteY1" fmla="*/ 45245 h 170348"/>
                        <a:gd name="connsiteX2" fmla="*/ 236600 w 259872"/>
                        <a:gd name="connsiteY2" fmla="*/ 158993 h 170348"/>
                        <a:gd name="connsiteX3" fmla="*/ 22287 w 259872"/>
                        <a:gd name="connsiteY3" fmla="*/ 120894 h 170348"/>
                        <a:gd name="connsiteX4" fmla="*/ 116 w 259872"/>
                        <a:gd name="connsiteY4" fmla="*/ 0 h 170348"/>
                        <a:gd name="connsiteX0" fmla="*/ 116 w 259872"/>
                        <a:gd name="connsiteY0" fmla="*/ 0 h 170348"/>
                        <a:gd name="connsiteX1" fmla="*/ 236615 w 259872"/>
                        <a:gd name="connsiteY1" fmla="*/ 33338 h 170348"/>
                        <a:gd name="connsiteX2" fmla="*/ 236600 w 259872"/>
                        <a:gd name="connsiteY2" fmla="*/ 158993 h 170348"/>
                        <a:gd name="connsiteX3" fmla="*/ 22287 w 259872"/>
                        <a:gd name="connsiteY3" fmla="*/ 120894 h 170348"/>
                        <a:gd name="connsiteX4" fmla="*/ 116 w 259872"/>
                        <a:gd name="connsiteY4" fmla="*/ 0 h 170348"/>
                        <a:gd name="connsiteX0" fmla="*/ 116 w 259872"/>
                        <a:gd name="connsiteY0" fmla="*/ 0 h 170348"/>
                        <a:gd name="connsiteX1" fmla="*/ 236615 w 259872"/>
                        <a:gd name="connsiteY1" fmla="*/ 33338 h 170348"/>
                        <a:gd name="connsiteX2" fmla="*/ 236600 w 259872"/>
                        <a:gd name="connsiteY2" fmla="*/ 158993 h 170348"/>
                        <a:gd name="connsiteX3" fmla="*/ 22287 w 259872"/>
                        <a:gd name="connsiteY3" fmla="*/ 120894 h 170348"/>
                        <a:gd name="connsiteX4" fmla="*/ 116 w 259872"/>
                        <a:gd name="connsiteY4" fmla="*/ 0 h 170348"/>
                        <a:gd name="connsiteX0" fmla="*/ 116 w 259872"/>
                        <a:gd name="connsiteY0" fmla="*/ 0 h 170348"/>
                        <a:gd name="connsiteX1" fmla="*/ 236615 w 259872"/>
                        <a:gd name="connsiteY1" fmla="*/ 33338 h 170348"/>
                        <a:gd name="connsiteX2" fmla="*/ 236600 w 259872"/>
                        <a:gd name="connsiteY2" fmla="*/ 158993 h 170348"/>
                        <a:gd name="connsiteX3" fmla="*/ 22287 w 259872"/>
                        <a:gd name="connsiteY3" fmla="*/ 120894 h 170348"/>
                        <a:gd name="connsiteX4" fmla="*/ 116 w 259872"/>
                        <a:gd name="connsiteY4" fmla="*/ 0 h 170348"/>
                        <a:gd name="connsiteX0" fmla="*/ 116 w 259872"/>
                        <a:gd name="connsiteY0" fmla="*/ 0 h 170348"/>
                        <a:gd name="connsiteX1" fmla="*/ 236615 w 259872"/>
                        <a:gd name="connsiteY1" fmla="*/ 33338 h 170348"/>
                        <a:gd name="connsiteX2" fmla="*/ 236600 w 259872"/>
                        <a:gd name="connsiteY2" fmla="*/ 158993 h 170348"/>
                        <a:gd name="connsiteX3" fmla="*/ 22287 w 259872"/>
                        <a:gd name="connsiteY3" fmla="*/ 120894 h 170348"/>
                        <a:gd name="connsiteX4" fmla="*/ 116 w 259872"/>
                        <a:gd name="connsiteY4" fmla="*/ 0 h 170348"/>
                        <a:gd name="connsiteX0" fmla="*/ 116 w 259872"/>
                        <a:gd name="connsiteY0" fmla="*/ 0 h 170348"/>
                        <a:gd name="connsiteX1" fmla="*/ 236615 w 259872"/>
                        <a:gd name="connsiteY1" fmla="*/ 33338 h 170348"/>
                        <a:gd name="connsiteX2" fmla="*/ 236600 w 259872"/>
                        <a:gd name="connsiteY2" fmla="*/ 158993 h 170348"/>
                        <a:gd name="connsiteX3" fmla="*/ 22287 w 259872"/>
                        <a:gd name="connsiteY3" fmla="*/ 120894 h 170348"/>
                        <a:gd name="connsiteX4" fmla="*/ 116 w 259872"/>
                        <a:gd name="connsiteY4" fmla="*/ 0 h 1703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59872" h="170348">
                          <a:moveTo>
                            <a:pt x="116" y="0"/>
                          </a:moveTo>
                          <a:cubicBezTo>
                            <a:pt x="125928" y="102884"/>
                            <a:pt x="155925" y="94549"/>
                            <a:pt x="236615" y="33338"/>
                          </a:cubicBezTo>
                          <a:cubicBezTo>
                            <a:pt x="260154" y="79283"/>
                            <a:pt x="274306" y="147576"/>
                            <a:pt x="236600" y="158993"/>
                          </a:cubicBezTo>
                          <a:cubicBezTo>
                            <a:pt x="158413" y="191842"/>
                            <a:pt x="45825" y="145409"/>
                            <a:pt x="22287" y="120894"/>
                          </a:cubicBezTo>
                          <a:cubicBezTo>
                            <a:pt x="32497" y="108673"/>
                            <a:pt x="-2251" y="29591"/>
                            <a:pt x="116" y="0"/>
                          </a:cubicBezTo>
                          <a:close/>
                        </a:path>
                      </a:pathLst>
                    </a:custGeom>
                    <a:solidFill>
                      <a:srgbClr val="F79646">
                        <a:lumMod val="60000"/>
                        <a:lumOff val="40000"/>
                      </a:srgbClr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>
                        <a:defRPr/>
                      </a:pPr>
                      <a:endParaRPr lang="en-US" kern="0">
                        <a:solidFill>
                          <a:prstClr val="white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73" name="Oval 2"/>
                    <p:cNvSpPr/>
                    <p:nvPr/>
                  </p:nvSpPr>
                  <p:spPr>
                    <a:xfrm>
                      <a:off x="3759192" y="60305"/>
                      <a:ext cx="1431280" cy="2105426"/>
                    </a:xfrm>
                    <a:custGeom>
                      <a:avLst/>
                      <a:gdLst>
                        <a:gd name="connsiteX0" fmla="*/ 0 w 1352550"/>
                        <a:gd name="connsiteY0" fmla="*/ 1019175 h 2038350"/>
                        <a:gd name="connsiteX1" fmla="*/ 676275 w 1352550"/>
                        <a:gd name="connsiteY1" fmla="*/ 0 h 2038350"/>
                        <a:gd name="connsiteX2" fmla="*/ 1352550 w 1352550"/>
                        <a:gd name="connsiteY2" fmla="*/ 1019175 h 2038350"/>
                        <a:gd name="connsiteX3" fmla="*/ 676275 w 1352550"/>
                        <a:gd name="connsiteY3" fmla="*/ 2038350 h 2038350"/>
                        <a:gd name="connsiteX4" fmla="*/ 0 w 1352550"/>
                        <a:gd name="connsiteY4" fmla="*/ 1019175 h 2038350"/>
                        <a:gd name="connsiteX0" fmla="*/ 2941 w 1355491"/>
                        <a:gd name="connsiteY0" fmla="*/ 1057275 h 2076450"/>
                        <a:gd name="connsiteX1" fmla="*/ 514116 w 1355491"/>
                        <a:gd name="connsiteY1" fmla="*/ 0 h 2076450"/>
                        <a:gd name="connsiteX2" fmla="*/ 1355491 w 1355491"/>
                        <a:gd name="connsiteY2" fmla="*/ 1057275 h 2076450"/>
                        <a:gd name="connsiteX3" fmla="*/ 679216 w 1355491"/>
                        <a:gd name="connsiteY3" fmla="*/ 2076450 h 2076450"/>
                        <a:gd name="connsiteX4" fmla="*/ 2941 w 1355491"/>
                        <a:gd name="connsiteY4" fmla="*/ 1057275 h 2076450"/>
                        <a:gd name="connsiteX0" fmla="*/ 59364 w 916614"/>
                        <a:gd name="connsiteY0" fmla="*/ 956011 h 2077226"/>
                        <a:gd name="connsiteX1" fmla="*/ 75239 w 916614"/>
                        <a:gd name="connsiteY1" fmla="*/ 336 h 2077226"/>
                        <a:gd name="connsiteX2" fmla="*/ 916614 w 916614"/>
                        <a:gd name="connsiteY2" fmla="*/ 1057611 h 2077226"/>
                        <a:gd name="connsiteX3" fmla="*/ 240339 w 916614"/>
                        <a:gd name="connsiteY3" fmla="*/ 2076786 h 2077226"/>
                        <a:gd name="connsiteX4" fmla="*/ 59364 w 916614"/>
                        <a:gd name="connsiteY4" fmla="*/ 956011 h 2077226"/>
                        <a:gd name="connsiteX0" fmla="*/ 2048 w 1284748"/>
                        <a:gd name="connsiteY0" fmla="*/ 911955 h 2078066"/>
                        <a:gd name="connsiteX1" fmla="*/ 443373 w 1284748"/>
                        <a:gd name="connsiteY1" fmla="*/ 730 h 2078066"/>
                        <a:gd name="connsiteX2" fmla="*/ 1284748 w 1284748"/>
                        <a:gd name="connsiteY2" fmla="*/ 1058005 h 2078066"/>
                        <a:gd name="connsiteX3" fmla="*/ 608473 w 1284748"/>
                        <a:gd name="connsiteY3" fmla="*/ 2077180 h 2078066"/>
                        <a:gd name="connsiteX4" fmla="*/ 2048 w 1284748"/>
                        <a:gd name="connsiteY4" fmla="*/ 911955 h 2078066"/>
                        <a:gd name="connsiteX0" fmla="*/ 113216 w 1395916"/>
                        <a:gd name="connsiteY0" fmla="*/ 912039 h 2078150"/>
                        <a:gd name="connsiteX1" fmla="*/ 554541 w 1395916"/>
                        <a:gd name="connsiteY1" fmla="*/ 814 h 2078150"/>
                        <a:gd name="connsiteX2" fmla="*/ 1395916 w 1395916"/>
                        <a:gd name="connsiteY2" fmla="*/ 1058089 h 2078150"/>
                        <a:gd name="connsiteX3" fmla="*/ 719641 w 1395916"/>
                        <a:gd name="connsiteY3" fmla="*/ 2077264 h 2078150"/>
                        <a:gd name="connsiteX4" fmla="*/ 113216 w 1395916"/>
                        <a:gd name="connsiteY4" fmla="*/ 912039 h 2078150"/>
                        <a:gd name="connsiteX0" fmla="*/ 166390 w 1449090"/>
                        <a:gd name="connsiteY0" fmla="*/ 939412 h 2105523"/>
                        <a:gd name="connsiteX1" fmla="*/ 26690 w 1449090"/>
                        <a:gd name="connsiteY1" fmla="*/ 358387 h 2105523"/>
                        <a:gd name="connsiteX2" fmla="*/ 607715 w 1449090"/>
                        <a:gd name="connsiteY2" fmla="*/ 28187 h 2105523"/>
                        <a:gd name="connsiteX3" fmla="*/ 1449090 w 1449090"/>
                        <a:gd name="connsiteY3" fmla="*/ 1085462 h 2105523"/>
                        <a:gd name="connsiteX4" fmla="*/ 772815 w 1449090"/>
                        <a:gd name="connsiteY4" fmla="*/ 2104637 h 2105523"/>
                        <a:gd name="connsiteX5" fmla="*/ 166390 w 1449090"/>
                        <a:gd name="connsiteY5" fmla="*/ 939412 h 2105523"/>
                        <a:gd name="connsiteX0" fmla="*/ 139700 w 1422400"/>
                        <a:gd name="connsiteY0" fmla="*/ 939412 h 2105523"/>
                        <a:gd name="connsiteX1" fmla="*/ 0 w 1422400"/>
                        <a:gd name="connsiteY1" fmla="*/ 358387 h 2105523"/>
                        <a:gd name="connsiteX2" fmla="*/ 581025 w 1422400"/>
                        <a:gd name="connsiteY2" fmla="*/ 28187 h 2105523"/>
                        <a:gd name="connsiteX3" fmla="*/ 1422400 w 1422400"/>
                        <a:gd name="connsiteY3" fmla="*/ 1085462 h 2105523"/>
                        <a:gd name="connsiteX4" fmla="*/ 746125 w 1422400"/>
                        <a:gd name="connsiteY4" fmla="*/ 2104637 h 2105523"/>
                        <a:gd name="connsiteX5" fmla="*/ 139700 w 1422400"/>
                        <a:gd name="connsiteY5" fmla="*/ 939412 h 2105523"/>
                        <a:gd name="connsiteX0" fmla="*/ 139700 w 1422400"/>
                        <a:gd name="connsiteY0" fmla="*/ 939412 h 2105523"/>
                        <a:gd name="connsiteX1" fmla="*/ 0 w 1422400"/>
                        <a:gd name="connsiteY1" fmla="*/ 358387 h 2105523"/>
                        <a:gd name="connsiteX2" fmla="*/ 581025 w 1422400"/>
                        <a:gd name="connsiteY2" fmla="*/ 28187 h 2105523"/>
                        <a:gd name="connsiteX3" fmla="*/ 1422400 w 1422400"/>
                        <a:gd name="connsiteY3" fmla="*/ 1085462 h 2105523"/>
                        <a:gd name="connsiteX4" fmla="*/ 746125 w 1422400"/>
                        <a:gd name="connsiteY4" fmla="*/ 2104637 h 2105523"/>
                        <a:gd name="connsiteX5" fmla="*/ 139700 w 1422400"/>
                        <a:gd name="connsiteY5" fmla="*/ 939412 h 2105523"/>
                        <a:gd name="connsiteX0" fmla="*/ 139700 w 1422400"/>
                        <a:gd name="connsiteY0" fmla="*/ 941646 h 2107757"/>
                        <a:gd name="connsiteX1" fmla="*/ 0 w 1422400"/>
                        <a:gd name="connsiteY1" fmla="*/ 360621 h 2107757"/>
                        <a:gd name="connsiteX2" fmla="*/ 581025 w 1422400"/>
                        <a:gd name="connsiteY2" fmla="*/ 30421 h 2107757"/>
                        <a:gd name="connsiteX3" fmla="*/ 1422400 w 1422400"/>
                        <a:gd name="connsiteY3" fmla="*/ 1087696 h 2107757"/>
                        <a:gd name="connsiteX4" fmla="*/ 746125 w 1422400"/>
                        <a:gd name="connsiteY4" fmla="*/ 2106871 h 2107757"/>
                        <a:gd name="connsiteX5" fmla="*/ 139700 w 1422400"/>
                        <a:gd name="connsiteY5" fmla="*/ 941646 h 2107757"/>
                        <a:gd name="connsiteX0" fmla="*/ 139700 w 1422400"/>
                        <a:gd name="connsiteY0" fmla="*/ 917027 h 2083138"/>
                        <a:gd name="connsiteX1" fmla="*/ 0 w 1422400"/>
                        <a:gd name="connsiteY1" fmla="*/ 336002 h 2083138"/>
                        <a:gd name="connsiteX2" fmla="*/ 581025 w 1422400"/>
                        <a:gd name="connsiteY2" fmla="*/ 5802 h 2083138"/>
                        <a:gd name="connsiteX3" fmla="*/ 1422400 w 1422400"/>
                        <a:gd name="connsiteY3" fmla="*/ 1063077 h 2083138"/>
                        <a:gd name="connsiteX4" fmla="*/ 746125 w 1422400"/>
                        <a:gd name="connsiteY4" fmla="*/ 2082252 h 2083138"/>
                        <a:gd name="connsiteX5" fmla="*/ 139700 w 1422400"/>
                        <a:gd name="connsiteY5" fmla="*/ 917027 h 2083138"/>
                        <a:gd name="connsiteX0" fmla="*/ 139700 w 1422400"/>
                        <a:gd name="connsiteY0" fmla="*/ 917027 h 2082371"/>
                        <a:gd name="connsiteX1" fmla="*/ 0 w 1422400"/>
                        <a:gd name="connsiteY1" fmla="*/ 336002 h 2082371"/>
                        <a:gd name="connsiteX2" fmla="*/ 581025 w 1422400"/>
                        <a:gd name="connsiteY2" fmla="*/ 5802 h 2082371"/>
                        <a:gd name="connsiteX3" fmla="*/ 1422400 w 1422400"/>
                        <a:gd name="connsiteY3" fmla="*/ 1063077 h 2082371"/>
                        <a:gd name="connsiteX4" fmla="*/ 746125 w 1422400"/>
                        <a:gd name="connsiteY4" fmla="*/ 2082252 h 2082371"/>
                        <a:gd name="connsiteX5" fmla="*/ 114300 w 1422400"/>
                        <a:gd name="connsiteY5" fmla="*/ 1129752 h 2082371"/>
                        <a:gd name="connsiteX6" fmla="*/ 139700 w 1422400"/>
                        <a:gd name="connsiteY6" fmla="*/ 917027 h 2082371"/>
                        <a:gd name="connsiteX0" fmla="*/ 139700 w 1422400"/>
                        <a:gd name="connsiteY0" fmla="*/ 911440 h 2076784"/>
                        <a:gd name="connsiteX1" fmla="*/ 0 w 1422400"/>
                        <a:gd name="connsiteY1" fmla="*/ 330415 h 2076784"/>
                        <a:gd name="connsiteX2" fmla="*/ 581025 w 1422400"/>
                        <a:gd name="connsiteY2" fmla="*/ 215 h 2076784"/>
                        <a:gd name="connsiteX3" fmla="*/ 1422400 w 1422400"/>
                        <a:gd name="connsiteY3" fmla="*/ 1057490 h 2076784"/>
                        <a:gd name="connsiteX4" fmla="*/ 746125 w 1422400"/>
                        <a:gd name="connsiteY4" fmla="*/ 2076665 h 2076784"/>
                        <a:gd name="connsiteX5" fmla="*/ 114300 w 1422400"/>
                        <a:gd name="connsiteY5" fmla="*/ 1124165 h 2076784"/>
                        <a:gd name="connsiteX6" fmla="*/ 139700 w 1422400"/>
                        <a:gd name="connsiteY6" fmla="*/ 911440 h 2076784"/>
                        <a:gd name="connsiteX0" fmla="*/ 139700 w 1453439"/>
                        <a:gd name="connsiteY0" fmla="*/ 911349 h 2083545"/>
                        <a:gd name="connsiteX1" fmla="*/ 0 w 1453439"/>
                        <a:gd name="connsiteY1" fmla="*/ 330324 h 2083545"/>
                        <a:gd name="connsiteX2" fmla="*/ 581025 w 1453439"/>
                        <a:gd name="connsiteY2" fmla="*/ 124 h 2083545"/>
                        <a:gd name="connsiteX3" fmla="*/ 1422400 w 1453439"/>
                        <a:gd name="connsiteY3" fmla="*/ 1057399 h 2083545"/>
                        <a:gd name="connsiteX4" fmla="*/ 1092200 w 1453439"/>
                        <a:gd name="connsiteY4" fmla="*/ 1530474 h 2083545"/>
                        <a:gd name="connsiteX5" fmla="*/ 746125 w 1453439"/>
                        <a:gd name="connsiteY5" fmla="*/ 2076574 h 2083545"/>
                        <a:gd name="connsiteX6" fmla="*/ 114300 w 1453439"/>
                        <a:gd name="connsiteY6" fmla="*/ 1124074 h 2083545"/>
                        <a:gd name="connsiteX7" fmla="*/ 139700 w 1453439"/>
                        <a:gd name="connsiteY7" fmla="*/ 911349 h 2083545"/>
                        <a:gd name="connsiteX0" fmla="*/ 139700 w 1128617"/>
                        <a:gd name="connsiteY0" fmla="*/ 933222 h 2105418"/>
                        <a:gd name="connsiteX1" fmla="*/ 0 w 1128617"/>
                        <a:gd name="connsiteY1" fmla="*/ 352197 h 2105418"/>
                        <a:gd name="connsiteX2" fmla="*/ 581025 w 1128617"/>
                        <a:gd name="connsiteY2" fmla="*/ 21997 h 2105418"/>
                        <a:gd name="connsiteX3" fmla="*/ 895350 w 1128617"/>
                        <a:gd name="connsiteY3" fmla="*/ 933222 h 2105418"/>
                        <a:gd name="connsiteX4" fmla="*/ 1092200 w 1128617"/>
                        <a:gd name="connsiteY4" fmla="*/ 1552347 h 2105418"/>
                        <a:gd name="connsiteX5" fmla="*/ 746125 w 1128617"/>
                        <a:gd name="connsiteY5" fmla="*/ 2098447 h 2105418"/>
                        <a:gd name="connsiteX6" fmla="*/ 114300 w 1128617"/>
                        <a:gd name="connsiteY6" fmla="*/ 1145947 h 2105418"/>
                        <a:gd name="connsiteX7" fmla="*/ 139700 w 1128617"/>
                        <a:gd name="connsiteY7" fmla="*/ 933222 h 2105418"/>
                        <a:gd name="connsiteX0" fmla="*/ 139700 w 1128617"/>
                        <a:gd name="connsiteY0" fmla="*/ 933222 h 2105418"/>
                        <a:gd name="connsiteX1" fmla="*/ 0 w 1128617"/>
                        <a:gd name="connsiteY1" fmla="*/ 352197 h 2105418"/>
                        <a:gd name="connsiteX2" fmla="*/ 581025 w 1128617"/>
                        <a:gd name="connsiteY2" fmla="*/ 21997 h 2105418"/>
                        <a:gd name="connsiteX3" fmla="*/ 895350 w 1128617"/>
                        <a:gd name="connsiteY3" fmla="*/ 933222 h 2105418"/>
                        <a:gd name="connsiteX4" fmla="*/ 1092200 w 1128617"/>
                        <a:gd name="connsiteY4" fmla="*/ 1552347 h 2105418"/>
                        <a:gd name="connsiteX5" fmla="*/ 746125 w 1128617"/>
                        <a:gd name="connsiteY5" fmla="*/ 2098447 h 2105418"/>
                        <a:gd name="connsiteX6" fmla="*/ 114300 w 1128617"/>
                        <a:gd name="connsiteY6" fmla="*/ 1145947 h 2105418"/>
                        <a:gd name="connsiteX7" fmla="*/ 139700 w 1128617"/>
                        <a:gd name="connsiteY7" fmla="*/ 933222 h 2105418"/>
                        <a:gd name="connsiteX0" fmla="*/ 139700 w 1128617"/>
                        <a:gd name="connsiteY0" fmla="*/ 958521 h 2130717"/>
                        <a:gd name="connsiteX1" fmla="*/ 0 w 1128617"/>
                        <a:gd name="connsiteY1" fmla="*/ 377496 h 2130717"/>
                        <a:gd name="connsiteX2" fmla="*/ 581025 w 1128617"/>
                        <a:gd name="connsiteY2" fmla="*/ 47296 h 2130717"/>
                        <a:gd name="connsiteX3" fmla="*/ 895350 w 1128617"/>
                        <a:gd name="connsiteY3" fmla="*/ 958521 h 2130717"/>
                        <a:gd name="connsiteX4" fmla="*/ 1092200 w 1128617"/>
                        <a:gd name="connsiteY4" fmla="*/ 1577646 h 2130717"/>
                        <a:gd name="connsiteX5" fmla="*/ 746125 w 1128617"/>
                        <a:gd name="connsiteY5" fmla="*/ 2123746 h 2130717"/>
                        <a:gd name="connsiteX6" fmla="*/ 114300 w 1128617"/>
                        <a:gd name="connsiteY6" fmla="*/ 1171246 h 2130717"/>
                        <a:gd name="connsiteX7" fmla="*/ 139700 w 1128617"/>
                        <a:gd name="connsiteY7" fmla="*/ 958521 h 2130717"/>
                        <a:gd name="connsiteX0" fmla="*/ 139700 w 1137075"/>
                        <a:gd name="connsiteY0" fmla="*/ 958521 h 2199709"/>
                        <a:gd name="connsiteX1" fmla="*/ 0 w 1137075"/>
                        <a:gd name="connsiteY1" fmla="*/ 377496 h 2199709"/>
                        <a:gd name="connsiteX2" fmla="*/ 581025 w 1137075"/>
                        <a:gd name="connsiteY2" fmla="*/ 47296 h 2199709"/>
                        <a:gd name="connsiteX3" fmla="*/ 895350 w 1137075"/>
                        <a:gd name="connsiteY3" fmla="*/ 958521 h 2199709"/>
                        <a:gd name="connsiteX4" fmla="*/ 1092200 w 1137075"/>
                        <a:gd name="connsiteY4" fmla="*/ 1577646 h 2199709"/>
                        <a:gd name="connsiteX5" fmla="*/ 1082675 w 1137075"/>
                        <a:gd name="connsiteY5" fmla="*/ 2193596 h 2199709"/>
                        <a:gd name="connsiteX6" fmla="*/ 114300 w 1137075"/>
                        <a:gd name="connsiteY6" fmla="*/ 1171246 h 2199709"/>
                        <a:gd name="connsiteX7" fmla="*/ 139700 w 1137075"/>
                        <a:gd name="connsiteY7" fmla="*/ 958521 h 2199709"/>
                        <a:gd name="connsiteX0" fmla="*/ 139700 w 1137075"/>
                        <a:gd name="connsiteY0" fmla="*/ 911380 h 2152568"/>
                        <a:gd name="connsiteX1" fmla="*/ 0 w 1137075"/>
                        <a:gd name="connsiteY1" fmla="*/ 330355 h 2152568"/>
                        <a:gd name="connsiteX2" fmla="*/ 581025 w 1137075"/>
                        <a:gd name="connsiteY2" fmla="*/ 155 h 2152568"/>
                        <a:gd name="connsiteX3" fmla="*/ 895350 w 1137075"/>
                        <a:gd name="connsiteY3" fmla="*/ 911380 h 2152568"/>
                        <a:gd name="connsiteX4" fmla="*/ 1092200 w 1137075"/>
                        <a:gd name="connsiteY4" fmla="*/ 1530505 h 2152568"/>
                        <a:gd name="connsiteX5" fmla="*/ 1082675 w 1137075"/>
                        <a:gd name="connsiteY5" fmla="*/ 2146455 h 2152568"/>
                        <a:gd name="connsiteX6" fmla="*/ 114300 w 1137075"/>
                        <a:gd name="connsiteY6" fmla="*/ 1124105 h 2152568"/>
                        <a:gd name="connsiteX7" fmla="*/ 139700 w 1137075"/>
                        <a:gd name="connsiteY7" fmla="*/ 911380 h 2152568"/>
                        <a:gd name="connsiteX0" fmla="*/ 139700 w 1137075"/>
                        <a:gd name="connsiteY0" fmla="*/ 911380 h 2152568"/>
                        <a:gd name="connsiteX1" fmla="*/ 0 w 1137075"/>
                        <a:gd name="connsiteY1" fmla="*/ 330355 h 2152568"/>
                        <a:gd name="connsiteX2" fmla="*/ 581025 w 1137075"/>
                        <a:gd name="connsiteY2" fmla="*/ 155 h 2152568"/>
                        <a:gd name="connsiteX3" fmla="*/ 895350 w 1137075"/>
                        <a:gd name="connsiteY3" fmla="*/ 911380 h 2152568"/>
                        <a:gd name="connsiteX4" fmla="*/ 1092200 w 1137075"/>
                        <a:gd name="connsiteY4" fmla="*/ 1530505 h 2152568"/>
                        <a:gd name="connsiteX5" fmla="*/ 1082675 w 1137075"/>
                        <a:gd name="connsiteY5" fmla="*/ 2146455 h 2152568"/>
                        <a:gd name="connsiteX6" fmla="*/ 114300 w 1137075"/>
                        <a:gd name="connsiteY6" fmla="*/ 1124105 h 2152568"/>
                        <a:gd name="connsiteX7" fmla="*/ 139700 w 1137075"/>
                        <a:gd name="connsiteY7" fmla="*/ 911380 h 2152568"/>
                        <a:gd name="connsiteX0" fmla="*/ 139700 w 1137075"/>
                        <a:gd name="connsiteY0" fmla="*/ 911380 h 2152568"/>
                        <a:gd name="connsiteX1" fmla="*/ 0 w 1137075"/>
                        <a:gd name="connsiteY1" fmla="*/ 330355 h 2152568"/>
                        <a:gd name="connsiteX2" fmla="*/ 581025 w 1137075"/>
                        <a:gd name="connsiteY2" fmla="*/ 155 h 2152568"/>
                        <a:gd name="connsiteX3" fmla="*/ 895350 w 1137075"/>
                        <a:gd name="connsiteY3" fmla="*/ 911380 h 2152568"/>
                        <a:gd name="connsiteX4" fmla="*/ 1092200 w 1137075"/>
                        <a:gd name="connsiteY4" fmla="*/ 1530505 h 2152568"/>
                        <a:gd name="connsiteX5" fmla="*/ 1082675 w 1137075"/>
                        <a:gd name="connsiteY5" fmla="*/ 2146455 h 2152568"/>
                        <a:gd name="connsiteX6" fmla="*/ 114300 w 1137075"/>
                        <a:gd name="connsiteY6" fmla="*/ 1124105 h 2152568"/>
                        <a:gd name="connsiteX7" fmla="*/ 139700 w 1137075"/>
                        <a:gd name="connsiteY7" fmla="*/ 911380 h 2152568"/>
                        <a:gd name="connsiteX0" fmla="*/ 139700 w 1137075"/>
                        <a:gd name="connsiteY0" fmla="*/ 911379 h 2152567"/>
                        <a:gd name="connsiteX1" fmla="*/ 0 w 1137075"/>
                        <a:gd name="connsiteY1" fmla="*/ 330354 h 2152567"/>
                        <a:gd name="connsiteX2" fmla="*/ 581025 w 1137075"/>
                        <a:gd name="connsiteY2" fmla="*/ 154 h 2152567"/>
                        <a:gd name="connsiteX3" fmla="*/ 895350 w 1137075"/>
                        <a:gd name="connsiteY3" fmla="*/ 911379 h 2152567"/>
                        <a:gd name="connsiteX4" fmla="*/ 1092200 w 1137075"/>
                        <a:gd name="connsiteY4" fmla="*/ 1530504 h 2152567"/>
                        <a:gd name="connsiteX5" fmla="*/ 1082675 w 1137075"/>
                        <a:gd name="connsiteY5" fmla="*/ 2146454 h 2152567"/>
                        <a:gd name="connsiteX6" fmla="*/ 114300 w 1137075"/>
                        <a:gd name="connsiteY6" fmla="*/ 1124104 h 2152567"/>
                        <a:gd name="connsiteX7" fmla="*/ 139700 w 1137075"/>
                        <a:gd name="connsiteY7" fmla="*/ 911379 h 2152567"/>
                        <a:gd name="connsiteX0" fmla="*/ 139700 w 1218674"/>
                        <a:gd name="connsiteY0" fmla="*/ 911379 h 2152372"/>
                        <a:gd name="connsiteX1" fmla="*/ 0 w 1218674"/>
                        <a:gd name="connsiteY1" fmla="*/ 330354 h 2152372"/>
                        <a:gd name="connsiteX2" fmla="*/ 581025 w 1218674"/>
                        <a:gd name="connsiteY2" fmla="*/ 154 h 2152372"/>
                        <a:gd name="connsiteX3" fmla="*/ 895350 w 1218674"/>
                        <a:gd name="connsiteY3" fmla="*/ 911379 h 2152372"/>
                        <a:gd name="connsiteX4" fmla="*/ 1092200 w 1218674"/>
                        <a:gd name="connsiteY4" fmla="*/ 1530504 h 2152372"/>
                        <a:gd name="connsiteX5" fmla="*/ 1082675 w 1218674"/>
                        <a:gd name="connsiteY5" fmla="*/ 2146454 h 2152372"/>
                        <a:gd name="connsiteX6" fmla="*/ 114300 w 1218674"/>
                        <a:gd name="connsiteY6" fmla="*/ 1124104 h 2152372"/>
                        <a:gd name="connsiteX7" fmla="*/ 139700 w 1218674"/>
                        <a:gd name="connsiteY7" fmla="*/ 911379 h 2152372"/>
                        <a:gd name="connsiteX0" fmla="*/ 139700 w 1157293"/>
                        <a:gd name="connsiteY0" fmla="*/ 911379 h 2190155"/>
                        <a:gd name="connsiteX1" fmla="*/ 0 w 1157293"/>
                        <a:gd name="connsiteY1" fmla="*/ 330354 h 2190155"/>
                        <a:gd name="connsiteX2" fmla="*/ 581025 w 1157293"/>
                        <a:gd name="connsiteY2" fmla="*/ 154 h 2190155"/>
                        <a:gd name="connsiteX3" fmla="*/ 895350 w 1157293"/>
                        <a:gd name="connsiteY3" fmla="*/ 911379 h 2190155"/>
                        <a:gd name="connsiteX4" fmla="*/ 1092200 w 1157293"/>
                        <a:gd name="connsiteY4" fmla="*/ 1530504 h 2190155"/>
                        <a:gd name="connsiteX5" fmla="*/ 1092199 w 1157293"/>
                        <a:gd name="connsiteY5" fmla="*/ 1955954 h 2190155"/>
                        <a:gd name="connsiteX6" fmla="*/ 1082675 w 1157293"/>
                        <a:gd name="connsiteY6" fmla="*/ 2146454 h 2190155"/>
                        <a:gd name="connsiteX7" fmla="*/ 114300 w 1157293"/>
                        <a:gd name="connsiteY7" fmla="*/ 1124104 h 2190155"/>
                        <a:gd name="connsiteX8" fmla="*/ 139700 w 1157293"/>
                        <a:gd name="connsiteY8" fmla="*/ 911379 h 2190155"/>
                        <a:gd name="connsiteX0" fmla="*/ 139700 w 1128617"/>
                        <a:gd name="connsiteY0" fmla="*/ 911379 h 2149194"/>
                        <a:gd name="connsiteX1" fmla="*/ 0 w 1128617"/>
                        <a:gd name="connsiteY1" fmla="*/ 330354 h 2149194"/>
                        <a:gd name="connsiteX2" fmla="*/ 581025 w 1128617"/>
                        <a:gd name="connsiteY2" fmla="*/ 154 h 2149194"/>
                        <a:gd name="connsiteX3" fmla="*/ 895350 w 1128617"/>
                        <a:gd name="connsiteY3" fmla="*/ 911379 h 2149194"/>
                        <a:gd name="connsiteX4" fmla="*/ 1092200 w 1128617"/>
                        <a:gd name="connsiteY4" fmla="*/ 1530504 h 2149194"/>
                        <a:gd name="connsiteX5" fmla="*/ 1092199 w 1128617"/>
                        <a:gd name="connsiteY5" fmla="*/ 1955954 h 2149194"/>
                        <a:gd name="connsiteX6" fmla="*/ 1082675 w 1128617"/>
                        <a:gd name="connsiteY6" fmla="*/ 2146454 h 2149194"/>
                        <a:gd name="connsiteX7" fmla="*/ 114300 w 1128617"/>
                        <a:gd name="connsiteY7" fmla="*/ 1124104 h 2149194"/>
                        <a:gd name="connsiteX8" fmla="*/ 139700 w 1128617"/>
                        <a:gd name="connsiteY8" fmla="*/ 911379 h 2149194"/>
                        <a:gd name="connsiteX0" fmla="*/ 139700 w 1128617"/>
                        <a:gd name="connsiteY0" fmla="*/ 911379 h 2188448"/>
                        <a:gd name="connsiteX1" fmla="*/ 0 w 1128617"/>
                        <a:gd name="connsiteY1" fmla="*/ 330354 h 2188448"/>
                        <a:gd name="connsiteX2" fmla="*/ 581025 w 1128617"/>
                        <a:gd name="connsiteY2" fmla="*/ 154 h 2188448"/>
                        <a:gd name="connsiteX3" fmla="*/ 895350 w 1128617"/>
                        <a:gd name="connsiteY3" fmla="*/ 911379 h 2188448"/>
                        <a:gd name="connsiteX4" fmla="*/ 1092200 w 1128617"/>
                        <a:gd name="connsiteY4" fmla="*/ 1530504 h 2188448"/>
                        <a:gd name="connsiteX5" fmla="*/ 1092199 w 1128617"/>
                        <a:gd name="connsiteY5" fmla="*/ 1955954 h 2188448"/>
                        <a:gd name="connsiteX6" fmla="*/ 1082675 w 1128617"/>
                        <a:gd name="connsiteY6" fmla="*/ 2146454 h 2188448"/>
                        <a:gd name="connsiteX7" fmla="*/ 850900 w 1128617"/>
                        <a:gd name="connsiteY7" fmla="*/ 1149504 h 2188448"/>
                        <a:gd name="connsiteX8" fmla="*/ 114300 w 1128617"/>
                        <a:gd name="connsiteY8" fmla="*/ 1124104 h 2188448"/>
                        <a:gd name="connsiteX9" fmla="*/ 139700 w 1128617"/>
                        <a:gd name="connsiteY9" fmla="*/ 911379 h 2188448"/>
                        <a:gd name="connsiteX0" fmla="*/ 139700 w 1128617"/>
                        <a:gd name="connsiteY0" fmla="*/ 911379 h 2188448"/>
                        <a:gd name="connsiteX1" fmla="*/ 0 w 1128617"/>
                        <a:gd name="connsiteY1" fmla="*/ 330354 h 2188448"/>
                        <a:gd name="connsiteX2" fmla="*/ 581025 w 1128617"/>
                        <a:gd name="connsiteY2" fmla="*/ 154 h 2188448"/>
                        <a:gd name="connsiteX3" fmla="*/ 895350 w 1128617"/>
                        <a:gd name="connsiteY3" fmla="*/ 911379 h 2188448"/>
                        <a:gd name="connsiteX4" fmla="*/ 1092200 w 1128617"/>
                        <a:gd name="connsiteY4" fmla="*/ 1530504 h 2188448"/>
                        <a:gd name="connsiteX5" fmla="*/ 1092199 w 1128617"/>
                        <a:gd name="connsiteY5" fmla="*/ 1955954 h 2188448"/>
                        <a:gd name="connsiteX6" fmla="*/ 1082675 w 1128617"/>
                        <a:gd name="connsiteY6" fmla="*/ 2146454 h 2188448"/>
                        <a:gd name="connsiteX7" fmla="*/ 850900 w 1128617"/>
                        <a:gd name="connsiteY7" fmla="*/ 1149504 h 2188448"/>
                        <a:gd name="connsiteX8" fmla="*/ 114300 w 1128617"/>
                        <a:gd name="connsiteY8" fmla="*/ 1124104 h 2188448"/>
                        <a:gd name="connsiteX9" fmla="*/ 139700 w 1128617"/>
                        <a:gd name="connsiteY9" fmla="*/ 911379 h 2188448"/>
                        <a:gd name="connsiteX0" fmla="*/ 139700 w 1128617"/>
                        <a:gd name="connsiteY0" fmla="*/ 911379 h 2188448"/>
                        <a:gd name="connsiteX1" fmla="*/ 0 w 1128617"/>
                        <a:gd name="connsiteY1" fmla="*/ 330354 h 2188448"/>
                        <a:gd name="connsiteX2" fmla="*/ 581025 w 1128617"/>
                        <a:gd name="connsiteY2" fmla="*/ 154 h 2188448"/>
                        <a:gd name="connsiteX3" fmla="*/ 895350 w 1128617"/>
                        <a:gd name="connsiteY3" fmla="*/ 911379 h 2188448"/>
                        <a:gd name="connsiteX4" fmla="*/ 1092200 w 1128617"/>
                        <a:gd name="connsiteY4" fmla="*/ 1530504 h 2188448"/>
                        <a:gd name="connsiteX5" fmla="*/ 1092199 w 1128617"/>
                        <a:gd name="connsiteY5" fmla="*/ 1955954 h 2188448"/>
                        <a:gd name="connsiteX6" fmla="*/ 1082675 w 1128617"/>
                        <a:gd name="connsiteY6" fmla="*/ 2146454 h 2188448"/>
                        <a:gd name="connsiteX7" fmla="*/ 850900 w 1128617"/>
                        <a:gd name="connsiteY7" fmla="*/ 1149504 h 2188448"/>
                        <a:gd name="connsiteX8" fmla="*/ 654050 w 1128617"/>
                        <a:gd name="connsiteY8" fmla="*/ 1060604 h 2188448"/>
                        <a:gd name="connsiteX9" fmla="*/ 114300 w 1128617"/>
                        <a:gd name="connsiteY9" fmla="*/ 1124104 h 2188448"/>
                        <a:gd name="connsiteX10" fmla="*/ 139700 w 1128617"/>
                        <a:gd name="connsiteY10" fmla="*/ 911379 h 2188448"/>
                        <a:gd name="connsiteX0" fmla="*/ 139700 w 1128617"/>
                        <a:gd name="connsiteY0" fmla="*/ 911379 h 2188448"/>
                        <a:gd name="connsiteX1" fmla="*/ 0 w 1128617"/>
                        <a:gd name="connsiteY1" fmla="*/ 330354 h 2188448"/>
                        <a:gd name="connsiteX2" fmla="*/ 581025 w 1128617"/>
                        <a:gd name="connsiteY2" fmla="*/ 154 h 2188448"/>
                        <a:gd name="connsiteX3" fmla="*/ 895350 w 1128617"/>
                        <a:gd name="connsiteY3" fmla="*/ 911379 h 2188448"/>
                        <a:gd name="connsiteX4" fmla="*/ 1092200 w 1128617"/>
                        <a:gd name="connsiteY4" fmla="*/ 1530504 h 2188448"/>
                        <a:gd name="connsiteX5" fmla="*/ 1092199 w 1128617"/>
                        <a:gd name="connsiteY5" fmla="*/ 1955954 h 2188448"/>
                        <a:gd name="connsiteX6" fmla="*/ 1082675 w 1128617"/>
                        <a:gd name="connsiteY6" fmla="*/ 2146454 h 2188448"/>
                        <a:gd name="connsiteX7" fmla="*/ 850900 w 1128617"/>
                        <a:gd name="connsiteY7" fmla="*/ 1149504 h 2188448"/>
                        <a:gd name="connsiteX8" fmla="*/ 654050 w 1128617"/>
                        <a:gd name="connsiteY8" fmla="*/ 1060604 h 2188448"/>
                        <a:gd name="connsiteX9" fmla="*/ 114300 w 1128617"/>
                        <a:gd name="connsiteY9" fmla="*/ 1124104 h 2188448"/>
                        <a:gd name="connsiteX10" fmla="*/ 139700 w 1128617"/>
                        <a:gd name="connsiteY10" fmla="*/ 911379 h 2188448"/>
                        <a:gd name="connsiteX0" fmla="*/ 139700 w 1128617"/>
                        <a:gd name="connsiteY0" fmla="*/ 911379 h 2188448"/>
                        <a:gd name="connsiteX1" fmla="*/ 0 w 1128617"/>
                        <a:gd name="connsiteY1" fmla="*/ 330354 h 2188448"/>
                        <a:gd name="connsiteX2" fmla="*/ 581025 w 1128617"/>
                        <a:gd name="connsiteY2" fmla="*/ 154 h 2188448"/>
                        <a:gd name="connsiteX3" fmla="*/ 895350 w 1128617"/>
                        <a:gd name="connsiteY3" fmla="*/ 911379 h 2188448"/>
                        <a:gd name="connsiteX4" fmla="*/ 1092200 w 1128617"/>
                        <a:gd name="connsiteY4" fmla="*/ 1530504 h 2188448"/>
                        <a:gd name="connsiteX5" fmla="*/ 1092199 w 1128617"/>
                        <a:gd name="connsiteY5" fmla="*/ 1955954 h 2188448"/>
                        <a:gd name="connsiteX6" fmla="*/ 1082675 w 1128617"/>
                        <a:gd name="connsiteY6" fmla="*/ 2146454 h 2188448"/>
                        <a:gd name="connsiteX7" fmla="*/ 850900 w 1128617"/>
                        <a:gd name="connsiteY7" fmla="*/ 1149504 h 2188448"/>
                        <a:gd name="connsiteX8" fmla="*/ 654050 w 1128617"/>
                        <a:gd name="connsiteY8" fmla="*/ 1060604 h 2188448"/>
                        <a:gd name="connsiteX9" fmla="*/ 527050 w 1128617"/>
                        <a:gd name="connsiteY9" fmla="*/ 1733704 h 2188448"/>
                        <a:gd name="connsiteX10" fmla="*/ 114300 w 1128617"/>
                        <a:gd name="connsiteY10" fmla="*/ 1124104 h 2188448"/>
                        <a:gd name="connsiteX11" fmla="*/ 139700 w 1128617"/>
                        <a:gd name="connsiteY11" fmla="*/ 911379 h 2188448"/>
                        <a:gd name="connsiteX0" fmla="*/ 139700 w 1128617"/>
                        <a:gd name="connsiteY0" fmla="*/ 911379 h 2188448"/>
                        <a:gd name="connsiteX1" fmla="*/ 0 w 1128617"/>
                        <a:gd name="connsiteY1" fmla="*/ 330354 h 2188448"/>
                        <a:gd name="connsiteX2" fmla="*/ 581025 w 1128617"/>
                        <a:gd name="connsiteY2" fmla="*/ 154 h 2188448"/>
                        <a:gd name="connsiteX3" fmla="*/ 895350 w 1128617"/>
                        <a:gd name="connsiteY3" fmla="*/ 911379 h 2188448"/>
                        <a:gd name="connsiteX4" fmla="*/ 1092200 w 1128617"/>
                        <a:gd name="connsiteY4" fmla="*/ 1530504 h 2188448"/>
                        <a:gd name="connsiteX5" fmla="*/ 1092199 w 1128617"/>
                        <a:gd name="connsiteY5" fmla="*/ 1955954 h 2188448"/>
                        <a:gd name="connsiteX6" fmla="*/ 1082675 w 1128617"/>
                        <a:gd name="connsiteY6" fmla="*/ 2146454 h 2188448"/>
                        <a:gd name="connsiteX7" fmla="*/ 850900 w 1128617"/>
                        <a:gd name="connsiteY7" fmla="*/ 1149504 h 2188448"/>
                        <a:gd name="connsiteX8" fmla="*/ 654050 w 1128617"/>
                        <a:gd name="connsiteY8" fmla="*/ 1060604 h 2188448"/>
                        <a:gd name="connsiteX9" fmla="*/ 514350 w 1128617"/>
                        <a:gd name="connsiteY9" fmla="*/ 1549554 h 2188448"/>
                        <a:gd name="connsiteX10" fmla="*/ 527050 w 1128617"/>
                        <a:gd name="connsiteY10" fmla="*/ 1733704 h 2188448"/>
                        <a:gd name="connsiteX11" fmla="*/ 114300 w 1128617"/>
                        <a:gd name="connsiteY11" fmla="*/ 1124104 h 2188448"/>
                        <a:gd name="connsiteX12" fmla="*/ 139700 w 1128617"/>
                        <a:gd name="connsiteY12" fmla="*/ 911379 h 2188448"/>
                        <a:gd name="connsiteX0" fmla="*/ 139700 w 1128617"/>
                        <a:gd name="connsiteY0" fmla="*/ 911379 h 2188448"/>
                        <a:gd name="connsiteX1" fmla="*/ 0 w 1128617"/>
                        <a:gd name="connsiteY1" fmla="*/ 330354 h 2188448"/>
                        <a:gd name="connsiteX2" fmla="*/ 581025 w 1128617"/>
                        <a:gd name="connsiteY2" fmla="*/ 154 h 2188448"/>
                        <a:gd name="connsiteX3" fmla="*/ 895350 w 1128617"/>
                        <a:gd name="connsiteY3" fmla="*/ 911379 h 2188448"/>
                        <a:gd name="connsiteX4" fmla="*/ 1092200 w 1128617"/>
                        <a:gd name="connsiteY4" fmla="*/ 1530504 h 2188448"/>
                        <a:gd name="connsiteX5" fmla="*/ 1092199 w 1128617"/>
                        <a:gd name="connsiteY5" fmla="*/ 1955954 h 2188448"/>
                        <a:gd name="connsiteX6" fmla="*/ 1082675 w 1128617"/>
                        <a:gd name="connsiteY6" fmla="*/ 2146454 h 2188448"/>
                        <a:gd name="connsiteX7" fmla="*/ 850900 w 1128617"/>
                        <a:gd name="connsiteY7" fmla="*/ 1149504 h 2188448"/>
                        <a:gd name="connsiteX8" fmla="*/ 654050 w 1128617"/>
                        <a:gd name="connsiteY8" fmla="*/ 1060604 h 2188448"/>
                        <a:gd name="connsiteX9" fmla="*/ 514350 w 1128617"/>
                        <a:gd name="connsiteY9" fmla="*/ 1549554 h 2188448"/>
                        <a:gd name="connsiteX10" fmla="*/ 527050 w 1128617"/>
                        <a:gd name="connsiteY10" fmla="*/ 1733704 h 2188448"/>
                        <a:gd name="connsiteX11" fmla="*/ 114300 w 1128617"/>
                        <a:gd name="connsiteY11" fmla="*/ 1124104 h 2188448"/>
                        <a:gd name="connsiteX12" fmla="*/ 139700 w 1128617"/>
                        <a:gd name="connsiteY12" fmla="*/ 911379 h 2188448"/>
                        <a:gd name="connsiteX0" fmla="*/ 139700 w 1128617"/>
                        <a:gd name="connsiteY0" fmla="*/ 911379 h 2188448"/>
                        <a:gd name="connsiteX1" fmla="*/ 0 w 1128617"/>
                        <a:gd name="connsiteY1" fmla="*/ 330354 h 2188448"/>
                        <a:gd name="connsiteX2" fmla="*/ 581025 w 1128617"/>
                        <a:gd name="connsiteY2" fmla="*/ 154 h 2188448"/>
                        <a:gd name="connsiteX3" fmla="*/ 895350 w 1128617"/>
                        <a:gd name="connsiteY3" fmla="*/ 911379 h 2188448"/>
                        <a:gd name="connsiteX4" fmla="*/ 1092200 w 1128617"/>
                        <a:gd name="connsiteY4" fmla="*/ 1530504 h 2188448"/>
                        <a:gd name="connsiteX5" fmla="*/ 1092199 w 1128617"/>
                        <a:gd name="connsiteY5" fmla="*/ 1955954 h 2188448"/>
                        <a:gd name="connsiteX6" fmla="*/ 1082675 w 1128617"/>
                        <a:gd name="connsiteY6" fmla="*/ 2146454 h 2188448"/>
                        <a:gd name="connsiteX7" fmla="*/ 850900 w 1128617"/>
                        <a:gd name="connsiteY7" fmla="*/ 1149504 h 2188448"/>
                        <a:gd name="connsiteX8" fmla="*/ 654050 w 1128617"/>
                        <a:gd name="connsiteY8" fmla="*/ 1060604 h 2188448"/>
                        <a:gd name="connsiteX9" fmla="*/ 704850 w 1128617"/>
                        <a:gd name="connsiteY9" fmla="*/ 1308254 h 2188448"/>
                        <a:gd name="connsiteX10" fmla="*/ 514350 w 1128617"/>
                        <a:gd name="connsiteY10" fmla="*/ 1549554 h 2188448"/>
                        <a:gd name="connsiteX11" fmla="*/ 527050 w 1128617"/>
                        <a:gd name="connsiteY11" fmla="*/ 1733704 h 2188448"/>
                        <a:gd name="connsiteX12" fmla="*/ 114300 w 1128617"/>
                        <a:gd name="connsiteY12" fmla="*/ 1124104 h 2188448"/>
                        <a:gd name="connsiteX13" fmla="*/ 139700 w 1128617"/>
                        <a:gd name="connsiteY13" fmla="*/ 911379 h 2188448"/>
                        <a:gd name="connsiteX0" fmla="*/ 139700 w 1128617"/>
                        <a:gd name="connsiteY0" fmla="*/ 911379 h 2188448"/>
                        <a:gd name="connsiteX1" fmla="*/ 0 w 1128617"/>
                        <a:gd name="connsiteY1" fmla="*/ 330354 h 2188448"/>
                        <a:gd name="connsiteX2" fmla="*/ 581025 w 1128617"/>
                        <a:gd name="connsiteY2" fmla="*/ 154 h 2188448"/>
                        <a:gd name="connsiteX3" fmla="*/ 895350 w 1128617"/>
                        <a:gd name="connsiteY3" fmla="*/ 911379 h 2188448"/>
                        <a:gd name="connsiteX4" fmla="*/ 1092200 w 1128617"/>
                        <a:gd name="connsiteY4" fmla="*/ 1530504 h 2188448"/>
                        <a:gd name="connsiteX5" fmla="*/ 1092199 w 1128617"/>
                        <a:gd name="connsiteY5" fmla="*/ 1955954 h 2188448"/>
                        <a:gd name="connsiteX6" fmla="*/ 1082675 w 1128617"/>
                        <a:gd name="connsiteY6" fmla="*/ 2146454 h 2188448"/>
                        <a:gd name="connsiteX7" fmla="*/ 850900 w 1128617"/>
                        <a:gd name="connsiteY7" fmla="*/ 1149504 h 2188448"/>
                        <a:gd name="connsiteX8" fmla="*/ 654050 w 1128617"/>
                        <a:gd name="connsiteY8" fmla="*/ 1060604 h 2188448"/>
                        <a:gd name="connsiteX9" fmla="*/ 704850 w 1128617"/>
                        <a:gd name="connsiteY9" fmla="*/ 1308254 h 2188448"/>
                        <a:gd name="connsiteX10" fmla="*/ 514350 w 1128617"/>
                        <a:gd name="connsiteY10" fmla="*/ 1549554 h 2188448"/>
                        <a:gd name="connsiteX11" fmla="*/ 527050 w 1128617"/>
                        <a:gd name="connsiteY11" fmla="*/ 1733704 h 2188448"/>
                        <a:gd name="connsiteX12" fmla="*/ 114300 w 1128617"/>
                        <a:gd name="connsiteY12" fmla="*/ 1124104 h 2188448"/>
                        <a:gd name="connsiteX13" fmla="*/ 139700 w 1128617"/>
                        <a:gd name="connsiteY13" fmla="*/ 911379 h 2188448"/>
                        <a:gd name="connsiteX0" fmla="*/ 139700 w 1128617"/>
                        <a:gd name="connsiteY0" fmla="*/ 911379 h 2188448"/>
                        <a:gd name="connsiteX1" fmla="*/ 0 w 1128617"/>
                        <a:gd name="connsiteY1" fmla="*/ 330354 h 2188448"/>
                        <a:gd name="connsiteX2" fmla="*/ 581025 w 1128617"/>
                        <a:gd name="connsiteY2" fmla="*/ 154 h 2188448"/>
                        <a:gd name="connsiteX3" fmla="*/ 895350 w 1128617"/>
                        <a:gd name="connsiteY3" fmla="*/ 911379 h 2188448"/>
                        <a:gd name="connsiteX4" fmla="*/ 1092200 w 1128617"/>
                        <a:gd name="connsiteY4" fmla="*/ 1530504 h 2188448"/>
                        <a:gd name="connsiteX5" fmla="*/ 1092199 w 1128617"/>
                        <a:gd name="connsiteY5" fmla="*/ 1955954 h 2188448"/>
                        <a:gd name="connsiteX6" fmla="*/ 1082675 w 1128617"/>
                        <a:gd name="connsiteY6" fmla="*/ 2146454 h 2188448"/>
                        <a:gd name="connsiteX7" fmla="*/ 850900 w 1128617"/>
                        <a:gd name="connsiteY7" fmla="*/ 1149504 h 2188448"/>
                        <a:gd name="connsiteX8" fmla="*/ 654050 w 1128617"/>
                        <a:gd name="connsiteY8" fmla="*/ 1060604 h 2188448"/>
                        <a:gd name="connsiteX9" fmla="*/ 704850 w 1128617"/>
                        <a:gd name="connsiteY9" fmla="*/ 1308254 h 2188448"/>
                        <a:gd name="connsiteX10" fmla="*/ 514350 w 1128617"/>
                        <a:gd name="connsiteY10" fmla="*/ 1549554 h 2188448"/>
                        <a:gd name="connsiteX11" fmla="*/ 527050 w 1128617"/>
                        <a:gd name="connsiteY11" fmla="*/ 1733704 h 2188448"/>
                        <a:gd name="connsiteX12" fmla="*/ 584200 w 1128617"/>
                        <a:gd name="connsiteY12" fmla="*/ 1200304 h 2188448"/>
                        <a:gd name="connsiteX13" fmla="*/ 114300 w 1128617"/>
                        <a:gd name="connsiteY13" fmla="*/ 1124104 h 2188448"/>
                        <a:gd name="connsiteX14" fmla="*/ 139700 w 1128617"/>
                        <a:gd name="connsiteY14" fmla="*/ 911379 h 2188448"/>
                        <a:gd name="connsiteX0" fmla="*/ 139700 w 1128617"/>
                        <a:gd name="connsiteY0" fmla="*/ 911379 h 2188448"/>
                        <a:gd name="connsiteX1" fmla="*/ 0 w 1128617"/>
                        <a:gd name="connsiteY1" fmla="*/ 330354 h 2188448"/>
                        <a:gd name="connsiteX2" fmla="*/ 581025 w 1128617"/>
                        <a:gd name="connsiteY2" fmla="*/ 154 h 2188448"/>
                        <a:gd name="connsiteX3" fmla="*/ 895350 w 1128617"/>
                        <a:gd name="connsiteY3" fmla="*/ 911379 h 2188448"/>
                        <a:gd name="connsiteX4" fmla="*/ 1092200 w 1128617"/>
                        <a:gd name="connsiteY4" fmla="*/ 1530504 h 2188448"/>
                        <a:gd name="connsiteX5" fmla="*/ 1092199 w 1128617"/>
                        <a:gd name="connsiteY5" fmla="*/ 1955954 h 2188448"/>
                        <a:gd name="connsiteX6" fmla="*/ 1082675 w 1128617"/>
                        <a:gd name="connsiteY6" fmla="*/ 2146454 h 2188448"/>
                        <a:gd name="connsiteX7" fmla="*/ 850900 w 1128617"/>
                        <a:gd name="connsiteY7" fmla="*/ 1149504 h 2188448"/>
                        <a:gd name="connsiteX8" fmla="*/ 654050 w 1128617"/>
                        <a:gd name="connsiteY8" fmla="*/ 1060604 h 2188448"/>
                        <a:gd name="connsiteX9" fmla="*/ 704850 w 1128617"/>
                        <a:gd name="connsiteY9" fmla="*/ 1308254 h 2188448"/>
                        <a:gd name="connsiteX10" fmla="*/ 514350 w 1128617"/>
                        <a:gd name="connsiteY10" fmla="*/ 1549554 h 2188448"/>
                        <a:gd name="connsiteX11" fmla="*/ 527050 w 1128617"/>
                        <a:gd name="connsiteY11" fmla="*/ 1733704 h 2188448"/>
                        <a:gd name="connsiteX12" fmla="*/ 584200 w 1128617"/>
                        <a:gd name="connsiteY12" fmla="*/ 1200304 h 2188448"/>
                        <a:gd name="connsiteX13" fmla="*/ 114300 w 1128617"/>
                        <a:gd name="connsiteY13" fmla="*/ 1124104 h 2188448"/>
                        <a:gd name="connsiteX14" fmla="*/ 139700 w 1128617"/>
                        <a:gd name="connsiteY14" fmla="*/ 911379 h 2188448"/>
                        <a:gd name="connsiteX0" fmla="*/ 139700 w 1128617"/>
                        <a:gd name="connsiteY0" fmla="*/ 911379 h 2188448"/>
                        <a:gd name="connsiteX1" fmla="*/ 0 w 1128617"/>
                        <a:gd name="connsiteY1" fmla="*/ 330354 h 2188448"/>
                        <a:gd name="connsiteX2" fmla="*/ 581025 w 1128617"/>
                        <a:gd name="connsiteY2" fmla="*/ 154 h 2188448"/>
                        <a:gd name="connsiteX3" fmla="*/ 895350 w 1128617"/>
                        <a:gd name="connsiteY3" fmla="*/ 911379 h 2188448"/>
                        <a:gd name="connsiteX4" fmla="*/ 1092200 w 1128617"/>
                        <a:gd name="connsiteY4" fmla="*/ 1530504 h 2188448"/>
                        <a:gd name="connsiteX5" fmla="*/ 1092199 w 1128617"/>
                        <a:gd name="connsiteY5" fmla="*/ 1955954 h 2188448"/>
                        <a:gd name="connsiteX6" fmla="*/ 1082675 w 1128617"/>
                        <a:gd name="connsiteY6" fmla="*/ 2146454 h 2188448"/>
                        <a:gd name="connsiteX7" fmla="*/ 850900 w 1128617"/>
                        <a:gd name="connsiteY7" fmla="*/ 1149504 h 2188448"/>
                        <a:gd name="connsiteX8" fmla="*/ 654050 w 1128617"/>
                        <a:gd name="connsiteY8" fmla="*/ 1060604 h 2188448"/>
                        <a:gd name="connsiteX9" fmla="*/ 704850 w 1128617"/>
                        <a:gd name="connsiteY9" fmla="*/ 1308254 h 2188448"/>
                        <a:gd name="connsiteX10" fmla="*/ 514350 w 1128617"/>
                        <a:gd name="connsiteY10" fmla="*/ 1549554 h 2188448"/>
                        <a:gd name="connsiteX11" fmla="*/ 527050 w 1128617"/>
                        <a:gd name="connsiteY11" fmla="*/ 1733704 h 2188448"/>
                        <a:gd name="connsiteX12" fmla="*/ 431800 w 1128617"/>
                        <a:gd name="connsiteY12" fmla="*/ 1574954 h 2188448"/>
                        <a:gd name="connsiteX13" fmla="*/ 584200 w 1128617"/>
                        <a:gd name="connsiteY13" fmla="*/ 1200304 h 2188448"/>
                        <a:gd name="connsiteX14" fmla="*/ 114300 w 1128617"/>
                        <a:gd name="connsiteY14" fmla="*/ 1124104 h 2188448"/>
                        <a:gd name="connsiteX15" fmla="*/ 139700 w 1128617"/>
                        <a:gd name="connsiteY15" fmla="*/ 911379 h 2188448"/>
                        <a:gd name="connsiteX0" fmla="*/ 139700 w 1128617"/>
                        <a:gd name="connsiteY0" fmla="*/ 911379 h 2188448"/>
                        <a:gd name="connsiteX1" fmla="*/ 0 w 1128617"/>
                        <a:gd name="connsiteY1" fmla="*/ 330354 h 2188448"/>
                        <a:gd name="connsiteX2" fmla="*/ 581025 w 1128617"/>
                        <a:gd name="connsiteY2" fmla="*/ 154 h 2188448"/>
                        <a:gd name="connsiteX3" fmla="*/ 895350 w 1128617"/>
                        <a:gd name="connsiteY3" fmla="*/ 911379 h 2188448"/>
                        <a:gd name="connsiteX4" fmla="*/ 1092200 w 1128617"/>
                        <a:gd name="connsiteY4" fmla="*/ 1530504 h 2188448"/>
                        <a:gd name="connsiteX5" fmla="*/ 1092199 w 1128617"/>
                        <a:gd name="connsiteY5" fmla="*/ 1955954 h 2188448"/>
                        <a:gd name="connsiteX6" fmla="*/ 1082675 w 1128617"/>
                        <a:gd name="connsiteY6" fmla="*/ 2146454 h 2188448"/>
                        <a:gd name="connsiteX7" fmla="*/ 850900 w 1128617"/>
                        <a:gd name="connsiteY7" fmla="*/ 1149504 h 2188448"/>
                        <a:gd name="connsiteX8" fmla="*/ 654050 w 1128617"/>
                        <a:gd name="connsiteY8" fmla="*/ 1060604 h 2188448"/>
                        <a:gd name="connsiteX9" fmla="*/ 704850 w 1128617"/>
                        <a:gd name="connsiteY9" fmla="*/ 1308254 h 2188448"/>
                        <a:gd name="connsiteX10" fmla="*/ 514350 w 1128617"/>
                        <a:gd name="connsiteY10" fmla="*/ 1549554 h 2188448"/>
                        <a:gd name="connsiteX11" fmla="*/ 527050 w 1128617"/>
                        <a:gd name="connsiteY11" fmla="*/ 1733704 h 2188448"/>
                        <a:gd name="connsiteX12" fmla="*/ 431800 w 1128617"/>
                        <a:gd name="connsiteY12" fmla="*/ 1574954 h 2188448"/>
                        <a:gd name="connsiteX13" fmla="*/ 584200 w 1128617"/>
                        <a:gd name="connsiteY13" fmla="*/ 1200304 h 2188448"/>
                        <a:gd name="connsiteX14" fmla="*/ 247650 w 1128617"/>
                        <a:gd name="connsiteY14" fmla="*/ 216054 h 2188448"/>
                        <a:gd name="connsiteX15" fmla="*/ 114300 w 1128617"/>
                        <a:gd name="connsiteY15" fmla="*/ 1124104 h 2188448"/>
                        <a:gd name="connsiteX16" fmla="*/ 139700 w 1128617"/>
                        <a:gd name="connsiteY16" fmla="*/ 911379 h 2188448"/>
                        <a:gd name="connsiteX0" fmla="*/ 139700 w 1128617"/>
                        <a:gd name="connsiteY0" fmla="*/ 911379 h 2188448"/>
                        <a:gd name="connsiteX1" fmla="*/ 0 w 1128617"/>
                        <a:gd name="connsiteY1" fmla="*/ 330354 h 2188448"/>
                        <a:gd name="connsiteX2" fmla="*/ 581025 w 1128617"/>
                        <a:gd name="connsiteY2" fmla="*/ 154 h 2188448"/>
                        <a:gd name="connsiteX3" fmla="*/ 895350 w 1128617"/>
                        <a:gd name="connsiteY3" fmla="*/ 911379 h 2188448"/>
                        <a:gd name="connsiteX4" fmla="*/ 1092200 w 1128617"/>
                        <a:gd name="connsiteY4" fmla="*/ 1530504 h 2188448"/>
                        <a:gd name="connsiteX5" fmla="*/ 1092199 w 1128617"/>
                        <a:gd name="connsiteY5" fmla="*/ 1955954 h 2188448"/>
                        <a:gd name="connsiteX6" fmla="*/ 1082675 w 1128617"/>
                        <a:gd name="connsiteY6" fmla="*/ 2146454 h 2188448"/>
                        <a:gd name="connsiteX7" fmla="*/ 850900 w 1128617"/>
                        <a:gd name="connsiteY7" fmla="*/ 1149504 h 2188448"/>
                        <a:gd name="connsiteX8" fmla="*/ 654050 w 1128617"/>
                        <a:gd name="connsiteY8" fmla="*/ 1060604 h 2188448"/>
                        <a:gd name="connsiteX9" fmla="*/ 704850 w 1128617"/>
                        <a:gd name="connsiteY9" fmla="*/ 1308254 h 2188448"/>
                        <a:gd name="connsiteX10" fmla="*/ 514350 w 1128617"/>
                        <a:gd name="connsiteY10" fmla="*/ 1549554 h 2188448"/>
                        <a:gd name="connsiteX11" fmla="*/ 527050 w 1128617"/>
                        <a:gd name="connsiteY11" fmla="*/ 1733704 h 2188448"/>
                        <a:gd name="connsiteX12" fmla="*/ 431800 w 1128617"/>
                        <a:gd name="connsiteY12" fmla="*/ 1574954 h 2188448"/>
                        <a:gd name="connsiteX13" fmla="*/ 584200 w 1128617"/>
                        <a:gd name="connsiteY13" fmla="*/ 1200304 h 2188448"/>
                        <a:gd name="connsiteX14" fmla="*/ 482600 w 1128617"/>
                        <a:gd name="connsiteY14" fmla="*/ 381154 h 2188448"/>
                        <a:gd name="connsiteX15" fmla="*/ 247650 w 1128617"/>
                        <a:gd name="connsiteY15" fmla="*/ 216054 h 2188448"/>
                        <a:gd name="connsiteX16" fmla="*/ 114300 w 1128617"/>
                        <a:gd name="connsiteY16" fmla="*/ 1124104 h 2188448"/>
                        <a:gd name="connsiteX17" fmla="*/ 139700 w 1128617"/>
                        <a:gd name="connsiteY17" fmla="*/ 911379 h 2188448"/>
                        <a:gd name="connsiteX0" fmla="*/ 139700 w 1128617"/>
                        <a:gd name="connsiteY0" fmla="*/ 911379 h 2188448"/>
                        <a:gd name="connsiteX1" fmla="*/ 0 w 1128617"/>
                        <a:gd name="connsiteY1" fmla="*/ 330354 h 2188448"/>
                        <a:gd name="connsiteX2" fmla="*/ 581025 w 1128617"/>
                        <a:gd name="connsiteY2" fmla="*/ 154 h 2188448"/>
                        <a:gd name="connsiteX3" fmla="*/ 895350 w 1128617"/>
                        <a:gd name="connsiteY3" fmla="*/ 911379 h 2188448"/>
                        <a:gd name="connsiteX4" fmla="*/ 1092200 w 1128617"/>
                        <a:gd name="connsiteY4" fmla="*/ 1530504 h 2188448"/>
                        <a:gd name="connsiteX5" fmla="*/ 1092199 w 1128617"/>
                        <a:gd name="connsiteY5" fmla="*/ 1955954 h 2188448"/>
                        <a:gd name="connsiteX6" fmla="*/ 1082675 w 1128617"/>
                        <a:gd name="connsiteY6" fmla="*/ 2146454 h 2188448"/>
                        <a:gd name="connsiteX7" fmla="*/ 850900 w 1128617"/>
                        <a:gd name="connsiteY7" fmla="*/ 1149504 h 2188448"/>
                        <a:gd name="connsiteX8" fmla="*/ 654050 w 1128617"/>
                        <a:gd name="connsiteY8" fmla="*/ 1060604 h 2188448"/>
                        <a:gd name="connsiteX9" fmla="*/ 704850 w 1128617"/>
                        <a:gd name="connsiteY9" fmla="*/ 1308254 h 2188448"/>
                        <a:gd name="connsiteX10" fmla="*/ 514350 w 1128617"/>
                        <a:gd name="connsiteY10" fmla="*/ 1549554 h 2188448"/>
                        <a:gd name="connsiteX11" fmla="*/ 527050 w 1128617"/>
                        <a:gd name="connsiteY11" fmla="*/ 1733704 h 2188448"/>
                        <a:gd name="connsiteX12" fmla="*/ 431800 w 1128617"/>
                        <a:gd name="connsiteY12" fmla="*/ 1574954 h 2188448"/>
                        <a:gd name="connsiteX13" fmla="*/ 584200 w 1128617"/>
                        <a:gd name="connsiteY13" fmla="*/ 1200304 h 2188448"/>
                        <a:gd name="connsiteX14" fmla="*/ 482600 w 1128617"/>
                        <a:gd name="connsiteY14" fmla="*/ 381154 h 2188448"/>
                        <a:gd name="connsiteX15" fmla="*/ 247650 w 1128617"/>
                        <a:gd name="connsiteY15" fmla="*/ 216054 h 2188448"/>
                        <a:gd name="connsiteX16" fmla="*/ 114300 w 1128617"/>
                        <a:gd name="connsiteY16" fmla="*/ 1124104 h 2188448"/>
                        <a:gd name="connsiteX17" fmla="*/ 139700 w 1128617"/>
                        <a:gd name="connsiteY17" fmla="*/ 911379 h 2188448"/>
                        <a:gd name="connsiteX0" fmla="*/ 139700 w 1128617"/>
                        <a:gd name="connsiteY0" fmla="*/ 911379 h 2188448"/>
                        <a:gd name="connsiteX1" fmla="*/ 0 w 1128617"/>
                        <a:gd name="connsiteY1" fmla="*/ 330354 h 2188448"/>
                        <a:gd name="connsiteX2" fmla="*/ 581025 w 1128617"/>
                        <a:gd name="connsiteY2" fmla="*/ 154 h 2188448"/>
                        <a:gd name="connsiteX3" fmla="*/ 895350 w 1128617"/>
                        <a:gd name="connsiteY3" fmla="*/ 911379 h 2188448"/>
                        <a:gd name="connsiteX4" fmla="*/ 1092200 w 1128617"/>
                        <a:gd name="connsiteY4" fmla="*/ 1530504 h 2188448"/>
                        <a:gd name="connsiteX5" fmla="*/ 1092199 w 1128617"/>
                        <a:gd name="connsiteY5" fmla="*/ 1955954 h 2188448"/>
                        <a:gd name="connsiteX6" fmla="*/ 1082675 w 1128617"/>
                        <a:gd name="connsiteY6" fmla="*/ 2146454 h 2188448"/>
                        <a:gd name="connsiteX7" fmla="*/ 850900 w 1128617"/>
                        <a:gd name="connsiteY7" fmla="*/ 1149504 h 2188448"/>
                        <a:gd name="connsiteX8" fmla="*/ 654050 w 1128617"/>
                        <a:gd name="connsiteY8" fmla="*/ 1060604 h 2188448"/>
                        <a:gd name="connsiteX9" fmla="*/ 704850 w 1128617"/>
                        <a:gd name="connsiteY9" fmla="*/ 1308254 h 2188448"/>
                        <a:gd name="connsiteX10" fmla="*/ 514350 w 1128617"/>
                        <a:gd name="connsiteY10" fmla="*/ 1549554 h 2188448"/>
                        <a:gd name="connsiteX11" fmla="*/ 527050 w 1128617"/>
                        <a:gd name="connsiteY11" fmla="*/ 1733704 h 2188448"/>
                        <a:gd name="connsiteX12" fmla="*/ 431800 w 1128617"/>
                        <a:gd name="connsiteY12" fmla="*/ 1574954 h 2188448"/>
                        <a:gd name="connsiteX13" fmla="*/ 584200 w 1128617"/>
                        <a:gd name="connsiteY13" fmla="*/ 1200304 h 2188448"/>
                        <a:gd name="connsiteX14" fmla="*/ 482600 w 1128617"/>
                        <a:gd name="connsiteY14" fmla="*/ 381154 h 2188448"/>
                        <a:gd name="connsiteX15" fmla="*/ 247650 w 1128617"/>
                        <a:gd name="connsiteY15" fmla="*/ 216054 h 2188448"/>
                        <a:gd name="connsiteX16" fmla="*/ 114300 w 1128617"/>
                        <a:gd name="connsiteY16" fmla="*/ 1124104 h 2188448"/>
                        <a:gd name="connsiteX17" fmla="*/ 139700 w 1128617"/>
                        <a:gd name="connsiteY17" fmla="*/ 911379 h 2188448"/>
                        <a:gd name="connsiteX0" fmla="*/ 139700 w 1128617"/>
                        <a:gd name="connsiteY0" fmla="*/ 911379 h 2188448"/>
                        <a:gd name="connsiteX1" fmla="*/ 0 w 1128617"/>
                        <a:gd name="connsiteY1" fmla="*/ 330354 h 2188448"/>
                        <a:gd name="connsiteX2" fmla="*/ 581025 w 1128617"/>
                        <a:gd name="connsiteY2" fmla="*/ 154 h 2188448"/>
                        <a:gd name="connsiteX3" fmla="*/ 895350 w 1128617"/>
                        <a:gd name="connsiteY3" fmla="*/ 911379 h 2188448"/>
                        <a:gd name="connsiteX4" fmla="*/ 1092200 w 1128617"/>
                        <a:gd name="connsiteY4" fmla="*/ 1530504 h 2188448"/>
                        <a:gd name="connsiteX5" fmla="*/ 1092199 w 1128617"/>
                        <a:gd name="connsiteY5" fmla="*/ 1955954 h 2188448"/>
                        <a:gd name="connsiteX6" fmla="*/ 1082675 w 1128617"/>
                        <a:gd name="connsiteY6" fmla="*/ 2146454 h 2188448"/>
                        <a:gd name="connsiteX7" fmla="*/ 850900 w 1128617"/>
                        <a:gd name="connsiteY7" fmla="*/ 1149504 h 2188448"/>
                        <a:gd name="connsiteX8" fmla="*/ 654050 w 1128617"/>
                        <a:gd name="connsiteY8" fmla="*/ 1060604 h 2188448"/>
                        <a:gd name="connsiteX9" fmla="*/ 704850 w 1128617"/>
                        <a:gd name="connsiteY9" fmla="*/ 1308254 h 2188448"/>
                        <a:gd name="connsiteX10" fmla="*/ 514350 w 1128617"/>
                        <a:gd name="connsiteY10" fmla="*/ 1549554 h 2188448"/>
                        <a:gd name="connsiteX11" fmla="*/ 527050 w 1128617"/>
                        <a:gd name="connsiteY11" fmla="*/ 1733704 h 2188448"/>
                        <a:gd name="connsiteX12" fmla="*/ 431800 w 1128617"/>
                        <a:gd name="connsiteY12" fmla="*/ 1574954 h 2188448"/>
                        <a:gd name="connsiteX13" fmla="*/ 584200 w 1128617"/>
                        <a:gd name="connsiteY13" fmla="*/ 1200304 h 2188448"/>
                        <a:gd name="connsiteX14" fmla="*/ 692150 w 1128617"/>
                        <a:gd name="connsiteY14" fmla="*/ 749454 h 2188448"/>
                        <a:gd name="connsiteX15" fmla="*/ 482600 w 1128617"/>
                        <a:gd name="connsiteY15" fmla="*/ 381154 h 2188448"/>
                        <a:gd name="connsiteX16" fmla="*/ 247650 w 1128617"/>
                        <a:gd name="connsiteY16" fmla="*/ 216054 h 2188448"/>
                        <a:gd name="connsiteX17" fmla="*/ 114300 w 1128617"/>
                        <a:gd name="connsiteY17" fmla="*/ 1124104 h 2188448"/>
                        <a:gd name="connsiteX18" fmla="*/ 139700 w 1128617"/>
                        <a:gd name="connsiteY18" fmla="*/ 911379 h 2188448"/>
                        <a:gd name="connsiteX0" fmla="*/ 139700 w 1128617"/>
                        <a:gd name="connsiteY0" fmla="*/ 911379 h 2188448"/>
                        <a:gd name="connsiteX1" fmla="*/ 0 w 1128617"/>
                        <a:gd name="connsiteY1" fmla="*/ 330354 h 2188448"/>
                        <a:gd name="connsiteX2" fmla="*/ 581025 w 1128617"/>
                        <a:gd name="connsiteY2" fmla="*/ 154 h 2188448"/>
                        <a:gd name="connsiteX3" fmla="*/ 895350 w 1128617"/>
                        <a:gd name="connsiteY3" fmla="*/ 911379 h 2188448"/>
                        <a:gd name="connsiteX4" fmla="*/ 1092200 w 1128617"/>
                        <a:gd name="connsiteY4" fmla="*/ 1530504 h 2188448"/>
                        <a:gd name="connsiteX5" fmla="*/ 1092199 w 1128617"/>
                        <a:gd name="connsiteY5" fmla="*/ 1955954 h 2188448"/>
                        <a:gd name="connsiteX6" fmla="*/ 1082675 w 1128617"/>
                        <a:gd name="connsiteY6" fmla="*/ 2146454 h 2188448"/>
                        <a:gd name="connsiteX7" fmla="*/ 850900 w 1128617"/>
                        <a:gd name="connsiteY7" fmla="*/ 1149504 h 2188448"/>
                        <a:gd name="connsiteX8" fmla="*/ 654050 w 1128617"/>
                        <a:gd name="connsiteY8" fmla="*/ 1060604 h 2188448"/>
                        <a:gd name="connsiteX9" fmla="*/ 704850 w 1128617"/>
                        <a:gd name="connsiteY9" fmla="*/ 1308254 h 2188448"/>
                        <a:gd name="connsiteX10" fmla="*/ 514350 w 1128617"/>
                        <a:gd name="connsiteY10" fmla="*/ 1549554 h 2188448"/>
                        <a:gd name="connsiteX11" fmla="*/ 527050 w 1128617"/>
                        <a:gd name="connsiteY11" fmla="*/ 1733704 h 2188448"/>
                        <a:gd name="connsiteX12" fmla="*/ 431800 w 1128617"/>
                        <a:gd name="connsiteY12" fmla="*/ 1574954 h 2188448"/>
                        <a:gd name="connsiteX13" fmla="*/ 584200 w 1128617"/>
                        <a:gd name="connsiteY13" fmla="*/ 1200304 h 2188448"/>
                        <a:gd name="connsiteX14" fmla="*/ 692150 w 1128617"/>
                        <a:gd name="connsiteY14" fmla="*/ 749454 h 2188448"/>
                        <a:gd name="connsiteX15" fmla="*/ 482600 w 1128617"/>
                        <a:gd name="connsiteY15" fmla="*/ 381154 h 2188448"/>
                        <a:gd name="connsiteX16" fmla="*/ 247650 w 1128617"/>
                        <a:gd name="connsiteY16" fmla="*/ 216054 h 2188448"/>
                        <a:gd name="connsiteX17" fmla="*/ 114300 w 1128617"/>
                        <a:gd name="connsiteY17" fmla="*/ 1124104 h 2188448"/>
                        <a:gd name="connsiteX18" fmla="*/ 139700 w 1128617"/>
                        <a:gd name="connsiteY18" fmla="*/ 911379 h 2188448"/>
                        <a:gd name="connsiteX0" fmla="*/ 139700 w 1128617"/>
                        <a:gd name="connsiteY0" fmla="*/ 911379 h 2188448"/>
                        <a:gd name="connsiteX1" fmla="*/ 0 w 1128617"/>
                        <a:gd name="connsiteY1" fmla="*/ 330354 h 2188448"/>
                        <a:gd name="connsiteX2" fmla="*/ 581025 w 1128617"/>
                        <a:gd name="connsiteY2" fmla="*/ 154 h 2188448"/>
                        <a:gd name="connsiteX3" fmla="*/ 895350 w 1128617"/>
                        <a:gd name="connsiteY3" fmla="*/ 911379 h 2188448"/>
                        <a:gd name="connsiteX4" fmla="*/ 1092200 w 1128617"/>
                        <a:gd name="connsiteY4" fmla="*/ 1530504 h 2188448"/>
                        <a:gd name="connsiteX5" fmla="*/ 1092199 w 1128617"/>
                        <a:gd name="connsiteY5" fmla="*/ 1955954 h 2188448"/>
                        <a:gd name="connsiteX6" fmla="*/ 1082675 w 1128617"/>
                        <a:gd name="connsiteY6" fmla="*/ 2146454 h 2188448"/>
                        <a:gd name="connsiteX7" fmla="*/ 850900 w 1128617"/>
                        <a:gd name="connsiteY7" fmla="*/ 1149504 h 2188448"/>
                        <a:gd name="connsiteX8" fmla="*/ 654050 w 1128617"/>
                        <a:gd name="connsiteY8" fmla="*/ 1060604 h 2188448"/>
                        <a:gd name="connsiteX9" fmla="*/ 704850 w 1128617"/>
                        <a:gd name="connsiteY9" fmla="*/ 1308254 h 2188448"/>
                        <a:gd name="connsiteX10" fmla="*/ 514350 w 1128617"/>
                        <a:gd name="connsiteY10" fmla="*/ 1549554 h 2188448"/>
                        <a:gd name="connsiteX11" fmla="*/ 527050 w 1128617"/>
                        <a:gd name="connsiteY11" fmla="*/ 1733704 h 2188448"/>
                        <a:gd name="connsiteX12" fmla="*/ 431800 w 1128617"/>
                        <a:gd name="connsiteY12" fmla="*/ 1574954 h 2188448"/>
                        <a:gd name="connsiteX13" fmla="*/ 584200 w 1128617"/>
                        <a:gd name="connsiteY13" fmla="*/ 1200304 h 2188448"/>
                        <a:gd name="connsiteX14" fmla="*/ 482600 w 1128617"/>
                        <a:gd name="connsiteY14" fmla="*/ 971704 h 2188448"/>
                        <a:gd name="connsiteX15" fmla="*/ 692150 w 1128617"/>
                        <a:gd name="connsiteY15" fmla="*/ 749454 h 2188448"/>
                        <a:gd name="connsiteX16" fmla="*/ 482600 w 1128617"/>
                        <a:gd name="connsiteY16" fmla="*/ 381154 h 2188448"/>
                        <a:gd name="connsiteX17" fmla="*/ 247650 w 1128617"/>
                        <a:gd name="connsiteY17" fmla="*/ 216054 h 2188448"/>
                        <a:gd name="connsiteX18" fmla="*/ 114300 w 1128617"/>
                        <a:gd name="connsiteY18" fmla="*/ 1124104 h 2188448"/>
                        <a:gd name="connsiteX19" fmla="*/ 139700 w 1128617"/>
                        <a:gd name="connsiteY19" fmla="*/ 911379 h 2188448"/>
                        <a:gd name="connsiteX0" fmla="*/ 139700 w 1128617"/>
                        <a:gd name="connsiteY0" fmla="*/ 911379 h 2188448"/>
                        <a:gd name="connsiteX1" fmla="*/ 0 w 1128617"/>
                        <a:gd name="connsiteY1" fmla="*/ 330354 h 2188448"/>
                        <a:gd name="connsiteX2" fmla="*/ 581025 w 1128617"/>
                        <a:gd name="connsiteY2" fmla="*/ 154 h 2188448"/>
                        <a:gd name="connsiteX3" fmla="*/ 895350 w 1128617"/>
                        <a:gd name="connsiteY3" fmla="*/ 911379 h 2188448"/>
                        <a:gd name="connsiteX4" fmla="*/ 1092200 w 1128617"/>
                        <a:gd name="connsiteY4" fmla="*/ 1530504 h 2188448"/>
                        <a:gd name="connsiteX5" fmla="*/ 1092199 w 1128617"/>
                        <a:gd name="connsiteY5" fmla="*/ 1955954 h 2188448"/>
                        <a:gd name="connsiteX6" fmla="*/ 1082675 w 1128617"/>
                        <a:gd name="connsiteY6" fmla="*/ 2146454 h 2188448"/>
                        <a:gd name="connsiteX7" fmla="*/ 850900 w 1128617"/>
                        <a:gd name="connsiteY7" fmla="*/ 1149504 h 2188448"/>
                        <a:gd name="connsiteX8" fmla="*/ 654050 w 1128617"/>
                        <a:gd name="connsiteY8" fmla="*/ 1060604 h 2188448"/>
                        <a:gd name="connsiteX9" fmla="*/ 704850 w 1128617"/>
                        <a:gd name="connsiteY9" fmla="*/ 1308254 h 2188448"/>
                        <a:gd name="connsiteX10" fmla="*/ 514350 w 1128617"/>
                        <a:gd name="connsiteY10" fmla="*/ 1549554 h 2188448"/>
                        <a:gd name="connsiteX11" fmla="*/ 527050 w 1128617"/>
                        <a:gd name="connsiteY11" fmla="*/ 1733704 h 2188448"/>
                        <a:gd name="connsiteX12" fmla="*/ 431800 w 1128617"/>
                        <a:gd name="connsiteY12" fmla="*/ 1574954 h 2188448"/>
                        <a:gd name="connsiteX13" fmla="*/ 584200 w 1128617"/>
                        <a:gd name="connsiteY13" fmla="*/ 1200304 h 2188448"/>
                        <a:gd name="connsiteX14" fmla="*/ 482600 w 1128617"/>
                        <a:gd name="connsiteY14" fmla="*/ 971704 h 2188448"/>
                        <a:gd name="connsiteX15" fmla="*/ 692150 w 1128617"/>
                        <a:gd name="connsiteY15" fmla="*/ 749454 h 2188448"/>
                        <a:gd name="connsiteX16" fmla="*/ 482600 w 1128617"/>
                        <a:gd name="connsiteY16" fmla="*/ 381154 h 2188448"/>
                        <a:gd name="connsiteX17" fmla="*/ 247650 w 1128617"/>
                        <a:gd name="connsiteY17" fmla="*/ 216054 h 2188448"/>
                        <a:gd name="connsiteX18" fmla="*/ 114300 w 1128617"/>
                        <a:gd name="connsiteY18" fmla="*/ 1124104 h 2188448"/>
                        <a:gd name="connsiteX19" fmla="*/ 139700 w 1128617"/>
                        <a:gd name="connsiteY19" fmla="*/ 911379 h 2188448"/>
                        <a:gd name="connsiteX0" fmla="*/ 139700 w 1128617"/>
                        <a:gd name="connsiteY0" fmla="*/ 911379 h 2188448"/>
                        <a:gd name="connsiteX1" fmla="*/ 0 w 1128617"/>
                        <a:gd name="connsiteY1" fmla="*/ 330354 h 2188448"/>
                        <a:gd name="connsiteX2" fmla="*/ 581025 w 1128617"/>
                        <a:gd name="connsiteY2" fmla="*/ 154 h 2188448"/>
                        <a:gd name="connsiteX3" fmla="*/ 895350 w 1128617"/>
                        <a:gd name="connsiteY3" fmla="*/ 911379 h 2188448"/>
                        <a:gd name="connsiteX4" fmla="*/ 1092200 w 1128617"/>
                        <a:gd name="connsiteY4" fmla="*/ 1530504 h 2188448"/>
                        <a:gd name="connsiteX5" fmla="*/ 1092199 w 1128617"/>
                        <a:gd name="connsiteY5" fmla="*/ 1955954 h 2188448"/>
                        <a:gd name="connsiteX6" fmla="*/ 1082675 w 1128617"/>
                        <a:gd name="connsiteY6" fmla="*/ 2146454 h 2188448"/>
                        <a:gd name="connsiteX7" fmla="*/ 850900 w 1128617"/>
                        <a:gd name="connsiteY7" fmla="*/ 1149504 h 2188448"/>
                        <a:gd name="connsiteX8" fmla="*/ 654050 w 1128617"/>
                        <a:gd name="connsiteY8" fmla="*/ 1060604 h 2188448"/>
                        <a:gd name="connsiteX9" fmla="*/ 704850 w 1128617"/>
                        <a:gd name="connsiteY9" fmla="*/ 1308254 h 2188448"/>
                        <a:gd name="connsiteX10" fmla="*/ 514350 w 1128617"/>
                        <a:gd name="connsiteY10" fmla="*/ 1549554 h 2188448"/>
                        <a:gd name="connsiteX11" fmla="*/ 527050 w 1128617"/>
                        <a:gd name="connsiteY11" fmla="*/ 1733704 h 2188448"/>
                        <a:gd name="connsiteX12" fmla="*/ 431800 w 1128617"/>
                        <a:gd name="connsiteY12" fmla="*/ 1574954 h 2188448"/>
                        <a:gd name="connsiteX13" fmla="*/ 584200 w 1128617"/>
                        <a:gd name="connsiteY13" fmla="*/ 1200304 h 2188448"/>
                        <a:gd name="connsiteX14" fmla="*/ 482600 w 1128617"/>
                        <a:gd name="connsiteY14" fmla="*/ 971704 h 2188448"/>
                        <a:gd name="connsiteX15" fmla="*/ 692150 w 1128617"/>
                        <a:gd name="connsiteY15" fmla="*/ 749454 h 2188448"/>
                        <a:gd name="connsiteX16" fmla="*/ 482600 w 1128617"/>
                        <a:gd name="connsiteY16" fmla="*/ 381154 h 2188448"/>
                        <a:gd name="connsiteX17" fmla="*/ 247650 w 1128617"/>
                        <a:gd name="connsiteY17" fmla="*/ 216054 h 2188448"/>
                        <a:gd name="connsiteX18" fmla="*/ 114300 w 1128617"/>
                        <a:gd name="connsiteY18" fmla="*/ 1124104 h 2188448"/>
                        <a:gd name="connsiteX19" fmla="*/ 139700 w 1128617"/>
                        <a:gd name="connsiteY19" fmla="*/ 911379 h 2188448"/>
                        <a:gd name="connsiteX0" fmla="*/ 139700 w 1128617"/>
                        <a:gd name="connsiteY0" fmla="*/ 911379 h 2188448"/>
                        <a:gd name="connsiteX1" fmla="*/ 0 w 1128617"/>
                        <a:gd name="connsiteY1" fmla="*/ 330354 h 2188448"/>
                        <a:gd name="connsiteX2" fmla="*/ 581025 w 1128617"/>
                        <a:gd name="connsiteY2" fmla="*/ 154 h 2188448"/>
                        <a:gd name="connsiteX3" fmla="*/ 895350 w 1128617"/>
                        <a:gd name="connsiteY3" fmla="*/ 911379 h 2188448"/>
                        <a:gd name="connsiteX4" fmla="*/ 1092200 w 1128617"/>
                        <a:gd name="connsiteY4" fmla="*/ 1530504 h 2188448"/>
                        <a:gd name="connsiteX5" fmla="*/ 1092199 w 1128617"/>
                        <a:gd name="connsiteY5" fmla="*/ 1955954 h 2188448"/>
                        <a:gd name="connsiteX6" fmla="*/ 1082675 w 1128617"/>
                        <a:gd name="connsiteY6" fmla="*/ 2146454 h 2188448"/>
                        <a:gd name="connsiteX7" fmla="*/ 850900 w 1128617"/>
                        <a:gd name="connsiteY7" fmla="*/ 1149504 h 2188448"/>
                        <a:gd name="connsiteX8" fmla="*/ 654050 w 1128617"/>
                        <a:gd name="connsiteY8" fmla="*/ 1060604 h 2188448"/>
                        <a:gd name="connsiteX9" fmla="*/ 704850 w 1128617"/>
                        <a:gd name="connsiteY9" fmla="*/ 1308254 h 2188448"/>
                        <a:gd name="connsiteX10" fmla="*/ 514350 w 1128617"/>
                        <a:gd name="connsiteY10" fmla="*/ 1549554 h 2188448"/>
                        <a:gd name="connsiteX11" fmla="*/ 527050 w 1128617"/>
                        <a:gd name="connsiteY11" fmla="*/ 1733704 h 2188448"/>
                        <a:gd name="connsiteX12" fmla="*/ 431800 w 1128617"/>
                        <a:gd name="connsiteY12" fmla="*/ 1574954 h 2188448"/>
                        <a:gd name="connsiteX13" fmla="*/ 584200 w 1128617"/>
                        <a:gd name="connsiteY13" fmla="*/ 1200304 h 2188448"/>
                        <a:gd name="connsiteX14" fmla="*/ 482600 w 1128617"/>
                        <a:gd name="connsiteY14" fmla="*/ 971704 h 2188448"/>
                        <a:gd name="connsiteX15" fmla="*/ 692150 w 1128617"/>
                        <a:gd name="connsiteY15" fmla="*/ 749454 h 2188448"/>
                        <a:gd name="connsiteX16" fmla="*/ 482600 w 1128617"/>
                        <a:gd name="connsiteY16" fmla="*/ 381154 h 2188448"/>
                        <a:gd name="connsiteX17" fmla="*/ 247650 w 1128617"/>
                        <a:gd name="connsiteY17" fmla="*/ 216054 h 2188448"/>
                        <a:gd name="connsiteX18" fmla="*/ 114300 w 1128617"/>
                        <a:gd name="connsiteY18" fmla="*/ 1124104 h 2188448"/>
                        <a:gd name="connsiteX19" fmla="*/ 139700 w 1128617"/>
                        <a:gd name="connsiteY19" fmla="*/ 911379 h 2188448"/>
                        <a:gd name="connsiteX0" fmla="*/ 139700 w 1128617"/>
                        <a:gd name="connsiteY0" fmla="*/ 911379 h 2188448"/>
                        <a:gd name="connsiteX1" fmla="*/ 0 w 1128617"/>
                        <a:gd name="connsiteY1" fmla="*/ 330354 h 2188448"/>
                        <a:gd name="connsiteX2" fmla="*/ 581025 w 1128617"/>
                        <a:gd name="connsiteY2" fmla="*/ 154 h 2188448"/>
                        <a:gd name="connsiteX3" fmla="*/ 895350 w 1128617"/>
                        <a:gd name="connsiteY3" fmla="*/ 911379 h 2188448"/>
                        <a:gd name="connsiteX4" fmla="*/ 1092200 w 1128617"/>
                        <a:gd name="connsiteY4" fmla="*/ 1530504 h 2188448"/>
                        <a:gd name="connsiteX5" fmla="*/ 1092199 w 1128617"/>
                        <a:gd name="connsiteY5" fmla="*/ 1955954 h 2188448"/>
                        <a:gd name="connsiteX6" fmla="*/ 1082675 w 1128617"/>
                        <a:gd name="connsiteY6" fmla="*/ 2146454 h 2188448"/>
                        <a:gd name="connsiteX7" fmla="*/ 850900 w 1128617"/>
                        <a:gd name="connsiteY7" fmla="*/ 1149504 h 2188448"/>
                        <a:gd name="connsiteX8" fmla="*/ 654050 w 1128617"/>
                        <a:gd name="connsiteY8" fmla="*/ 1060604 h 2188448"/>
                        <a:gd name="connsiteX9" fmla="*/ 704850 w 1128617"/>
                        <a:gd name="connsiteY9" fmla="*/ 1308254 h 2188448"/>
                        <a:gd name="connsiteX10" fmla="*/ 514350 w 1128617"/>
                        <a:gd name="connsiteY10" fmla="*/ 1549554 h 2188448"/>
                        <a:gd name="connsiteX11" fmla="*/ 527050 w 1128617"/>
                        <a:gd name="connsiteY11" fmla="*/ 1733704 h 2188448"/>
                        <a:gd name="connsiteX12" fmla="*/ 431800 w 1128617"/>
                        <a:gd name="connsiteY12" fmla="*/ 1574954 h 2188448"/>
                        <a:gd name="connsiteX13" fmla="*/ 584200 w 1128617"/>
                        <a:gd name="connsiteY13" fmla="*/ 1200304 h 2188448"/>
                        <a:gd name="connsiteX14" fmla="*/ 482600 w 1128617"/>
                        <a:gd name="connsiteY14" fmla="*/ 971704 h 2188448"/>
                        <a:gd name="connsiteX15" fmla="*/ 692150 w 1128617"/>
                        <a:gd name="connsiteY15" fmla="*/ 749454 h 2188448"/>
                        <a:gd name="connsiteX16" fmla="*/ 482600 w 1128617"/>
                        <a:gd name="connsiteY16" fmla="*/ 381154 h 2188448"/>
                        <a:gd name="connsiteX17" fmla="*/ 247650 w 1128617"/>
                        <a:gd name="connsiteY17" fmla="*/ 216054 h 2188448"/>
                        <a:gd name="connsiteX18" fmla="*/ 254000 w 1128617"/>
                        <a:gd name="connsiteY18" fmla="*/ 1136804 h 2188448"/>
                        <a:gd name="connsiteX19" fmla="*/ 114300 w 1128617"/>
                        <a:gd name="connsiteY19" fmla="*/ 1124104 h 2188448"/>
                        <a:gd name="connsiteX20" fmla="*/ 139700 w 1128617"/>
                        <a:gd name="connsiteY20" fmla="*/ 911379 h 2188448"/>
                        <a:gd name="connsiteX0" fmla="*/ 394678 w 1383595"/>
                        <a:gd name="connsiteY0" fmla="*/ 911379 h 2188448"/>
                        <a:gd name="connsiteX1" fmla="*/ 254978 w 1383595"/>
                        <a:gd name="connsiteY1" fmla="*/ 330354 h 2188448"/>
                        <a:gd name="connsiteX2" fmla="*/ 836003 w 1383595"/>
                        <a:gd name="connsiteY2" fmla="*/ 154 h 2188448"/>
                        <a:gd name="connsiteX3" fmla="*/ 1150328 w 1383595"/>
                        <a:gd name="connsiteY3" fmla="*/ 911379 h 2188448"/>
                        <a:gd name="connsiteX4" fmla="*/ 1347178 w 1383595"/>
                        <a:gd name="connsiteY4" fmla="*/ 1530504 h 2188448"/>
                        <a:gd name="connsiteX5" fmla="*/ 1347177 w 1383595"/>
                        <a:gd name="connsiteY5" fmla="*/ 1955954 h 2188448"/>
                        <a:gd name="connsiteX6" fmla="*/ 1337653 w 1383595"/>
                        <a:gd name="connsiteY6" fmla="*/ 2146454 h 2188448"/>
                        <a:gd name="connsiteX7" fmla="*/ 1105878 w 1383595"/>
                        <a:gd name="connsiteY7" fmla="*/ 1149504 h 2188448"/>
                        <a:gd name="connsiteX8" fmla="*/ 909028 w 1383595"/>
                        <a:gd name="connsiteY8" fmla="*/ 1060604 h 2188448"/>
                        <a:gd name="connsiteX9" fmla="*/ 959828 w 1383595"/>
                        <a:gd name="connsiteY9" fmla="*/ 1308254 h 2188448"/>
                        <a:gd name="connsiteX10" fmla="*/ 769328 w 1383595"/>
                        <a:gd name="connsiteY10" fmla="*/ 1549554 h 2188448"/>
                        <a:gd name="connsiteX11" fmla="*/ 782028 w 1383595"/>
                        <a:gd name="connsiteY11" fmla="*/ 1733704 h 2188448"/>
                        <a:gd name="connsiteX12" fmla="*/ 686778 w 1383595"/>
                        <a:gd name="connsiteY12" fmla="*/ 1574954 h 2188448"/>
                        <a:gd name="connsiteX13" fmla="*/ 839178 w 1383595"/>
                        <a:gd name="connsiteY13" fmla="*/ 1200304 h 2188448"/>
                        <a:gd name="connsiteX14" fmla="*/ 737578 w 1383595"/>
                        <a:gd name="connsiteY14" fmla="*/ 971704 h 2188448"/>
                        <a:gd name="connsiteX15" fmla="*/ 947128 w 1383595"/>
                        <a:gd name="connsiteY15" fmla="*/ 749454 h 2188448"/>
                        <a:gd name="connsiteX16" fmla="*/ 737578 w 1383595"/>
                        <a:gd name="connsiteY16" fmla="*/ 381154 h 2188448"/>
                        <a:gd name="connsiteX17" fmla="*/ 502628 w 1383595"/>
                        <a:gd name="connsiteY17" fmla="*/ 216054 h 2188448"/>
                        <a:gd name="connsiteX18" fmla="*/ 508978 w 1383595"/>
                        <a:gd name="connsiteY18" fmla="*/ 1136804 h 2188448"/>
                        <a:gd name="connsiteX19" fmla="*/ 978 w 1383595"/>
                        <a:gd name="connsiteY19" fmla="*/ 1397154 h 2188448"/>
                        <a:gd name="connsiteX20" fmla="*/ 369278 w 1383595"/>
                        <a:gd name="connsiteY20" fmla="*/ 1124104 h 2188448"/>
                        <a:gd name="connsiteX21" fmla="*/ 394678 w 1383595"/>
                        <a:gd name="connsiteY21" fmla="*/ 911379 h 2188448"/>
                        <a:gd name="connsiteX0" fmla="*/ 393712 w 1382629"/>
                        <a:gd name="connsiteY0" fmla="*/ 911379 h 2188448"/>
                        <a:gd name="connsiteX1" fmla="*/ 254012 w 1382629"/>
                        <a:gd name="connsiteY1" fmla="*/ 330354 h 2188448"/>
                        <a:gd name="connsiteX2" fmla="*/ 835037 w 1382629"/>
                        <a:gd name="connsiteY2" fmla="*/ 154 h 2188448"/>
                        <a:gd name="connsiteX3" fmla="*/ 1149362 w 1382629"/>
                        <a:gd name="connsiteY3" fmla="*/ 911379 h 2188448"/>
                        <a:gd name="connsiteX4" fmla="*/ 1346212 w 1382629"/>
                        <a:gd name="connsiteY4" fmla="*/ 1530504 h 2188448"/>
                        <a:gd name="connsiteX5" fmla="*/ 1346211 w 1382629"/>
                        <a:gd name="connsiteY5" fmla="*/ 1955954 h 2188448"/>
                        <a:gd name="connsiteX6" fmla="*/ 1336687 w 1382629"/>
                        <a:gd name="connsiteY6" fmla="*/ 2146454 h 2188448"/>
                        <a:gd name="connsiteX7" fmla="*/ 1104912 w 1382629"/>
                        <a:gd name="connsiteY7" fmla="*/ 1149504 h 2188448"/>
                        <a:gd name="connsiteX8" fmla="*/ 908062 w 1382629"/>
                        <a:gd name="connsiteY8" fmla="*/ 1060604 h 2188448"/>
                        <a:gd name="connsiteX9" fmla="*/ 958862 w 1382629"/>
                        <a:gd name="connsiteY9" fmla="*/ 1308254 h 2188448"/>
                        <a:gd name="connsiteX10" fmla="*/ 768362 w 1382629"/>
                        <a:gd name="connsiteY10" fmla="*/ 1549554 h 2188448"/>
                        <a:gd name="connsiteX11" fmla="*/ 781062 w 1382629"/>
                        <a:gd name="connsiteY11" fmla="*/ 1733704 h 2188448"/>
                        <a:gd name="connsiteX12" fmla="*/ 685812 w 1382629"/>
                        <a:gd name="connsiteY12" fmla="*/ 1574954 h 2188448"/>
                        <a:gd name="connsiteX13" fmla="*/ 838212 w 1382629"/>
                        <a:gd name="connsiteY13" fmla="*/ 1200304 h 2188448"/>
                        <a:gd name="connsiteX14" fmla="*/ 736612 w 1382629"/>
                        <a:gd name="connsiteY14" fmla="*/ 971704 h 2188448"/>
                        <a:gd name="connsiteX15" fmla="*/ 946162 w 1382629"/>
                        <a:gd name="connsiteY15" fmla="*/ 749454 h 2188448"/>
                        <a:gd name="connsiteX16" fmla="*/ 736612 w 1382629"/>
                        <a:gd name="connsiteY16" fmla="*/ 381154 h 2188448"/>
                        <a:gd name="connsiteX17" fmla="*/ 501662 w 1382629"/>
                        <a:gd name="connsiteY17" fmla="*/ 216054 h 2188448"/>
                        <a:gd name="connsiteX18" fmla="*/ 508012 w 1382629"/>
                        <a:gd name="connsiteY18" fmla="*/ 1136804 h 2188448"/>
                        <a:gd name="connsiteX19" fmla="*/ 381012 w 1382629"/>
                        <a:gd name="connsiteY19" fmla="*/ 1384454 h 2188448"/>
                        <a:gd name="connsiteX20" fmla="*/ 12 w 1382629"/>
                        <a:gd name="connsiteY20" fmla="*/ 1397154 h 2188448"/>
                        <a:gd name="connsiteX21" fmla="*/ 368312 w 1382629"/>
                        <a:gd name="connsiteY21" fmla="*/ 1124104 h 2188448"/>
                        <a:gd name="connsiteX22" fmla="*/ 393712 w 1382629"/>
                        <a:gd name="connsiteY22" fmla="*/ 911379 h 2188448"/>
                        <a:gd name="connsiteX0" fmla="*/ 396611 w 1385528"/>
                        <a:gd name="connsiteY0" fmla="*/ 911379 h 2188448"/>
                        <a:gd name="connsiteX1" fmla="*/ 256911 w 1385528"/>
                        <a:gd name="connsiteY1" fmla="*/ 330354 h 2188448"/>
                        <a:gd name="connsiteX2" fmla="*/ 837936 w 1385528"/>
                        <a:gd name="connsiteY2" fmla="*/ 154 h 2188448"/>
                        <a:gd name="connsiteX3" fmla="*/ 1152261 w 1385528"/>
                        <a:gd name="connsiteY3" fmla="*/ 911379 h 2188448"/>
                        <a:gd name="connsiteX4" fmla="*/ 1349111 w 1385528"/>
                        <a:gd name="connsiteY4" fmla="*/ 1530504 h 2188448"/>
                        <a:gd name="connsiteX5" fmla="*/ 1349110 w 1385528"/>
                        <a:gd name="connsiteY5" fmla="*/ 1955954 h 2188448"/>
                        <a:gd name="connsiteX6" fmla="*/ 1339586 w 1385528"/>
                        <a:gd name="connsiteY6" fmla="*/ 2146454 h 2188448"/>
                        <a:gd name="connsiteX7" fmla="*/ 1107811 w 1385528"/>
                        <a:gd name="connsiteY7" fmla="*/ 1149504 h 2188448"/>
                        <a:gd name="connsiteX8" fmla="*/ 910961 w 1385528"/>
                        <a:gd name="connsiteY8" fmla="*/ 1060604 h 2188448"/>
                        <a:gd name="connsiteX9" fmla="*/ 961761 w 1385528"/>
                        <a:gd name="connsiteY9" fmla="*/ 1308254 h 2188448"/>
                        <a:gd name="connsiteX10" fmla="*/ 771261 w 1385528"/>
                        <a:gd name="connsiteY10" fmla="*/ 1549554 h 2188448"/>
                        <a:gd name="connsiteX11" fmla="*/ 783961 w 1385528"/>
                        <a:gd name="connsiteY11" fmla="*/ 1733704 h 2188448"/>
                        <a:gd name="connsiteX12" fmla="*/ 688711 w 1385528"/>
                        <a:gd name="connsiteY12" fmla="*/ 1574954 h 2188448"/>
                        <a:gd name="connsiteX13" fmla="*/ 841111 w 1385528"/>
                        <a:gd name="connsiteY13" fmla="*/ 1200304 h 2188448"/>
                        <a:gd name="connsiteX14" fmla="*/ 739511 w 1385528"/>
                        <a:gd name="connsiteY14" fmla="*/ 971704 h 2188448"/>
                        <a:gd name="connsiteX15" fmla="*/ 949061 w 1385528"/>
                        <a:gd name="connsiteY15" fmla="*/ 749454 h 2188448"/>
                        <a:gd name="connsiteX16" fmla="*/ 739511 w 1385528"/>
                        <a:gd name="connsiteY16" fmla="*/ 381154 h 2188448"/>
                        <a:gd name="connsiteX17" fmla="*/ 504561 w 1385528"/>
                        <a:gd name="connsiteY17" fmla="*/ 216054 h 2188448"/>
                        <a:gd name="connsiteX18" fmla="*/ 510911 w 1385528"/>
                        <a:gd name="connsiteY18" fmla="*/ 1136804 h 2188448"/>
                        <a:gd name="connsiteX19" fmla="*/ 383911 w 1385528"/>
                        <a:gd name="connsiteY19" fmla="*/ 1384454 h 2188448"/>
                        <a:gd name="connsiteX20" fmla="*/ 2911 w 1385528"/>
                        <a:gd name="connsiteY20" fmla="*/ 1397154 h 2188448"/>
                        <a:gd name="connsiteX21" fmla="*/ 269611 w 1385528"/>
                        <a:gd name="connsiteY21" fmla="*/ 1314604 h 2188448"/>
                        <a:gd name="connsiteX22" fmla="*/ 371211 w 1385528"/>
                        <a:gd name="connsiteY22" fmla="*/ 1124104 h 2188448"/>
                        <a:gd name="connsiteX23" fmla="*/ 396611 w 1385528"/>
                        <a:gd name="connsiteY23" fmla="*/ 911379 h 2188448"/>
                        <a:gd name="connsiteX0" fmla="*/ 396916 w 1385833"/>
                        <a:gd name="connsiteY0" fmla="*/ 911379 h 2188448"/>
                        <a:gd name="connsiteX1" fmla="*/ 257216 w 1385833"/>
                        <a:gd name="connsiteY1" fmla="*/ 330354 h 2188448"/>
                        <a:gd name="connsiteX2" fmla="*/ 838241 w 1385833"/>
                        <a:gd name="connsiteY2" fmla="*/ 154 h 2188448"/>
                        <a:gd name="connsiteX3" fmla="*/ 1152566 w 1385833"/>
                        <a:gd name="connsiteY3" fmla="*/ 911379 h 2188448"/>
                        <a:gd name="connsiteX4" fmla="*/ 1349416 w 1385833"/>
                        <a:gd name="connsiteY4" fmla="*/ 1530504 h 2188448"/>
                        <a:gd name="connsiteX5" fmla="*/ 1349415 w 1385833"/>
                        <a:gd name="connsiteY5" fmla="*/ 1955954 h 2188448"/>
                        <a:gd name="connsiteX6" fmla="*/ 1339891 w 1385833"/>
                        <a:gd name="connsiteY6" fmla="*/ 2146454 h 2188448"/>
                        <a:gd name="connsiteX7" fmla="*/ 1108116 w 1385833"/>
                        <a:gd name="connsiteY7" fmla="*/ 1149504 h 2188448"/>
                        <a:gd name="connsiteX8" fmla="*/ 911266 w 1385833"/>
                        <a:gd name="connsiteY8" fmla="*/ 1060604 h 2188448"/>
                        <a:gd name="connsiteX9" fmla="*/ 962066 w 1385833"/>
                        <a:gd name="connsiteY9" fmla="*/ 1308254 h 2188448"/>
                        <a:gd name="connsiteX10" fmla="*/ 771566 w 1385833"/>
                        <a:gd name="connsiteY10" fmla="*/ 1549554 h 2188448"/>
                        <a:gd name="connsiteX11" fmla="*/ 784266 w 1385833"/>
                        <a:gd name="connsiteY11" fmla="*/ 1733704 h 2188448"/>
                        <a:gd name="connsiteX12" fmla="*/ 689016 w 1385833"/>
                        <a:gd name="connsiteY12" fmla="*/ 1574954 h 2188448"/>
                        <a:gd name="connsiteX13" fmla="*/ 841416 w 1385833"/>
                        <a:gd name="connsiteY13" fmla="*/ 1200304 h 2188448"/>
                        <a:gd name="connsiteX14" fmla="*/ 739816 w 1385833"/>
                        <a:gd name="connsiteY14" fmla="*/ 971704 h 2188448"/>
                        <a:gd name="connsiteX15" fmla="*/ 949366 w 1385833"/>
                        <a:gd name="connsiteY15" fmla="*/ 749454 h 2188448"/>
                        <a:gd name="connsiteX16" fmla="*/ 739816 w 1385833"/>
                        <a:gd name="connsiteY16" fmla="*/ 381154 h 2188448"/>
                        <a:gd name="connsiteX17" fmla="*/ 504866 w 1385833"/>
                        <a:gd name="connsiteY17" fmla="*/ 216054 h 2188448"/>
                        <a:gd name="connsiteX18" fmla="*/ 511216 w 1385833"/>
                        <a:gd name="connsiteY18" fmla="*/ 1136804 h 2188448"/>
                        <a:gd name="connsiteX19" fmla="*/ 384216 w 1385833"/>
                        <a:gd name="connsiteY19" fmla="*/ 1384454 h 2188448"/>
                        <a:gd name="connsiteX20" fmla="*/ 3216 w 1385833"/>
                        <a:gd name="connsiteY20" fmla="*/ 1397154 h 2188448"/>
                        <a:gd name="connsiteX21" fmla="*/ 269916 w 1385833"/>
                        <a:gd name="connsiteY21" fmla="*/ 1314604 h 2188448"/>
                        <a:gd name="connsiteX22" fmla="*/ 371516 w 1385833"/>
                        <a:gd name="connsiteY22" fmla="*/ 1124104 h 2188448"/>
                        <a:gd name="connsiteX23" fmla="*/ 396916 w 1385833"/>
                        <a:gd name="connsiteY23" fmla="*/ 911379 h 2188448"/>
                        <a:gd name="connsiteX0" fmla="*/ 396916 w 1385833"/>
                        <a:gd name="connsiteY0" fmla="*/ 911379 h 2188448"/>
                        <a:gd name="connsiteX1" fmla="*/ 257216 w 1385833"/>
                        <a:gd name="connsiteY1" fmla="*/ 330354 h 2188448"/>
                        <a:gd name="connsiteX2" fmla="*/ 838241 w 1385833"/>
                        <a:gd name="connsiteY2" fmla="*/ 154 h 2188448"/>
                        <a:gd name="connsiteX3" fmla="*/ 1152566 w 1385833"/>
                        <a:gd name="connsiteY3" fmla="*/ 911379 h 2188448"/>
                        <a:gd name="connsiteX4" fmla="*/ 1349416 w 1385833"/>
                        <a:gd name="connsiteY4" fmla="*/ 1530504 h 2188448"/>
                        <a:gd name="connsiteX5" fmla="*/ 1349415 w 1385833"/>
                        <a:gd name="connsiteY5" fmla="*/ 1955954 h 2188448"/>
                        <a:gd name="connsiteX6" fmla="*/ 1339891 w 1385833"/>
                        <a:gd name="connsiteY6" fmla="*/ 2146454 h 2188448"/>
                        <a:gd name="connsiteX7" fmla="*/ 1108116 w 1385833"/>
                        <a:gd name="connsiteY7" fmla="*/ 1149504 h 2188448"/>
                        <a:gd name="connsiteX8" fmla="*/ 911266 w 1385833"/>
                        <a:gd name="connsiteY8" fmla="*/ 1060604 h 2188448"/>
                        <a:gd name="connsiteX9" fmla="*/ 962066 w 1385833"/>
                        <a:gd name="connsiteY9" fmla="*/ 1308254 h 2188448"/>
                        <a:gd name="connsiteX10" fmla="*/ 771566 w 1385833"/>
                        <a:gd name="connsiteY10" fmla="*/ 1549554 h 2188448"/>
                        <a:gd name="connsiteX11" fmla="*/ 784266 w 1385833"/>
                        <a:gd name="connsiteY11" fmla="*/ 1733704 h 2188448"/>
                        <a:gd name="connsiteX12" fmla="*/ 689016 w 1385833"/>
                        <a:gd name="connsiteY12" fmla="*/ 1574954 h 2188448"/>
                        <a:gd name="connsiteX13" fmla="*/ 841416 w 1385833"/>
                        <a:gd name="connsiteY13" fmla="*/ 1200304 h 2188448"/>
                        <a:gd name="connsiteX14" fmla="*/ 739816 w 1385833"/>
                        <a:gd name="connsiteY14" fmla="*/ 971704 h 2188448"/>
                        <a:gd name="connsiteX15" fmla="*/ 949366 w 1385833"/>
                        <a:gd name="connsiteY15" fmla="*/ 749454 h 2188448"/>
                        <a:gd name="connsiteX16" fmla="*/ 739816 w 1385833"/>
                        <a:gd name="connsiteY16" fmla="*/ 381154 h 2188448"/>
                        <a:gd name="connsiteX17" fmla="*/ 504866 w 1385833"/>
                        <a:gd name="connsiteY17" fmla="*/ 216054 h 2188448"/>
                        <a:gd name="connsiteX18" fmla="*/ 352467 w 1385833"/>
                        <a:gd name="connsiteY18" fmla="*/ 590704 h 2188448"/>
                        <a:gd name="connsiteX19" fmla="*/ 511216 w 1385833"/>
                        <a:gd name="connsiteY19" fmla="*/ 1136804 h 2188448"/>
                        <a:gd name="connsiteX20" fmla="*/ 384216 w 1385833"/>
                        <a:gd name="connsiteY20" fmla="*/ 1384454 h 2188448"/>
                        <a:gd name="connsiteX21" fmla="*/ 3216 w 1385833"/>
                        <a:gd name="connsiteY21" fmla="*/ 1397154 h 2188448"/>
                        <a:gd name="connsiteX22" fmla="*/ 269916 w 1385833"/>
                        <a:gd name="connsiteY22" fmla="*/ 1314604 h 2188448"/>
                        <a:gd name="connsiteX23" fmla="*/ 371516 w 1385833"/>
                        <a:gd name="connsiteY23" fmla="*/ 1124104 h 2188448"/>
                        <a:gd name="connsiteX24" fmla="*/ 396916 w 1385833"/>
                        <a:gd name="connsiteY24" fmla="*/ 911379 h 2188448"/>
                        <a:gd name="connsiteX0" fmla="*/ 396916 w 1385833"/>
                        <a:gd name="connsiteY0" fmla="*/ 911379 h 2188448"/>
                        <a:gd name="connsiteX1" fmla="*/ 257216 w 1385833"/>
                        <a:gd name="connsiteY1" fmla="*/ 330354 h 2188448"/>
                        <a:gd name="connsiteX2" fmla="*/ 838241 w 1385833"/>
                        <a:gd name="connsiteY2" fmla="*/ 154 h 2188448"/>
                        <a:gd name="connsiteX3" fmla="*/ 1152566 w 1385833"/>
                        <a:gd name="connsiteY3" fmla="*/ 911379 h 2188448"/>
                        <a:gd name="connsiteX4" fmla="*/ 1349416 w 1385833"/>
                        <a:gd name="connsiteY4" fmla="*/ 1530504 h 2188448"/>
                        <a:gd name="connsiteX5" fmla="*/ 1349415 w 1385833"/>
                        <a:gd name="connsiteY5" fmla="*/ 1955954 h 2188448"/>
                        <a:gd name="connsiteX6" fmla="*/ 1339891 w 1385833"/>
                        <a:gd name="connsiteY6" fmla="*/ 2146454 h 2188448"/>
                        <a:gd name="connsiteX7" fmla="*/ 1108116 w 1385833"/>
                        <a:gd name="connsiteY7" fmla="*/ 1149504 h 2188448"/>
                        <a:gd name="connsiteX8" fmla="*/ 911266 w 1385833"/>
                        <a:gd name="connsiteY8" fmla="*/ 1060604 h 2188448"/>
                        <a:gd name="connsiteX9" fmla="*/ 962066 w 1385833"/>
                        <a:gd name="connsiteY9" fmla="*/ 1308254 h 2188448"/>
                        <a:gd name="connsiteX10" fmla="*/ 771566 w 1385833"/>
                        <a:gd name="connsiteY10" fmla="*/ 1549554 h 2188448"/>
                        <a:gd name="connsiteX11" fmla="*/ 784266 w 1385833"/>
                        <a:gd name="connsiteY11" fmla="*/ 1733704 h 2188448"/>
                        <a:gd name="connsiteX12" fmla="*/ 689016 w 1385833"/>
                        <a:gd name="connsiteY12" fmla="*/ 1574954 h 2188448"/>
                        <a:gd name="connsiteX13" fmla="*/ 841416 w 1385833"/>
                        <a:gd name="connsiteY13" fmla="*/ 1200304 h 2188448"/>
                        <a:gd name="connsiteX14" fmla="*/ 739816 w 1385833"/>
                        <a:gd name="connsiteY14" fmla="*/ 971704 h 2188448"/>
                        <a:gd name="connsiteX15" fmla="*/ 949366 w 1385833"/>
                        <a:gd name="connsiteY15" fmla="*/ 749454 h 2188448"/>
                        <a:gd name="connsiteX16" fmla="*/ 739816 w 1385833"/>
                        <a:gd name="connsiteY16" fmla="*/ 381154 h 2188448"/>
                        <a:gd name="connsiteX17" fmla="*/ 504866 w 1385833"/>
                        <a:gd name="connsiteY17" fmla="*/ 216054 h 2188448"/>
                        <a:gd name="connsiteX18" fmla="*/ 352467 w 1385833"/>
                        <a:gd name="connsiteY18" fmla="*/ 590704 h 2188448"/>
                        <a:gd name="connsiteX19" fmla="*/ 511216 w 1385833"/>
                        <a:gd name="connsiteY19" fmla="*/ 1136804 h 2188448"/>
                        <a:gd name="connsiteX20" fmla="*/ 384216 w 1385833"/>
                        <a:gd name="connsiteY20" fmla="*/ 1384454 h 2188448"/>
                        <a:gd name="connsiteX21" fmla="*/ 3216 w 1385833"/>
                        <a:gd name="connsiteY21" fmla="*/ 1397154 h 2188448"/>
                        <a:gd name="connsiteX22" fmla="*/ 269916 w 1385833"/>
                        <a:gd name="connsiteY22" fmla="*/ 1314604 h 2188448"/>
                        <a:gd name="connsiteX23" fmla="*/ 371516 w 1385833"/>
                        <a:gd name="connsiteY23" fmla="*/ 1124104 h 2188448"/>
                        <a:gd name="connsiteX24" fmla="*/ 396916 w 1385833"/>
                        <a:gd name="connsiteY24" fmla="*/ 911379 h 2188448"/>
                        <a:gd name="connsiteX0" fmla="*/ 396916 w 1385833"/>
                        <a:gd name="connsiteY0" fmla="*/ 911379 h 2188448"/>
                        <a:gd name="connsiteX1" fmla="*/ 257216 w 1385833"/>
                        <a:gd name="connsiteY1" fmla="*/ 330354 h 2188448"/>
                        <a:gd name="connsiteX2" fmla="*/ 838241 w 1385833"/>
                        <a:gd name="connsiteY2" fmla="*/ 154 h 2188448"/>
                        <a:gd name="connsiteX3" fmla="*/ 1152566 w 1385833"/>
                        <a:gd name="connsiteY3" fmla="*/ 911379 h 2188448"/>
                        <a:gd name="connsiteX4" fmla="*/ 1349416 w 1385833"/>
                        <a:gd name="connsiteY4" fmla="*/ 1530504 h 2188448"/>
                        <a:gd name="connsiteX5" fmla="*/ 1349415 w 1385833"/>
                        <a:gd name="connsiteY5" fmla="*/ 1955954 h 2188448"/>
                        <a:gd name="connsiteX6" fmla="*/ 1339891 w 1385833"/>
                        <a:gd name="connsiteY6" fmla="*/ 2146454 h 2188448"/>
                        <a:gd name="connsiteX7" fmla="*/ 1108116 w 1385833"/>
                        <a:gd name="connsiteY7" fmla="*/ 1149504 h 2188448"/>
                        <a:gd name="connsiteX8" fmla="*/ 911266 w 1385833"/>
                        <a:gd name="connsiteY8" fmla="*/ 1060604 h 2188448"/>
                        <a:gd name="connsiteX9" fmla="*/ 962066 w 1385833"/>
                        <a:gd name="connsiteY9" fmla="*/ 1308254 h 2188448"/>
                        <a:gd name="connsiteX10" fmla="*/ 771566 w 1385833"/>
                        <a:gd name="connsiteY10" fmla="*/ 1549554 h 2188448"/>
                        <a:gd name="connsiteX11" fmla="*/ 784266 w 1385833"/>
                        <a:gd name="connsiteY11" fmla="*/ 1733704 h 2188448"/>
                        <a:gd name="connsiteX12" fmla="*/ 689016 w 1385833"/>
                        <a:gd name="connsiteY12" fmla="*/ 1574954 h 2188448"/>
                        <a:gd name="connsiteX13" fmla="*/ 841416 w 1385833"/>
                        <a:gd name="connsiteY13" fmla="*/ 1200304 h 2188448"/>
                        <a:gd name="connsiteX14" fmla="*/ 739816 w 1385833"/>
                        <a:gd name="connsiteY14" fmla="*/ 971704 h 2188448"/>
                        <a:gd name="connsiteX15" fmla="*/ 949366 w 1385833"/>
                        <a:gd name="connsiteY15" fmla="*/ 749454 h 2188448"/>
                        <a:gd name="connsiteX16" fmla="*/ 739816 w 1385833"/>
                        <a:gd name="connsiteY16" fmla="*/ 381154 h 2188448"/>
                        <a:gd name="connsiteX17" fmla="*/ 504866 w 1385833"/>
                        <a:gd name="connsiteY17" fmla="*/ 216054 h 2188448"/>
                        <a:gd name="connsiteX18" fmla="*/ 352467 w 1385833"/>
                        <a:gd name="connsiteY18" fmla="*/ 590704 h 2188448"/>
                        <a:gd name="connsiteX19" fmla="*/ 511216 w 1385833"/>
                        <a:gd name="connsiteY19" fmla="*/ 1136804 h 2188448"/>
                        <a:gd name="connsiteX20" fmla="*/ 384216 w 1385833"/>
                        <a:gd name="connsiteY20" fmla="*/ 1384454 h 2188448"/>
                        <a:gd name="connsiteX21" fmla="*/ 3216 w 1385833"/>
                        <a:gd name="connsiteY21" fmla="*/ 1397154 h 2188448"/>
                        <a:gd name="connsiteX22" fmla="*/ 269916 w 1385833"/>
                        <a:gd name="connsiteY22" fmla="*/ 1314604 h 2188448"/>
                        <a:gd name="connsiteX23" fmla="*/ 371516 w 1385833"/>
                        <a:gd name="connsiteY23" fmla="*/ 1124104 h 2188448"/>
                        <a:gd name="connsiteX24" fmla="*/ 396916 w 1385833"/>
                        <a:gd name="connsiteY24" fmla="*/ 911379 h 2188448"/>
                        <a:gd name="connsiteX0" fmla="*/ 396916 w 1385833"/>
                        <a:gd name="connsiteY0" fmla="*/ 911379 h 2188448"/>
                        <a:gd name="connsiteX1" fmla="*/ 257216 w 1385833"/>
                        <a:gd name="connsiteY1" fmla="*/ 330354 h 2188448"/>
                        <a:gd name="connsiteX2" fmla="*/ 838241 w 1385833"/>
                        <a:gd name="connsiteY2" fmla="*/ 154 h 2188448"/>
                        <a:gd name="connsiteX3" fmla="*/ 1152566 w 1385833"/>
                        <a:gd name="connsiteY3" fmla="*/ 911379 h 2188448"/>
                        <a:gd name="connsiteX4" fmla="*/ 1349416 w 1385833"/>
                        <a:gd name="connsiteY4" fmla="*/ 1530504 h 2188448"/>
                        <a:gd name="connsiteX5" fmla="*/ 1349415 w 1385833"/>
                        <a:gd name="connsiteY5" fmla="*/ 1955954 h 2188448"/>
                        <a:gd name="connsiteX6" fmla="*/ 1339891 w 1385833"/>
                        <a:gd name="connsiteY6" fmla="*/ 2146454 h 2188448"/>
                        <a:gd name="connsiteX7" fmla="*/ 1108116 w 1385833"/>
                        <a:gd name="connsiteY7" fmla="*/ 1149504 h 2188448"/>
                        <a:gd name="connsiteX8" fmla="*/ 911266 w 1385833"/>
                        <a:gd name="connsiteY8" fmla="*/ 1060604 h 2188448"/>
                        <a:gd name="connsiteX9" fmla="*/ 962066 w 1385833"/>
                        <a:gd name="connsiteY9" fmla="*/ 1308254 h 2188448"/>
                        <a:gd name="connsiteX10" fmla="*/ 771566 w 1385833"/>
                        <a:gd name="connsiteY10" fmla="*/ 1549554 h 2188448"/>
                        <a:gd name="connsiteX11" fmla="*/ 784266 w 1385833"/>
                        <a:gd name="connsiteY11" fmla="*/ 1733704 h 2188448"/>
                        <a:gd name="connsiteX12" fmla="*/ 689016 w 1385833"/>
                        <a:gd name="connsiteY12" fmla="*/ 1574954 h 2188448"/>
                        <a:gd name="connsiteX13" fmla="*/ 841416 w 1385833"/>
                        <a:gd name="connsiteY13" fmla="*/ 1200304 h 2188448"/>
                        <a:gd name="connsiteX14" fmla="*/ 739816 w 1385833"/>
                        <a:gd name="connsiteY14" fmla="*/ 971704 h 2188448"/>
                        <a:gd name="connsiteX15" fmla="*/ 949366 w 1385833"/>
                        <a:gd name="connsiteY15" fmla="*/ 749454 h 2188448"/>
                        <a:gd name="connsiteX16" fmla="*/ 739816 w 1385833"/>
                        <a:gd name="connsiteY16" fmla="*/ 381154 h 2188448"/>
                        <a:gd name="connsiteX17" fmla="*/ 504866 w 1385833"/>
                        <a:gd name="connsiteY17" fmla="*/ 216054 h 2188448"/>
                        <a:gd name="connsiteX18" fmla="*/ 365167 w 1385833"/>
                        <a:gd name="connsiteY18" fmla="*/ 609754 h 2188448"/>
                        <a:gd name="connsiteX19" fmla="*/ 511216 w 1385833"/>
                        <a:gd name="connsiteY19" fmla="*/ 1136804 h 2188448"/>
                        <a:gd name="connsiteX20" fmla="*/ 384216 w 1385833"/>
                        <a:gd name="connsiteY20" fmla="*/ 1384454 h 2188448"/>
                        <a:gd name="connsiteX21" fmla="*/ 3216 w 1385833"/>
                        <a:gd name="connsiteY21" fmla="*/ 1397154 h 2188448"/>
                        <a:gd name="connsiteX22" fmla="*/ 269916 w 1385833"/>
                        <a:gd name="connsiteY22" fmla="*/ 1314604 h 2188448"/>
                        <a:gd name="connsiteX23" fmla="*/ 371516 w 1385833"/>
                        <a:gd name="connsiteY23" fmla="*/ 1124104 h 2188448"/>
                        <a:gd name="connsiteX24" fmla="*/ 396916 w 1385833"/>
                        <a:gd name="connsiteY24" fmla="*/ 911379 h 2188448"/>
                        <a:gd name="connsiteX0" fmla="*/ 396916 w 1385833"/>
                        <a:gd name="connsiteY0" fmla="*/ 911379 h 2188448"/>
                        <a:gd name="connsiteX1" fmla="*/ 257216 w 1385833"/>
                        <a:gd name="connsiteY1" fmla="*/ 330354 h 2188448"/>
                        <a:gd name="connsiteX2" fmla="*/ 838241 w 1385833"/>
                        <a:gd name="connsiteY2" fmla="*/ 154 h 2188448"/>
                        <a:gd name="connsiteX3" fmla="*/ 1152566 w 1385833"/>
                        <a:gd name="connsiteY3" fmla="*/ 911379 h 2188448"/>
                        <a:gd name="connsiteX4" fmla="*/ 1349416 w 1385833"/>
                        <a:gd name="connsiteY4" fmla="*/ 1530504 h 2188448"/>
                        <a:gd name="connsiteX5" fmla="*/ 1349415 w 1385833"/>
                        <a:gd name="connsiteY5" fmla="*/ 1955954 h 2188448"/>
                        <a:gd name="connsiteX6" fmla="*/ 1339891 w 1385833"/>
                        <a:gd name="connsiteY6" fmla="*/ 2146454 h 2188448"/>
                        <a:gd name="connsiteX7" fmla="*/ 1108116 w 1385833"/>
                        <a:gd name="connsiteY7" fmla="*/ 1149504 h 2188448"/>
                        <a:gd name="connsiteX8" fmla="*/ 911266 w 1385833"/>
                        <a:gd name="connsiteY8" fmla="*/ 1060604 h 2188448"/>
                        <a:gd name="connsiteX9" fmla="*/ 962066 w 1385833"/>
                        <a:gd name="connsiteY9" fmla="*/ 1308254 h 2188448"/>
                        <a:gd name="connsiteX10" fmla="*/ 771566 w 1385833"/>
                        <a:gd name="connsiteY10" fmla="*/ 1549554 h 2188448"/>
                        <a:gd name="connsiteX11" fmla="*/ 784266 w 1385833"/>
                        <a:gd name="connsiteY11" fmla="*/ 1733704 h 2188448"/>
                        <a:gd name="connsiteX12" fmla="*/ 689016 w 1385833"/>
                        <a:gd name="connsiteY12" fmla="*/ 1574954 h 2188448"/>
                        <a:gd name="connsiteX13" fmla="*/ 841416 w 1385833"/>
                        <a:gd name="connsiteY13" fmla="*/ 1200304 h 2188448"/>
                        <a:gd name="connsiteX14" fmla="*/ 739816 w 1385833"/>
                        <a:gd name="connsiteY14" fmla="*/ 971704 h 2188448"/>
                        <a:gd name="connsiteX15" fmla="*/ 949366 w 1385833"/>
                        <a:gd name="connsiteY15" fmla="*/ 749454 h 2188448"/>
                        <a:gd name="connsiteX16" fmla="*/ 739816 w 1385833"/>
                        <a:gd name="connsiteY16" fmla="*/ 381154 h 2188448"/>
                        <a:gd name="connsiteX17" fmla="*/ 504866 w 1385833"/>
                        <a:gd name="connsiteY17" fmla="*/ 216054 h 2188448"/>
                        <a:gd name="connsiteX18" fmla="*/ 365167 w 1385833"/>
                        <a:gd name="connsiteY18" fmla="*/ 609754 h 2188448"/>
                        <a:gd name="connsiteX19" fmla="*/ 606466 w 1385833"/>
                        <a:gd name="connsiteY19" fmla="*/ 1136804 h 2188448"/>
                        <a:gd name="connsiteX20" fmla="*/ 384216 w 1385833"/>
                        <a:gd name="connsiteY20" fmla="*/ 1384454 h 2188448"/>
                        <a:gd name="connsiteX21" fmla="*/ 3216 w 1385833"/>
                        <a:gd name="connsiteY21" fmla="*/ 1397154 h 2188448"/>
                        <a:gd name="connsiteX22" fmla="*/ 269916 w 1385833"/>
                        <a:gd name="connsiteY22" fmla="*/ 1314604 h 2188448"/>
                        <a:gd name="connsiteX23" fmla="*/ 371516 w 1385833"/>
                        <a:gd name="connsiteY23" fmla="*/ 1124104 h 2188448"/>
                        <a:gd name="connsiteX24" fmla="*/ 396916 w 1385833"/>
                        <a:gd name="connsiteY24" fmla="*/ 911379 h 2188448"/>
                        <a:gd name="connsiteX0" fmla="*/ 396916 w 1385833"/>
                        <a:gd name="connsiteY0" fmla="*/ 911379 h 2188448"/>
                        <a:gd name="connsiteX1" fmla="*/ 257216 w 1385833"/>
                        <a:gd name="connsiteY1" fmla="*/ 330354 h 2188448"/>
                        <a:gd name="connsiteX2" fmla="*/ 838241 w 1385833"/>
                        <a:gd name="connsiteY2" fmla="*/ 154 h 2188448"/>
                        <a:gd name="connsiteX3" fmla="*/ 1152566 w 1385833"/>
                        <a:gd name="connsiteY3" fmla="*/ 911379 h 2188448"/>
                        <a:gd name="connsiteX4" fmla="*/ 1349416 w 1385833"/>
                        <a:gd name="connsiteY4" fmla="*/ 1530504 h 2188448"/>
                        <a:gd name="connsiteX5" fmla="*/ 1349415 w 1385833"/>
                        <a:gd name="connsiteY5" fmla="*/ 1955954 h 2188448"/>
                        <a:gd name="connsiteX6" fmla="*/ 1339891 w 1385833"/>
                        <a:gd name="connsiteY6" fmla="*/ 2146454 h 2188448"/>
                        <a:gd name="connsiteX7" fmla="*/ 1108116 w 1385833"/>
                        <a:gd name="connsiteY7" fmla="*/ 1149504 h 2188448"/>
                        <a:gd name="connsiteX8" fmla="*/ 911266 w 1385833"/>
                        <a:gd name="connsiteY8" fmla="*/ 1060604 h 2188448"/>
                        <a:gd name="connsiteX9" fmla="*/ 962066 w 1385833"/>
                        <a:gd name="connsiteY9" fmla="*/ 1308254 h 2188448"/>
                        <a:gd name="connsiteX10" fmla="*/ 771566 w 1385833"/>
                        <a:gd name="connsiteY10" fmla="*/ 1549554 h 2188448"/>
                        <a:gd name="connsiteX11" fmla="*/ 784266 w 1385833"/>
                        <a:gd name="connsiteY11" fmla="*/ 1733704 h 2188448"/>
                        <a:gd name="connsiteX12" fmla="*/ 689016 w 1385833"/>
                        <a:gd name="connsiteY12" fmla="*/ 1574954 h 2188448"/>
                        <a:gd name="connsiteX13" fmla="*/ 841416 w 1385833"/>
                        <a:gd name="connsiteY13" fmla="*/ 1200304 h 2188448"/>
                        <a:gd name="connsiteX14" fmla="*/ 739816 w 1385833"/>
                        <a:gd name="connsiteY14" fmla="*/ 971704 h 2188448"/>
                        <a:gd name="connsiteX15" fmla="*/ 949366 w 1385833"/>
                        <a:gd name="connsiteY15" fmla="*/ 749454 h 2188448"/>
                        <a:gd name="connsiteX16" fmla="*/ 739816 w 1385833"/>
                        <a:gd name="connsiteY16" fmla="*/ 381154 h 2188448"/>
                        <a:gd name="connsiteX17" fmla="*/ 504866 w 1385833"/>
                        <a:gd name="connsiteY17" fmla="*/ 216054 h 2188448"/>
                        <a:gd name="connsiteX18" fmla="*/ 365167 w 1385833"/>
                        <a:gd name="connsiteY18" fmla="*/ 609754 h 2188448"/>
                        <a:gd name="connsiteX19" fmla="*/ 498516 w 1385833"/>
                        <a:gd name="connsiteY19" fmla="*/ 1111404 h 2188448"/>
                        <a:gd name="connsiteX20" fmla="*/ 384216 w 1385833"/>
                        <a:gd name="connsiteY20" fmla="*/ 1384454 h 2188448"/>
                        <a:gd name="connsiteX21" fmla="*/ 3216 w 1385833"/>
                        <a:gd name="connsiteY21" fmla="*/ 1397154 h 2188448"/>
                        <a:gd name="connsiteX22" fmla="*/ 269916 w 1385833"/>
                        <a:gd name="connsiteY22" fmla="*/ 1314604 h 2188448"/>
                        <a:gd name="connsiteX23" fmla="*/ 371516 w 1385833"/>
                        <a:gd name="connsiteY23" fmla="*/ 1124104 h 2188448"/>
                        <a:gd name="connsiteX24" fmla="*/ 396916 w 1385833"/>
                        <a:gd name="connsiteY24" fmla="*/ 911379 h 2188448"/>
                        <a:gd name="connsiteX0" fmla="*/ 396916 w 1385833"/>
                        <a:gd name="connsiteY0" fmla="*/ 911379 h 2188448"/>
                        <a:gd name="connsiteX1" fmla="*/ 257216 w 1385833"/>
                        <a:gd name="connsiteY1" fmla="*/ 330354 h 2188448"/>
                        <a:gd name="connsiteX2" fmla="*/ 838241 w 1385833"/>
                        <a:gd name="connsiteY2" fmla="*/ 154 h 2188448"/>
                        <a:gd name="connsiteX3" fmla="*/ 1152566 w 1385833"/>
                        <a:gd name="connsiteY3" fmla="*/ 911379 h 2188448"/>
                        <a:gd name="connsiteX4" fmla="*/ 1349416 w 1385833"/>
                        <a:gd name="connsiteY4" fmla="*/ 1530504 h 2188448"/>
                        <a:gd name="connsiteX5" fmla="*/ 1349415 w 1385833"/>
                        <a:gd name="connsiteY5" fmla="*/ 1955954 h 2188448"/>
                        <a:gd name="connsiteX6" fmla="*/ 1339891 w 1385833"/>
                        <a:gd name="connsiteY6" fmla="*/ 2146454 h 2188448"/>
                        <a:gd name="connsiteX7" fmla="*/ 1108116 w 1385833"/>
                        <a:gd name="connsiteY7" fmla="*/ 1149504 h 2188448"/>
                        <a:gd name="connsiteX8" fmla="*/ 911266 w 1385833"/>
                        <a:gd name="connsiteY8" fmla="*/ 1060604 h 2188448"/>
                        <a:gd name="connsiteX9" fmla="*/ 962066 w 1385833"/>
                        <a:gd name="connsiteY9" fmla="*/ 1308254 h 2188448"/>
                        <a:gd name="connsiteX10" fmla="*/ 771566 w 1385833"/>
                        <a:gd name="connsiteY10" fmla="*/ 1549554 h 2188448"/>
                        <a:gd name="connsiteX11" fmla="*/ 784266 w 1385833"/>
                        <a:gd name="connsiteY11" fmla="*/ 1733704 h 2188448"/>
                        <a:gd name="connsiteX12" fmla="*/ 689016 w 1385833"/>
                        <a:gd name="connsiteY12" fmla="*/ 1574954 h 2188448"/>
                        <a:gd name="connsiteX13" fmla="*/ 841416 w 1385833"/>
                        <a:gd name="connsiteY13" fmla="*/ 1200304 h 2188448"/>
                        <a:gd name="connsiteX14" fmla="*/ 739816 w 1385833"/>
                        <a:gd name="connsiteY14" fmla="*/ 971704 h 2188448"/>
                        <a:gd name="connsiteX15" fmla="*/ 949366 w 1385833"/>
                        <a:gd name="connsiteY15" fmla="*/ 749454 h 2188448"/>
                        <a:gd name="connsiteX16" fmla="*/ 739816 w 1385833"/>
                        <a:gd name="connsiteY16" fmla="*/ 381154 h 2188448"/>
                        <a:gd name="connsiteX17" fmla="*/ 504866 w 1385833"/>
                        <a:gd name="connsiteY17" fmla="*/ 216054 h 2188448"/>
                        <a:gd name="connsiteX18" fmla="*/ 365167 w 1385833"/>
                        <a:gd name="connsiteY18" fmla="*/ 609754 h 2188448"/>
                        <a:gd name="connsiteX19" fmla="*/ 504867 w 1385833"/>
                        <a:gd name="connsiteY19" fmla="*/ 908204 h 2188448"/>
                        <a:gd name="connsiteX20" fmla="*/ 498516 w 1385833"/>
                        <a:gd name="connsiteY20" fmla="*/ 1111404 h 2188448"/>
                        <a:gd name="connsiteX21" fmla="*/ 384216 w 1385833"/>
                        <a:gd name="connsiteY21" fmla="*/ 1384454 h 2188448"/>
                        <a:gd name="connsiteX22" fmla="*/ 3216 w 1385833"/>
                        <a:gd name="connsiteY22" fmla="*/ 1397154 h 2188448"/>
                        <a:gd name="connsiteX23" fmla="*/ 269916 w 1385833"/>
                        <a:gd name="connsiteY23" fmla="*/ 1314604 h 2188448"/>
                        <a:gd name="connsiteX24" fmla="*/ 371516 w 1385833"/>
                        <a:gd name="connsiteY24" fmla="*/ 1124104 h 2188448"/>
                        <a:gd name="connsiteX25" fmla="*/ 396916 w 1385833"/>
                        <a:gd name="connsiteY25" fmla="*/ 911379 h 2188448"/>
                        <a:gd name="connsiteX0" fmla="*/ 396916 w 1385833"/>
                        <a:gd name="connsiteY0" fmla="*/ 911379 h 2188448"/>
                        <a:gd name="connsiteX1" fmla="*/ 257216 w 1385833"/>
                        <a:gd name="connsiteY1" fmla="*/ 330354 h 2188448"/>
                        <a:gd name="connsiteX2" fmla="*/ 838241 w 1385833"/>
                        <a:gd name="connsiteY2" fmla="*/ 154 h 2188448"/>
                        <a:gd name="connsiteX3" fmla="*/ 1152566 w 1385833"/>
                        <a:gd name="connsiteY3" fmla="*/ 911379 h 2188448"/>
                        <a:gd name="connsiteX4" fmla="*/ 1349416 w 1385833"/>
                        <a:gd name="connsiteY4" fmla="*/ 1530504 h 2188448"/>
                        <a:gd name="connsiteX5" fmla="*/ 1349415 w 1385833"/>
                        <a:gd name="connsiteY5" fmla="*/ 1955954 h 2188448"/>
                        <a:gd name="connsiteX6" fmla="*/ 1339891 w 1385833"/>
                        <a:gd name="connsiteY6" fmla="*/ 2146454 h 2188448"/>
                        <a:gd name="connsiteX7" fmla="*/ 1108116 w 1385833"/>
                        <a:gd name="connsiteY7" fmla="*/ 1149504 h 2188448"/>
                        <a:gd name="connsiteX8" fmla="*/ 911266 w 1385833"/>
                        <a:gd name="connsiteY8" fmla="*/ 1060604 h 2188448"/>
                        <a:gd name="connsiteX9" fmla="*/ 962066 w 1385833"/>
                        <a:gd name="connsiteY9" fmla="*/ 1308254 h 2188448"/>
                        <a:gd name="connsiteX10" fmla="*/ 771566 w 1385833"/>
                        <a:gd name="connsiteY10" fmla="*/ 1549554 h 2188448"/>
                        <a:gd name="connsiteX11" fmla="*/ 784266 w 1385833"/>
                        <a:gd name="connsiteY11" fmla="*/ 1733704 h 2188448"/>
                        <a:gd name="connsiteX12" fmla="*/ 689016 w 1385833"/>
                        <a:gd name="connsiteY12" fmla="*/ 1574954 h 2188448"/>
                        <a:gd name="connsiteX13" fmla="*/ 841416 w 1385833"/>
                        <a:gd name="connsiteY13" fmla="*/ 1200304 h 2188448"/>
                        <a:gd name="connsiteX14" fmla="*/ 739816 w 1385833"/>
                        <a:gd name="connsiteY14" fmla="*/ 971704 h 2188448"/>
                        <a:gd name="connsiteX15" fmla="*/ 949366 w 1385833"/>
                        <a:gd name="connsiteY15" fmla="*/ 749454 h 2188448"/>
                        <a:gd name="connsiteX16" fmla="*/ 739816 w 1385833"/>
                        <a:gd name="connsiteY16" fmla="*/ 381154 h 2188448"/>
                        <a:gd name="connsiteX17" fmla="*/ 504866 w 1385833"/>
                        <a:gd name="connsiteY17" fmla="*/ 216054 h 2188448"/>
                        <a:gd name="connsiteX18" fmla="*/ 365167 w 1385833"/>
                        <a:gd name="connsiteY18" fmla="*/ 609754 h 2188448"/>
                        <a:gd name="connsiteX19" fmla="*/ 504867 w 1385833"/>
                        <a:gd name="connsiteY19" fmla="*/ 908204 h 2188448"/>
                        <a:gd name="connsiteX20" fmla="*/ 498516 w 1385833"/>
                        <a:gd name="connsiteY20" fmla="*/ 1111404 h 2188448"/>
                        <a:gd name="connsiteX21" fmla="*/ 384216 w 1385833"/>
                        <a:gd name="connsiteY21" fmla="*/ 1384454 h 2188448"/>
                        <a:gd name="connsiteX22" fmla="*/ 3216 w 1385833"/>
                        <a:gd name="connsiteY22" fmla="*/ 1397154 h 2188448"/>
                        <a:gd name="connsiteX23" fmla="*/ 269916 w 1385833"/>
                        <a:gd name="connsiteY23" fmla="*/ 1314604 h 2188448"/>
                        <a:gd name="connsiteX24" fmla="*/ 371516 w 1385833"/>
                        <a:gd name="connsiteY24" fmla="*/ 1124104 h 2188448"/>
                        <a:gd name="connsiteX25" fmla="*/ 396916 w 1385833"/>
                        <a:gd name="connsiteY25" fmla="*/ 911379 h 2188448"/>
                        <a:gd name="connsiteX0" fmla="*/ 396916 w 1385833"/>
                        <a:gd name="connsiteY0" fmla="*/ 911379 h 2188448"/>
                        <a:gd name="connsiteX1" fmla="*/ 257216 w 1385833"/>
                        <a:gd name="connsiteY1" fmla="*/ 330354 h 2188448"/>
                        <a:gd name="connsiteX2" fmla="*/ 838241 w 1385833"/>
                        <a:gd name="connsiteY2" fmla="*/ 154 h 2188448"/>
                        <a:gd name="connsiteX3" fmla="*/ 1152566 w 1385833"/>
                        <a:gd name="connsiteY3" fmla="*/ 911379 h 2188448"/>
                        <a:gd name="connsiteX4" fmla="*/ 1349416 w 1385833"/>
                        <a:gd name="connsiteY4" fmla="*/ 1530504 h 2188448"/>
                        <a:gd name="connsiteX5" fmla="*/ 1349415 w 1385833"/>
                        <a:gd name="connsiteY5" fmla="*/ 1955954 h 2188448"/>
                        <a:gd name="connsiteX6" fmla="*/ 1339891 w 1385833"/>
                        <a:gd name="connsiteY6" fmla="*/ 2146454 h 2188448"/>
                        <a:gd name="connsiteX7" fmla="*/ 1108116 w 1385833"/>
                        <a:gd name="connsiteY7" fmla="*/ 1149504 h 2188448"/>
                        <a:gd name="connsiteX8" fmla="*/ 911266 w 1385833"/>
                        <a:gd name="connsiteY8" fmla="*/ 1060604 h 2188448"/>
                        <a:gd name="connsiteX9" fmla="*/ 962066 w 1385833"/>
                        <a:gd name="connsiteY9" fmla="*/ 1308254 h 2188448"/>
                        <a:gd name="connsiteX10" fmla="*/ 771566 w 1385833"/>
                        <a:gd name="connsiteY10" fmla="*/ 1549554 h 2188448"/>
                        <a:gd name="connsiteX11" fmla="*/ 784266 w 1385833"/>
                        <a:gd name="connsiteY11" fmla="*/ 1733704 h 2188448"/>
                        <a:gd name="connsiteX12" fmla="*/ 689016 w 1385833"/>
                        <a:gd name="connsiteY12" fmla="*/ 1574954 h 2188448"/>
                        <a:gd name="connsiteX13" fmla="*/ 841416 w 1385833"/>
                        <a:gd name="connsiteY13" fmla="*/ 1200304 h 2188448"/>
                        <a:gd name="connsiteX14" fmla="*/ 739816 w 1385833"/>
                        <a:gd name="connsiteY14" fmla="*/ 971704 h 2188448"/>
                        <a:gd name="connsiteX15" fmla="*/ 949366 w 1385833"/>
                        <a:gd name="connsiteY15" fmla="*/ 749454 h 2188448"/>
                        <a:gd name="connsiteX16" fmla="*/ 739816 w 1385833"/>
                        <a:gd name="connsiteY16" fmla="*/ 381154 h 2188448"/>
                        <a:gd name="connsiteX17" fmla="*/ 504866 w 1385833"/>
                        <a:gd name="connsiteY17" fmla="*/ 216054 h 2188448"/>
                        <a:gd name="connsiteX18" fmla="*/ 365167 w 1385833"/>
                        <a:gd name="connsiteY18" fmla="*/ 609754 h 2188448"/>
                        <a:gd name="connsiteX19" fmla="*/ 504867 w 1385833"/>
                        <a:gd name="connsiteY19" fmla="*/ 908204 h 2188448"/>
                        <a:gd name="connsiteX20" fmla="*/ 498516 w 1385833"/>
                        <a:gd name="connsiteY20" fmla="*/ 1111404 h 2188448"/>
                        <a:gd name="connsiteX21" fmla="*/ 384216 w 1385833"/>
                        <a:gd name="connsiteY21" fmla="*/ 1384454 h 2188448"/>
                        <a:gd name="connsiteX22" fmla="*/ 3216 w 1385833"/>
                        <a:gd name="connsiteY22" fmla="*/ 1397154 h 2188448"/>
                        <a:gd name="connsiteX23" fmla="*/ 269916 w 1385833"/>
                        <a:gd name="connsiteY23" fmla="*/ 1314604 h 2188448"/>
                        <a:gd name="connsiteX24" fmla="*/ 371516 w 1385833"/>
                        <a:gd name="connsiteY24" fmla="*/ 1124104 h 2188448"/>
                        <a:gd name="connsiteX25" fmla="*/ 396916 w 1385833"/>
                        <a:gd name="connsiteY25" fmla="*/ 911379 h 2188448"/>
                        <a:gd name="connsiteX0" fmla="*/ 396916 w 1385833"/>
                        <a:gd name="connsiteY0" fmla="*/ 911379 h 2188448"/>
                        <a:gd name="connsiteX1" fmla="*/ 257216 w 1385833"/>
                        <a:gd name="connsiteY1" fmla="*/ 330354 h 2188448"/>
                        <a:gd name="connsiteX2" fmla="*/ 838241 w 1385833"/>
                        <a:gd name="connsiteY2" fmla="*/ 154 h 2188448"/>
                        <a:gd name="connsiteX3" fmla="*/ 1152566 w 1385833"/>
                        <a:gd name="connsiteY3" fmla="*/ 911379 h 2188448"/>
                        <a:gd name="connsiteX4" fmla="*/ 1349416 w 1385833"/>
                        <a:gd name="connsiteY4" fmla="*/ 1530504 h 2188448"/>
                        <a:gd name="connsiteX5" fmla="*/ 1349415 w 1385833"/>
                        <a:gd name="connsiteY5" fmla="*/ 1955954 h 2188448"/>
                        <a:gd name="connsiteX6" fmla="*/ 1339891 w 1385833"/>
                        <a:gd name="connsiteY6" fmla="*/ 2146454 h 2188448"/>
                        <a:gd name="connsiteX7" fmla="*/ 1108116 w 1385833"/>
                        <a:gd name="connsiteY7" fmla="*/ 1149504 h 2188448"/>
                        <a:gd name="connsiteX8" fmla="*/ 911266 w 1385833"/>
                        <a:gd name="connsiteY8" fmla="*/ 1060604 h 2188448"/>
                        <a:gd name="connsiteX9" fmla="*/ 962066 w 1385833"/>
                        <a:gd name="connsiteY9" fmla="*/ 1308254 h 2188448"/>
                        <a:gd name="connsiteX10" fmla="*/ 777916 w 1385833"/>
                        <a:gd name="connsiteY10" fmla="*/ 1587654 h 2188448"/>
                        <a:gd name="connsiteX11" fmla="*/ 784266 w 1385833"/>
                        <a:gd name="connsiteY11" fmla="*/ 1733704 h 2188448"/>
                        <a:gd name="connsiteX12" fmla="*/ 689016 w 1385833"/>
                        <a:gd name="connsiteY12" fmla="*/ 1574954 h 2188448"/>
                        <a:gd name="connsiteX13" fmla="*/ 841416 w 1385833"/>
                        <a:gd name="connsiteY13" fmla="*/ 1200304 h 2188448"/>
                        <a:gd name="connsiteX14" fmla="*/ 739816 w 1385833"/>
                        <a:gd name="connsiteY14" fmla="*/ 971704 h 2188448"/>
                        <a:gd name="connsiteX15" fmla="*/ 949366 w 1385833"/>
                        <a:gd name="connsiteY15" fmla="*/ 749454 h 2188448"/>
                        <a:gd name="connsiteX16" fmla="*/ 739816 w 1385833"/>
                        <a:gd name="connsiteY16" fmla="*/ 381154 h 2188448"/>
                        <a:gd name="connsiteX17" fmla="*/ 504866 w 1385833"/>
                        <a:gd name="connsiteY17" fmla="*/ 216054 h 2188448"/>
                        <a:gd name="connsiteX18" fmla="*/ 365167 w 1385833"/>
                        <a:gd name="connsiteY18" fmla="*/ 609754 h 2188448"/>
                        <a:gd name="connsiteX19" fmla="*/ 504867 w 1385833"/>
                        <a:gd name="connsiteY19" fmla="*/ 908204 h 2188448"/>
                        <a:gd name="connsiteX20" fmla="*/ 498516 w 1385833"/>
                        <a:gd name="connsiteY20" fmla="*/ 1111404 h 2188448"/>
                        <a:gd name="connsiteX21" fmla="*/ 384216 w 1385833"/>
                        <a:gd name="connsiteY21" fmla="*/ 1384454 h 2188448"/>
                        <a:gd name="connsiteX22" fmla="*/ 3216 w 1385833"/>
                        <a:gd name="connsiteY22" fmla="*/ 1397154 h 2188448"/>
                        <a:gd name="connsiteX23" fmla="*/ 269916 w 1385833"/>
                        <a:gd name="connsiteY23" fmla="*/ 1314604 h 2188448"/>
                        <a:gd name="connsiteX24" fmla="*/ 371516 w 1385833"/>
                        <a:gd name="connsiteY24" fmla="*/ 1124104 h 2188448"/>
                        <a:gd name="connsiteX25" fmla="*/ 396916 w 1385833"/>
                        <a:gd name="connsiteY25" fmla="*/ 911379 h 2188448"/>
                        <a:gd name="connsiteX0" fmla="*/ 396916 w 1385833"/>
                        <a:gd name="connsiteY0" fmla="*/ 911379 h 2188448"/>
                        <a:gd name="connsiteX1" fmla="*/ 257216 w 1385833"/>
                        <a:gd name="connsiteY1" fmla="*/ 330354 h 2188448"/>
                        <a:gd name="connsiteX2" fmla="*/ 838241 w 1385833"/>
                        <a:gd name="connsiteY2" fmla="*/ 154 h 2188448"/>
                        <a:gd name="connsiteX3" fmla="*/ 1152566 w 1385833"/>
                        <a:gd name="connsiteY3" fmla="*/ 911379 h 2188448"/>
                        <a:gd name="connsiteX4" fmla="*/ 1349416 w 1385833"/>
                        <a:gd name="connsiteY4" fmla="*/ 1530504 h 2188448"/>
                        <a:gd name="connsiteX5" fmla="*/ 1349415 w 1385833"/>
                        <a:gd name="connsiteY5" fmla="*/ 1955954 h 2188448"/>
                        <a:gd name="connsiteX6" fmla="*/ 1339891 w 1385833"/>
                        <a:gd name="connsiteY6" fmla="*/ 2146454 h 2188448"/>
                        <a:gd name="connsiteX7" fmla="*/ 1108116 w 1385833"/>
                        <a:gd name="connsiteY7" fmla="*/ 1149504 h 2188448"/>
                        <a:gd name="connsiteX8" fmla="*/ 911266 w 1385833"/>
                        <a:gd name="connsiteY8" fmla="*/ 1060604 h 2188448"/>
                        <a:gd name="connsiteX9" fmla="*/ 962066 w 1385833"/>
                        <a:gd name="connsiteY9" fmla="*/ 1308254 h 2188448"/>
                        <a:gd name="connsiteX10" fmla="*/ 777916 w 1385833"/>
                        <a:gd name="connsiteY10" fmla="*/ 1587654 h 2188448"/>
                        <a:gd name="connsiteX11" fmla="*/ 784266 w 1385833"/>
                        <a:gd name="connsiteY11" fmla="*/ 1733704 h 2188448"/>
                        <a:gd name="connsiteX12" fmla="*/ 689016 w 1385833"/>
                        <a:gd name="connsiteY12" fmla="*/ 1574954 h 2188448"/>
                        <a:gd name="connsiteX13" fmla="*/ 841416 w 1385833"/>
                        <a:gd name="connsiteY13" fmla="*/ 1200304 h 2188448"/>
                        <a:gd name="connsiteX14" fmla="*/ 739816 w 1385833"/>
                        <a:gd name="connsiteY14" fmla="*/ 971704 h 2188448"/>
                        <a:gd name="connsiteX15" fmla="*/ 949366 w 1385833"/>
                        <a:gd name="connsiteY15" fmla="*/ 749454 h 2188448"/>
                        <a:gd name="connsiteX16" fmla="*/ 739816 w 1385833"/>
                        <a:gd name="connsiteY16" fmla="*/ 381154 h 2188448"/>
                        <a:gd name="connsiteX17" fmla="*/ 504866 w 1385833"/>
                        <a:gd name="connsiteY17" fmla="*/ 216054 h 2188448"/>
                        <a:gd name="connsiteX18" fmla="*/ 365167 w 1385833"/>
                        <a:gd name="connsiteY18" fmla="*/ 609754 h 2188448"/>
                        <a:gd name="connsiteX19" fmla="*/ 504867 w 1385833"/>
                        <a:gd name="connsiteY19" fmla="*/ 908204 h 2188448"/>
                        <a:gd name="connsiteX20" fmla="*/ 498516 w 1385833"/>
                        <a:gd name="connsiteY20" fmla="*/ 1111404 h 2188448"/>
                        <a:gd name="connsiteX21" fmla="*/ 384216 w 1385833"/>
                        <a:gd name="connsiteY21" fmla="*/ 1384454 h 2188448"/>
                        <a:gd name="connsiteX22" fmla="*/ 3216 w 1385833"/>
                        <a:gd name="connsiteY22" fmla="*/ 1397154 h 2188448"/>
                        <a:gd name="connsiteX23" fmla="*/ 269916 w 1385833"/>
                        <a:gd name="connsiteY23" fmla="*/ 1314604 h 2188448"/>
                        <a:gd name="connsiteX24" fmla="*/ 371516 w 1385833"/>
                        <a:gd name="connsiteY24" fmla="*/ 1124104 h 2188448"/>
                        <a:gd name="connsiteX25" fmla="*/ 396916 w 1385833"/>
                        <a:gd name="connsiteY25" fmla="*/ 911379 h 2188448"/>
                        <a:gd name="connsiteX0" fmla="*/ 396916 w 1444453"/>
                        <a:gd name="connsiteY0" fmla="*/ 911379 h 2188448"/>
                        <a:gd name="connsiteX1" fmla="*/ 257216 w 1444453"/>
                        <a:gd name="connsiteY1" fmla="*/ 330354 h 2188448"/>
                        <a:gd name="connsiteX2" fmla="*/ 838241 w 1444453"/>
                        <a:gd name="connsiteY2" fmla="*/ 154 h 2188448"/>
                        <a:gd name="connsiteX3" fmla="*/ 1152566 w 1444453"/>
                        <a:gd name="connsiteY3" fmla="*/ 911379 h 2188448"/>
                        <a:gd name="connsiteX4" fmla="*/ 1349416 w 1444453"/>
                        <a:gd name="connsiteY4" fmla="*/ 1530504 h 2188448"/>
                        <a:gd name="connsiteX5" fmla="*/ 1349415 w 1444453"/>
                        <a:gd name="connsiteY5" fmla="*/ 1955954 h 2188448"/>
                        <a:gd name="connsiteX6" fmla="*/ 1339891 w 1444453"/>
                        <a:gd name="connsiteY6" fmla="*/ 2146454 h 2188448"/>
                        <a:gd name="connsiteX7" fmla="*/ 1108116 w 1444453"/>
                        <a:gd name="connsiteY7" fmla="*/ 1149504 h 2188448"/>
                        <a:gd name="connsiteX8" fmla="*/ 911266 w 1444453"/>
                        <a:gd name="connsiteY8" fmla="*/ 1060604 h 2188448"/>
                        <a:gd name="connsiteX9" fmla="*/ 962066 w 1444453"/>
                        <a:gd name="connsiteY9" fmla="*/ 1308254 h 2188448"/>
                        <a:gd name="connsiteX10" fmla="*/ 777916 w 1444453"/>
                        <a:gd name="connsiteY10" fmla="*/ 1587654 h 2188448"/>
                        <a:gd name="connsiteX11" fmla="*/ 784266 w 1444453"/>
                        <a:gd name="connsiteY11" fmla="*/ 1733704 h 2188448"/>
                        <a:gd name="connsiteX12" fmla="*/ 689016 w 1444453"/>
                        <a:gd name="connsiteY12" fmla="*/ 1574954 h 2188448"/>
                        <a:gd name="connsiteX13" fmla="*/ 841416 w 1444453"/>
                        <a:gd name="connsiteY13" fmla="*/ 1200304 h 2188448"/>
                        <a:gd name="connsiteX14" fmla="*/ 739816 w 1444453"/>
                        <a:gd name="connsiteY14" fmla="*/ 971704 h 2188448"/>
                        <a:gd name="connsiteX15" fmla="*/ 949366 w 1444453"/>
                        <a:gd name="connsiteY15" fmla="*/ 749454 h 2188448"/>
                        <a:gd name="connsiteX16" fmla="*/ 739816 w 1444453"/>
                        <a:gd name="connsiteY16" fmla="*/ 381154 h 2188448"/>
                        <a:gd name="connsiteX17" fmla="*/ 504866 w 1444453"/>
                        <a:gd name="connsiteY17" fmla="*/ 216054 h 2188448"/>
                        <a:gd name="connsiteX18" fmla="*/ 365167 w 1444453"/>
                        <a:gd name="connsiteY18" fmla="*/ 609754 h 2188448"/>
                        <a:gd name="connsiteX19" fmla="*/ 504867 w 1444453"/>
                        <a:gd name="connsiteY19" fmla="*/ 908204 h 2188448"/>
                        <a:gd name="connsiteX20" fmla="*/ 498516 w 1444453"/>
                        <a:gd name="connsiteY20" fmla="*/ 1111404 h 2188448"/>
                        <a:gd name="connsiteX21" fmla="*/ 384216 w 1444453"/>
                        <a:gd name="connsiteY21" fmla="*/ 1384454 h 2188448"/>
                        <a:gd name="connsiteX22" fmla="*/ 3216 w 1444453"/>
                        <a:gd name="connsiteY22" fmla="*/ 1397154 h 2188448"/>
                        <a:gd name="connsiteX23" fmla="*/ 269916 w 1444453"/>
                        <a:gd name="connsiteY23" fmla="*/ 1314604 h 2188448"/>
                        <a:gd name="connsiteX24" fmla="*/ 371516 w 1444453"/>
                        <a:gd name="connsiteY24" fmla="*/ 1124104 h 2188448"/>
                        <a:gd name="connsiteX25" fmla="*/ 396916 w 1444453"/>
                        <a:gd name="connsiteY25" fmla="*/ 911379 h 2188448"/>
                        <a:gd name="connsiteX0" fmla="*/ 396916 w 1444453"/>
                        <a:gd name="connsiteY0" fmla="*/ 911379 h 2188448"/>
                        <a:gd name="connsiteX1" fmla="*/ 257216 w 1444453"/>
                        <a:gd name="connsiteY1" fmla="*/ 330354 h 2188448"/>
                        <a:gd name="connsiteX2" fmla="*/ 838241 w 1444453"/>
                        <a:gd name="connsiteY2" fmla="*/ 154 h 2188448"/>
                        <a:gd name="connsiteX3" fmla="*/ 1152566 w 1444453"/>
                        <a:gd name="connsiteY3" fmla="*/ 911379 h 2188448"/>
                        <a:gd name="connsiteX4" fmla="*/ 1349416 w 1444453"/>
                        <a:gd name="connsiteY4" fmla="*/ 1511454 h 2188448"/>
                        <a:gd name="connsiteX5" fmla="*/ 1349415 w 1444453"/>
                        <a:gd name="connsiteY5" fmla="*/ 1955954 h 2188448"/>
                        <a:gd name="connsiteX6" fmla="*/ 1339891 w 1444453"/>
                        <a:gd name="connsiteY6" fmla="*/ 2146454 h 2188448"/>
                        <a:gd name="connsiteX7" fmla="*/ 1108116 w 1444453"/>
                        <a:gd name="connsiteY7" fmla="*/ 1149504 h 2188448"/>
                        <a:gd name="connsiteX8" fmla="*/ 911266 w 1444453"/>
                        <a:gd name="connsiteY8" fmla="*/ 1060604 h 2188448"/>
                        <a:gd name="connsiteX9" fmla="*/ 962066 w 1444453"/>
                        <a:gd name="connsiteY9" fmla="*/ 1308254 h 2188448"/>
                        <a:gd name="connsiteX10" fmla="*/ 777916 w 1444453"/>
                        <a:gd name="connsiteY10" fmla="*/ 1587654 h 2188448"/>
                        <a:gd name="connsiteX11" fmla="*/ 784266 w 1444453"/>
                        <a:gd name="connsiteY11" fmla="*/ 1733704 h 2188448"/>
                        <a:gd name="connsiteX12" fmla="*/ 689016 w 1444453"/>
                        <a:gd name="connsiteY12" fmla="*/ 1574954 h 2188448"/>
                        <a:gd name="connsiteX13" fmla="*/ 841416 w 1444453"/>
                        <a:gd name="connsiteY13" fmla="*/ 1200304 h 2188448"/>
                        <a:gd name="connsiteX14" fmla="*/ 739816 w 1444453"/>
                        <a:gd name="connsiteY14" fmla="*/ 971704 h 2188448"/>
                        <a:gd name="connsiteX15" fmla="*/ 949366 w 1444453"/>
                        <a:gd name="connsiteY15" fmla="*/ 749454 h 2188448"/>
                        <a:gd name="connsiteX16" fmla="*/ 739816 w 1444453"/>
                        <a:gd name="connsiteY16" fmla="*/ 381154 h 2188448"/>
                        <a:gd name="connsiteX17" fmla="*/ 504866 w 1444453"/>
                        <a:gd name="connsiteY17" fmla="*/ 216054 h 2188448"/>
                        <a:gd name="connsiteX18" fmla="*/ 365167 w 1444453"/>
                        <a:gd name="connsiteY18" fmla="*/ 609754 h 2188448"/>
                        <a:gd name="connsiteX19" fmla="*/ 504867 w 1444453"/>
                        <a:gd name="connsiteY19" fmla="*/ 908204 h 2188448"/>
                        <a:gd name="connsiteX20" fmla="*/ 498516 w 1444453"/>
                        <a:gd name="connsiteY20" fmla="*/ 1111404 h 2188448"/>
                        <a:gd name="connsiteX21" fmla="*/ 384216 w 1444453"/>
                        <a:gd name="connsiteY21" fmla="*/ 1384454 h 2188448"/>
                        <a:gd name="connsiteX22" fmla="*/ 3216 w 1444453"/>
                        <a:gd name="connsiteY22" fmla="*/ 1397154 h 2188448"/>
                        <a:gd name="connsiteX23" fmla="*/ 269916 w 1444453"/>
                        <a:gd name="connsiteY23" fmla="*/ 1314604 h 2188448"/>
                        <a:gd name="connsiteX24" fmla="*/ 371516 w 1444453"/>
                        <a:gd name="connsiteY24" fmla="*/ 1124104 h 2188448"/>
                        <a:gd name="connsiteX25" fmla="*/ 396916 w 1444453"/>
                        <a:gd name="connsiteY25" fmla="*/ 911379 h 2188448"/>
                        <a:gd name="connsiteX0" fmla="*/ 396916 w 1444453"/>
                        <a:gd name="connsiteY0" fmla="*/ 911349 h 2188418"/>
                        <a:gd name="connsiteX1" fmla="*/ 257216 w 1444453"/>
                        <a:gd name="connsiteY1" fmla="*/ 330324 h 2188418"/>
                        <a:gd name="connsiteX2" fmla="*/ 838241 w 1444453"/>
                        <a:gd name="connsiteY2" fmla="*/ 124 h 2188418"/>
                        <a:gd name="connsiteX3" fmla="*/ 1152566 w 1444453"/>
                        <a:gd name="connsiteY3" fmla="*/ 911349 h 2188418"/>
                        <a:gd name="connsiteX4" fmla="*/ 1304967 w 1444453"/>
                        <a:gd name="connsiteY4" fmla="*/ 1066924 h 2188418"/>
                        <a:gd name="connsiteX5" fmla="*/ 1349416 w 1444453"/>
                        <a:gd name="connsiteY5" fmla="*/ 1511424 h 2188418"/>
                        <a:gd name="connsiteX6" fmla="*/ 1349415 w 1444453"/>
                        <a:gd name="connsiteY6" fmla="*/ 1955924 h 2188418"/>
                        <a:gd name="connsiteX7" fmla="*/ 1339891 w 1444453"/>
                        <a:gd name="connsiteY7" fmla="*/ 2146424 h 2188418"/>
                        <a:gd name="connsiteX8" fmla="*/ 1108116 w 1444453"/>
                        <a:gd name="connsiteY8" fmla="*/ 1149474 h 2188418"/>
                        <a:gd name="connsiteX9" fmla="*/ 911266 w 1444453"/>
                        <a:gd name="connsiteY9" fmla="*/ 1060574 h 2188418"/>
                        <a:gd name="connsiteX10" fmla="*/ 962066 w 1444453"/>
                        <a:gd name="connsiteY10" fmla="*/ 1308224 h 2188418"/>
                        <a:gd name="connsiteX11" fmla="*/ 777916 w 1444453"/>
                        <a:gd name="connsiteY11" fmla="*/ 1587624 h 2188418"/>
                        <a:gd name="connsiteX12" fmla="*/ 784266 w 1444453"/>
                        <a:gd name="connsiteY12" fmla="*/ 1733674 h 2188418"/>
                        <a:gd name="connsiteX13" fmla="*/ 689016 w 1444453"/>
                        <a:gd name="connsiteY13" fmla="*/ 1574924 h 2188418"/>
                        <a:gd name="connsiteX14" fmla="*/ 841416 w 1444453"/>
                        <a:gd name="connsiteY14" fmla="*/ 1200274 h 2188418"/>
                        <a:gd name="connsiteX15" fmla="*/ 739816 w 1444453"/>
                        <a:gd name="connsiteY15" fmla="*/ 971674 h 2188418"/>
                        <a:gd name="connsiteX16" fmla="*/ 949366 w 1444453"/>
                        <a:gd name="connsiteY16" fmla="*/ 749424 h 2188418"/>
                        <a:gd name="connsiteX17" fmla="*/ 739816 w 1444453"/>
                        <a:gd name="connsiteY17" fmla="*/ 381124 h 2188418"/>
                        <a:gd name="connsiteX18" fmla="*/ 504866 w 1444453"/>
                        <a:gd name="connsiteY18" fmla="*/ 216024 h 2188418"/>
                        <a:gd name="connsiteX19" fmla="*/ 365167 w 1444453"/>
                        <a:gd name="connsiteY19" fmla="*/ 609724 h 2188418"/>
                        <a:gd name="connsiteX20" fmla="*/ 504867 w 1444453"/>
                        <a:gd name="connsiteY20" fmla="*/ 908174 h 2188418"/>
                        <a:gd name="connsiteX21" fmla="*/ 498516 w 1444453"/>
                        <a:gd name="connsiteY21" fmla="*/ 1111374 h 2188418"/>
                        <a:gd name="connsiteX22" fmla="*/ 384216 w 1444453"/>
                        <a:gd name="connsiteY22" fmla="*/ 1384424 h 2188418"/>
                        <a:gd name="connsiteX23" fmla="*/ 3216 w 1444453"/>
                        <a:gd name="connsiteY23" fmla="*/ 1397124 h 2188418"/>
                        <a:gd name="connsiteX24" fmla="*/ 269916 w 1444453"/>
                        <a:gd name="connsiteY24" fmla="*/ 1314574 h 2188418"/>
                        <a:gd name="connsiteX25" fmla="*/ 371516 w 1444453"/>
                        <a:gd name="connsiteY25" fmla="*/ 1124074 h 2188418"/>
                        <a:gd name="connsiteX26" fmla="*/ 396916 w 1444453"/>
                        <a:gd name="connsiteY26" fmla="*/ 911349 h 2188418"/>
                        <a:gd name="connsiteX0" fmla="*/ 396916 w 1444453"/>
                        <a:gd name="connsiteY0" fmla="*/ 911349 h 2188418"/>
                        <a:gd name="connsiteX1" fmla="*/ 257216 w 1444453"/>
                        <a:gd name="connsiteY1" fmla="*/ 330324 h 2188418"/>
                        <a:gd name="connsiteX2" fmla="*/ 838241 w 1444453"/>
                        <a:gd name="connsiteY2" fmla="*/ 124 h 2188418"/>
                        <a:gd name="connsiteX3" fmla="*/ 1152566 w 1444453"/>
                        <a:gd name="connsiteY3" fmla="*/ 911349 h 2188418"/>
                        <a:gd name="connsiteX4" fmla="*/ 1304967 w 1444453"/>
                        <a:gd name="connsiteY4" fmla="*/ 1066924 h 2188418"/>
                        <a:gd name="connsiteX5" fmla="*/ 1349416 w 1444453"/>
                        <a:gd name="connsiteY5" fmla="*/ 1511424 h 2188418"/>
                        <a:gd name="connsiteX6" fmla="*/ 1349415 w 1444453"/>
                        <a:gd name="connsiteY6" fmla="*/ 1955924 h 2188418"/>
                        <a:gd name="connsiteX7" fmla="*/ 1339891 w 1444453"/>
                        <a:gd name="connsiteY7" fmla="*/ 2146424 h 2188418"/>
                        <a:gd name="connsiteX8" fmla="*/ 1108116 w 1444453"/>
                        <a:gd name="connsiteY8" fmla="*/ 1149474 h 2188418"/>
                        <a:gd name="connsiteX9" fmla="*/ 911266 w 1444453"/>
                        <a:gd name="connsiteY9" fmla="*/ 1060574 h 2188418"/>
                        <a:gd name="connsiteX10" fmla="*/ 962066 w 1444453"/>
                        <a:gd name="connsiteY10" fmla="*/ 1308224 h 2188418"/>
                        <a:gd name="connsiteX11" fmla="*/ 777916 w 1444453"/>
                        <a:gd name="connsiteY11" fmla="*/ 1587624 h 2188418"/>
                        <a:gd name="connsiteX12" fmla="*/ 784266 w 1444453"/>
                        <a:gd name="connsiteY12" fmla="*/ 1733674 h 2188418"/>
                        <a:gd name="connsiteX13" fmla="*/ 689016 w 1444453"/>
                        <a:gd name="connsiteY13" fmla="*/ 1574924 h 2188418"/>
                        <a:gd name="connsiteX14" fmla="*/ 841416 w 1444453"/>
                        <a:gd name="connsiteY14" fmla="*/ 1200274 h 2188418"/>
                        <a:gd name="connsiteX15" fmla="*/ 739816 w 1444453"/>
                        <a:gd name="connsiteY15" fmla="*/ 971674 h 2188418"/>
                        <a:gd name="connsiteX16" fmla="*/ 949366 w 1444453"/>
                        <a:gd name="connsiteY16" fmla="*/ 749424 h 2188418"/>
                        <a:gd name="connsiteX17" fmla="*/ 739816 w 1444453"/>
                        <a:gd name="connsiteY17" fmla="*/ 381124 h 2188418"/>
                        <a:gd name="connsiteX18" fmla="*/ 504866 w 1444453"/>
                        <a:gd name="connsiteY18" fmla="*/ 216024 h 2188418"/>
                        <a:gd name="connsiteX19" fmla="*/ 365167 w 1444453"/>
                        <a:gd name="connsiteY19" fmla="*/ 609724 h 2188418"/>
                        <a:gd name="connsiteX20" fmla="*/ 504867 w 1444453"/>
                        <a:gd name="connsiteY20" fmla="*/ 908174 h 2188418"/>
                        <a:gd name="connsiteX21" fmla="*/ 498516 w 1444453"/>
                        <a:gd name="connsiteY21" fmla="*/ 1111374 h 2188418"/>
                        <a:gd name="connsiteX22" fmla="*/ 384216 w 1444453"/>
                        <a:gd name="connsiteY22" fmla="*/ 1384424 h 2188418"/>
                        <a:gd name="connsiteX23" fmla="*/ 3216 w 1444453"/>
                        <a:gd name="connsiteY23" fmla="*/ 1397124 h 2188418"/>
                        <a:gd name="connsiteX24" fmla="*/ 269916 w 1444453"/>
                        <a:gd name="connsiteY24" fmla="*/ 1314574 h 2188418"/>
                        <a:gd name="connsiteX25" fmla="*/ 371516 w 1444453"/>
                        <a:gd name="connsiteY25" fmla="*/ 1124074 h 2188418"/>
                        <a:gd name="connsiteX26" fmla="*/ 396916 w 1444453"/>
                        <a:gd name="connsiteY26" fmla="*/ 911349 h 2188418"/>
                        <a:gd name="connsiteX0" fmla="*/ 396916 w 1444453"/>
                        <a:gd name="connsiteY0" fmla="*/ 912942 h 2190011"/>
                        <a:gd name="connsiteX1" fmla="*/ 257216 w 1444453"/>
                        <a:gd name="connsiteY1" fmla="*/ 331917 h 2190011"/>
                        <a:gd name="connsiteX2" fmla="*/ 838241 w 1444453"/>
                        <a:gd name="connsiteY2" fmla="*/ 1717 h 2190011"/>
                        <a:gd name="connsiteX3" fmla="*/ 1152566 w 1444453"/>
                        <a:gd name="connsiteY3" fmla="*/ 912942 h 2190011"/>
                        <a:gd name="connsiteX4" fmla="*/ 1304967 w 1444453"/>
                        <a:gd name="connsiteY4" fmla="*/ 1068517 h 2190011"/>
                        <a:gd name="connsiteX5" fmla="*/ 1349416 w 1444453"/>
                        <a:gd name="connsiteY5" fmla="*/ 1513017 h 2190011"/>
                        <a:gd name="connsiteX6" fmla="*/ 1349415 w 1444453"/>
                        <a:gd name="connsiteY6" fmla="*/ 1957517 h 2190011"/>
                        <a:gd name="connsiteX7" fmla="*/ 1339891 w 1444453"/>
                        <a:gd name="connsiteY7" fmla="*/ 2148017 h 2190011"/>
                        <a:gd name="connsiteX8" fmla="*/ 1108116 w 1444453"/>
                        <a:gd name="connsiteY8" fmla="*/ 1151067 h 2190011"/>
                        <a:gd name="connsiteX9" fmla="*/ 911266 w 1444453"/>
                        <a:gd name="connsiteY9" fmla="*/ 1062167 h 2190011"/>
                        <a:gd name="connsiteX10" fmla="*/ 962066 w 1444453"/>
                        <a:gd name="connsiteY10" fmla="*/ 1309817 h 2190011"/>
                        <a:gd name="connsiteX11" fmla="*/ 777916 w 1444453"/>
                        <a:gd name="connsiteY11" fmla="*/ 1589217 h 2190011"/>
                        <a:gd name="connsiteX12" fmla="*/ 784266 w 1444453"/>
                        <a:gd name="connsiteY12" fmla="*/ 1735267 h 2190011"/>
                        <a:gd name="connsiteX13" fmla="*/ 689016 w 1444453"/>
                        <a:gd name="connsiteY13" fmla="*/ 1576517 h 2190011"/>
                        <a:gd name="connsiteX14" fmla="*/ 841416 w 1444453"/>
                        <a:gd name="connsiteY14" fmla="*/ 1201867 h 2190011"/>
                        <a:gd name="connsiteX15" fmla="*/ 739816 w 1444453"/>
                        <a:gd name="connsiteY15" fmla="*/ 973267 h 2190011"/>
                        <a:gd name="connsiteX16" fmla="*/ 949366 w 1444453"/>
                        <a:gd name="connsiteY16" fmla="*/ 751017 h 2190011"/>
                        <a:gd name="connsiteX17" fmla="*/ 739816 w 1444453"/>
                        <a:gd name="connsiteY17" fmla="*/ 382717 h 2190011"/>
                        <a:gd name="connsiteX18" fmla="*/ 504866 w 1444453"/>
                        <a:gd name="connsiteY18" fmla="*/ 217617 h 2190011"/>
                        <a:gd name="connsiteX19" fmla="*/ 365167 w 1444453"/>
                        <a:gd name="connsiteY19" fmla="*/ 611317 h 2190011"/>
                        <a:gd name="connsiteX20" fmla="*/ 504867 w 1444453"/>
                        <a:gd name="connsiteY20" fmla="*/ 909767 h 2190011"/>
                        <a:gd name="connsiteX21" fmla="*/ 498516 w 1444453"/>
                        <a:gd name="connsiteY21" fmla="*/ 1112967 h 2190011"/>
                        <a:gd name="connsiteX22" fmla="*/ 384216 w 1444453"/>
                        <a:gd name="connsiteY22" fmla="*/ 1386017 h 2190011"/>
                        <a:gd name="connsiteX23" fmla="*/ 3216 w 1444453"/>
                        <a:gd name="connsiteY23" fmla="*/ 1398717 h 2190011"/>
                        <a:gd name="connsiteX24" fmla="*/ 269916 w 1444453"/>
                        <a:gd name="connsiteY24" fmla="*/ 1316167 h 2190011"/>
                        <a:gd name="connsiteX25" fmla="*/ 371516 w 1444453"/>
                        <a:gd name="connsiteY25" fmla="*/ 1125667 h 2190011"/>
                        <a:gd name="connsiteX26" fmla="*/ 396916 w 1444453"/>
                        <a:gd name="connsiteY26" fmla="*/ 912942 h 2190011"/>
                        <a:gd name="connsiteX0" fmla="*/ 396916 w 1444453"/>
                        <a:gd name="connsiteY0" fmla="*/ 912942 h 2190011"/>
                        <a:gd name="connsiteX1" fmla="*/ 257216 w 1444453"/>
                        <a:gd name="connsiteY1" fmla="*/ 331917 h 2190011"/>
                        <a:gd name="connsiteX2" fmla="*/ 838241 w 1444453"/>
                        <a:gd name="connsiteY2" fmla="*/ 1717 h 2190011"/>
                        <a:gd name="connsiteX3" fmla="*/ 1152566 w 1444453"/>
                        <a:gd name="connsiteY3" fmla="*/ 912942 h 2190011"/>
                        <a:gd name="connsiteX4" fmla="*/ 1304967 w 1444453"/>
                        <a:gd name="connsiteY4" fmla="*/ 1068517 h 2190011"/>
                        <a:gd name="connsiteX5" fmla="*/ 1349416 w 1444453"/>
                        <a:gd name="connsiteY5" fmla="*/ 1513017 h 2190011"/>
                        <a:gd name="connsiteX6" fmla="*/ 1349415 w 1444453"/>
                        <a:gd name="connsiteY6" fmla="*/ 1957517 h 2190011"/>
                        <a:gd name="connsiteX7" fmla="*/ 1339891 w 1444453"/>
                        <a:gd name="connsiteY7" fmla="*/ 2148017 h 2190011"/>
                        <a:gd name="connsiteX8" fmla="*/ 1108116 w 1444453"/>
                        <a:gd name="connsiteY8" fmla="*/ 1151067 h 2190011"/>
                        <a:gd name="connsiteX9" fmla="*/ 911266 w 1444453"/>
                        <a:gd name="connsiteY9" fmla="*/ 1062167 h 2190011"/>
                        <a:gd name="connsiteX10" fmla="*/ 962066 w 1444453"/>
                        <a:gd name="connsiteY10" fmla="*/ 1309817 h 2190011"/>
                        <a:gd name="connsiteX11" fmla="*/ 777916 w 1444453"/>
                        <a:gd name="connsiteY11" fmla="*/ 1589217 h 2190011"/>
                        <a:gd name="connsiteX12" fmla="*/ 784266 w 1444453"/>
                        <a:gd name="connsiteY12" fmla="*/ 1735267 h 2190011"/>
                        <a:gd name="connsiteX13" fmla="*/ 689016 w 1444453"/>
                        <a:gd name="connsiteY13" fmla="*/ 1576517 h 2190011"/>
                        <a:gd name="connsiteX14" fmla="*/ 841416 w 1444453"/>
                        <a:gd name="connsiteY14" fmla="*/ 1201867 h 2190011"/>
                        <a:gd name="connsiteX15" fmla="*/ 739816 w 1444453"/>
                        <a:gd name="connsiteY15" fmla="*/ 973267 h 2190011"/>
                        <a:gd name="connsiteX16" fmla="*/ 949366 w 1444453"/>
                        <a:gd name="connsiteY16" fmla="*/ 751017 h 2190011"/>
                        <a:gd name="connsiteX17" fmla="*/ 739816 w 1444453"/>
                        <a:gd name="connsiteY17" fmla="*/ 382717 h 2190011"/>
                        <a:gd name="connsiteX18" fmla="*/ 504866 w 1444453"/>
                        <a:gd name="connsiteY18" fmla="*/ 217617 h 2190011"/>
                        <a:gd name="connsiteX19" fmla="*/ 365167 w 1444453"/>
                        <a:gd name="connsiteY19" fmla="*/ 611317 h 2190011"/>
                        <a:gd name="connsiteX20" fmla="*/ 504867 w 1444453"/>
                        <a:gd name="connsiteY20" fmla="*/ 909767 h 2190011"/>
                        <a:gd name="connsiteX21" fmla="*/ 498516 w 1444453"/>
                        <a:gd name="connsiteY21" fmla="*/ 1112967 h 2190011"/>
                        <a:gd name="connsiteX22" fmla="*/ 384216 w 1444453"/>
                        <a:gd name="connsiteY22" fmla="*/ 1386017 h 2190011"/>
                        <a:gd name="connsiteX23" fmla="*/ 3216 w 1444453"/>
                        <a:gd name="connsiteY23" fmla="*/ 1398717 h 2190011"/>
                        <a:gd name="connsiteX24" fmla="*/ 269916 w 1444453"/>
                        <a:gd name="connsiteY24" fmla="*/ 1316167 h 2190011"/>
                        <a:gd name="connsiteX25" fmla="*/ 371516 w 1444453"/>
                        <a:gd name="connsiteY25" fmla="*/ 1125667 h 2190011"/>
                        <a:gd name="connsiteX26" fmla="*/ 396916 w 1444453"/>
                        <a:gd name="connsiteY26" fmla="*/ 912942 h 2190011"/>
                        <a:gd name="connsiteX0" fmla="*/ 396916 w 1444453"/>
                        <a:gd name="connsiteY0" fmla="*/ 911225 h 2188294"/>
                        <a:gd name="connsiteX1" fmla="*/ 257216 w 1444453"/>
                        <a:gd name="connsiteY1" fmla="*/ 330200 h 2188294"/>
                        <a:gd name="connsiteX2" fmla="*/ 838241 w 1444453"/>
                        <a:gd name="connsiteY2" fmla="*/ 0 h 2188294"/>
                        <a:gd name="connsiteX3" fmla="*/ 1152566 w 1444453"/>
                        <a:gd name="connsiteY3" fmla="*/ 911225 h 2188294"/>
                        <a:gd name="connsiteX4" fmla="*/ 1304967 w 1444453"/>
                        <a:gd name="connsiteY4" fmla="*/ 1066800 h 2188294"/>
                        <a:gd name="connsiteX5" fmla="*/ 1349416 w 1444453"/>
                        <a:gd name="connsiteY5" fmla="*/ 1511300 h 2188294"/>
                        <a:gd name="connsiteX6" fmla="*/ 1349415 w 1444453"/>
                        <a:gd name="connsiteY6" fmla="*/ 1955800 h 2188294"/>
                        <a:gd name="connsiteX7" fmla="*/ 1339891 w 1444453"/>
                        <a:gd name="connsiteY7" fmla="*/ 2146300 h 2188294"/>
                        <a:gd name="connsiteX8" fmla="*/ 1108116 w 1444453"/>
                        <a:gd name="connsiteY8" fmla="*/ 1149350 h 2188294"/>
                        <a:gd name="connsiteX9" fmla="*/ 911266 w 1444453"/>
                        <a:gd name="connsiteY9" fmla="*/ 1060450 h 2188294"/>
                        <a:gd name="connsiteX10" fmla="*/ 962066 w 1444453"/>
                        <a:gd name="connsiteY10" fmla="*/ 1308100 h 2188294"/>
                        <a:gd name="connsiteX11" fmla="*/ 777916 w 1444453"/>
                        <a:gd name="connsiteY11" fmla="*/ 1587500 h 2188294"/>
                        <a:gd name="connsiteX12" fmla="*/ 784266 w 1444453"/>
                        <a:gd name="connsiteY12" fmla="*/ 1733550 h 2188294"/>
                        <a:gd name="connsiteX13" fmla="*/ 689016 w 1444453"/>
                        <a:gd name="connsiteY13" fmla="*/ 1574800 h 2188294"/>
                        <a:gd name="connsiteX14" fmla="*/ 841416 w 1444453"/>
                        <a:gd name="connsiteY14" fmla="*/ 1200150 h 2188294"/>
                        <a:gd name="connsiteX15" fmla="*/ 739816 w 1444453"/>
                        <a:gd name="connsiteY15" fmla="*/ 971550 h 2188294"/>
                        <a:gd name="connsiteX16" fmla="*/ 949366 w 1444453"/>
                        <a:gd name="connsiteY16" fmla="*/ 749300 h 2188294"/>
                        <a:gd name="connsiteX17" fmla="*/ 739816 w 1444453"/>
                        <a:gd name="connsiteY17" fmla="*/ 381000 h 2188294"/>
                        <a:gd name="connsiteX18" fmla="*/ 504866 w 1444453"/>
                        <a:gd name="connsiteY18" fmla="*/ 215900 h 2188294"/>
                        <a:gd name="connsiteX19" fmla="*/ 365167 w 1444453"/>
                        <a:gd name="connsiteY19" fmla="*/ 609600 h 2188294"/>
                        <a:gd name="connsiteX20" fmla="*/ 504867 w 1444453"/>
                        <a:gd name="connsiteY20" fmla="*/ 908050 h 2188294"/>
                        <a:gd name="connsiteX21" fmla="*/ 498516 w 1444453"/>
                        <a:gd name="connsiteY21" fmla="*/ 1111250 h 2188294"/>
                        <a:gd name="connsiteX22" fmla="*/ 384216 w 1444453"/>
                        <a:gd name="connsiteY22" fmla="*/ 1384300 h 2188294"/>
                        <a:gd name="connsiteX23" fmla="*/ 3216 w 1444453"/>
                        <a:gd name="connsiteY23" fmla="*/ 1397000 h 2188294"/>
                        <a:gd name="connsiteX24" fmla="*/ 269916 w 1444453"/>
                        <a:gd name="connsiteY24" fmla="*/ 1314450 h 2188294"/>
                        <a:gd name="connsiteX25" fmla="*/ 371516 w 1444453"/>
                        <a:gd name="connsiteY25" fmla="*/ 1123950 h 2188294"/>
                        <a:gd name="connsiteX26" fmla="*/ 396916 w 1444453"/>
                        <a:gd name="connsiteY26" fmla="*/ 911225 h 2188294"/>
                        <a:gd name="connsiteX0" fmla="*/ 396916 w 1444453"/>
                        <a:gd name="connsiteY0" fmla="*/ 911225 h 2188294"/>
                        <a:gd name="connsiteX1" fmla="*/ 257216 w 1444453"/>
                        <a:gd name="connsiteY1" fmla="*/ 330200 h 2188294"/>
                        <a:gd name="connsiteX2" fmla="*/ 838241 w 1444453"/>
                        <a:gd name="connsiteY2" fmla="*/ 0 h 2188294"/>
                        <a:gd name="connsiteX3" fmla="*/ 1152566 w 1444453"/>
                        <a:gd name="connsiteY3" fmla="*/ 911225 h 2188294"/>
                        <a:gd name="connsiteX4" fmla="*/ 1304967 w 1444453"/>
                        <a:gd name="connsiteY4" fmla="*/ 1066800 h 2188294"/>
                        <a:gd name="connsiteX5" fmla="*/ 1349416 w 1444453"/>
                        <a:gd name="connsiteY5" fmla="*/ 1511300 h 2188294"/>
                        <a:gd name="connsiteX6" fmla="*/ 1349415 w 1444453"/>
                        <a:gd name="connsiteY6" fmla="*/ 1955800 h 2188294"/>
                        <a:gd name="connsiteX7" fmla="*/ 1339891 w 1444453"/>
                        <a:gd name="connsiteY7" fmla="*/ 2146300 h 2188294"/>
                        <a:gd name="connsiteX8" fmla="*/ 1108116 w 1444453"/>
                        <a:gd name="connsiteY8" fmla="*/ 1149350 h 2188294"/>
                        <a:gd name="connsiteX9" fmla="*/ 911266 w 1444453"/>
                        <a:gd name="connsiteY9" fmla="*/ 1060450 h 2188294"/>
                        <a:gd name="connsiteX10" fmla="*/ 962066 w 1444453"/>
                        <a:gd name="connsiteY10" fmla="*/ 1308100 h 2188294"/>
                        <a:gd name="connsiteX11" fmla="*/ 777916 w 1444453"/>
                        <a:gd name="connsiteY11" fmla="*/ 1587500 h 2188294"/>
                        <a:gd name="connsiteX12" fmla="*/ 784266 w 1444453"/>
                        <a:gd name="connsiteY12" fmla="*/ 1733550 h 2188294"/>
                        <a:gd name="connsiteX13" fmla="*/ 689016 w 1444453"/>
                        <a:gd name="connsiteY13" fmla="*/ 1574800 h 2188294"/>
                        <a:gd name="connsiteX14" fmla="*/ 841416 w 1444453"/>
                        <a:gd name="connsiteY14" fmla="*/ 1200150 h 2188294"/>
                        <a:gd name="connsiteX15" fmla="*/ 739816 w 1444453"/>
                        <a:gd name="connsiteY15" fmla="*/ 971550 h 2188294"/>
                        <a:gd name="connsiteX16" fmla="*/ 949366 w 1444453"/>
                        <a:gd name="connsiteY16" fmla="*/ 749300 h 2188294"/>
                        <a:gd name="connsiteX17" fmla="*/ 739816 w 1444453"/>
                        <a:gd name="connsiteY17" fmla="*/ 381000 h 2188294"/>
                        <a:gd name="connsiteX18" fmla="*/ 504866 w 1444453"/>
                        <a:gd name="connsiteY18" fmla="*/ 215900 h 2188294"/>
                        <a:gd name="connsiteX19" fmla="*/ 365167 w 1444453"/>
                        <a:gd name="connsiteY19" fmla="*/ 609600 h 2188294"/>
                        <a:gd name="connsiteX20" fmla="*/ 504867 w 1444453"/>
                        <a:gd name="connsiteY20" fmla="*/ 908050 h 2188294"/>
                        <a:gd name="connsiteX21" fmla="*/ 498516 w 1444453"/>
                        <a:gd name="connsiteY21" fmla="*/ 1111250 h 2188294"/>
                        <a:gd name="connsiteX22" fmla="*/ 384216 w 1444453"/>
                        <a:gd name="connsiteY22" fmla="*/ 1384300 h 2188294"/>
                        <a:gd name="connsiteX23" fmla="*/ 3216 w 1444453"/>
                        <a:gd name="connsiteY23" fmla="*/ 1397000 h 2188294"/>
                        <a:gd name="connsiteX24" fmla="*/ 269916 w 1444453"/>
                        <a:gd name="connsiteY24" fmla="*/ 1314450 h 2188294"/>
                        <a:gd name="connsiteX25" fmla="*/ 371516 w 1444453"/>
                        <a:gd name="connsiteY25" fmla="*/ 1123950 h 2188294"/>
                        <a:gd name="connsiteX26" fmla="*/ 396916 w 1444453"/>
                        <a:gd name="connsiteY26" fmla="*/ 911225 h 2188294"/>
                        <a:gd name="connsiteX0" fmla="*/ 396916 w 1444453"/>
                        <a:gd name="connsiteY0" fmla="*/ 911225 h 2188294"/>
                        <a:gd name="connsiteX1" fmla="*/ 257216 w 1444453"/>
                        <a:gd name="connsiteY1" fmla="*/ 330200 h 2188294"/>
                        <a:gd name="connsiteX2" fmla="*/ 838241 w 1444453"/>
                        <a:gd name="connsiteY2" fmla="*/ 0 h 2188294"/>
                        <a:gd name="connsiteX3" fmla="*/ 1152566 w 1444453"/>
                        <a:gd name="connsiteY3" fmla="*/ 911225 h 2188294"/>
                        <a:gd name="connsiteX4" fmla="*/ 1304967 w 1444453"/>
                        <a:gd name="connsiteY4" fmla="*/ 1066800 h 2188294"/>
                        <a:gd name="connsiteX5" fmla="*/ 1349416 w 1444453"/>
                        <a:gd name="connsiteY5" fmla="*/ 1511300 h 2188294"/>
                        <a:gd name="connsiteX6" fmla="*/ 1349415 w 1444453"/>
                        <a:gd name="connsiteY6" fmla="*/ 1955800 h 2188294"/>
                        <a:gd name="connsiteX7" fmla="*/ 1339891 w 1444453"/>
                        <a:gd name="connsiteY7" fmla="*/ 2146300 h 2188294"/>
                        <a:gd name="connsiteX8" fmla="*/ 1108116 w 1444453"/>
                        <a:gd name="connsiteY8" fmla="*/ 1149350 h 2188294"/>
                        <a:gd name="connsiteX9" fmla="*/ 911266 w 1444453"/>
                        <a:gd name="connsiteY9" fmla="*/ 1060450 h 2188294"/>
                        <a:gd name="connsiteX10" fmla="*/ 962066 w 1444453"/>
                        <a:gd name="connsiteY10" fmla="*/ 1308100 h 2188294"/>
                        <a:gd name="connsiteX11" fmla="*/ 790887 w 1444453"/>
                        <a:gd name="connsiteY11" fmla="*/ 1587500 h 2188294"/>
                        <a:gd name="connsiteX12" fmla="*/ 784266 w 1444453"/>
                        <a:gd name="connsiteY12" fmla="*/ 1733550 h 2188294"/>
                        <a:gd name="connsiteX13" fmla="*/ 689016 w 1444453"/>
                        <a:gd name="connsiteY13" fmla="*/ 1574800 h 2188294"/>
                        <a:gd name="connsiteX14" fmla="*/ 841416 w 1444453"/>
                        <a:gd name="connsiteY14" fmla="*/ 1200150 h 2188294"/>
                        <a:gd name="connsiteX15" fmla="*/ 739816 w 1444453"/>
                        <a:gd name="connsiteY15" fmla="*/ 971550 h 2188294"/>
                        <a:gd name="connsiteX16" fmla="*/ 949366 w 1444453"/>
                        <a:gd name="connsiteY16" fmla="*/ 749300 h 2188294"/>
                        <a:gd name="connsiteX17" fmla="*/ 739816 w 1444453"/>
                        <a:gd name="connsiteY17" fmla="*/ 381000 h 2188294"/>
                        <a:gd name="connsiteX18" fmla="*/ 504866 w 1444453"/>
                        <a:gd name="connsiteY18" fmla="*/ 215900 h 2188294"/>
                        <a:gd name="connsiteX19" fmla="*/ 365167 w 1444453"/>
                        <a:gd name="connsiteY19" fmla="*/ 609600 h 2188294"/>
                        <a:gd name="connsiteX20" fmla="*/ 504867 w 1444453"/>
                        <a:gd name="connsiteY20" fmla="*/ 908050 h 2188294"/>
                        <a:gd name="connsiteX21" fmla="*/ 498516 w 1444453"/>
                        <a:gd name="connsiteY21" fmla="*/ 1111250 h 2188294"/>
                        <a:gd name="connsiteX22" fmla="*/ 384216 w 1444453"/>
                        <a:gd name="connsiteY22" fmla="*/ 1384300 h 2188294"/>
                        <a:gd name="connsiteX23" fmla="*/ 3216 w 1444453"/>
                        <a:gd name="connsiteY23" fmla="*/ 1397000 h 2188294"/>
                        <a:gd name="connsiteX24" fmla="*/ 269916 w 1444453"/>
                        <a:gd name="connsiteY24" fmla="*/ 1314450 h 2188294"/>
                        <a:gd name="connsiteX25" fmla="*/ 371516 w 1444453"/>
                        <a:gd name="connsiteY25" fmla="*/ 1123950 h 2188294"/>
                        <a:gd name="connsiteX26" fmla="*/ 396916 w 1444453"/>
                        <a:gd name="connsiteY26" fmla="*/ 911225 h 2188294"/>
                        <a:gd name="connsiteX0" fmla="*/ 396916 w 1444453"/>
                        <a:gd name="connsiteY0" fmla="*/ 911225 h 2188294"/>
                        <a:gd name="connsiteX1" fmla="*/ 257216 w 1444453"/>
                        <a:gd name="connsiteY1" fmla="*/ 330200 h 2188294"/>
                        <a:gd name="connsiteX2" fmla="*/ 838241 w 1444453"/>
                        <a:gd name="connsiteY2" fmla="*/ 0 h 2188294"/>
                        <a:gd name="connsiteX3" fmla="*/ 1152566 w 1444453"/>
                        <a:gd name="connsiteY3" fmla="*/ 911225 h 2188294"/>
                        <a:gd name="connsiteX4" fmla="*/ 1304967 w 1444453"/>
                        <a:gd name="connsiteY4" fmla="*/ 1066800 h 2188294"/>
                        <a:gd name="connsiteX5" fmla="*/ 1349416 w 1444453"/>
                        <a:gd name="connsiteY5" fmla="*/ 1511300 h 2188294"/>
                        <a:gd name="connsiteX6" fmla="*/ 1349415 w 1444453"/>
                        <a:gd name="connsiteY6" fmla="*/ 1955800 h 2188294"/>
                        <a:gd name="connsiteX7" fmla="*/ 1339891 w 1444453"/>
                        <a:gd name="connsiteY7" fmla="*/ 2146300 h 2188294"/>
                        <a:gd name="connsiteX8" fmla="*/ 1108116 w 1444453"/>
                        <a:gd name="connsiteY8" fmla="*/ 1149350 h 2188294"/>
                        <a:gd name="connsiteX9" fmla="*/ 911266 w 1444453"/>
                        <a:gd name="connsiteY9" fmla="*/ 1060450 h 2188294"/>
                        <a:gd name="connsiteX10" fmla="*/ 962066 w 1444453"/>
                        <a:gd name="connsiteY10" fmla="*/ 1308100 h 2188294"/>
                        <a:gd name="connsiteX11" fmla="*/ 790887 w 1444453"/>
                        <a:gd name="connsiteY11" fmla="*/ 1587500 h 2188294"/>
                        <a:gd name="connsiteX12" fmla="*/ 784266 w 1444453"/>
                        <a:gd name="connsiteY12" fmla="*/ 1733550 h 2188294"/>
                        <a:gd name="connsiteX13" fmla="*/ 689016 w 1444453"/>
                        <a:gd name="connsiteY13" fmla="*/ 1574800 h 2188294"/>
                        <a:gd name="connsiteX14" fmla="*/ 841416 w 1444453"/>
                        <a:gd name="connsiteY14" fmla="*/ 1200150 h 2188294"/>
                        <a:gd name="connsiteX15" fmla="*/ 739816 w 1444453"/>
                        <a:gd name="connsiteY15" fmla="*/ 971550 h 2188294"/>
                        <a:gd name="connsiteX16" fmla="*/ 949366 w 1444453"/>
                        <a:gd name="connsiteY16" fmla="*/ 749300 h 2188294"/>
                        <a:gd name="connsiteX17" fmla="*/ 739816 w 1444453"/>
                        <a:gd name="connsiteY17" fmla="*/ 381000 h 2188294"/>
                        <a:gd name="connsiteX18" fmla="*/ 504866 w 1444453"/>
                        <a:gd name="connsiteY18" fmla="*/ 215900 h 2188294"/>
                        <a:gd name="connsiteX19" fmla="*/ 365167 w 1444453"/>
                        <a:gd name="connsiteY19" fmla="*/ 609600 h 2188294"/>
                        <a:gd name="connsiteX20" fmla="*/ 504867 w 1444453"/>
                        <a:gd name="connsiteY20" fmla="*/ 908050 h 2188294"/>
                        <a:gd name="connsiteX21" fmla="*/ 498516 w 1444453"/>
                        <a:gd name="connsiteY21" fmla="*/ 1111250 h 2188294"/>
                        <a:gd name="connsiteX22" fmla="*/ 384216 w 1444453"/>
                        <a:gd name="connsiteY22" fmla="*/ 1384300 h 2188294"/>
                        <a:gd name="connsiteX23" fmla="*/ 3216 w 1444453"/>
                        <a:gd name="connsiteY23" fmla="*/ 1397000 h 2188294"/>
                        <a:gd name="connsiteX24" fmla="*/ 269916 w 1444453"/>
                        <a:gd name="connsiteY24" fmla="*/ 1314450 h 2188294"/>
                        <a:gd name="connsiteX25" fmla="*/ 371516 w 1444453"/>
                        <a:gd name="connsiteY25" fmla="*/ 1123950 h 2188294"/>
                        <a:gd name="connsiteX26" fmla="*/ 396916 w 1444453"/>
                        <a:gd name="connsiteY26" fmla="*/ 911225 h 2188294"/>
                        <a:gd name="connsiteX0" fmla="*/ 396916 w 1444453"/>
                        <a:gd name="connsiteY0" fmla="*/ 911225 h 2188294"/>
                        <a:gd name="connsiteX1" fmla="*/ 257216 w 1444453"/>
                        <a:gd name="connsiteY1" fmla="*/ 330200 h 2188294"/>
                        <a:gd name="connsiteX2" fmla="*/ 838241 w 1444453"/>
                        <a:gd name="connsiteY2" fmla="*/ 0 h 2188294"/>
                        <a:gd name="connsiteX3" fmla="*/ 1152566 w 1444453"/>
                        <a:gd name="connsiteY3" fmla="*/ 911225 h 2188294"/>
                        <a:gd name="connsiteX4" fmla="*/ 1304967 w 1444453"/>
                        <a:gd name="connsiteY4" fmla="*/ 1066800 h 2188294"/>
                        <a:gd name="connsiteX5" fmla="*/ 1349416 w 1444453"/>
                        <a:gd name="connsiteY5" fmla="*/ 1511300 h 2188294"/>
                        <a:gd name="connsiteX6" fmla="*/ 1349415 w 1444453"/>
                        <a:gd name="connsiteY6" fmla="*/ 1955800 h 2188294"/>
                        <a:gd name="connsiteX7" fmla="*/ 1339891 w 1444453"/>
                        <a:gd name="connsiteY7" fmla="*/ 2146300 h 2188294"/>
                        <a:gd name="connsiteX8" fmla="*/ 1108116 w 1444453"/>
                        <a:gd name="connsiteY8" fmla="*/ 1149350 h 2188294"/>
                        <a:gd name="connsiteX9" fmla="*/ 911266 w 1444453"/>
                        <a:gd name="connsiteY9" fmla="*/ 1060450 h 2188294"/>
                        <a:gd name="connsiteX10" fmla="*/ 962066 w 1444453"/>
                        <a:gd name="connsiteY10" fmla="*/ 1308100 h 2188294"/>
                        <a:gd name="connsiteX11" fmla="*/ 797372 w 1444453"/>
                        <a:gd name="connsiteY11" fmla="*/ 1590743 h 2188294"/>
                        <a:gd name="connsiteX12" fmla="*/ 784266 w 1444453"/>
                        <a:gd name="connsiteY12" fmla="*/ 1733550 h 2188294"/>
                        <a:gd name="connsiteX13" fmla="*/ 689016 w 1444453"/>
                        <a:gd name="connsiteY13" fmla="*/ 1574800 h 2188294"/>
                        <a:gd name="connsiteX14" fmla="*/ 841416 w 1444453"/>
                        <a:gd name="connsiteY14" fmla="*/ 1200150 h 2188294"/>
                        <a:gd name="connsiteX15" fmla="*/ 739816 w 1444453"/>
                        <a:gd name="connsiteY15" fmla="*/ 971550 h 2188294"/>
                        <a:gd name="connsiteX16" fmla="*/ 949366 w 1444453"/>
                        <a:gd name="connsiteY16" fmla="*/ 749300 h 2188294"/>
                        <a:gd name="connsiteX17" fmla="*/ 739816 w 1444453"/>
                        <a:gd name="connsiteY17" fmla="*/ 381000 h 2188294"/>
                        <a:gd name="connsiteX18" fmla="*/ 504866 w 1444453"/>
                        <a:gd name="connsiteY18" fmla="*/ 215900 h 2188294"/>
                        <a:gd name="connsiteX19" fmla="*/ 365167 w 1444453"/>
                        <a:gd name="connsiteY19" fmla="*/ 609600 h 2188294"/>
                        <a:gd name="connsiteX20" fmla="*/ 504867 w 1444453"/>
                        <a:gd name="connsiteY20" fmla="*/ 908050 h 2188294"/>
                        <a:gd name="connsiteX21" fmla="*/ 498516 w 1444453"/>
                        <a:gd name="connsiteY21" fmla="*/ 1111250 h 2188294"/>
                        <a:gd name="connsiteX22" fmla="*/ 384216 w 1444453"/>
                        <a:gd name="connsiteY22" fmla="*/ 1384300 h 2188294"/>
                        <a:gd name="connsiteX23" fmla="*/ 3216 w 1444453"/>
                        <a:gd name="connsiteY23" fmla="*/ 1397000 h 2188294"/>
                        <a:gd name="connsiteX24" fmla="*/ 269916 w 1444453"/>
                        <a:gd name="connsiteY24" fmla="*/ 1314450 h 2188294"/>
                        <a:gd name="connsiteX25" fmla="*/ 371516 w 1444453"/>
                        <a:gd name="connsiteY25" fmla="*/ 1123950 h 2188294"/>
                        <a:gd name="connsiteX26" fmla="*/ 396916 w 1444453"/>
                        <a:gd name="connsiteY26" fmla="*/ 911225 h 2188294"/>
                        <a:gd name="connsiteX0" fmla="*/ 396916 w 1444453"/>
                        <a:gd name="connsiteY0" fmla="*/ 911225 h 2188294"/>
                        <a:gd name="connsiteX1" fmla="*/ 257216 w 1444453"/>
                        <a:gd name="connsiteY1" fmla="*/ 330200 h 2188294"/>
                        <a:gd name="connsiteX2" fmla="*/ 838241 w 1444453"/>
                        <a:gd name="connsiteY2" fmla="*/ 0 h 2188294"/>
                        <a:gd name="connsiteX3" fmla="*/ 1152566 w 1444453"/>
                        <a:gd name="connsiteY3" fmla="*/ 911225 h 2188294"/>
                        <a:gd name="connsiteX4" fmla="*/ 1304967 w 1444453"/>
                        <a:gd name="connsiteY4" fmla="*/ 1066800 h 2188294"/>
                        <a:gd name="connsiteX5" fmla="*/ 1349416 w 1444453"/>
                        <a:gd name="connsiteY5" fmla="*/ 1511300 h 2188294"/>
                        <a:gd name="connsiteX6" fmla="*/ 1349415 w 1444453"/>
                        <a:gd name="connsiteY6" fmla="*/ 1955800 h 2188294"/>
                        <a:gd name="connsiteX7" fmla="*/ 1339891 w 1444453"/>
                        <a:gd name="connsiteY7" fmla="*/ 2146300 h 2188294"/>
                        <a:gd name="connsiteX8" fmla="*/ 1108116 w 1444453"/>
                        <a:gd name="connsiteY8" fmla="*/ 1149350 h 2188294"/>
                        <a:gd name="connsiteX9" fmla="*/ 911266 w 1444453"/>
                        <a:gd name="connsiteY9" fmla="*/ 1060450 h 2188294"/>
                        <a:gd name="connsiteX10" fmla="*/ 962066 w 1444453"/>
                        <a:gd name="connsiteY10" fmla="*/ 1308100 h 2188294"/>
                        <a:gd name="connsiteX11" fmla="*/ 797372 w 1444453"/>
                        <a:gd name="connsiteY11" fmla="*/ 1590743 h 2188294"/>
                        <a:gd name="connsiteX12" fmla="*/ 784266 w 1444453"/>
                        <a:gd name="connsiteY12" fmla="*/ 1733550 h 2188294"/>
                        <a:gd name="connsiteX13" fmla="*/ 689016 w 1444453"/>
                        <a:gd name="connsiteY13" fmla="*/ 1574800 h 2188294"/>
                        <a:gd name="connsiteX14" fmla="*/ 841416 w 1444453"/>
                        <a:gd name="connsiteY14" fmla="*/ 1200150 h 2188294"/>
                        <a:gd name="connsiteX15" fmla="*/ 739816 w 1444453"/>
                        <a:gd name="connsiteY15" fmla="*/ 971550 h 2188294"/>
                        <a:gd name="connsiteX16" fmla="*/ 949366 w 1444453"/>
                        <a:gd name="connsiteY16" fmla="*/ 749300 h 2188294"/>
                        <a:gd name="connsiteX17" fmla="*/ 739816 w 1444453"/>
                        <a:gd name="connsiteY17" fmla="*/ 381000 h 2188294"/>
                        <a:gd name="connsiteX18" fmla="*/ 504866 w 1444453"/>
                        <a:gd name="connsiteY18" fmla="*/ 215900 h 2188294"/>
                        <a:gd name="connsiteX19" fmla="*/ 365167 w 1444453"/>
                        <a:gd name="connsiteY19" fmla="*/ 609600 h 2188294"/>
                        <a:gd name="connsiteX20" fmla="*/ 504867 w 1444453"/>
                        <a:gd name="connsiteY20" fmla="*/ 908050 h 2188294"/>
                        <a:gd name="connsiteX21" fmla="*/ 498516 w 1444453"/>
                        <a:gd name="connsiteY21" fmla="*/ 1111250 h 2188294"/>
                        <a:gd name="connsiteX22" fmla="*/ 384216 w 1444453"/>
                        <a:gd name="connsiteY22" fmla="*/ 1384300 h 2188294"/>
                        <a:gd name="connsiteX23" fmla="*/ 3216 w 1444453"/>
                        <a:gd name="connsiteY23" fmla="*/ 1397000 h 2188294"/>
                        <a:gd name="connsiteX24" fmla="*/ 269916 w 1444453"/>
                        <a:gd name="connsiteY24" fmla="*/ 1314450 h 2188294"/>
                        <a:gd name="connsiteX25" fmla="*/ 371516 w 1444453"/>
                        <a:gd name="connsiteY25" fmla="*/ 1123950 h 2188294"/>
                        <a:gd name="connsiteX26" fmla="*/ 396916 w 1444453"/>
                        <a:gd name="connsiteY26" fmla="*/ 911225 h 2188294"/>
                        <a:gd name="connsiteX0" fmla="*/ 396916 w 1444453"/>
                        <a:gd name="connsiteY0" fmla="*/ 911225 h 2188294"/>
                        <a:gd name="connsiteX1" fmla="*/ 257216 w 1444453"/>
                        <a:gd name="connsiteY1" fmla="*/ 330200 h 2188294"/>
                        <a:gd name="connsiteX2" fmla="*/ 838241 w 1444453"/>
                        <a:gd name="connsiteY2" fmla="*/ 0 h 2188294"/>
                        <a:gd name="connsiteX3" fmla="*/ 1152566 w 1444453"/>
                        <a:gd name="connsiteY3" fmla="*/ 911225 h 2188294"/>
                        <a:gd name="connsiteX4" fmla="*/ 1304967 w 1444453"/>
                        <a:gd name="connsiteY4" fmla="*/ 1066800 h 2188294"/>
                        <a:gd name="connsiteX5" fmla="*/ 1349416 w 1444453"/>
                        <a:gd name="connsiteY5" fmla="*/ 1511300 h 2188294"/>
                        <a:gd name="connsiteX6" fmla="*/ 1349415 w 1444453"/>
                        <a:gd name="connsiteY6" fmla="*/ 1955800 h 2188294"/>
                        <a:gd name="connsiteX7" fmla="*/ 1339891 w 1444453"/>
                        <a:gd name="connsiteY7" fmla="*/ 2146300 h 2188294"/>
                        <a:gd name="connsiteX8" fmla="*/ 1108116 w 1444453"/>
                        <a:gd name="connsiteY8" fmla="*/ 1149350 h 2188294"/>
                        <a:gd name="connsiteX9" fmla="*/ 911266 w 1444453"/>
                        <a:gd name="connsiteY9" fmla="*/ 1060450 h 2188294"/>
                        <a:gd name="connsiteX10" fmla="*/ 962066 w 1444453"/>
                        <a:gd name="connsiteY10" fmla="*/ 1308100 h 2188294"/>
                        <a:gd name="connsiteX11" fmla="*/ 797372 w 1444453"/>
                        <a:gd name="connsiteY11" fmla="*/ 1590743 h 2188294"/>
                        <a:gd name="connsiteX12" fmla="*/ 784266 w 1444453"/>
                        <a:gd name="connsiteY12" fmla="*/ 1733550 h 2188294"/>
                        <a:gd name="connsiteX13" fmla="*/ 689016 w 1444453"/>
                        <a:gd name="connsiteY13" fmla="*/ 1574800 h 2188294"/>
                        <a:gd name="connsiteX14" fmla="*/ 841416 w 1444453"/>
                        <a:gd name="connsiteY14" fmla="*/ 1200150 h 2188294"/>
                        <a:gd name="connsiteX15" fmla="*/ 739816 w 1444453"/>
                        <a:gd name="connsiteY15" fmla="*/ 971550 h 2188294"/>
                        <a:gd name="connsiteX16" fmla="*/ 949366 w 1444453"/>
                        <a:gd name="connsiteY16" fmla="*/ 749300 h 2188294"/>
                        <a:gd name="connsiteX17" fmla="*/ 739816 w 1444453"/>
                        <a:gd name="connsiteY17" fmla="*/ 381000 h 2188294"/>
                        <a:gd name="connsiteX18" fmla="*/ 504866 w 1444453"/>
                        <a:gd name="connsiteY18" fmla="*/ 215900 h 2188294"/>
                        <a:gd name="connsiteX19" fmla="*/ 365167 w 1444453"/>
                        <a:gd name="connsiteY19" fmla="*/ 609600 h 2188294"/>
                        <a:gd name="connsiteX20" fmla="*/ 504867 w 1444453"/>
                        <a:gd name="connsiteY20" fmla="*/ 908050 h 2188294"/>
                        <a:gd name="connsiteX21" fmla="*/ 498516 w 1444453"/>
                        <a:gd name="connsiteY21" fmla="*/ 1111250 h 2188294"/>
                        <a:gd name="connsiteX22" fmla="*/ 384216 w 1444453"/>
                        <a:gd name="connsiteY22" fmla="*/ 1384300 h 2188294"/>
                        <a:gd name="connsiteX23" fmla="*/ 3216 w 1444453"/>
                        <a:gd name="connsiteY23" fmla="*/ 1397000 h 2188294"/>
                        <a:gd name="connsiteX24" fmla="*/ 269916 w 1444453"/>
                        <a:gd name="connsiteY24" fmla="*/ 1314450 h 2188294"/>
                        <a:gd name="connsiteX25" fmla="*/ 371516 w 1444453"/>
                        <a:gd name="connsiteY25" fmla="*/ 1123950 h 2188294"/>
                        <a:gd name="connsiteX26" fmla="*/ 396916 w 1444453"/>
                        <a:gd name="connsiteY26" fmla="*/ 911225 h 2188294"/>
                        <a:gd name="connsiteX0" fmla="*/ 396916 w 1444453"/>
                        <a:gd name="connsiteY0" fmla="*/ 911225 h 2188294"/>
                        <a:gd name="connsiteX1" fmla="*/ 257216 w 1444453"/>
                        <a:gd name="connsiteY1" fmla="*/ 330200 h 2188294"/>
                        <a:gd name="connsiteX2" fmla="*/ 838241 w 1444453"/>
                        <a:gd name="connsiteY2" fmla="*/ 0 h 2188294"/>
                        <a:gd name="connsiteX3" fmla="*/ 1152566 w 1444453"/>
                        <a:gd name="connsiteY3" fmla="*/ 911225 h 2188294"/>
                        <a:gd name="connsiteX4" fmla="*/ 1304967 w 1444453"/>
                        <a:gd name="connsiteY4" fmla="*/ 1066800 h 2188294"/>
                        <a:gd name="connsiteX5" fmla="*/ 1349416 w 1444453"/>
                        <a:gd name="connsiteY5" fmla="*/ 1511300 h 2188294"/>
                        <a:gd name="connsiteX6" fmla="*/ 1349415 w 1444453"/>
                        <a:gd name="connsiteY6" fmla="*/ 1955800 h 2188294"/>
                        <a:gd name="connsiteX7" fmla="*/ 1339891 w 1444453"/>
                        <a:gd name="connsiteY7" fmla="*/ 2146300 h 2188294"/>
                        <a:gd name="connsiteX8" fmla="*/ 1108116 w 1444453"/>
                        <a:gd name="connsiteY8" fmla="*/ 1149350 h 2188294"/>
                        <a:gd name="connsiteX9" fmla="*/ 911266 w 1444453"/>
                        <a:gd name="connsiteY9" fmla="*/ 1060450 h 2188294"/>
                        <a:gd name="connsiteX10" fmla="*/ 962066 w 1444453"/>
                        <a:gd name="connsiteY10" fmla="*/ 1308100 h 2188294"/>
                        <a:gd name="connsiteX11" fmla="*/ 797372 w 1444453"/>
                        <a:gd name="connsiteY11" fmla="*/ 1590743 h 2188294"/>
                        <a:gd name="connsiteX12" fmla="*/ 784266 w 1444453"/>
                        <a:gd name="connsiteY12" fmla="*/ 1733550 h 2188294"/>
                        <a:gd name="connsiteX13" fmla="*/ 689016 w 1444453"/>
                        <a:gd name="connsiteY13" fmla="*/ 1574800 h 2188294"/>
                        <a:gd name="connsiteX14" fmla="*/ 841416 w 1444453"/>
                        <a:gd name="connsiteY14" fmla="*/ 1200150 h 2188294"/>
                        <a:gd name="connsiteX15" fmla="*/ 739816 w 1444453"/>
                        <a:gd name="connsiteY15" fmla="*/ 971550 h 2188294"/>
                        <a:gd name="connsiteX16" fmla="*/ 949366 w 1444453"/>
                        <a:gd name="connsiteY16" fmla="*/ 749300 h 2188294"/>
                        <a:gd name="connsiteX17" fmla="*/ 739816 w 1444453"/>
                        <a:gd name="connsiteY17" fmla="*/ 381000 h 2188294"/>
                        <a:gd name="connsiteX18" fmla="*/ 504866 w 1444453"/>
                        <a:gd name="connsiteY18" fmla="*/ 215900 h 2188294"/>
                        <a:gd name="connsiteX19" fmla="*/ 365167 w 1444453"/>
                        <a:gd name="connsiteY19" fmla="*/ 609600 h 2188294"/>
                        <a:gd name="connsiteX20" fmla="*/ 504867 w 1444453"/>
                        <a:gd name="connsiteY20" fmla="*/ 908050 h 2188294"/>
                        <a:gd name="connsiteX21" fmla="*/ 498516 w 1444453"/>
                        <a:gd name="connsiteY21" fmla="*/ 1111250 h 2188294"/>
                        <a:gd name="connsiteX22" fmla="*/ 384216 w 1444453"/>
                        <a:gd name="connsiteY22" fmla="*/ 1384300 h 2188294"/>
                        <a:gd name="connsiteX23" fmla="*/ 3216 w 1444453"/>
                        <a:gd name="connsiteY23" fmla="*/ 1397000 h 2188294"/>
                        <a:gd name="connsiteX24" fmla="*/ 269916 w 1444453"/>
                        <a:gd name="connsiteY24" fmla="*/ 1314450 h 2188294"/>
                        <a:gd name="connsiteX25" fmla="*/ 371516 w 1444453"/>
                        <a:gd name="connsiteY25" fmla="*/ 1123950 h 2188294"/>
                        <a:gd name="connsiteX26" fmla="*/ 396916 w 1444453"/>
                        <a:gd name="connsiteY26" fmla="*/ 911225 h 2188294"/>
                        <a:gd name="connsiteX0" fmla="*/ 396916 w 1444453"/>
                        <a:gd name="connsiteY0" fmla="*/ 911225 h 2188294"/>
                        <a:gd name="connsiteX1" fmla="*/ 257216 w 1444453"/>
                        <a:gd name="connsiteY1" fmla="*/ 330200 h 2188294"/>
                        <a:gd name="connsiteX2" fmla="*/ 838241 w 1444453"/>
                        <a:gd name="connsiteY2" fmla="*/ 0 h 2188294"/>
                        <a:gd name="connsiteX3" fmla="*/ 1152566 w 1444453"/>
                        <a:gd name="connsiteY3" fmla="*/ 911225 h 2188294"/>
                        <a:gd name="connsiteX4" fmla="*/ 1304967 w 1444453"/>
                        <a:gd name="connsiteY4" fmla="*/ 1066800 h 2188294"/>
                        <a:gd name="connsiteX5" fmla="*/ 1349416 w 1444453"/>
                        <a:gd name="connsiteY5" fmla="*/ 1511300 h 2188294"/>
                        <a:gd name="connsiteX6" fmla="*/ 1349415 w 1444453"/>
                        <a:gd name="connsiteY6" fmla="*/ 1955800 h 2188294"/>
                        <a:gd name="connsiteX7" fmla="*/ 1339891 w 1444453"/>
                        <a:gd name="connsiteY7" fmla="*/ 2146300 h 2188294"/>
                        <a:gd name="connsiteX8" fmla="*/ 1108116 w 1444453"/>
                        <a:gd name="connsiteY8" fmla="*/ 1149350 h 2188294"/>
                        <a:gd name="connsiteX9" fmla="*/ 911266 w 1444453"/>
                        <a:gd name="connsiteY9" fmla="*/ 1060450 h 2188294"/>
                        <a:gd name="connsiteX10" fmla="*/ 962066 w 1444453"/>
                        <a:gd name="connsiteY10" fmla="*/ 1308100 h 2188294"/>
                        <a:gd name="connsiteX11" fmla="*/ 797372 w 1444453"/>
                        <a:gd name="connsiteY11" fmla="*/ 1590743 h 2188294"/>
                        <a:gd name="connsiteX12" fmla="*/ 784266 w 1444453"/>
                        <a:gd name="connsiteY12" fmla="*/ 1733550 h 2188294"/>
                        <a:gd name="connsiteX13" fmla="*/ 689016 w 1444453"/>
                        <a:gd name="connsiteY13" fmla="*/ 1574800 h 2188294"/>
                        <a:gd name="connsiteX14" fmla="*/ 841416 w 1444453"/>
                        <a:gd name="connsiteY14" fmla="*/ 1200150 h 2188294"/>
                        <a:gd name="connsiteX15" fmla="*/ 739816 w 1444453"/>
                        <a:gd name="connsiteY15" fmla="*/ 971550 h 2188294"/>
                        <a:gd name="connsiteX16" fmla="*/ 949366 w 1444453"/>
                        <a:gd name="connsiteY16" fmla="*/ 749300 h 2188294"/>
                        <a:gd name="connsiteX17" fmla="*/ 739816 w 1444453"/>
                        <a:gd name="connsiteY17" fmla="*/ 381000 h 2188294"/>
                        <a:gd name="connsiteX18" fmla="*/ 504866 w 1444453"/>
                        <a:gd name="connsiteY18" fmla="*/ 215900 h 2188294"/>
                        <a:gd name="connsiteX19" fmla="*/ 365167 w 1444453"/>
                        <a:gd name="connsiteY19" fmla="*/ 609600 h 2188294"/>
                        <a:gd name="connsiteX20" fmla="*/ 504867 w 1444453"/>
                        <a:gd name="connsiteY20" fmla="*/ 908050 h 2188294"/>
                        <a:gd name="connsiteX21" fmla="*/ 498516 w 1444453"/>
                        <a:gd name="connsiteY21" fmla="*/ 1111250 h 2188294"/>
                        <a:gd name="connsiteX22" fmla="*/ 384216 w 1444453"/>
                        <a:gd name="connsiteY22" fmla="*/ 1384300 h 2188294"/>
                        <a:gd name="connsiteX23" fmla="*/ 3216 w 1444453"/>
                        <a:gd name="connsiteY23" fmla="*/ 1397000 h 2188294"/>
                        <a:gd name="connsiteX24" fmla="*/ 269916 w 1444453"/>
                        <a:gd name="connsiteY24" fmla="*/ 1314450 h 2188294"/>
                        <a:gd name="connsiteX25" fmla="*/ 371516 w 1444453"/>
                        <a:gd name="connsiteY25" fmla="*/ 1123950 h 2188294"/>
                        <a:gd name="connsiteX26" fmla="*/ 396916 w 1444453"/>
                        <a:gd name="connsiteY26" fmla="*/ 911225 h 2188294"/>
                        <a:gd name="connsiteX0" fmla="*/ 396916 w 1444453"/>
                        <a:gd name="connsiteY0" fmla="*/ 911225 h 2188294"/>
                        <a:gd name="connsiteX1" fmla="*/ 257216 w 1444453"/>
                        <a:gd name="connsiteY1" fmla="*/ 330200 h 2188294"/>
                        <a:gd name="connsiteX2" fmla="*/ 838241 w 1444453"/>
                        <a:gd name="connsiteY2" fmla="*/ 0 h 2188294"/>
                        <a:gd name="connsiteX3" fmla="*/ 1152566 w 1444453"/>
                        <a:gd name="connsiteY3" fmla="*/ 911225 h 2188294"/>
                        <a:gd name="connsiteX4" fmla="*/ 1304967 w 1444453"/>
                        <a:gd name="connsiteY4" fmla="*/ 1066800 h 2188294"/>
                        <a:gd name="connsiteX5" fmla="*/ 1349416 w 1444453"/>
                        <a:gd name="connsiteY5" fmla="*/ 1511300 h 2188294"/>
                        <a:gd name="connsiteX6" fmla="*/ 1349415 w 1444453"/>
                        <a:gd name="connsiteY6" fmla="*/ 1955800 h 2188294"/>
                        <a:gd name="connsiteX7" fmla="*/ 1339891 w 1444453"/>
                        <a:gd name="connsiteY7" fmla="*/ 2146300 h 2188294"/>
                        <a:gd name="connsiteX8" fmla="*/ 1108116 w 1444453"/>
                        <a:gd name="connsiteY8" fmla="*/ 1149350 h 2188294"/>
                        <a:gd name="connsiteX9" fmla="*/ 920994 w 1444453"/>
                        <a:gd name="connsiteY9" fmla="*/ 1079905 h 2188294"/>
                        <a:gd name="connsiteX10" fmla="*/ 962066 w 1444453"/>
                        <a:gd name="connsiteY10" fmla="*/ 1308100 h 2188294"/>
                        <a:gd name="connsiteX11" fmla="*/ 797372 w 1444453"/>
                        <a:gd name="connsiteY11" fmla="*/ 1590743 h 2188294"/>
                        <a:gd name="connsiteX12" fmla="*/ 784266 w 1444453"/>
                        <a:gd name="connsiteY12" fmla="*/ 1733550 h 2188294"/>
                        <a:gd name="connsiteX13" fmla="*/ 689016 w 1444453"/>
                        <a:gd name="connsiteY13" fmla="*/ 1574800 h 2188294"/>
                        <a:gd name="connsiteX14" fmla="*/ 841416 w 1444453"/>
                        <a:gd name="connsiteY14" fmla="*/ 1200150 h 2188294"/>
                        <a:gd name="connsiteX15" fmla="*/ 739816 w 1444453"/>
                        <a:gd name="connsiteY15" fmla="*/ 971550 h 2188294"/>
                        <a:gd name="connsiteX16" fmla="*/ 949366 w 1444453"/>
                        <a:gd name="connsiteY16" fmla="*/ 749300 h 2188294"/>
                        <a:gd name="connsiteX17" fmla="*/ 739816 w 1444453"/>
                        <a:gd name="connsiteY17" fmla="*/ 381000 h 2188294"/>
                        <a:gd name="connsiteX18" fmla="*/ 504866 w 1444453"/>
                        <a:gd name="connsiteY18" fmla="*/ 215900 h 2188294"/>
                        <a:gd name="connsiteX19" fmla="*/ 365167 w 1444453"/>
                        <a:gd name="connsiteY19" fmla="*/ 609600 h 2188294"/>
                        <a:gd name="connsiteX20" fmla="*/ 504867 w 1444453"/>
                        <a:gd name="connsiteY20" fmla="*/ 908050 h 2188294"/>
                        <a:gd name="connsiteX21" fmla="*/ 498516 w 1444453"/>
                        <a:gd name="connsiteY21" fmla="*/ 1111250 h 2188294"/>
                        <a:gd name="connsiteX22" fmla="*/ 384216 w 1444453"/>
                        <a:gd name="connsiteY22" fmla="*/ 1384300 h 2188294"/>
                        <a:gd name="connsiteX23" fmla="*/ 3216 w 1444453"/>
                        <a:gd name="connsiteY23" fmla="*/ 1397000 h 2188294"/>
                        <a:gd name="connsiteX24" fmla="*/ 269916 w 1444453"/>
                        <a:gd name="connsiteY24" fmla="*/ 1314450 h 2188294"/>
                        <a:gd name="connsiteX25" fmla="*/ 371516 w 1444453"/>
                        <a:gd name="connsiteY25" fmla="*/ 1123950 h 2188294"/>
                        <a:gd name="connsiteX26" fmla="*/ 396916 w 1444453"/>
                        <a:gd name="connsiteY26" fmla="*/ 911225 h 2188294"/>
                        <a:gd name="connsiteX0" fmla="*/ 396916 w 1444453"/>
                        <a:gd name="connsiteY0" fmla="*/ 911225 h 2188294"/>
                        <a:gd name="connsiteX1" fmla="*/ 257216 w 1444453"/>
                        <a:gd name="connsiteY1" fmla="*/ 330200 h 2188294"/>
                        <a:gd name="connsiteX2" fmla="*/ 838241 w 1444453"/>
                        <a:gd name="connsiteY2" fmla="*/ 0 h 2188294"/>
                        <a:gd name="connsiteX3" fmla="*/ 1152566 w 1444453"/>
                        <a:gd name="connsiteY3" fmla="*/ 911225 h 2188294"/>
                        <a:gd name="connsiteX4" fmla="*/ 1304967 w 1444453"/>
                        <a:gd name="connsiteY4" fmla="*/ 1066800 h 2188294"/>
                        <a:gd name="connsiteX5" fmla="*/ 1349416 w 1444453"/>
                        <a:gd name="connsiteY5" fmla="*/ 1511300 h 2188294"/>
                        <a:gd name="connsiteX6" fmla="*/ 1349415 w 1444453"/>
                        <a:gd name="connsiteY6" fmla="*/ 1955800 h 2188294"/>
                        <a:gd name="connsiteX7" fmla="*/ 1339891 w 1444453"/>
                        <a:gd name="connsiteY7" fmla="*/ 2146300 h 2188294"/>
                        <a:gd name="connsiteX8" fmla="*/ 1108116 w 1444453"/>
                        <a:gd name="connsiteY8" fmla="*/ 1149350 h 2188294"/>
                        <a:gd name="connsiteX9" fmla="*/ 933964 w 1444453"/>
                        <a:gd name="connsiteY9" fmla="*/ 1076663 h 2188294"/>
                        <a:gd name="connsiteX10" fmla="*/ 962066 w 1444453"/>
                        <a:gd name="connsiteY10" fmla="*/ 1308100 h 2188294"/>
                        <a:gd name="connsiteX11" fmla="*/ 797372 w 1444453"/>
                        <a:gd name="connsiteY11" fmla="*/ 1590743 h 2188294"/>
                        <a:gd name="connsiteX12" fmla="*/ 784266 w 1444453"/>
                        <a:gd name="connsiteY12" fmla="*/ 1733550 h 2188294"/>
                        <a:gd name="connsiteX13" fmla="*/ 689016 w 1444453"/>
                        <a:gd name="connsiteY13" fmla="*/ 1574800 h 2188294"/>
                        <a:gd name="connsiteX14" fmla="*/ 841416 w 1444453"/>
                        <a:gd name="connsiteY14" fmla="*/ 1200150 h 2188294"/>
                        <a:gd name="connsiteX15" fmla="*/ 739816 w 1444453"/>
                        <a:gd name="connsiteY15" fmla="*/ 971550 h 2188294"/>
                        <a:gd name="connsiteX16" fmla="*/ 949366 w 1444453"/>
                        <a:gd name="connsiteY16" fmla="*/ 749300 h 2188294"/>
                        <a:gd name="connsiteX17" fmla="*/ 739816 w 1444453"/>
                        <a:gd name="connsiteY17" fmla="*/ 381000 h 2188294"/>
                        <a:gd name="connsiteX18" fmla="*/ 504866 w 1444453"/>
                        <a:gd name="connsiteY18" fmla="*/ 215900 h 2188294"/>
                        <a:gd name="connsiteX19" fmla="*/ 365167 w 1444453"/>
                        <a:gd name="connsiteY19" fmla="*/ 609600 h 2188294"/>
                        <a:gd name="connsiteX20" fmla="*/ 504867 w 1444453"/>
                        <a:gd name="connsiteY20" fmla="*/ 908050 h 2188294"/>
                        <a:gd name="connsiteX21" fmla="*/ 498516 w 1444453"/>
                        <a:gd name="connsiteY21" fmla="*/ 1111250 h 2188294"/>
                        <a:gd name="connsiteX22" fmla="*/ 384216 w 1444453"/>
                        <a:gd name="connsiteY22" fmla="*/ 1384300 h 2188294"/>
                        <a:gd name="connsiteX23" fmla="*/ 3216 w 1444453"/>
                        <a:gd name="connsiteY23" fmla="*/ 1397000 h 2188294"/>
                        <a:gd name="connsiteX24" fmla="*/ 269916 w 1444453"/>
                        <a:gd name="connsiteY24" fmla="*/ 1314450 h 2188294"/>
                        <a:gd name="connsiteX25" fmla="*/ 371516 w 1444453"/>
                        <a:gd name="connsiteY25" fmla="*/ 1123950 h 2188294"/>
                        <a:gd name="connsiteX26" fmla="*/ 396916 w 1444453"/>
                        <a:gd name="connsiteY26" fmla="*/ 911225 h 2188294"/>
                        <a:gd name="connsiteX0" fmla="*/ 396916 w 1444453"/>
                        <a:gd name="connsiteY0" fmla="*/ 911225 h 2188294"/>
                        <a:gd name="connsiteX1" fmla="*/ 257216 w 1444453"/>
                        <a:gd name="connsiteY1" fmla="*/ 330200 h 2188294"/>
                        <a:gd name="connsiteX2" fmla="*/ 838241 w 1444453"/>
                        <a:gd name="connsiteY2" fmla="*/ 0 h 2188294"/>
                        <a:gd name="connsiteX3" fmla="*/ 1152566 w 1444453"/>
                        <a:gd name="connsiteY3" fmla="*/ 911225 h 2188294"/>
                        <a:gd name="connsiteX4" fmla="*/ 1304967 w 1444453"/>
                        <a:gd name="connsiteY4" fmla="*/ 1066800 h 2188294"/>
                        <a:gd name="connsiteX5" fmla="*/ 1349416 w 1444453"/>
                        <a:gd name="connsiteY5" fmla="*/ 1511300 h 2188294"/>
                        <a:gd name="connsiteX6" fmla="*/ 1349415 w 1444453"/>
                        <a:gd name="connsiteY6" fmla="*/ 1955800 h 2188294"/>
                        <a:gd name="connsiteX7" fmla="*/ 1339891 w 1444453"/>
                        <a:gd name="connsiteY7" fmla="*/ 2146300 h 2188294"/>
                        <a:gd name="connsiteX8" fmla="*/ 1108116 w 1444453"/>
                        <a:gd name="connsiteY8" fmla="*/ 1149350 h 2188294"/>
                        <a:gd name="connsiteX9" fmla="*/ 933964 w 1444453"/>
                        <a:gd name="connsiteY9" fmla="*/ 1076663 h 2188294"/>
                        <a:gd name="connsiteX10" fmla="*/ 962066 w 1444453"/>
                        <a:gd name="connsiteY10" fmla="*/ 1308100 h 2188294"/>
                        <a:gd name="connsiteX11" fmla="*/ 797372 w 1444453"/>
                        <a:gd name="connsiteY11" fmla="*/ 1590743 h 2188294"/>
                        <a:gd name="connsiteX12" fmla="*/ 784266 w 1444453"/>
                        <a:gd name="connsiteY12" fmla="*/ 1733550 h 2188294"/>
                        <a:gd name="connsiteX13" fmla="*/ 689016 w 1444453"/>
                        <a:gd name="connsiteY13" fmla="*/ 1574800 h 2188294"/>
                        <a:gd name="connsiteX14" fmla="*/ 841416 w 1444453"/>
                        <a:gd name="connsiteY14" fmla="*/ 1200150 h 2188294"/>
                        <a:gd name="connsiteX15" fmla="*/ 739816 w 1444453"/>
                        <a:gd name="connsiteY15" fmla="*/ 971550 h 2188294"/>
                        <a:gd name="connsiteX16" fmla="*/ 949366 w 1444453"/>
                        <a:gd name="connsiteY16" fmla="*/ 749300 h 2188294"/>
                        <a:gd name="connsiteX17" fmla="*/ 739816 w 1444453"/>
                        <a:gd name="connsiteY17" fmla="*/ 381000 h 2188294"/>
                        <a:gd name="connsiteX18" fmla="*/ 504866 w 1444453"/>
                        <a:gd name="connsiteY18" fmla="*/ 215900 h 2188294"/>
                        <a:gd name="connsiteX19" fmla="*/ 365167 w 1444453"/>
                        <a:gd name="connsiteY19" fmla="*/ 609600 h 2188294"/>
                        <a:gd name="connsiteX20" fmla="*/ 504867 w 1444453"/>
                        <a:gd name="connsiteY20" fmla="*/ 908050 h 2188294"/>
                        <a:gd name="connsiteX21" fmla="*/ 498516 w 1444453"/>
                        <a:gd name="connsiteY21" fmla="*/ 1111250 h 2188294"/>
                        <a:gd name="connsiteX22" fmla="*/ 384216 w 1444453"/>
                        <a:gd name="connsiteY22" fmla="*/ 1384300 h 2188294"/>
                        <a:gd name="connsiteX23" fmla="*/ 3216 w 1444453"/>
                        <a:gd name="connsiteY23" fmla="*/ 1397000 h 2188294"/>
                        <a:gd name="connsiteX24" fmla="*/ 269916 w 1444453"/>
                        <a:gd name="connsiteY24" fmla="*/ 1314450 h 2188294"/>
                        <a:gd name="connsiteX25" fmla="*/ 371516 w 1444453"/>
                        <a:gd name="connsiteY25" fmla="*/ 1123950 h 2188294"/>
                        <a:gd name="connsiteX26" fmla="*/ 396916 w 1444453"/>
                        <a:gd name="connsiteY26" fmla="*/ 911225 h 2188294"/>
                        <a:gd name="connsiteX0" fmla="*/ 396916 w 1444453"/>
                        <a:gd name="connsiteY0" fmla="*/ 911225 h 2147692"/>
                        <a:gd name="connsiteX1" fmla="*/ 257216 w 1444453"/>
                        <a:gd name="connsiteY1" fmla="*/ 330200 h 2147692"/>
                        <a:gd name="connsiteX2" fmla="*/ 838241 w 1444453"/>
                        <a:gd name="connsiteY2" fmla="*/ 0 h 2147692"/>
                        <a:gd name="connsiteX3" fmla="*/ 1152566 w 1444453"/>
                        <a:gd name="connsiteY3" fmla="*/ 911225 h 2147692"/>
                        <a:gd name="connsiteX4" fmla="*/ 1304967 w 1444453"/>
                        <a:gd name="connsiteY4" fmla="*/ 1066800 h 2147692"/>
                        <a:gd name="connsiteX5" fmla="*/ 1349416 w 1444453"/>
                        <a:gd name="connsiteY5" fmla="*/ 1511300 h 2147692"/>
                        <a:gd name="connsiteX6" fmla="*/ 1349415 w 1444453"/>
                        <a:gd name="connsiteY6" fmla="*/ 1955800 h 2147692"/>
                        <a:gd name="connsiteX7" fmla="*/ 1339891 w 1444453"/>
                        <a:gd name="connsiteY7" fmla="*/ 2146300 h 2147692"/>
                        <a:gd name="connsiteX8" fmla="*/ 1257004 w 1444453"/>
                        <a:gd name="connsiteY8" fmla="*/ 1985659 h 2147692"/>
                        <a:gd name="connsiteX9" fmla="*/ 1108116 w 1444453"/>
                        <a:gd name="connsiteY9" fmla="*/ 1149350 h 2147692"/>
                        <a:gd name="connsiteX10" fmla="*/ 933964 w 1444453"/>
                        <a:gd name="connsiteY10" fmla="*/ 1076663 h 2147692"/>
                        <a:gd name="connsiteX11" fmla="*/ 962066 w 1444453"/>
                        <a:gd name="connsiteY11" fmla="*/ 1308100 h 2147692"/>
                        <a:gd name="connsiteX12" fmla="*/ 797372 w 1444453"/>
                        <a:gd name="connsiteY12" fmla="*/ 1590743 h 2147692"/>
                        <a:gd name="connsiteX13" fmla="*/ 784266 w 1444453"/>
                        <a:gd name="connsiteY13" fmla="*/ 1733550 h 2147692"/>
                        <a:gd name="connsiteX14" fmla="*/ 689016 w 1444453"/>
                        <a:gd name="connsiteY14" fmla="*/ 1574800 h 2147692"/>
                        <a:gd name="connsiteX15" fmla="*/ 841416 w 1444453"/>
                        <a:gd name="connsiteY15" fmla="*/ 1200150 h 2147692"/>
                        <a:gd name="connsiteX16" fmla="*/ 739816 w 1444453"/>
                        <a:gd name="connsiteY16" fmla="*/ 971550 h 2147692"/>
                        <a:gd name="connsiteX17" fmla="*/ 949366 w 1444453"/>
                        <a:gd name="connsiteY17" fmla="*/ 749300 h 2147692"/>
                        <a:gd name="connsiteX18" fmla="*/ 739816 w 1444453"/>
                        <a:gd name="connsiteY18" fmla="*/ 381000 h 2147692"/>
                        <a:gd name="connsiteX19" fmla="*/ 504866 w 1444453"/>
                        <a:gd name="connsiteY19" fmla="*/ 215900 h 2147692"/>
                        <a:gd name="connsiteX20" fmla="*/ 365167 w 1444453"/>
                        <a:gd name="connsiteY20" fmla="*/ 609600 h 2147692"/>
                        <a:gd name="connsiteX21" fmla="*/ 504867 w 1444453"/>
                        <a:gd name="connsiteY21" fmla="*/ 908050 h 2147692"/>
                        <a:gd name="connsiteX22" fmla="*/ 498516 w 1444453"/>
                        <a:gd name="connsiteY22" fmla="*/ 1111250 h 2147692"/>
                        <a:gd name="connsiteX23" fmla="*/ 384216 w 1444453"/>
                        <a:gd name="connsiteY23" fmla="*/ 1384300 h 2147692"/>
                        <a:gd name="connsiteX24" fmla="*/ 3216 w 1444453"/>
                        <a:gd name="connsiteY24" fmla="*/ 1397000 h 2147692"/>
                        <a:gd name="connsiteX25" fmla="*/ 269916 w 1444453"/>
                        <a:gd name="connsiteY25" fmla="*/ 1314450 h 2147692"/>
                        <a:gd name="connsiteX26" fmla="*/ 371516 w 1444453"/>
                        <a:gd name="connsiteY26" fmla="*/ 1123950 h 2147692"/>
                        <a:gd name="connsiteX27" fmla="*/ 396916 w 1444453"/>
                        <a:gd name="connsiteY27" fmla="*/ 911225 h 2147692"/>
                        <a:gd name="connsiteX0" fmla="*/ 396916 w 1444453"/>
                        <a:gd name="connsiteY0" fmla="*/ 911225 h 2146490"/>
                        <a:gd name="connsiteX1" fmla="*/ 257216 w 1444453"/>
                        <a:gd name="connsiteY1" fmla="*/ 330200 h 2146490"/>
                        <a:gd name="connsiteX2" fmla="*/ 838241 w 1444453"/>
                        <a:gd name="connsiteY2" fmla="*/ 0 h 2146490"/>
                        <a:gd name="connsiteX3" fmla="*/ 1152566 w 1444453"/>
                        <a:gd name="connsiteY3" fmla="*/ 911225 h 2146490"/>
                        <a:gd name="connsiteX4" fmla="*/ 1304967 w 1444453"/>
                        <a:gd name="connsiteY4" fmla="*/ 1066800 h 2146490"/>
                        <a:gd name="connsiteX5" fmla="*/ 1349416 w 1444453"/>
                        <a:gd name="connsiteY5" fmla="*/ 1511300 h 2146490"/>
                        <a:gd name="connsiteX6" fmla="*/ 1349415 w 1444453"/>
                        <a:gd name="connsiteY6" fmla="*/ 1955800 h 2146490"/>
                        <a:gd name="connsiteX7" fmla="*/ 1339891 w 1444453"/>
                        <a:gd name="connsiteY7" fmla="*/ 2146300 h 2146490"/>
                        <a:gd name="connsiteX8" fmla="*/ 1257004 w 1444453"/>
                        <a:gd name="connsiteY8" fmla="*/ 1985659 h 2146490"/>
                        <a:gd name="connsiteX9" fmla="*/ 1108116 w 1444453"/>
                        <a:gd name="connsiteY9" fmla="*/ 1149350 h 2146490"/>
                        <a:gd name="connsiteX10" fmla="*/ 933964 w 1444453"/>
                        <a:gd name="connsiteY10" fmla="*/ 1076663 h 2146490"/>
                        <a:gd name="connsiteX11" fmla="*/ 962066 w 1444453"/>
                        <a:gd name="connsiteY11" fmla="*/ 1308100 h 2146490"/>
                        <a:gd name="connsiteX12" fmla="*/ 797372 w 1444453"/>
                        <a:gd name="connsiteY12" fmla="*/ 1590743 h 2146490"/>
                        <a:gd name="connsiteX13" fmla="*/ 784266 w 1444453"/>
                        <a:gd name="connsiteY13" fmla="*/ 1733550 h 2146490"/>
                        <a:gd name="connsiteX14" fmla="*/ 689016 w 1444453"/>
                        <a:gd name="connsiteY14" fmla="*/ 1574800 h 2146490"/>
                        <a:gd name="connsiteX15" fmla="*/ 841416 w 1444453"/>
                        <a:gd name="connsiteY15" fmla="*/ 1200150 h 2146490"/>
                        <a:gd name="connsiteX16" fmla="*/ 739816 w 1444453"/>
                        <a:gd name="connsiteY16" fmla="*/ 971550 h 2146490"/>
                        <a:gd name="connsiteX17" fmla="*/ 949366 w 1444453"/>
                        <a:gd name="connsiteY17" fmla="*/ 749300 h 2146490"/>
                        <a:gd name="connsiteX18" fmla="*/ 739816 w 1444453"/>
                        <a:gd name="connsiteY18" fmla="*/ 381000 h 2146490"/>
                        <a:gd name="connsiteX19" fmla="*/ 504866 w 1444453"/>
                        <a:gd name="connsiteY19" fmla="*/ 215900 h 2146490"/>
                        <a:gd name="connsiteX20" fmla="*/ 365167 w 1444453"/>
                        <a:gd name="connsiteY20" fmla="*/ 609600 h 2146490"/>
                        <a:gd name="connsiteX21" fmla="*/ 504867 w 1444453"/>
                        <a:gd name="connsiteY21" fmla="*/ 908050 h 2146490"/>
                        <a:gd name="connsiteX22" fmla="*/ 498516 w 1444453"/>
                        <a:gd name="connsiteY22" fmla="*/ 1111250 h 2146490"/>
                        <a:gd name="connsiteX23" fmla="*/ 384216 w 1444453"/>
                        <a:gd name="connsiteY23" fmla="*/ 1384300 h 2146490"/>
                        <a:gd name="connsiteX24" fmla="*/ 3216 w 1444453"/>
                        <a:gd name="connsiteY24" fmla="*/ 1397000 h 2146490"/>
                        <a:gd name="connsiteX25" fmla="*/ 269916 w 1444453"/>
                        <a:gd name="connsiteY25" fmla="*/ 1314450 h 2146490"/>
                        <a:gd name="connsiteX26" fmla="*/ 371516 w 1444453"/>
                        <a:gd name="connsiteY26" fmla="*/ 1123950 h 2146490"/>
                        <a:gd name="connsiteX27" fmla="*/ 396916 w 1444453"/>
                        <a:gd name="connsiteY27" fmla="*/ 911225 h 2146490"/>
                        <a:gd name="connsiteX0" fmla="*/ 396916 w 1444453"/>
                        <a:gd name="connsiteY0" fmla="*/ 911225 h 2146484"/>
                        <a:gd name="connsiteX1" fmla="*/ 257216 w 1444453"/>
                        <a:gd name="connsiteY1" fmla="*/ 330200 h 2146484"/>
                        <a:gd name="connsiteX2" fmla="*/ 838241 w 1444453"/>
                        <a:gd name="connsiteY2" fmla="*/ 0 h 2146484"/>
                        <a:gd name="connsiteX3" fmla="*/ 1152566 w 1444453"/>
                        <a:gd name="connsiteY3" fmla="*/ 911225 h 2146484"/>
                        <a:gd name="connsiteX4" fmla="*/ 1304967 w 1444453"/>
                        <a:gd name="connsiteY4" fmla="*/ 1066800 h 2146484"/>
                        <a:gd name="connsiteX5" fmla="*/ 1349416 w 1444453"/>
                        <a:gd name="connsiteY5" fmla="*/ 1511300 h 2146484"/>
                        <a:gd name="connsiteX6" fmla="*/ 1349415 w 1444453"/>
                        <a:gd name="connsiteY6" fmla="*/ 1955800 h 2146484"/>
                        <a:gd name="connsiteX7" fmla="*/ 1339891 w 1444453"/>
                        <a:gd name="connsiteY7" fmla="*/ 2146300 h 2146484"/>
                        <a:gd name="connsiteX8" fmla="*/ 1257004 w 1444453"/>
                        <a:gd name="connsiteY8" fmla="*/ 1985659 h 2146484"/>
                        <a:gd name="connsiteX9" fmla="*/ 1108116 w 1444453"/>
                        <a:gd name="connsiteY9" fmla="*/ 1149350 h 2146484"/>
                        <a:gd name="connsiteX10" fmla="*/ 933964 w 1444453"/>
                        <a:gd name="connsiteY10" fmla="*/ 1076663 h 2146484"/>
                        <a:gd name="connsiteX11" fmla="*/ 962066 w 1444453"/>
                        <a:gd name="connsiteY11" fmla="*/ 1308100 h 2146484"/>
                        <a:gd name="connsiteX12" fmla="*/ 797372 w 1444453"/>
                        <a:gd name="connsiteY12" fmla="*/ 1590743 h 2146484"/>
                        <a:gd name="connsiteX13" fmla="*/ 784266 w 1444453"/>
                        <a:gd name="connsiteY13" fmla="*/ 1733550 h 2146484"/>
                        <a:gd name="connsiteX14" fmla="*/ 689016 w 1444453"/>
                        <a:gd name="connsiteY14" fmla="*/ 1574800 h 2146484"/>
                        <a:gd name="connsiteX15" fmla="*/ 841416 w 1444453"/>
                        <a:gd name="connsiteY15" fmla="*/ 1200150 h 2146484"/>
                        <a:gd name="connsiteX16" fmla="*/ 739816 w 1444453"/>
                        <a:gd name="connsiteY16" fmla="*/ 971550 h 2146484"/>
                        <a:gd name="connsiteX17" fmla="*/ 949366 w 1444453"/>
                        <a:gd name="connsiteY17" fmla="*/ 749300 h 2146484"/>
                        <a:gd name="connsiteX18" fmla="*/ 739816 w 1444453"/>
                        <a:gd name="connsiteY18" fmla="*/ 381000 h 2146484"/>
                        <a:gd name="connsiteX19" fmla="*/ 504866 w 1444453"/>
                        <a:gd name="connsiteY19" fmla="*/ 215900 h 2146484"/>
                        <a:gd name="connsiteX20" fmla="*/ 365167 w 1444453"/>
                        <a:gd name="connsiteY20" fmla="*/ 609600 h 2146484"/>
                        <a:gd name="connsiteX21" fmla="*/ 504867 w 1444453"/>
                        <a:gd name="connsiteY21" fmla="*/ 908050 h 2146484"/>
                        <a:gd name="connsiteX22" fmla="*/ 498516 w 1444453"/>
                        <a:gd name="connsiteY22" fmla="*/ 1111250 h 2146484"/>
                        <a:gd name="connsiteX23" fmla="*/ 384216 w 1444453"/>
                        <a:gd name="connsiteY23" fmla="*/ 1384300 h 2146484"/>
                        <a:gd name="connsiteX24" fmla="*/ 3216 w 1444453"/>
                        <a:gd name="connsiteY24" fmla="*/ 1397000 h 2146484"/>
                        <a:gd name="connsiteX25" fmla="*/ 269916 w 1444453"/>
                        <a:gd name="connsiteY25" fmla="*/ 1314450 h 2146484"/>
                        <a:gd name="connsiteX26" fmla="*/ 371516 w 1444453"/>
                        <a:gd name="connsiteY26" fmla="*/ 1123950 h 2146484"/>
                        <a:gd name="connsiteX27" fmla="*/ 396916 w 1444453"/>
                        <a:gd name="connsiteY27" fmla="*/ 911225 h 2146484"/>
                        <a:gd name="connsiteX0" fmla="*/ 396916 w 1444453"/>
                        <a:gd name="connsiteY0" fmla="*/ 911225 h 2123839"/>
                        <a:gd name="connsiteX1" fmla="*/ 257216 w 1444453"/>
                        <a:gd name="connsiteY1" fmla="*/ 330200 h 2123839"/>
                        <a:gd name="connsiteX2" fmla="*/ 838241 w 1444453"/>
                        <a:gd name="connsiteY2" fmla="*/ 0 h 2123839"/>
                        <a:gd name="connsiteX3" fmla="*/ 1152566 w 1444453"/>
                        <a:gd name="connsiteY3" fmla="*/ 911225 h 2123839"/>
                        <a:gd name="connsiteX4" fmla="*/ 1304967 w 1444453"/>
                        <a:gd name="connsiteY4" fmla="*/ 1066800 h 2123839"/>
                        <a:gd name="connsiteX5" fmla="*/ 1349416 w 1444453"/>
                        <a:gd name="connsiteY5" fmla="*/ 1511300 h 2123839"/>
                        <a:gd name="connsiteX6" fmla="*/ 1349415 w 1444453"/>
                        <a:gd name="connsiteY6" fmla="*/ 1955800 h 2123839"/>
                        <a:gd name="connsiteX7" fmla="*/ 1339891 w 1444453"/>
                        <a:gd name="connsiteY7" fmla="*/ 2123602 h 2123839"/>
                        <a:gd name="connsiteX8" fmla="*/ 1257004 w 1444453"/>
                        <a:gd name="connsiteY8" fmla="*/ 1985659 h 2123839"/>
                        <a:gd name="connsiteX9" fmla="*/ 1108116 w 1444453"/>
                        <a:gd name="connsiteY9" fmla="*/ 1149350 h 2123839"/>
                        <a:gd name="connsiteX10" fmla="*/ 933964 w 1444453"/>
                        <a:gd name="connsiteY10" fmla="*/ 1076663 h 2123839"/>
                        <a:gd name="connsiteX11" fmla="*/ 962066 w 1444453"/>
                        <a:gd name="connsiteY11" fmla="*/ 1308100 h 2123839"/>
                        <a:gd name="connsiteX12" fmla="*/ 797372 w 1444453"/>
                        <a:gd name="connsiteY12" fmla="*/ 1590743 h 2123839"/>
                        <a:gd name="connsiteX13" fmla="*/ 784266 w 1444453"/>
                        <a:gd name="connsiteY13" fmla="*/ 1733550 h 2123839"/>
                        <a:gd name="connsiteX14" fmla="*/ 689016 w 1444453"/>
                        <a:gd name="connsiteY14" fmla="*/ 1574800 h 2123839"/>
                        <a:gd name="connsiteX15" fmla="*/ 841416 w 1444453"/>
                        <a:gd name="connsiteY15" fmla="*/ 1200150 h 2123839"/>
                        <a:gd name="connsiteX16" fmla="*/ 739816 w 1444453"/>
                        <a:gd name="connsiteY16" fmla="*/ 971550 h 2123839"/>
                        <a:gd name="connsiteX17" fmla="*/ 949366 w 1444453"/>
                        <a:gd name="connsiteY17" fmla="*/ 749300 h 2123839"/>
                        <a:gd name="connsiteX18" fmla="*/ 739816 w 1444453"/>
                        <a:gd name="connsiteY18" fmla="*/ 381000 h 2123839"/>
                        <a:gd name="connsiteX19" fmla="*/ 504866 w 1444453"/>
                        <a:gd name="connsiteY19" fmla="*/ 215900 h 2123839"/>
                        <a:gd name="connsiteX20" fmla="*/ 365167 w 1444453"/>
                        <a:gd name="connsiteY20" fmla="*/ 609600 h 2123839"/>
                        <a:gd name="connsiteX21" fmla="*/ 504867 w 1444453"/>
                        <a:gd name="connsiteY21" fmla="*/ 908050 h 2123839"/>
                        <a:gd name="connsiteX22" fmla="*/ 498516 w 1444453"/>
                        <a:gd name="connsiteY22" fmla="*/ 1111250 h 2123839"/>
                        <a:gd name="connsiteX23" fmla="*/ 384216 w 1444453"/>
                        <a:gd name="connsiteY23" fmla="*/ 1384300 h 2123839"/>
                        <a:gd name="connsiteX24" fmla="*/ 3216 w 1444453"/>
                        <a:gd name="connsiteY24" fmla="*/ 1397000 h 2123839"/>
                        <a:gd name="connsiteX25" fmla="*/ 269916 w 1444453"/>
                        <a:gd name="connsiteY25" fmla="*/ 1314450 h 2123839"/>
                        <a:gd name="connsiteX26" fmla="*/ 371516 w 1444453"/>
                        <a:gd name="connsiteY26" fmla="*/ 1123950 h 2123839"/>
                        <a:gd name="connsiteX27" fmla="*/ 396916 w 1444453"/>
                        <a:gd name="connsiteY27" fmla="*/ 911225 h 2123839"/>
                        <a:gd name="connsiteX0" fmla="*/ 396916 w 1425692"/>
                        <a:gd name="connsiteY0" fmla="*/ 911225 h 2124699"/>
                        <a:gd name="connsiteX1" fmla="*/ 257216 w 1425692"/>
                        <a:gd name="connsiteY1" fmla="*/ 330200 h 2124699"/>
                        <a:gd name="connsiteX2" fmla="*/ 838241 w 1425692"/>
                        <a:gd name="connsiteY2" fmla="*/ 0 h 2124699"/>
                        <a:gd name="connsiteX3" fmla="*/ 1152566 w 1425692"/>
                        <a:gd name="connsiteY3" fmla="*/ 911225 h 2124699"/>
                        <a:gd name="connsiteX4" fmla="*/ 1304967 w 1425692"/>
                        <a:gd name="connsiteY4" fmla="*/ 1066800 h 2124699"/>
                        <a:gd name="connsiteX5" fmla="*/ 1349416 w 1425692"/>
                        <a:gd name="connsiteY5" fmla="*/ 1511300 h 2124699"/>
                        <a:gd name="connsiteX6" fmla="*/ 1320232 w 1425692"/>
                        <a:gd name="connsiteY6" fmla="*/ 1916889 h 2124699"/>
                        <a:gd name="connsiteX7" fmla="*/ 1339891 w 1425692"/>
                        <a:gd name="connsiteY7" fmla="*/ 2123602 h 2124699"/>
                        <a:gd name="connsiteX8" fmla="*/ 1257004 w 1425692"/>
                        <a:gd name="connsiteY8" fmla="*/ 1985659 h 2124699"/>
                        <a:gd name="connsiteX9" fmla="*/ 1108116 w 1425692"/>
                        <a:gd name="connsiteY9" fmla="*/ 1149350 h 2124699"/>
                        <a:gd name="connsiteX10" fmla="*/ 933964 w 1425692"/>
                        <a:gd name="connsiteY10" fmla="*/ 1076663 h 2124699"/>
                        <a:gd name="connsiteX11" fmla="*/ 962066 w 1425692"/>
                        <a:gd name="connsiteY11" fmla="*/ 1308100 h 2124699"/>
                        <a:gd name="connsiteX12" fmla="*/ 797372 w 1425692"/>
                        <a:gd name="connsiteY12" fmla="*/ 1590743 h 2124699"/>
                        <a:gd name="connsiteX13" fmla="*/ 784266 w 1425692"/>
                        <a:gd name="connsiteY13" fmla="*/ 1733550 h 2124699"/>
                        <a:gd name="connsiteX14" fmla="*/ 689016 w 1425692"/>
                        <a:gd name="connsiteY14" fmla="*/ 1574800 h 2124699"/>
                        <a:gd name="connsiteX15" fmla="*/ 841416 w 1425692"/>
                        <a:gd name="connsiteY15" fmla="*/ 1200150 h 2124699"/>
                        <a:gd name="connsiteX16" fmla="*/ 739816 w 1425692"/>
                        <a:gd name="connsiteY16" fmla="*/ 971550 h 2124699"/>
                        <a:gd name="connsiteX17" fmla="*/ 949366 w 1425692"/>
                        <a:gd name="connsiteY17" fmla="*/ 749300 h 2124699"/>
                        <a:gd name="connsiteX18" fmla="*/ 739816 w 1425692"/>
                        <a:gd name="connsiteY18" fmla="*/ 381000 h 2124699"/>
                        <a:gd name="connsiteX19" fmla="*/ 504866 w 1425692"/>
                        <a:gd name="connsiteY19" fmla="*/ 215900 h 2124699"/>
                        <a:gd name="connsiteX20" fmla="*/ 365167 w 1425692"/>
                        <a:gd name="connsiteY20" fmla="*/ 609600 h 2124699"/>
                        <a:gd name="connsiteX21" fmla="*/ 504867 w 1425692"/>
                        <a:gd name="connsiteY21" fmla="*/ 908050 h 2124699"/>
                        <a:gd name="connsiteX22" fmla="*/ 498516 w 1425692"/>
                        <a:gd name="connsiteY22" fmla="*/ 1111250 h 2124699"/>
                        <a:gd name="connsiteX23" fmla="*/ 384216 w 1425692"/>
                        <a:gd name="connsiteY23" fmla="*/ 1384300 h 2124699"/>
                        <a:gd name="connsiteX24" fmla="*/ 3216 w 1425692"/>
                        <a:gd name="connsiteY24" fmla="*/ 1397000 h 2124699"/>
                        <a:gd name="connsiteX25" fmla="*/ 269916 w 1425692"/>
                        <a:gd name="connsiteY25" fmla="*/ 1314450 h 2124699"/>
                        <a:gd name="connsiteX26" fmla="*/ 371516 w 1425692"/>
                        <a:gd name="connsiteY26" fmla="*/ 1123950 h 2124699"/>
                        <a:gd name="connsiteX27" fmla="*/ 396916 w 1425692"/>
                        <a:gd name="connsiteY27" fmla="*/ 911225 h 2124699"/>
                        <a:gd name="connsiteX0" fmla="*/ 396916 w 1440122"/>
                        <a:gd name="connsiteY0" fmla="*/ 911225 h 2124699"/>
                        <a:gd name="connsiteX1" fmla="*/ 257216 w 1440122"/>
                        <a:gd name="connsiteY1" fmla="*/ 330200 h 2124699"/>
                        <a:gd name="connsiteX2" fmla="*/ 838241 w 1440122"/>
                        <a:gd name="connsiteY2" fmla="*/ 0 h 2124699"/>
                        <a:gd name="connsiteX3" fmla="*/ 1152566 w 1440122"/>
                        <a:gd name="connsiteY3" fmla="*/ 911225 h 2124699"/>
                        <a:gd name="connsiteX4" fmla="*/ 1304967 w 1440122"/>
                        <a:gd name="connsiteY4" fmla="*/ 1066800 h 2124699"/>
                        <a:gd name="connsiteX5" fmla="*/ 1349416 w 1440122"/>
                        <a:gd name="connsiteY5" fmla="*/ 1511300 h 2124699"/>
                        <a:gd name="connsiteX6" fmla="*/ 1342930 w 1440122"/>
                        <a:gd name="connsiteY6" fmla="*/ 1916889 h 2124699"/>
                        <a:gd name="connsiteX7" fmla="*/ 1339891 w 1440122"/>
                        <a:gd name="connsiteY7" fmla="*/ 2123602 h 2124699"/>
                        <a:gd name="connsiteX8" fmla="*/ 1257004 w 1440122"/>
                        <a:gd name="connsiteY8" fmla="*/ 1985659 h 2124699"/>
                        <a:gd name="connsiteX9" fmla="*/ 1108116 w 1440122"/>
                        <a:gd name="connsiteY9" fmla="*/ 1149350 h 2124699"/>
                        <a:gd name="connsiteX10" fmla="*/ 933964 w 1440122"/>
                        <a:gd name="connsiteY10" fmla="*/ 1076663 h 2124699"/>
                        <a:gd name="connsiteX11" fmla="*/ 962066 w 1440122"/>
                        <a:gd name="connsiteY11" fmla="*/ 1308100 h 2124699"/>
                        <a:gd name="connsiteX12" fmla="*/ 797372 w 1440122"/>
                        <a:gd name="connsiteY12" fmla="*/ 1590743 h 2124699"/>
                        <a:gd name="connsiteX13" fmla="*/ 784266 w 1440122"/>
                        <a:gd name="connsiteY13" fmla="*/ 1733550 h 2124699"/>
                        <a:gd name="connsiteX14" fmla="*/ 689016 w 1440122"/>
                        <a:gd name="connsiteY14" fmla="*/ 1574800 h 2124699"/>
                        <a:gd name="connsiteX15" fmla="*/ 841416 w 1440122"/>
                        <a:gd name="connsiteY15" fmla="*/ 1200150 h 2124699"/>
                        <a:gd name="connsiteX16" fmla="*/ 739816 w 1440122"/>
                        <a:gd name="connsiteY16" fmla="*/ 971550 h 2124699"/>
                        <a:gd name="connsiteX17" fmla="*/ 949366 w 1440122"/>
                        <a:gd name="connsiteY17" fmla="*/ 749300 h 2124699"/>
                        <a:gd name="connsiteX18" fmla="*/ 739816 w 1440122"/>
                        <a:gd name="connsiteY18" fmla="*/ 381000 h 2124699"/>
                        <a:gd name="connsiteX19" fmla="*/ 504866 w 1440122"/>
                        <a:gd name="connsiteY19" fmla="*/ 215900 h 2124699"/>
                        <a:gd name="connsiteX20" fmla="*/ 365167 w 1440122"/>
                        <a:gd name="connsiteY20" fmla="*/ 609600 h 2124699"/>
                        <a:gd name="connsiteX21" fmla="*/ 504867 w 1440122"/>
                        <a:gd name="connsiteY21" fmla="*/ 908050 h 2124699"/>
                        <a:gd name="connsiteX22" fmla="*/ 498516 w 1440122"/>
                        <a:gd name="connsiteY22" fmla="*/ 1111250 h 2124699"/>
                        <a:gd name="connsiteX23" fmla="*/ 384216 w 1440122"/>
                        <a:gd name="connsiteY23" fmla="*/ 1384300 h 2124699"/>
                        <a:gd name="connsiteX24" fmla="*/ 3216 w 1440122"/>
                        <a:gd name="connsiteY24" fmla="*/ 1397000 h 2124699"/>
                        <a:gd name="connsiteX25" fmla="*/ 269916 w 1440122"/>
                        <a:gd name="connsiteY25" fmla="*/ 1314450 h 2124699"/>
                        <a:gd name="connsiteX26" fmla="*/ 371516 w 1440122"/>
                        <a:gd name="connsiteY26" fmla="*/ 1123950 h 2124699"/>
                        <a:gd name="connsiteX27" fmla="*/ 396916 w 1440122"/>
                        <a:gd name="connsiteY27" fmla="*/ 911225 h 2124699"/>
                        <a:gd name="connsiteX0" fmla="*/ 396916 w 1440122"/>
                        <a:gd name="connsiteY0" fmla="*/ 911225 h 2124699"/>
                        <a:gd name="connsiteX1" fmla="*/ 257216 w 1440122"/>
                        <a:gd name="connsiteY1" fmla="*/ 330200 h 2124699"/>
                        <a:gd name="connsiteX2" fmla="*/ 838241 w 1440122"/>
                        <a:gd name="connsiteY2" fmla="*/ 0 h 2124699"/>
                        <a:gd name="connsiteX3" fmla="*/ 1152566 w 1440122"/>
                        <a:gd name="connsiteY3" fmla="*/ 911225 h 2124699"/>
                        <a:gd name="connsiteX4" fmla="*/ 1304967 w 1440122"/>
                        <a:gd name="connsiteY4" fmla="*/ 1066800 h 2124699"/>
                        <a:gd name="connsiteX5" fmla="*/ 1349416 w 1440122"/>
                        <a:gd name="connsiteY5" fmla="*/ 1511300 h 2124699"/>
                        <a:gd name="connsiteX6" fmla="*/ 1342930 w 1440122"/>
                        <a:gd name="connsiteY6" fmla="*/ 1916889 h 2124699"/>
                        <a:gd name="connsiteX7" fmla="*/ 1339891 w 1440122"/>
                        <a:gd name="connsiteY7" fmla="*/ 2123602 h 2124699"/>
                        <a:gd name="connsiteX8" fmla="*/ 1257004 w 1440122"/>
                        <a:gd name="connsiteY8" fmla="*/ 1985659 h 2124699"/>
                        <a:gd name="connsiteX9" fmla="*/ 1108116 w 1440122"/>
                        <a:gd name="connsiteY9" fmla="*/ 1149350 h 2124699"/>
                        <a:gd name="connsiteX10" fmla="*/ 933964 w 1440122"/>
                        <a:gd name="connsiteY10" fmla="*/ 1076663 h 2124699"/>
                        <a:gd name="connsiteX11" fmla="*/ 962066 w 1440122"/>
                        <a:gd name="connsiteY11" fmla="*/ 1308100 h 2124699"/>
                        <a:gd name="connsiteX12" fmla="*/ 797372 w 1440122"/>
                        <a:gd name="connsiteY12" fmla="*/ 1590743 h 2124699"/>
                        <a:gd name="connsiteX13" fmla="*/ 784266 w 1440122"/>
                        <a:gd name="connsiteY13" fmla="*/ 1733550 h 2124699"/>
                        <a:gd name="connsiteX14" fmla="*/ 689016 w 1440122"/>
                        <a:gd name="connsiteY14" fmla="*/ 1574800 h 2124699"/>
                        <a:gd name="connsiteX15" fmla="*/ 841416 w 1440122"/>
                        <a:gd name="connsiteY15" fmla="*/ 1200150 h 2124699"/>
                        <a:gd name="connsiteX16" fmla="*/ 739816 w 1440122"/>
                        <a:gd name="connsiteY16" fmla="*/ 971550 h 2124699"/>
                        <a:gd name="connsiteX17" fmla="*/ 949366 w 1440122"/>
                        <a:gd name="connsiteY17" fmla="*/ 749300 h 2124699"/>
                        <a:gd name="connsiteX18" fmla="*/ 739816 w 1440122"/>
                        <a:gd name="connsiteY18" fmla="*/ 381000 h 2124699"/>
                        <a:gd name="connsiteX19" fmla="*/ 504866 w 1440122"/>
                        <a:gd name="connsiteY19" fmla="*/ 215900 h 2124699"/>
                        <a:gd name="connsiteX20" fmla="*/ 365167 w 1440122"/>
                        <a:gd name="connsiteY20" fmla="*/ 609600 h 2124699"/>
                        <a:gd name="connsiteX21" fmla="*/ 504867 w 1440122"/>
                        <a:gd name="connsiteY21" fmla="*/ 908050 h 2124699"/>
                        <a:gd name="connsiteX22" fmla="*/ 498516 w 1440122"/>
                        <a:gd name="connsiteY22" fmla="*/ 1111250 h 2124699"/>
                        <a:gd name="connsiteX23" fmla="*/ 384216 w 1440122"/>
                        <a:gd name="connsiteY23" fmla="*/ 1384300 h 2124699"/>
                        <a:gd name="connsiteX24" fmla="*/ 3216 w 1440122"/>
                        <a:gd name="connsiteY24" fmla="*/ 1397000 h 2124699"/>
                        <a:gd name="connsiteX25" fmla="*/ 269916 w 1440122"/>
                        <a:gd name="connsiteY25" fmla="*/ 1314450 h 2124699"/>
                        <a:gd name="connsiteX26" fmla="*/ 371516 w 1440122"/>
                        <a:gd name="connsiteY26" fmla="*/ 1123950 h 2124699"/>
                        <a:gd name="connsiteX27" fmla="*/ 396916 w 1440122"/>
                        <a:gd name="connsiteY27" fmla="*/ 911225 h 2124699"/>
                        <a:gd name="connsiteX0" fmla="*/ 396916 w 1440122"/>
                        <a:gd name="connsiteY0" fmla="*/ 911225 h 2099189"/>
                        <a:gd name="connsiteX1" fmla="*/ 257216 w 1440122"/>
                        <a:gd name="connsiteY1" fmla="*/ 330200 h 2099189"/>
                        <a:gd name="connsiteX2" fmla="*/ 838241 w 1440122"/>
                        <a:gd name="connsiteY2" fmla="*/ 0 h 2099189"/>
                        <a:gd name="connsiteX3" fmla="*/ 1152566 w 1440122"/>
                        <a:gd name="connsiteY3" fmla="*/ 911225 h 2099189"/>
                        <a:gd name="connsiteX4" fmla="*/ 1304967 w 1440122"/>
                        <a:gd name="connsiteY4" fmla="*/ 1066800 h 2099189"/>
                        <a:gd name="connsiteX5" fmla="*/ 1349416 w 1440122"/>
                        <a:gd name="connsiteY5" fmla="*/ 1511300 h 2099189"/>
                        <a:gd name="connsiteX6" fmla="*/ 1342930 w 1440122"/>
                        <a:gd name="connsiteY6" fmla="*/ 1916889 h 2099189"/>
                        <a:gd name="connsiteX7" fmla="*/ 1336648 w 1440122"/>
                        <a:gd name="connsiteY7" fmla="*/ 2097662 h 2099189"/>
                        <a:gd name="connsiteX8" fmla="*/ 1257004 w 1440122"/>
                        <a:gd name="connsiteY8" fmla="*/ 1985659 h 2099189"/>
                        <a:gd name="connsiteX9" fmla="*/ 1108116 w 1440122"/>
                        <a:gd name="connsiteY9" fmla="*/ 1149350 h 2099189"/>
                        <a:gd name="connsiteX10" fmla="*/ 933964 w 1440122"/>
                        <a:gd name="connsiteY10" fmla="*/ 1076663 h 2099189"/>
                        <a:gd name="connsiteX11" fmla="*/ 962066 w 1440122"/>
                        <a:gd name="connsiteY11" fmla="*/ 1308100 h 2099189"/>
                        <a:gd name="connsiteX12" fmla="*/ 797372 w 1440122"/>
                        <a:gd name="connsiteY12" fmla="*/ 1590743 h 2099189"/>
                        <a:gd name="connsiteX13" fmla="*/ 784266 w 1440122"/>
                        <a:gd name="connsiteY13" fmla="*/ 1733550 h 2099189"/>
                        <a:gd name="connsiteX14" fmla="*/ 689016 w 1440122"/>
                        <a:gd name="connsiteY14" fmla="*/ 1574800 h 2099189"/>
                        <a:gd name="connsiteX15" fmla="*/ 841416 w 1440122"/>
                        <a:gd name="connsiteY15" fmla="*/ 1200150 h 2099189"/>
                        <a:gd name="connsiteX16" fmla="*/ 739816 w 1440122"/>
                        <a:gd name="connsiteY16" fmla="*/ 971550 h 2099189"/>
                        <a:gd name="connsiteX17" fmla="*/ 949366 w 1440122"/>
                        <a:gd name="connsiteY17" fmla="*/ 749300 h 2099189"/>
                        <a:gd name="connsiteX18" fmla="*/ 739816 w 1440122"/>
                        <a:gd name="connsiteY18" fmla="*/ 381000 h 2099189"/>
                        <a:gd name="connsiteX19" fmla="*/ 504866 w 1440122"/>
                        <a:gd name="connsiteY19" fmla="*/ 215900 h 2099189"/>
                        <a:gd name="connsiteX20" fmla="*/ 365167 w 1440122"/>
                        <a:gd name="connsiteY20" fmla="*/ 609600 h 2099189"/>
                        <a:gd name="connsiteX21" fmla="*/ 504867 w 1440122"/>
                        <a:gd name="connsiteY21" fmla="*/ 908050 h 2099189"/>
                        <a:gd name="connsiteX22" fmla="*/ 498516 w 1440122"/>
                        <a:gd name="connsiteY22" fmla="*/ 1111250 h 2099189"/>
                        <a:gd name="connsiteX23" fmla="*/ 384216 w 1440122"/>
                        <a:gd name="connsiteY23" fmla="*/ 1384300 h 2099189"/>
                        <a:gd name="connsiteX24" fmla="*/ 3216 w 1440122"/>
                        <a:gd name="connsiteY24" fmla="*/ 1397000 h 2099189"/>
                        <a:gd name="connsiteX25" fmla="*/ 269916 w 1440122"/>
                        <a:gd name="connsiteY25" fmla="*/ 1314450 h 2099189"/>
                        <a:gd name="connsiteX26" fmla="*/ 371516 w 1440122"/>
                        <a:gd name="connsiteY26" fmla="*/ 1123950 h 2099189"/>
                        <a:gd name="connsiteX27" fmla="*/ 396916 w 1440122"/>
                        <a:gd name="connsiteY27" fmla="*/ 911225 h 2099189"/>
                        <a:gd name="connsiteX0" fmla="*/ 396916 w 1440122"/>
                        <a:gd name="connsiteY0" fmla="*/ 911225 h 2099189"/>
                        <a:gd name="connsiteX1" fmla="*/ 257216 w 1440122"/>
                        <a:gd name="connsiteY1" fmla="*/ 330200 h 2099189"/>
                        <a:gd name="connsiteX2" fmla="*/ 838241 w 1440122"/>
                        <a:gd name="connsiteY2" fmla="*/ 0 h 2099189"/>
                        <a:gd name="connsiteX3" fmla="*/ 1152566 w 1440122"/>
                        <a:gd name="connsiteY3" fmla="*/ 911225 h 2099189"/>
                        <a:gd name="connsiteX4" fmla="*/ 1304967 w 1440122"/>
                        <a:gd name="connsiteY4" fmla="*/ 1066800 h 2099189"/>
                        <a:gd name="connsiteX5" fmla="*/ 1349416 w 1440122"/>
                        <a:gd name="connsiteY5" fmla="*/ 1511300 h 2099189"/>
                        <a:gd name="connsiteX6" fmla="*/ 1342930 w 1440122"/>
                        <a:gd name="connsiteY6" fmla="*/ 1916889 h 2099189"/>
                        <a:gd name="connsiteX7" fmla="*/ 1336648 w 1440122"/>
                        <a:gd name="connsiteY7" fmla="*/ 2097662 h 2099189"/>
                        <a:gd name="connsiteX8" fmla="*/ 1257004 w 1440122"/>
                        <a:gd name="connsiteY8" fmla="*/ 1985659 h 2099189"/>
                        <a:gd name="connsiteX9" fmla="*/ 1108116 w 1440122"/>
                        <a:gd name="connsiteY9" fmla="*/ 1149350 h 2099189"/>
                        <a:gd name="connsiteX10" fmla="*/ 933964 w 1440122"/>
                        <a:gd name="connsiteY10" fmla="*/ 1076663 h 2099189"/>
                        <a:gd name="connsiteX11" fmla="*/ 962066 w 1440122"/>
                        <a:gd name="connsiteY11" fmla="*/ 1308100 h 2099189"/>
                        <a:gd name="connsiteX12" fmla="*/ 797372 w 1440122"/>
                        <a:gd name="connsiteY12" fmla="*/ 1590743 h 2099189"/>
                        <a:gd name="connsiteX13" fmla="*/ 784266 w 1440122"/>
                        <a:gd name="connsiteY13" fmla="*/ 1733550 h 2099189"/>
                        <a:gd name="connsiteX14" fmla="*/ 689016 w 1440122"/>
                        <a:gd name="connsiteY14" fmla="*/ 1574800 h 2099189"/>
                        <a:gd name="connsiteX15" fmla="*/ 841416 w 1440122"/>
                        <a:gd name="connsiteY15" fmla="*/ 1200150 h 2099189"/>
                        <a:gd name="connsiteX16" fmla="*/ 739816 w 1440122"/>
                        <a:gd name="connsiteY16" fmla="*/ 971550 h 2099189"/>
                        <a:gd name="connsiteX17" fmla="*/ 949366 w 1440122"/>
                        <a:gd name="connsiteY17" fmla="*/ 749300 h 2099189"/>
                        <a:gd name="connsiteX18" fmla="*/ 739816 w 1440122"/>
                        <a:gd name="connsiteY18" fmla="*/ 381000 h 2099189"/>
                        <a:gd name="connsiteX19" fmla="*/ 504866 w 1440122"/>
                        <a:gd name="connsiteY19" fmla="*/ 215900 h 2099189"/>
                        <a:gd name="connsiteX20" fmla="*/ 365167 w 1440122"/>
                        <a:gd name="connsiteY20" fmla="*/ 609600 h 2099189"/>
                        <a:gd name="connsiteX21" fmla="*/ 504867 w 1440122"/>
                        <a:gd name="connsiteY21" fmla="*/ 908050 h 2099189"/>
                        <a:gd name="connsiteX22" fmla="*/ 498516 w 1440122"/>
                        <a:gd name="connsiteY22" fmla="*/ 1111250 h 2099189"/>
                        <a:gd name="connsiteX23" fmla="*/ 384216 w 1440122"/>
                        <a:gd name="connsiteY23" fmla="*/ 1384300 h 2099189"/>
                        <a:gd name="connsiteX24" fmla="*/ 3216 w 1440122"/>
                        <a:gd name="connsiteY24" fmla="*/ 1397000 h 2099189"/>
                        <a:gd name="connsiteX25" fmla="*/ 269916 w 1440122"/>
                        <a:gd name="connsiteY25" fmla="*/ 1314450 h 2099189"/>
                        <a:gd name="connsiteX26" fmla="*/ 371516 w 1440122"/>
                        <a:gd name="connsiteY26" fmla="*/ 1123950 h 2099189"/>
                        <a:gd name="connsiteX27" fmla="*/ 396916 w 1440122"/>
                        <a:gd name="connsiteY27" fmla="*/ 911225 h 2099189"/>
                        <a:gd name="connsiteX0" fmla="*/ 396916 w 1440122"/>
                        <a:gd name="connsiteY0" fmla="*/ 911225 h 2099189"/>
                        <a:gd name="connsiteX1" fmla="*/ 257216 w 1440122"/>
                        <a:gd name="connsiteY1" fmla="*/ 330200 h 2099189"/>
                        <a:gd name="connsiteX2" fmla="*/ 838241 w 1440122"/>
                        <a:gd name="connsiteY2" fmla="*/ 0 h 2099189"/>
                        <a:gd name="connsiteX3" fmla="*/ 1152566 w 1440122"/>
                        <a:gd name="connsiteY3" fmla="*/ 911225 h 2099189"/>
                        <a:gd name="connsiteX4" fmla="*/ 1304967 w 1440122"/>
                        <a:gd name="connsiteY4" fmla="*/ 1066800 h 2099189"/>
                        <a:gd name="connsiteX5" fmla="*/ 1349416 w 1440122"/>
                        <a:gd name="connsiteY5" fmla="*/ 1511300 h 2099189"/>
                        <a:gd name="connsiteX6" fmla="*/ 1342930 w 1440122"/>
                        <a:gd name="connsiteY6" fmla="*/ 1916889 h 2099189"/>
                        <a:gd name="connsiteX7" fmla="*/ 1336648 w 1440122"/>
                        <a:gd name="connsiteY7" fmla="*/ 2097662 h 2099189"/>
                        <a:gd name="connsiteX8" fmla="*/ 1257004 w 1440122"/>
                        <a:gd name="connsiteY8" fmla="*/ 1985659 h 2099189"/>
                        <a:gd name="connsiteX9" fmla="*/ 1108116 w 1440122"/>
                        <a:gd name="connsiteY9" fmla="*/ 1149350 h 2099189"/>
                        <a:gd name="connsiteX10" fmla="*/ 933964 w 1440122"/>
                        <a:gd name="connsiteY10" fmla="*/ 1076663 h 2099189"/>
                        <a:gd name="connsiteX11" fmla="*/ 962066 w 1440122"/>
                        <a:gd name="connsiteY11" fmla="*/ 1308100 h 2099189"/>
                        <a:gd name="connsiteX12" fmla="*/ 797372 w 1440122"/>
                        <a:gd name="connsiteY12" fmla="*/ 1590743 h 2099189"/>
                        <a:gd name="connsiteX13" fmla="*/ 784266 w 1440122"/>
                        <a:gd name="connsiteY13" fmla="*/ 1733550 h 2099189"/>
                        <a:gd name="connsiteX14" fmla="*/ 689016 w 1440122"/>
                        <a:gd name="connsiteY14" fmla="*/ 1574800 h 2099189"/>
                        <a:gd name="connsiteX15" fmla="*/ 841416 w 1440122"/>
                        <a:gd name="connsiteY15" fmla="*/ 1200150 h 2099189"/>
                        <a:gd name="connsiteX16" fmla="*/ 739816 w 1440122"/>
                        <a:gd name="connsiteY16" fmla="*/ 971550 h 2099189"/>
                        <a:gd name="connsiteX17" fmla="*/ 949366 w 1440122"/>
                        <a:gd name="connsiteY17" fmla="*/ 749300 h 2099189"/>
                        <a:gd name="connsiteX18" fmla="*/ 739816 w 1440122"/>
                        <a:gd name="connsiteY18" fmla="*/ 381000 h 2099189"/>
                        <a:gd name="connsiteX19" fmla="*/ 504866 w 1440122"/>
                        <a:gd name="connsiteY19" fmla="*/ 215900 h 2099189"/>
                        <a:gd name="connsiteX20" fmla="*/ 365167 w 1440122"/>
                        <a:gd name="connsiteY20" fmla="*/ 609600 h 2099189"/>
                        <a:gd name="connsiteX21" fmla="*/ 504867 w 1440122"/>
                        <a:gd name="connsiteY21" fmla="*/ 908050 h 2099189"/>
                        <a:gd name="connsiteX22" fmla="*/ 498516 w 1440122"/>
                        <a:gd name="connsiteY22" fmla="*/ 1111250 h 2099189"/>
                        <a:gd name="connsiteX23" fmla="*/ 384216 w 1440122"/>
                        <a:gd name="connsiteY23" fmla="*/ 1384300 h 2099189"/>
                        <a:gd name="connsiteX24" fmla="*/ 3216 w 1440122"/>
                        <a:gd name="connsiteY24" fmla="*/ 1397000 h 2099189"/>
                        <a:gd name="connsiteX25" fmla="*/ 269916 w 1440122"/>
                        <a:gd name="connsiteY25" fmla="*/ 1314450 h 2099189"/>
                        <a:gd name="connsiteX26" fmla="*/ 371516 w 1440122"/>
                        <a:gd name="connsiteY26" fmla="*/ 1123950 h 2099189"/>
                        <a:gd name="connsiteX27" fmla="*/ 396916 w 1440122"/>
                        <a:gd name="connsiteY27" fmla="*/ 911225 h 2099189"/>
                        <a:gd name="connsiteX0" fmla="*/ 396916 w 1440122"/>
                        <a:gd name="connsiteY0" fmla="*/ 911225 h 2108722"/>
                        <a:gd name="connsiteX1" fmla="*/ 257216 w 1440122"/>
                        <a:gd name="connsiteY1" fmla="*/ 330200 h 2108722"/>
                        <a:gd name="connsiteX2" fmla="*/ 838241 w 1440122"/>
                        <a:gd name="connsiteY2" fmla="*/ 0 h 2108722"/>
                        <a:gd name="connsiteX3" fmla="*/ 1152566 w 1440122"/>
                        <a:gd name="connsiteY3" fmla="*/ 911225 h 2108722"/>
                        <a:gd name="connsiteX4" fmla="*/ 1304967 w 1440122"/>
                        <a:gd name="connsiteY4" fmla="*/ 1066800 h 2108722"/>
                        <a:gd name="connsiteX5" fmla="*/ 1349416 w 1440122"/>
                        <a:gd name="connsiteY5" fmla="*/ 1511300 h 2108722"/>
                        <a:gd name="connsiteX6" fmla="*/ 1342930 w 1440122"/>
                        <a:gd name="connsiteY6" fmla="*/ 1916889 h 2108722"/>
                        <a:gd name="connsiteX7" fmla="*/ 1343133 w 1440122"/>
                        <a:gd name="connsiteY7" fmla="*/ 2107390 h 2108722"/>
                        <a:gd name="connsiteX8" fmla="*/ 1257004 w 1440122"/>
                        <a:gd name="connsiteY8" fmla="*/ 1985659 h 2108722"/>
                        <a:gd name="connsiteX9" fmla="*/ 1108116 w 1440122"/>
                        <a:gd name="connsiteY9" fmla="*/ 1149350 h 2108722"/>
                        <a:gd name="connsiteX10" fmla="*/ 933964 w 1440122"/>
                        <a:gd name="connsiteY10" fmla="*/ 1076663 h 2108722"/>
                        <a:gd name="connsiteX11" fmla="*/ 962066 w 1440122"/>
                        <a:gd name="connsiteY11" fmla="*/ 1308100 h 2108722"/>
                        <a:gd name="connsiteX12" fmla="*/ 797372 w 1440122"/>
                        <a:gd name="connsiteY12" fmla="*/ 1590743 h 2108722"/>
                        <a:gd name="connsiteX13" fmla="*/ 784266 w 1440122"/>
                        <a:gd name="connsiteY13" fmla="*/ 1733550 h 2108722"/>
                        <a:gd name="connsiteX14" fmla="*/ 689016 w 1440122"/>
                        <a:gd name="connsiteY14" fmla="*/ 1574800 h 2108722"/>
                        <a:gd name="connsiteX15" fmla="*/ 841416 w 1440122"/>
                        <a:gd name="connsiteY15" fmla="*/ 1200150 h 2108722"/>
                        <a:gd name="connsiteX16" fmla="*/ 739816 w 1440122"/>
                        <a:gd name="connsiteY16" fmla="*/ 971550 h 2108722"/>
                        <a:gd name="connsiteX17" fmla="*/ 949366 w 1440122"/>
                        <a:gd name="connsiteY17" fmla="*/ 749300 h 2108722"/>
                        <a:gd name="connsiteX18" fmla="*/ 739816 w 1440122"/>
                        <a:gd name="connsiteY18" fmla="*/ 381000 h 2108722"/>
                        <a:gd name="connsiteX19" fmla="*/ 504866 w 1440122"/>
                        <a:gd name="connsiteY19" fmla="*/ 215900 h 2108722"/>
                        <a:gd name="connsiteX20" fmla="*/ 365167 w 1440122"/>
                        <a:gd name="connsiteY20" fmla="*/ 609600 h 2108722"/>
                        <a:gd name="connsiteX21" fmla="*/ 504867 w 1440122"/>
                        <a:gd name="connsiteY21" fmla="*/ 908050 h 2108722"/>
                        <a:gd name="connsiteX22" fmla="*/ 498516 w 1440122"/>
                        <a:gd name="connsiteY22" fmla="*/ 1111250 h 2108722"/>
                        <a:gd name="connsiteX23" fmla="*/ 384216 w 1440122"/>
                        <a:gd name="connsiteY23" fmla="*/ 1384300 h 2108722"/>
                        <a:gd name="connsiteX24" fmla="*/ 3216 w 1440122"/>
                        <a:gd name="connsiteY24" fmla="*/ 1397000 h 2108722"/>
                        <a:gd name="connsiteX25" fmla="*/ 269916 w 1440122"/>
                        <a:gd name="connsiteY25" fmla="*/ 1314450 h 2108722"/>
                        <a:gd name="connsiteX26" fmla="*/ 371516 w 1440122"/>
                        <a:gd name="connsiteY26" fmla="*/ 1123950 h 2108722"/>
                        <a:gd name="connsiteX27" fmla="*/ 396916 w 1440122"/>
                        <a:gd name="connsiteY27" fmla="*/ 911225 h 2108722"/>
                        <a:gd name="connsiteX0" fmla="*/ 396916 w 1461380"/>
                        <a:gd name="connsiteY0" fmla="*/ 911225 h 2108722"/>
                        <a:gd name="connsiteX1" fmla="*/ 257216 w 1461380"/>
                        <a:gd name="connsiteY1" fmla="*/ 330200 h 2108722"/>
                        <a:gd name="connsiteX2" fmla="*/ 838241 w 1461380"/>
                        <a:gd name="connsiteY2" fmla="*/ 0 h 2108722"/>
                        <a:gd name="connsiteX3" fmla="*/ 1152566 w 1461380"/>
                        <a:gd name="connsiteY3" fmla="*/ 911225 h 2108722"/>
                        <a:gd name="connsiteX4" fmla="*/ 1304967 w 1461380"/>
                        <a:gd name="connsiteY4" fmla="*/ 1066800 h 2108722"/>
                        <a:gd name="connsiteX5" fmla="*/ 1349416 w 1461380"/>
                        <a:gd name="connsiteY5" fmla="*/ 1511300 h 2108722"/>
                        <a:gd name="connsiteX6" fmla="*/ 1342930 w 1461380"/>
                        <a:gd name="connsiteY6" fmla="*/ 1916889 h 2108722"/>
                        <a:gd name="connsiteX7" fmla="*/ 1343133 w 1461380"/>
                        <a:gd name="connsiteY7" fmla="*/ 2107390 h 2108722"/>
                        <a:gd name="connsiteX8" fmla="*/ 1257004 w 1461380"/>
                        <a:gd name="connsiteY8" fmla="*/ 1985659 h 2108722"/>
                        <a:gd name="connsiteX9" fmla="*/ 1108116 w 1461380"/>
                        <a:gd name="connsiteY9" fmla="*/ 1149350 h 2108722"/>
                        <a:gd name="connsiteX10" fmla="*/ 933964 w 1461380"/>
                        <a:gd name="connsiteY10" fmla="*/ 1076663 h 2108722"/>
                        <a:gd name="connsiteX11" fmla="*/ 962066 w 1461380"/>
                        <a:gd name="connsiteY11" fmla="*/ 1308100 h 2108722"/>
                        <a:gd name="connsiteX12" fmla="*/ 797372 w 1461380"/>
                        <a:gd name="connsiteY12" fmla="*/ 1590743 h 2108722"/>
                        <a:gd name="connsiteX13" fmla="*/ 784266 w 1461380"/>
                        <a:gd name="connsiteY13" fmla="*/ 1733550 h 2108722"/>
                        <a:gd name="connsiteX14" fmla="*/ 689016 w 1461380"/>
                        <a:gd name="connsiteY14" fmla="*/ 1574800 h 2108722"/>
                        <a:gd name="connsiteX15" fmla="*/ 841416 w 1461380"/>
                        <a:gd name="connsiteY15" fmla="*/ 1200150 h 2108722"/>
                        <a:gd name="connsiteX16" fmla="*/ 739816 w 1461380"/>
                        <a:gd name="connsiteY16" fmla="*/ 971550 h 2108722"/>
                        <a:gd name="connsiteX17" fmla="*/ 949366 w 1461380"/>
                        <a:gd name="connsiteY17" fmla="*/ 749300 h 2108722"/>
                        <a:gd name="connsiteX18" fmla="*/ 739816 w 1461380"/>
                        <a:gd name="connsiteY18" fmla="*/ 381000 h 2108722"/>
                        <a:gd name="connsiteX19" fmla="*/ 504866 w 1461380"/>
                        <a:gd name="connsiteY19" fmla="*/ 215900 h 2108722"/>
                        <a:gd name="connsiteX20" fmla="*/ 365167 w 1461380"/>
                        <a:gd name="connsiteY20" fmla="*/ 609600 h 2108722"/>
                        <a:gd name="connsiteX21" fmla="*/ 504867 w 1461380"/>
                        <a:gd name="connsiteY21" fmla="*/ 908050 h 2108722"/>
                        <a:gd name="connsiteX22" fmla="*/ 498516 w 1461380"/>
                        <a:gd name="connsiteY22" fmla="*/ 1111250 h 2108722"/>
                        <a:gd name="connsiteX23" fmla="*/ 384216 w 1461380"/>
                        <a:gd name="connsiteY23" fmla="*/ 1384300 h 2108722"/>
                        <a:gd name="connsiteX24" fmla="*/ 3216 w 1461380"/>
                        <a:gd name="connsiteY24" fmla="*/ 1397000 h 2108722"/>
                        <a:gd name="connsiteX25" fmla="*/ 269916 w 1461380"/>
                        <a:gd name="connsiteY25" fmla="*/ 1314450 h 2108722"/>
                        <a:gd name="connsiteX26" fmla="*/ 371516 w 1461380"/>
                        <a:gd name="connsiteY26" fmla="*/ 1123950 h 2108722"/>
                        <a:gd name="connsiteX27" fmla="*/ 396916 w 1461380"/>
                        <a:gd name="connsiteY27" fmla="*/ 911225 h 2108722"/>
                        <a:gd name="connsiteX0" fmla="*/ 396916 w 1434488"/>
                        <a:gd name="connsiteY0" fmla="*/ 911225 h 2108722"/>
                        <a:gd name="connsiteX1" fmla="*/ 257216 w 1434488"/>
                        <a:gd name="connsiteY1" fmla="*/ 330200 h 2108722"/>
                        <a:gd name="connsiteX2" fmla="*/ 838241 w 1434488"/>
                        <a:gd name="connsiteY2" fmla="*/ 0 h 2108722"/>
                        <a:gd name="connsiteX3" fmla="*/ 1152566 w 1434488"/>
                        <a:gd name="connsiteY3" fmla="*/ 911225 h 2108722"/>
                        <a:gd name="connsiteX4" fmla="*/ 1304967 w 1434488"/>
                        <a:gd name="connsiteY4" fmla="*/ 1066800 h 2108722"/>
                        <a:gd name="connsiteX5" fmla="*/ 1349416 w 1434488"/>
                        <a:gd name="connsiteY5" fmla="*/ 1511300 h 2108722"/>
                        <a:gd name="connsiteX6" fmla="*/ 1342930 w 1434488"/>
                        <a:gd name="connsiteY6" fmla="*/ 1916889 h 2108722"/>
                        <a:gd name="connsiteX7" fmla="*/ 1343133 w 1434488"/>
                        <a:gd name="connsiteY7" fmla="*/ 2107390 h 2108722"/>
                        <a:gd name="connsiteX8" fmla="*/ 1257004 w 1434488"/>
                        <a:gd name="connsiteY8" fmla="*/ 1985659 h 2108722"/>
                        <a:gd name="connsiteX9" fmla="*/ 1108116 w 1434488"/>
                        <a:gd name="connsiteY9" fmla="*/ 1149350 h 2108722"/>
                        <a:gd name="connsiteX10" fmla="*/ 933964 w 1434488"/>
                        <a:gd name="connsiteY10" fmla="*/ 1076663 h 2108722"/>
                        <a:gd name="connsiteX11" fmla="*/ 962066 w 1434488"/>
                        <a:gd name="connsiteY11" fmla="*/ 1308100 h 2108722"/>
                        <a:gd name="connsiteX12" fmla="*/ 797372 w 1434488"/>
                        <a:gd name="connsiteY12" fmla="*/ 1590743 h 2108722"/>
                        <a:gd name="connsiteX13" fmla="*/ 784266 w 1434488"/>
                        <a:gd name="connsiteY13" fmla="*/ 1733550 h 2108722"/>
                        <a:gd name="connsiteX14" fmla="*/ 689016 w 1434488"/>
                        <a:gd name="connsiteY14" fmla="*/ 1574800 h 2108722"/>
                        <a:gd name="connsiteX15" fmla="*/ 841416 w 1434488"/>
                        <a:gd name="connsiteY15" fmla="*/ 1200150 h 2108722"/>
                        <a:gd name="connsiteX16" fmla="*/ 739816 w 1434488"/>
                        <a:gd name="connsiteY16" fmla="*/ 971550 h 2108722"/>
                        <a:gd name="connsiteX17" fmla="*/ 949366 w 1434488"/>
                        <a:gd name="connsiteY17" fmla="*/ 749300 h 2108722"/>
                        <a:gd name="connsiteX18" fmla="*/ 739816 w 1434488"/>
                        <a:gd name="connsiteY18" fmla="*/ 381000 h 2108722"/>
                        <a:gd name="connsiteX19" fmla="*/ 504866 w 1434488"/>
                        <a:gd name="connsiteY19" fmla="*/ 215900 h 2108722"/>
                        <a:gd name="connsiteX20" fmla="*/ 365167 w 1434488"/>
                        <a:gd name="connsiteY20" fmla="*/ 609600 h 2108722"/>
                        <a:gd name="connsiteX21" fmla="*/ 504867 w 1434488"/>
                        <a:gd name="connsiteY21" fmla="*/ 908050 h 2108722"/>
                        <a:gd name="connsiteX22" fmla="*/ 498516 w 1434488"/>
                        <a:gd name="connsiteY22" fmla="*/ 1111250 h 2108722"/>
                        <a:gd name="connsiteX23" fmla="*/ 384216 w 1434488"/>
                        <a:gd name="connsiteY23" fmla="*/ 1384300 h 2108722"/>
                        <a:gd name="connsiteX24" fmla="*/ 3216 w 1434488"/>
                        <a:gd name="connsiteY24" fmla="*/ 1397000 h 2108722"/>
                        <a:gd name="connsiteX25" fmla="*/ 269916 w 1434488"/>
                        <a:gd name="connsiteY25" fmla="*/ 1314450 h 2108722"/>
                        <a:gd name="connsiteX26" fmla="*/ 371516 w 1434488"/>
                        <a:gd name="connsiteY26" fmla="*/ 1123950 h 2108722"/>
                        <a:gd name="connsiteX27" fmla="*/ 396916 w 1434488"/>
                        <a:gd name="connsiteY27" fmla="*/ 911225 h 2108722"/>
                        <a:gd name="connsiteX0" fmla="*/ 396916 w 1434488"/>
                        <a:gd name="connsiteY0" fmla="*/ 911225 h 2108722"/>
                        <a:gd name="connsiteX1" fmla="*/ 257216 w 1434488"/>
                        <a:gd name="connsiteY1" fmla="*/ 330200 h 2108722"/>
                        <a:gd name="connsiteX2" fmla="*/ 838241 w 1434488"/>
                        <a:gd name="connsiteY2" fmla="*/ 0 h 2108722"/>
                        <a:gd name="connsiteX3" fmla="*/ 1152566 w 1434488"/>
                        <a:gd name="connsiteY3" fmla="*/ 911225 h 2108722"/>
                        <a:gd name="connsiteX4" fmla="*/ 1304967 w 1434488"/>
                        <a:gd name="connsiteY4" fmla="*/ 1066800 h 2108722"/>
                        <a:gd name="connsiteX5" fmla="*/ 1349416 w 1434488"/>
                        <a:gd name="connsiteY5" fmla="*/ 1511300 h 2108722"/>
                        <a:gd name="connsiteX6" fmla="*/ 1342930 w 1434488"/>
                        <a:gd name="connsiteY6" fmla="*/ 1916889 h 2108722"/>
                        <a:gd name="connsiteX7" fmla="*/ 1343133 w 1434488"/>
                        <a:gd name="connsiteY7" fmla="*/ 2107390 h 2108722"/>
                        <a:gd name="connsiteX8" fmla="*/ 1257004 w 1434488"/>
                        <a:gd name="connsiteY8" fmla="*/ 1985659 h 2108722"/>
                        <a:gd name="connsiteX9" fmla="*/ 1108116 w 1434488"/>
                        <a:gd name="connsiteY9" fmla="*/ 1149350 h 2108722"/>
                        <a:gd name="connsiteX10" fmla="*/ 933964 w 1434488"/>
                        <a:gd name="connsiteY10" fmla="*/ 1076663 h 2108722"/>
                        <a:gd name="connsiteX11" fmla="*/ 962066 w 1434488"/>
                        <a:gd name="connsiteY11" fmla="*/ 1308100 h 2108722"/>
                        <a:gd name="connsiteX12" fmla="*/ 797372 w 1434488"/>
                        <a:gd name="connsiteY12" fmla="*/ 1590743 h 2108722"/>
                        <a:gd name="connsiteX13" fmla="*/ 784266 w 1434488"/>
                        <a:gd name="connsiteY13" fmla="*/ 1733550 h 2108722"/>
                        <a:gd name="connsiteX14" fmla="*/ 689016 w 1434488"/>
                        <a:gd name="connsiteY14" fmla="*/ 1574800 h 2108722"/>
                        <a:gd name="connsiteX15" fmla="*/ 841416 w 1434488"/>
                        <a:gd name="connsiteY15" fmla="*/ 1200150 h 2108722"/>
                        <a:gd name="connsiteX16" fmla="*/ 739816 w 1434488"/>
                        <a:gd name="connsiteY16" fmla="*/ 971550 h 2108722"/>
                        <a:gd name="connsiteX17" fmla="*/ 949366 w 1434488"/>
                        <a:gd name="connsiteY17" fmla="*/ 749300 h 2108722"/>
                        <a:gd name="connsiteX18" fmla="*/ 739816 w 1434488"/>
                        <a:gd name="connsiteY18" fmla="*/ 381000 h 2108722"/>
                        <a:gd name="connsiteX19" fmla="*/ 504866 w 1434488"/>
                        <a:gd name="connsiteY19" fmla="*/ 215900 h 2108722"/>
                        <a:gd name="connsiteX20" fmla="*/ 365167 w 1434488"/>
                        <a:gd name="connsiteY20" fmla="*/ 609600 h 2108722"/>
                        <a:gd name="connsiteX21" fmla="*/ 504867 w 1434488"/>
                        <a:gd name="connsiteY21" fmla="*/ 908050 h 2108722"/>
                        <a:gd name="connsiteX22" fmla="*/ 498516 w 1434488"/>
                        <a:gd name="connsiteY22" fmla="*/ 1111250 h 2108722"/>
                        <a:gd name="connsiteX23" fmla="*/ 384216 w 1434488"/>
                        <a:gd name="connsiteY23" fmla="*/ 1384300 h 2108722"/>
                        <a:gd name="connsiteX24" fmla="*/ 3216 w 1434488"/>
                        <a:gd name="connsiteY24" fmla="*/ 1397000 h 2108722"/>
                        <a:gd name="connsiteX25" fmla="*/ 269916 w 1434488"/>
                        <a:gd name="connsiteY25" fmla="*/ 1314450 h 2108722"/>
                        <a:gd name="connsiteX26" fmla="*/ 371516 w 1434488"/>
                        <a:gd name="connsiteY26" fmla="*/ 1123950 h 2108722"/>
                        <a:gd name="connsiteX27" fmla="*/ 396916 w 1434488"/>
                        <a:gd name="connsiteY27" fmla="*/ 911225 h 2108722"/>
                        <a:gd name="connsiteX0" fmla="*/ 396916 w 1434488"/>
                        <a:gd name="connsiteY0" fmla="*/ 911225 h 2108722"/>
                        <a:gd name="connsiteX1" fmla="*/ 257216 w 1434488"/>
                        <a:gd name="connsiteY1" fmla="*/ 330200 h 2108722"/>
                        <a:gd name="connsiteX2" fmla="*/ 838241 w 1434488"/>
                        <a:gd name="connsiteY2" fmla="*/ 0 h 2108722"/>
                        <a:gd name="connsiteX3" fmla="*/ 1152566 w 1434488"/>
                        <a:gd name="connsiteY3" fmla="*/ 911225 h 2108722"/>
                        <a:gd name="connsiteX4" fmla="*/ 1304967 w 1434488"/>
                        <a:gd name="connsiteY4" fmla="*/ 1066800 h 2108722"/>
                        <a:gd name="connsiteX5" fmla="*/ 1349416 w 1434488"/>
                        <a:gd name="connsiteY5" fmla="*/ 1511300 h 2108722"/>
                        <a:gd name="connsiteX6" fmla="*/ 1342930 w 1434488"/>
                        <a:gd name="connsiteY6" fmla="*/ 1916889 h 2108722"/>
                        <a:gd name="connsiteX7" fmla="*/ 1343133 w 1434488"/>
                        <a:gd name="connsiteY7" fmla="*/ 2107390 h 2108722"/>
                        <a:gd name="connsiteX8" fmla="*/ 1257004 w 1434488"/>
                        <a:gd name="connsiteY8" fmla="*/ 1985659 h 2108722"/>
                        <a:gd name="connsiteX9" fmla="*/ 1108116 w 1434488"/>
                        <a:gd name="connsiteY9" fmla="*/ 1149350 h 2108722"/>
                        <a:gd name="connsiteX10" fmla="*/ 933964 w 1434488"/>
                        <a:gd name="connsiteY10" fmla="*/ 1076663 h 2108722"/>
                        <a:gd name="connsiteX11" fmla="*/ 962066 w 1434488"/>
                        <a:gd name="connsiteY11" fmla="*/ 1308100 h 2108722"/>
                        <a:gd name="connsiteX12" fmla="*/ 797372 w 1434488"/>
                        <a:gd name="connsiteY12" fmla="*/ 1590743 h 2108722"/>
                        <a:gd name="connsiteX13" fmla="*/ 784266 w 1434488"/>
                        <a:gd name="connsiteY13" fmla="*/ 1733550 h 2108722"/>
                        <a:gd name="connsiteX14" fmla="*/ 689016 w 1434488"/>
                        <a:gd name="connsiteY14" fmla="*/ 1574800 h 2108722"/>
                        <a:gd name="connsiteX15" fmla="*/ 841416 w 1434488"/>
                        <a:gd name="connsiteY15" fmla="*/ 1200150 h 2108722"/>
                        <a:gd name="connsiteX16" fmla="*/ 739816 w 1434488"/>
                        <a:gd name="connsiteY16" fmla="*/ 971550 h 2108722"/>
                        <a:gd name="connsiteX17" fmla="*/ 949366 w 1434488"/>
                        <a:gd name="connsiteY17" fmla="*/ 749300 h 2108722"/>
                        <a:gd name="connsiteX18" fmla="*/ 739816 w 1434488"/>
                        <a:gd name="connsiteY18" fmla="*/ 381000 h 2108722"/>
                        <a:gd name="connsiteX19" fmla="*/ 504866 w 1434488"/>
                        <a:gd name="connsiteY19" fmla="*/ 215900 h 2108722"/>
                        <a:gd name="connsiteX20" fmla="*/ 365167 w 1434488"/>
                        <a:gd name="connsiteY20" fmla="*/ 609600 h 2108722"/>
                        <a:gd name="connsiteX21" fmla="*/ 504867 w 1434488"/>
                        <a:gd name="connsiteY21" fmla="*/ 908050 h 2108722"/>
                        <a:gd name="connsiteX22" fmla="*/ 498516 w 1434488"/>
                        <a:gd name="connsiteY22" fmla="*/ 1111250 h 2108722"/>
                        <a:gd name="connsiteX23" fmla="*/ 384216 w 1434488"/>
                        <a:gd name="connsiteY23" fmla="*/ 1384300 h 2108722"/>
                        <a:gd name="connsiteX24" fmla="*/ 3216 w 1434488"/>
                        <a:gd name="connsiteY24" fmla="*/ 1397000 h 2108722"/>
                        <a:gd name="connsiteX25" fmla="*/ 269916 w 1434488"/>
                        <a:gd name="connsiteY25" fmla="*/ 1314450 h 2108722"/>
                        <a:gd name="connsiteX26" fmla="*/ 371516 w 1434488"/>
                        <a:gd name="connsiteY26" fmla="*/ 1123950 h 2108722"/>
                        <a:gd name="connsiteX27" fmla="*/ 396916 w 1434488"/>
                        <a:gd name="connsiteY27" fmla="*/ 911225 h 2108722"/>
                        <a:gd name="connsiteX0" fmla="*/ 396916 w 1434488"/>
                        <a:gd name="connsiteY0" fmla="*/ 911225 h 2108722"/>
                        <a:gd name="connsiteX1" fmla="*/ 257216 w 1434488"/>
                        <a:gd name="connsiteY1" fmla="*/ 330200 h 2108722"/>
                        <a:gd name="connsiteX2" fmla="*/ 838241 w 1434488"/>
                        <a:gd name="connsiteY2" fmla="*/ 0 h 2108722"/>
                        <a:gd name="connsiteX3" fmla="*/ 1155809 w 1434488"/>
                        <a:gd name="connsiteY3" fmla="*/ 891769 h 2108722"/>
                        <a:gd name="connsiteX4" fmla="*/ 1304967 w 1434488"/>
                        <a:gd name="connsiteY4" fmla="*/ 1066800 h 2108722"/>
                        <a:gd name="connsiteX5" fmla="*/ 1349416 w 1434488"/>
                        <a:gd name="connsiteY5" fmla="*/ 1511300 h 2108722"/>
                        <a:gd name="connsiteX6" fmla="*/ 1342930 w 1434488"/>
                        <a:gd name="connsiteY6" fmla="*/ 1916889 h 2108722"/>
                        <a:gd name="connsiteX7" fmla="*/ 1343133 w 1434488"/>
                        <a:gd name="connsiteY7" fmla="*/ 2107390 h 2108722"/>
                        <a:gd name="connsiteX8" fmla="*/ 1257004 w 1434488"/>
                        <a:gd name="connsiteY8" fmla="*/ 1985659 h 2108722"/>
                        <a:gd name="connsiteX9" fmla="*/ 1108116 w 1434488"/>
                        <a:gd name="connsiteY9" fmla="*/ 1149350 h 2108722"/>
                        <a:gd name="connsiteX10" fmla="*/ 933964 w 1434488"/>
                        <a:gd name="connsiteY10" fmla="*/ 1076663 h 2108722"/>
                        <a:gd name="connsiteX11" fmla="*/ 962066 w 1434488"/>
                        <a:gd name="connsiteY11" fmla="*/ 1308100 h 2108722"/>
                        <a:gd name="connsiteX12" fmla="*/ 797372 w 1434488"/>
                        <a:gd name="connsiteY12" fmla="*/ 1590743 h 2108722"/>
                        <a:gd name="connsiteX13" fmla="*/ 784266 w 1434488"/>
                        <a:gd name="connsiteY13" fmla="*/ 1733550 h 2108722"/>
                        <a:gd name="connsiteX14" fmla="*/ 689016 w 1434488"/>
                        <a:gd name="connsiteY14" fmla="*/ 1574800 h 2108722"/>
                        <a:gd name="connsiteX15" fmla="*/ 841416 w 1434488"/>
                        <a:gd name="connsiteY15" fmla="*/ 1200150 h 2108722"/>
                        <a:gd name="connsiteX16" fmla="*/ 739816 w 1434488"/>
                        <a:gd name="connsiteY16" fmla="*/ 971550 h 2108722"/>
                        <a:gd name="connsiteX17" fmla="*/ 949366 w 1434488"/>
                        <a:gd name="connsiteY17" fmla="*/ 749300 h 2108722"/>
                        <a:gd name="connsiteX18" fmla="*/ 739816 w 1434488"/>
                        <a:gd name="connsiteY18" fmla="*/ 381000 h 2108722"/>
                        <a:gd name="connsiteX19" fmla="*/ 504866 w 1434488"/>
                        <a:gd name="connsiteY19" fmla="*/ 215900 h 2108722"/>
                        <a:gd name="connsiteX20" fmla="*/ 365167 w 1434488"/>
                        <a:gd name="connsiteY20" fmla="*/ 609600 h 2108722"/>
                        <a:gd name="connsiteX21" fmla="*/ 504867 w 1434488"/>
                        <a:gd name="connsiteY21" fmla="*/ 908050 h 2108722"/>
                        <a:gd name="connsiteX22" fmla="*/ 498516 w 1434488"/>
                        <a:gd name="connsiteY22" fmla="*/ 1111250 h 2108722"/>
                        <a:gd name="connsiteX23" fmla="*/ 384216 w 1434488"/>
                        <a:gd name="connsiteY23" fmla="*/ 1384300 h 2108722"/>
                        <a:gd name="connsiteX24" fmla="*/ 3216 w 1434488"/>
                        <a:gd name="connsiteY24" fmla="*/ 1397000 h 2108722"/>
                        <a:gd name="connsiteX25" fmla="*/ 269916 w 1434488"/>
                        <a:gd name="connsiteY25" fmla="*/ 1314450 h 2108722"/>
                        <a:gd name="connsiteX26" fmla="*/ 371516 w 1434488"/>
                        <a:gd name="connsiteY26" fmla="*/ 1123950 h 2108722"/>
                        <a:gd name="connsiteX27" fmla="*/ 396916 w 1434488"/>
                        <a:gd name="connsiteY27" fmla="*/ 911225 h 2108722"/>
                        <a:gd name="connsiteX0" fmla="*/ 396916 w 1434488"/>
                        <a:gd name="connsiteY0" fmla="*/ 911225 h 2108722"/>
                        <a:gd name="connsiteX1" fmla="*/ 257216 w 1434488"/>
                        <a:gd name="connsiteY1" fmla="*/ 330200 h 2108722"/>
                        <a:gd name="connsiteX2" fmla="*/ 838241 w 1434488"/>
                        <a:gd name="connsiteY2" fmla="*/ 0 h 2108722"/>
                        <a:gd name="connsiteX3" fmla="*/ 1155809 w 1434488"/>
                        <a:gd name="connsiteY3" fmla="*/ 891769 h 2108722"/>
                        <a:gd name="connsiteX4" fmla="*/ 1304967 w 1434488"/>
                        <a:gd name="connsiteY4" fmla="*/ 1066800 h 2108722"/>
                        <a:gd name="connsiteX5" fmla="*/ 1349416 w 1434488"/>
                        <a:gd name="connsiteY5" fmla="*/ 1511300 h 2108722"/>
                        <a:gd name="connsiteX6" fmla="*/ 1342930 w 1434488"/>
                        <a:gd name="connsiteY6" fmla="*/ 1916889 h 2108722"/>
                        <a:gd name="connsiteX7" fmla="*/ 1343133 w 1434488"/>
                        <a:gd name="connsiteY7" fmla="*/ 2107390 h 2108722"/>
                        <a:gd name="connsiteX8" fmla="*/ 1257004 w 1434488"/>
                        <a:gd name="connsiteY8" fmla="*/ 1985659 h 2108722"/>
                        <a:gd name="connsiteX9" fmla="*/ 1108116 w 1434488"/>
                        <a:gd name="connsiteY9" fmla="*/ 1149350 h 2108722"/>
                        <a:gd name="connsiteX10" fmla="*/ 933964 w 1434488"/>
                        <a:gd name="connsiteY10" fmla="*/ 1076663 h 2108722"/>
                        <a:gd name="connsiteX11" fmla="*/ 962066 w 1434488"/>
                        <a:gd name="connsiteY11" fmla="*/ 1308100 h 2108722"/>
                        <a:gd name="connsiteX12" fmla="*/ 797372 w 1434488"/>
                        <a:gd name="connsiteY12" fmla="*/ 1590743 h 2108722"/>
                        <a:gd name="connsiteX13" fmla="*/ 784266 w 1434488"/>
                        <a:gd name="connsiteY13" fmla="*/ 1733550 h 2108722"/>
                        <a:gd name="connsiteX14" fmla="*/ 689016 w 1434488"/>
                        <a:gd name="connsiteY14" fmla="*/ 1574800 h 2108722"/>
                        <a:gd name="connsiteX15" fmla="*/ 841416 w 1434488"/>
                        <a:gd name="connsiteY15" fmla="*/ 1200150 h 2108722"/>
                        <a:gd name="connsiteX16" fmla="*/ 739816 w 1434488"/>
                        <a:gd name="connsiteY16" fmla="*/ 971550 h 2108722"/>
                        <a:gd name="connsiteX17" fmla="*/ 949366 w 1434488"/>
                        <a:gd name="connsiteY17" fmla="*/ 749300 h 2108722"/>
                        <a:gd name="connsiteX18" fmla="*/ 739816 w 1434488"/>
                        <a:gd name="connsiteY18" fmla="*/ 381000 h 2108722"/>
                        <a:gd name="connsiteX19" fmla="*/ 504866 w 1434488"/>
                        <a:gd name="connsiteY19" fmla="*/ 215900 h 2108722"/>
                        <a:gd name="connsiteX20" fmla="*/ 365167 w 1434488"/>
                        <a:gd name="connsiteY20" fmla="*/ 609600 h 2108722"/>
                        <a:gd name="connsiteX21" fmla="*/ 504867 w 1434488"/>
                        <a:gd name="connsiteY21" fmla="*/ 908050 h 2108722"/>
                        <a:gd name="connsiteX22" fmla="*/ 498516 w 1434488"/>
                        <a:gd name="connsiteY22" fmla="*/ 1111250 h 2108722"/>
                        <a:gd name="connsiteX23" fmla="*/ 384216 w 1434488"/>
                        <a:gd name="connsiteY23" fmla="*/ 1384300 h 2108722"/>
                        <a:gd name="connsiteX24" fmla="*/ 3216 w 1434488"/>
                        <a:gd name="connsiteY24" fmla="*/ 1397000 h 2108722"/>
                        <a:gd name="connsiteX25" fmla="*/ 269916 w 1434488"/>
                        <a:gd name="connsiteY25" fmla="*/ 1314450 h 2108722"/>
                        <a:gd name="connsiteX26" fmla="*/ 371516 w 1434488"/>
                        <a:gd name="connsiteY26" fmla="*/ 1123950 h 2108722"/>
                        <a:gd name="connsiteX27" fmla="*/ 396916 w 1434488"/>
                        <a:gd name="connsiteY27" fmla="*/ 911225 h 2108722"/>
                        <a:gd name="connsiteX0" fmla="*/ 396916 w 1434488"/>
                        <a:gd name="connsiteY0" fmla="*/ 911225 h 2108722"/>
                        <a:gd name="connsiteX1" fmla="*/ 257216 w 1434488"/>
                        <a:gd name="connsiteY1" fmla="*/ 330200 h 2108722"/>
                        <a:gd name="connsiteX2" fmla="*/ 838241 w 1434488"/>
                        <a:gd name="connsiteY2" fmla="*/ 0 h 2108722"/>
                        <a:gd name="connsiteX3" fmla="*/ 1155809 w 1434488"/>
                        <a:gd name="connsiteY3" fmla="*/ 891769 h 2108722"/>
                        <a:gd name="connsiteX4" fmla="*/ 1304967 w 1434488"/>
                        <a:gd name="connsiteY4" fmla="*/ 1066800 h 2108722"/>
                        <a:gd name="connsiteX5" fmla="*/ 1349416 w 1434488"/>
                        <a:gd name="connsiteY5" fmla="*/ 1511300 h 2108722"/>
                        <a:gd name="connsiteX6" fmla="*/ 1342930 w 1434488"/>
                        <a:gd name="connsiteY6" fmla="*/ 1916889 h 2108722"/>
                        <a:gd name="connsiteX7" fmla="*/ 1343133 w 1434488"/>
                        <a:gd name="connsiteY7" fmla="*/ 2107390 h 2108722"/>
                        <a:gd name="connsiteX8" fmla="*/ 1257004 w 1434488"/>
                        <a:gd name="connsiteY8" fmla="*/ 1985659 h 2108722"/>
                        <a:gd name="connsiteX9" fmla="*/ 1108116 w 1434488"/>
                        <a:gd name="connsiteY9" fmla="*/ 1149350 h 2108722"/>
                        <a:gd name="connsiteX10" fmla="*/ 933964 w 1434488"/>
                        <a:gd name="connsiteY10" fmla="*/ 1076663 h 2108722"/>
                        <a:gd name="connsiteX11" fmla="*/ 962066 w 1434488"/>
                        <a:gd name="connsiteY11" fmla="*/ 1308100 h 2108722"/>
                        <a:gd name="connsiteX12" fmla="*/ 797372 w 1434488"/>
                        <a:gd name="connsiteY12" fmla="*/ 1590743 h 2108722"/>
                        <a:gd name="connsiteX13" fmla="*/ 784266 w 1434488"/>
                        <a:gd name="connsiteY13" fmla="*/ 1733550 h 2108722"/>
                        <a:gd name="connsiteX14" fmla="*/ 689016 w 1434488"/>
                        <a:gd name="connsiteY14" fmla="*/ 1574800 h 2108722"/>
                        <a:gd name="connsiteX15" fmla="*/ 841416 w 1434488"/>
                        <a:gd name="connsiteY15" fmla="*/ 1200150 h 2108722"/>
                        <a:gd name="connsiteX16" fmla="*/ 739816 w 1434488"/>
                        <a:gd name="connsiteY16" fmla="*/ 971550 h 2108722"/>
                        <a:gd name="connsiteX17" fmla="*/ 949366 w 1434488"/>
                        <a:gd name="connsiteY17" fmla="*/ 749300 h 2108722"/>
                        <a:gd name="connsiteX18" fmla="*/ 739816 w 1434488"/>
                        <a:gd name="connsiteY18" fmla="*/ 381000 h 2108722"/>
                        <a:gd name="connsiteX19" fmla="*/ 504866 w 1434488"/>
                        <a:gd name="connsiteY19" fmla="*/ 215900 h 2108722"/>
                        <a:gd name="connsiteX20" fmla="*/ 365167 w 1434488"/>
                        <a:gd name="connsiteY20" fmla="*/ 609600 h 2108722"/>
                        <a:gd name="connsiteX21" fmla="*/ 504867 w 1434488"/>
                        <a:gd name="connsiteY21" fmla="*/ 908050 h 2108722"/>
                        <a:gd name="connsiteX22" fmla="*/ 498516 w 1434488"/>
                        <a:gd name="connsiteY22" fmla="*/ 1111250 h 2108722"/>
                        <a:gd name="connsiteX23" fmla="*/ 384216 w 1434488"/>
                        <a:gd name="connsiteY23" fmla="*/ 1384300 h 2108722"/>
                        <a:gd name="connsiteX24" fmla="*/ 3216 w 1434488"/>
                        <a:gd name="connsiteY24" fmla="*/ 1397000 h 2108722"/>
                        <a:gd name="connsiteX25" fmla="*/ 269916 w 1434488"/>
                        <a:gd name="connsiteY25" fmla="*/ 1314450 h 2108722"/>
                        <a:gd name="connsiteX26" fmla="*/ 371516 w 1434488"/>
                        <a:gd name="connsiteY26" fmla="*/ 1123950 h 2108722"/>
                        <a:gd name="connsiteX27" fmla="*/ 396916 w 1434488"/>
                        <a:gd name="connsiteY27" fmla="*/ 911225 h 2108722"/>
                        <a:gd name="connsiteX0" fmla="*/ 396916 w 1434488"/>
                        <a:gd name="connsiteY0" fmla="*/ 911225 h 2108722"/>
                        <a:gd name="connsiteX1" fmla="*/ 257216 w 1434488"/>
                        <a:gd name="connsiteY1" fmla="*/ 330200 h 2108722"/>
                        <a:gd name="connsiteX2" fmla="*/ 838241 w 1434488"/>
                        <a:gd name="connsiteY2" fmla="*/ 0 h 2108722"/>
                        <a:gd name="connsiteX3" fmla="*/ 1155809 w 1434488"/>
                        <a:gd name="connsiteY3" fmla="*/ 891769 h 2108722"/>
                        <a:gd name="connsiteX4" fmla="*/ 1308210 w 1434488"/>
                        <a:gd name="connsiteY4" fmla="*/ 1057072 h 2108722"/>
                        <a:gd name="connsiteX5" fmla="*/ 1349416 w 1434488"/>
                        <a:gd name="connsiteY5" fmla="*/ 1511300 h 2108722"/>
                        <a:gd name="connsiteX6" fmla="*/ 1342930 w 1434488"/>
                        <a:gd name="connsiteY6" fmla="*/ 1916889 h 2108722"/>
                        <a:gd name="connsiteX7" fmla="*/ 1343133 w 1434488"/>
                        <a:gd name="connsiteY7" fmla="*/ 2107390 h 2108722"/>
                        <a:gd name="connsiteX8" fmla="*/ 1257004 w 1434488"/>
                        <a:gd name="connsiteY8" fmla="*/ 1985659 h 2108722"/>
                        <a:gd name="connsiteX9" fmla="*/ 1108116 w 1434488"/>
                        <a:gd name="connsiteY9" fmla="*/ 1149350 h 2108722"/>
                        <a:gd name="connsiteX10" fmla="*/ 933964 w 1434488"/>
                        <a:gd name="connsiteY10" fmla="*/ 1076663 h 2108722"/>
                        <a:gd name="connsiteX11" fmla="*/ 962066 w 1434488"/>
                        <a:gd name="connsiteY11" fmla="*/ 1308100 h 2108722"/>
                        <a:gd name="connsiteX12" fmla="*/ 797372 w 1434488"/>
                        <a:gd name="connsiteY12" fmla="*/ 1590743 h 2108722"/>
                        <a:gd name="connsiteX13" fmla="*/ 784266 w 1434488"/>
                        <a:gd name="connsiteY13" fmla="*/ 1733550 h 2108722"/>
                        <a:gd name="connsiteX14" fmla="*/ 689016 w 1434488"/>
                        <a:gd name="connsiteY14" fmla="*/ 1574800 h 2108722"/>
                        <a:gd name="connsiteX15" fmla="*/ 841416 w 1434488"/>
                        <a:gd name="connsiteY15" fmla="*/ 1200150 h 2108722"/>
                        <a:gd name="connsiteX16" fmla="*/ 739816 w 1434488"/>
                        <a:gd name="connsiteY16" fmla="*/ 971550 h 2108722"/>
                        <a:gd name="connsiteX17" fmla="*/ 949366 w 1434488"/>
                        <a:gd name="connsiteY17" fmla="*/ 749300 h 2108722"/>
                        <a:gd name="connsiteX18" fmla="*/ 739816 w 1434488"/>
                        <a:gd name="connsiteY18" fmla="*/ 381000 h 2108722"/>
                        <a:gd name="connsiteX19" fmla="*/ 504866 w 1434488"/>
                        <a:gd name="connsiteY19" fmla="*/ 215900 h 2108722"/>
                        <a:gd name="connsiteX20" fmla="*/ 365167 w 1434488"/>
                        <a:gd name="connsiteY20" fmla="*/ 609600 h 2108722"/>
                        <a:gd name="connsiteX21" fmla="*/ 504867 w 1434488"/>
                        <a:gd name="connsiteY21" fmla="*/ 908050 h 2108722"/>
                        <a:gd name="connsiteX22" fmla="*/ 498516 w 1434488"/>
                        <a:gd name="connsiteY22" fmla="*/ 1111250 h 2108722"/>
                        <a:gd name="connsiteX23" fmla="*/ 384216 w 1434488"/>
                        <a:gd name="connsiteY23" fmla="*/ 1384300 h 2108722"/>
                        <a:gd name="connsiteX24" fmla="*/ 3216 w 1434488"/>
                        <a:gd name="connsiteY24" fmla="*/ 1397000 h 2108722"/>
                        <a:gd name="connsiteX25" fmla="*/ 269916 w 1434488"/>
                        <a:gd name="connsiteY25" fmla="*/ 1314450 h 2108722"/>
                        <a:gd name="connsiteX26" fmla="*/ 371516 w 1434488"/>
                        <a:gd name="connsiteY26" fmla="*/ 1123950 h 2108722"/>
                        <a:gd name="connsiteX27" fmla="*/ 396916 w 1434488"/>
                        <a:gd name="connsiteY27" fmla="*/ 911225 h 2108722"/>
                        <a:gd name="connsiteX0" fmla="*/ 396916 w 1434488"/>
                        <a:gd name="connsiteY0" fmla="*/ 911225 h 2108722"/>
                        <a:gd name="connsiteX1" fmla="*/ 257216 w 1434488"/>
                        <a:gd name="connsiteY1" fmla="*/ 330200 h 2108722"/>
                        <a:gd name="connsiteX2" fmla="*/ 838241 w 1434488"/>
                        <a:gd name="connsiteY2" fmla="*/ 0 h 2108722"/>
                        <a:gd name="connsiteX3" fmla="*/ 1155809 w 1434488"/>
                        <a:gd name="connsiteY3" fmla="*/ 891769 h 2108722"/>
                        <a:gd name="connsiteX4" fmla="*/ 1308210 w 1434488"/>
                        <a:gd name="connsiteY4" fmla="*/ 1057072 h 2108722"/>
                        <a:gd name="connsiteX5" fmla="*/ 1349416 w 1434488"/>
                        <a:gd name="connsiteY5" fmla="*/ 1511300 h 2108722"/>
                        <a:gd name="connsiteX6" fmla="*/ 1342930 w 1434488"/>
                        <a:gd name="connsiteY6" fmla="*/ 1916889 h 2108722"/>
                        <a:gd name="connsiteX7" fmla="*/ 1343133 w 1434488"/>
                        <a:gd name="connsiteY7" fmla="*/ 2107390 h 2108722"/>
                        <a:gd name="connsiteX8" fmla="*/ 1257004 w 1434488"/>
                        <a:gd name="connsiteY8" fmla="*/ 1985659 h 2108722"/>
                        <a:gd name="connsiteX9" fmla="*/ 1108116 w 1434488"/>
                        <a:gd name="connsiteY9" fmla="*/ 1149350 h 2108722"/>
                        <a:gd name="connsiteX10" fmla="*/ 933964 w 1434488"/>
                        <a:gd name="connsiteY10" fmla="*/ 1076663 h 2108722"/>
                        <a:gd name="connsiteX11" fmla="*/ 962066 w 1434488"/>
                        <a:gd name="connsiteY11" fmla="*/ 1308100 h 2108722"/>
                        <a:gd name="connsiteX12" fmla="*/ 797372 w 1434488"/>
                        <a:gd name="connsiteY12" fmla="*/ 1590743 h 2108722"/>
                        <a:gd name="connsiteX13" fmla="*/ 784266 w 1434488"/>
                        <a:gd name="connsiteY13" fmla="*/ 1733550 h 2108722"/>
                        <a:gd name="connsiteX14" fmla="*/ 689016 w 1434488"/>
                        <a:gd name="connsiteY14" fmla="*/ 1574800 h 2108722"/>
                        <a:gd name="connsiteX15" fmla="*/ 841416 w 1434488"/>
                        <a:gd name="connsiteY15" fmla="*/ 1200150 h 2108722"/>
                        <a:gd name="connsiteX16" fmla="*/ 739816 w 1434488"/>
                        <a:gd name="connsiteY16" fmla="*/ 971550 h 2108722"/>
                        <a:gd name="connsiteX17" fmla="*/ 949366 w 1434488"/>
                        <a:gd name="connsiteY17" fmla="*/ 749300 h 2108722"/>
                        <a:gd name="connsiteX18" fmla="*/ 739816 w 1434488"/>
                        <a:gd name="connsiteY18" fmla="*/ 381000 h 2108722"/>
                        <a:gd name="connsiteX19" fmla="*/ 504866 w 1434488"/>
                        <a:gd name="connsiteY19" fmla="*/ 215900 h 2108722"/>
                        <a:gd name="connsiteX20" fmla="*/ 365167 w 1434488"/>
                        <a:gd name="connsiteY20" fmla="*/ 609600 h 2108722"/>
                        <a:gd name="connsiteX21" fmla="*/ 504867 w 1434488"/>
                        <a:gd name="connsiteY21" fmla="*/ 908050 h 2108722"/>
                        <a:gd name="connsiteX22" fmla="*/ 498516 w 1434488"/>
                        <a:gd name="connsiteY22" fmla="*/ 1111250 h 2108722"/>
                        <a:gd name="connsiteX23" fmla="*/ 384216 w 1434488"/>
                        <a:gd name="connsiteY23" fmla="*/ 1384300 h 2108722"/>
                        <a:gd name="connsiteX24" fmla="*/ 3216 w 1434488"/>
                        <a:gd name="connsiteY24" fmla="*/ 1397000 h 2108722"/>
                        <a:gd name="connsiteX25" fmla="*/ 269916 w 1434488"/>
                        <a:gd name="connsiteY25" fmla="*/ 1314450 h 2108722"/>
                        <a:gd name="connsiteX26" fmla="*/ 371516 w 1434488"/>
                        <a:gd name="connsiteY26" fmla="*/ 1123950 h 2108722"/>
                        <a:gd name="connsiteX27" fmla="*/ 396916 w 1434488"/>
                        <a:gd name="connsiteY27" fmla="*/ 911225 h 2108722"/>
                        <a:gd name="connsiteX0" fmla="*/ 396916 w 1434488"/>
                        <a:gd name="connsiteY0" fmla="*/ 911225 h 2109678"/>
                        <a:gd name="connsiteX1" fmla="*/ 257216 w 1434488"/>
                        <a:gd name="connsiteY1" fmla="*/ 330200 h 2109678"/>
                        <a:gd name="connsiteX2" fmla="*/ 838241 w 1434488"/>
                        <a:gd name="connsiteY2" fmla="*/ 0 h 2109678"/>
                        <a:gd name="connsiteX3" fmla="*/ 1155809 w 1434488"/>
                        <a:gd name="connsiteY3" fmla="*/ 891769 h 2109678"/>
                        <a:gd name="connsiteX4" fmla="*/ 1308210 w 1434488"/>
                        <a:gd name="connsiteY4" fmla="*/ 1057072 h 2109678"/>
                        <a:gd name="connsiteX5" fmla="*/ 1349416 w 1434488"/>
                        <a:gd name="connsiteY5" fmla="*/ 1511300 h 2109678"/>
                        <a:gd name="connsiteX6" fmla="*/ 1342930 w 1434488"/>
                        <a:gd name="connsiteY6" fmla="*/ 1916889 h 2109678"/>
                        <a:gd name="connsiteX7" fmla="*/ 1343133 w 1434488"/>
                        <a:gd name="connsiteY7" fmla="*/ 2107390 h 2109678"/>
                        <a:gd name="connsiteX8" fmla="*/ 1257004 w 1434488"/>
                        <a:gd name="connsiteY8" fmla="*/ 1985659 h 2109678"/>
                        <a:gd name="connsiteX9" fmla="*/ 1257004 w 1434488"/>
                        <a:gd name="connsiteY9" fmla="*/ 1483063 h 2109678"/>
                        <a:gd name="connsiteX10" fmla="*/ 1108116 w 1434488"/>
                        <a:gd name="connsiteY10" fmla="*/ 1149350 h 2109678"/>
                        <a:gd name="connsiteX11" fmla="*/ 933964 w 1434488"/>
                        <a:gd name="connsiteY11" fmla="*/ 1076663 h 2109678"/>
                        <a:gd name="connsiteX12" fmla="*/ 962066 w 1434488"/>
                        <a:gd name="connsiteY12" fmla="*/ 1308100 h 2109678"/>
                        <a:gd name="connsiteX13" fmla="*/ 797372 w 1434488"/>
                        <a:gd name="connsiteY13" fmla="*/ 1590743 h 2109678"/>
                        <a:gd name="connsiteX14" fmla="*/ 784266 w 1434488"/>
                        <a:gd name="connsiteY14" fmla="*/ 1733550 h 2109678"/>
                        <a:gd name="connsiteX15" fmla="*/ 689016 w 1434488"/>
                        <a:gd name="connsiteY15" fmla="*/ 1574800 h 2109678"/>
                        <a:gd name="connsiteX16" fmla="*/ 841416 w 1434488"/>
                        <a:gd name="connsiteY16" fmla="*/ 1200150 h 2109678"/>
                        <a:gd name="connsiteX17" fmla="*/ 739816 w 1434488"/>
                        <a:gd name="connsiteY17" fmla="*/ 971550 h 2109678"/>
                        <a:gd name="connsiteX18" fmla="*/ 949366 w 1434488"/>
                        <a:gd name="connsiteY18" fmla="*/ 749300 h 2109678"/>
                        <a:gd name="connsiteX19" fmla="*/ 739816 w 1434488"/>
                        <a:gd name="connsiteY19" fmla="*/ 381000 h 2109678"/>
                        <a:gd name="connsiteX20" fmla="*/ 504866 w 1434488"/>
                        <a:gd name="connsiteY20" fmla="*/ 215900 h 2109678"/>
                        <a:gd name="connsiteX21" fmla="*/ 365167 w 1434488"/>
                        <a:gd name="connsiteY21" fmla="*/ 609600 h 2109678"/>
                        <a:gd name="connsiteX22" fmla="*/ 504867 w 1434488"/>
                        <a:gd name="connsiteY22" fmla="*/ 908050 h 2109678"/>
                        <a:gd name="connsiteX23" fmla="*/ 498516 w 1434488"/>
                        <a:gd name="connsiteY23" fmla="*/ 1111250 h 2109678"/>
                        <a:gd name="connsiteX24" fmla="*/ 384216 w 1434488"/>
                        <a:gd name="connsiteY24" fmla="*/ 1384300 h 2109678"/>
                        <a:gd name="connsiteX25" fmla="*/ 3216 w 1434488"/>
                        <a:gd name="connsiteY25" fmla="*/ 1397000 h 2109678"/>
                        <a:gd name="connsiteX26" fmla="*/ 269916 w 1434488"/>
                        <a:gd name="connsiteY26" fmla="*/ 1314450 h 2109678"/>
                        <a:gd name="connsiteX27" fmla="*/ 371516 w 1434488"/>
                        <a:gd name="connsiteY27" fmla="*/ 1123950 h 2109678"/>
                        <a:gd name="connsiteX28" fmla="*/ 396916 w 1434488"/>
                        <a:gd name="connsiteY28" fmla="*/ 911225 h 2109678"/>
                        <a:gd name="connsiteX0" fmla="*/ 396916 w 1434488"/>
                        <a:gd name="connsiteY0" fmla="*/ 911225 h 2109678"/>
                        <a:gd name="connsiteX1" fmla="*/ 257216 w 1434488"/>
                        <a:gd name="connsiteY1" fmla="*/ 330200 h 2109678"/>
                        <a:gd name="connsiteX2" fmla="*/ 838241 w 1434488"/>
                        <a:gd name="connsiteY2" fmla="*/ 0 h 2109678"/>
                        <a:gd name="connsiteX3" fmla="*/ 1155809 w 1434488"/>
                        <a:gd name="connsiteY3" fmla="*/ 891769 h 2109678"/>
                        <a:gd name="connsiteX4" fmla="*/ 1308210 w 1434488"/>
                        <a:gd name="connsiteY4" fmla="*/ 1057072 h 2109678"/>
                        <a:gd name="connsiteX5" fmla="*/ 1349416 w 1434488"/>
                        <a:gd name="connsiteY5" fmla="*/ 1511300 h 2109678"/>
                        <a:gd name="connsiteX6" fmla="*/ 1342930 w 1434488"/>
                        <a:gd name="connsiteY6" fmla="*/ 1916889 h 2109678"/>
                        <a:gd name="connsiteX7" fmla="*/ 1343133 w 1434488"/>
                        <a:gd name="connsiteY7" fmla="*/ 2107390 h 2109678"/>
                        <a:gd name="connsiteX8" fmla="*/ 1257004 w 1434488"/>
                        <a:gd name="connsiteY8" fmla="*/ 1985659 h 2109678"/>
                        <a:gd name="connsiteX9" fmla="*/ 1263489 w 1434488"/>
                        <a:gd name="connsiteY9" fmla="*/ 1509003 h 2109678"/>
                        <a:gd name="connsiteX10" fmla="*/ 1108116 w 1434488"/>
                        <a:gd name="connsiteY10" fmla="*/ 1149350 h 2109678"/>
                        <a:gd name="connsiteX11" fmla="*/ 933964 w 1434488"/>
                        <a:gd name="connsiteY11" fmla="*/ 1076663 h 2109678"/>
                        <a:gd name="connsiteX12" fmla="*/ 962066 w 1434488"/>
                        <a:gd name="connsiteY12" fmla="*/ 1308100 h 2109678"/>
                        <a:gd name="connsiteX13" fmla="*/ 797372 w 1434488"/>
                        <a:gd name="connsiteY13" fmla="*/ 1590743 h 2109678"/>
                        <a:gd name="connsiteX14" fmla="*/ 784266 w 1434488"/>
                        <a:gd name="connsiteY14" fmla="*/ 1733550 h 2109678"/>
                        <a:gd name="connsiteX15" fmla="*/ 689016 w 1434488"/>
                        <a:gd name="connsiteY15" fmla="*/ 1574800 h 2109678"/>
                        <a:gd name="connsiteX16" fmla="*/ 841416 w 1434488"/>
                        <a:gd name="connsiteY16" fmla="*/ 1200150 h 2109678"/>
                        <a:gd name="connsiteX17" fmla="*/ 739816 w 1434488"/>
                        <a:gd name="connsiteY17" fmla="*/ 971550 h 2109678"/>
                        <a:gd name="connsiteX18" fmla="*/ 949366 w 1434488"/>
                        <a:gd name="connsiteY18" fmla="*/ 749300 h 2109678"/>
                        <a:gd name="connsiteX19" fmla="*/ 739816 w 1434488"/>
                        <a:gd name="connsiteY19" fmla="*/ 381000 h 2109678"/>
                        <a:gd name="connsiteX20" fmla="*/ 504866 w 1434488"/>
                        <a:gd name="connsiteY20" fmla="*/ 215900 h 2109678"/>
                        <a:gd name="connsiteX21" fmla="*/ 365167 w 1434488"/>
                        <a:gd name="connsiteY21" fmla="*/ 609600 h 2109678"/>
                        <a:gd name="connsiteX22" fmla="*/ 504867 w 1434488"/>
                        <a:gd name="connsiteY22" fmla="*/ 908050 h 2109678"/>
                        <a:gd name="connsiteX23" fmla="*/ 498516 w 1434488"/>
                        <a:gd name="connsiteY23" fmla="*/ 1111250 h 2109678"/>
                        <a:gd name="connsiteX24" fmla="*/ 384216 w 1434488"/>
                        <a:gd name="connsiteY24" fmla="*/ 1384300 h 2109678"/>
                        <a:gd name="connsiteX25" fmla="*/ 3216 w 1434488"/>
                        <a:gd name="connsiteY25" fmla="*/ 1397000 h 2109678"/>
                        <a:gd name="connsiteX26" fmla="*/ 269916 w 1434488"/>
                        <a:gd name="connsiteY26" fmla="*/ 1314450 h 2109678"/>
                        <a:gd name="connsiteX27" fmla="*/ 371516 w 1434488"/>
                        <a:gd name="connsiteY27" fmla="*/ 1123950 h 2109678"/>
                        <a:gd name="connsiteX28" fmla="*/ 396916 w 1434488"/>
                        <a:gd name="connsiteY28" fmla="*/ 911225 h 2109678"/>
                        <a:gd name="connsiteX0" fmla="*/ 396916 w 1434488"/>
                        <a:gd name="connsiteY0" fmla="*/ 911225 h 2108582"/>
                        <a:gd name="connsiteX1" fmla="*/ 257216 w 1434488"/>
                        <a:gd name="connsiteY1" fmla="*/ 330200 h 2108582"/>
                        <a:gd name="connsiteX2" fmla="*/ 838241 w 1434488"/>
                        <a:gd name="connsiteY2" fmla="*/ 0 h 2108582"/>
                        <a:gd name="connsiteX3" fmla="*/ 1155809 w 1434488"/>
                        <a:gd name="connsiteY3" fmla="*/ 891769 h 2108582"/>
                        <a:gd name="connsiteX4" fmla="*/ 1308210 w 1434488"/>
                        <a:gd name="connsiteY4" fmla="*/ 1057072 h 2108582"/>
                        <a:gd name="connsiteX5" fmla="*/ 1349416 w 1434488"/>
                        <a:gd name="connsiteY5" fmla="*/ 1511300 h 2108582"/>
                        <a:gd name="connsiteX6" fmla="*/ 1342930 w 1434488"/>
                        <a:gd name="connsiteY6" fmla="*/ 1916889 h 2108582"/>
                        <a:gd name="connsiteX7" fmla="*/ 1343133 w 1434488"/>
                        <a:gd name="connsiteY7" fmla="*/ 2107390 h 2108582"/>
                        <a:gd name="connsiteX8" fmla="*/ 1257004 w 1434488"/>
                        <a:gd name="connsiteY8" fmla="*/ 1985659 h 2108582"/>
                        <a:gd name="connsiteX9" fmla="*/ 1227821 w 1434488"/>
                        <a:gd name="connsiteY9" fmla="*/ 1735982 h 2108582"/>
                        <a:gd name="connsiteX10" fmla="*/ 1263489 w 1434488"/>
                        <a:gd name="connsiteY10" fmla="*/ 1509003 h 2108582"/>
                        <a:gd name="connsiteX11" fmla="*/ 1108116 w 1434488"/>
                        <a:gd name="connsiteY11" fmla="*/ 1149350 h 2108582"/>
                        <a:gd name="connsiteX12" fmla="*/ 933964 w 1434488"/>
                        <a:gd name="connsiteY12" fmla="*/ 1076663 h 2108582"/>
                        <a:gd name="connsiteX13" fmla="*/ 962066 w 1434488"/>
                        <a:gd name="connsiteY13" fmla="*/ 1308100 h 2108582"/>
                        <a:gd name="connsiteX14" fmla="*/ 797372 w 1434488"/>
                        <a:gd name="connsiteY14" fmla="*/ 1590743 h 2108582"/>
                        <a:gd name="connsiteX15" fmla="*/ 784266 w 1434488"/>
                        <a:gd name="connsiteY15" fmla="*/ 1733550 h 2108582"/>
                        <a:gd name="connsiteX16" fmla="*/ 689016 w 1434488"/>
                        <a:gd name="connsiteY16" fmla="*/ 1574800 h 2108582"/>
                        <a:gd name="connsiteX17" fmla="*/ 841416 w 1434488"/>
                        <a:gd name="connsiteY17" fmla="*/ 1200150 h 2108582"/>
                        <a:gd name="connsiteX18" fmla="*/ 739816 w 1434488"/>
                        <a:gd name="connsiteY18" fmla="*/ 971550 h 2108582"/>
                        <a:gd name="connsiteX19" fmla="*/ 949366 w 1434488"/>
                        <a:gd name="connsiteY19" fmla="*/ 749300 h 2108582"/>
                        <a:gd name="connsiteX20" fmla="*/ 739816 w 1434488"/>
                        <a:gd name="connsiteY20" fmla="*/ 381000 h 2108582"/>
                        <a:gd name="connsiteX21" fmla="*/ 504866 w 1434488"/>
                        <a:gd name="connsiteY21" fmla="*/ 215900 h 2108582"/>
                        <a:gd name="connsiteX22" fmla="*/ 365167 w 1434488"/>
                        <a:gd name="connsiteY22" fmla="*/ 609600 h 2108582"/>
                        <a:gd name="connsiteX23" fmla="*/ 504867 w 1434488"/>
                        <a:gd name="connsiteY23" fmla="*/ 908050 h 2108582"/>
                        <a:gd name="connsiteX24" fmla="*/ 498516 w 1434488"/>
                        <a:gd name="connsiteY24" fmla="*/ 1111250 h 2108582"/>
                        <a:gd name="connsiteX25" fmla="*/ 384216 w 1434488"/>
                        <a:gd name="connsiteY25" fmla="*/ 1384300 h 2108582"/>
                        <a:gd name="connsiteX26" fmla="*/ 3216 w 1434488"/>
                        <a:gd name="connsiteY26" fmla="*/ 1397000 h 2108582"/>
                        <a:gd name="connsiteX27" fmla="*/ 269916 w 1434488"/>
                        <a:gd name="connsiteY27" fmla="*/ 1314450 h 2108582"/>
                        <a:gd name="connsiteX28" fmla="*/ 371516 w 1434488"/>
                        <a:gd name="connsiteY28" fmla="*/ 1123950 h 2108582"/>
                        <a:gd name="connsiteX29" fmla="*/ 396916 w 1434488"/>
                        <a:gd name="connsiteY29" fmla="*/ 911225 h 2108582"/>
                        <a:gd name="connsiteX0" fmla="*/ 396916 w 1434488"/>
                        <a:gd name="connsiteY0" fmla="*/ 911225 h 2108582"/>
                        <a:gd name="connsiteX1" fmla="*/ 257216 w 1434488"/>
                        <a:gd name="connsiteY1" fmla="*/ 330200 h 2108582"/>
                        <a:gd name="connsiteX2" fmla="*/ 838241 w 1434488"/>
                        <a:gd name="connsiteY2" fmla="*/ 0 h 2108582"/>
                        <a:gd name="connsiteX3" fmla="*/ 1155809 w 1434488"/>
                        <a:gd name="connsiteY3" fmla="*/ 891769 h 2108582"/>
                        <a:gd name="connsiteX4" fmla="*/ 1308210 w 1434488"/>
                        <a:gd name="connsiteY4" fmla="*/ 1057072 h 2108582"/>
                        <a:gd name="connsiteX5" fmla="*/ 1349416 w 1434488"/>
                        <a:gd name="connsiteY5" fmla="*/ 1511300 h 2108582"/>
                        <a:gd name="connsiteX6" fmla="*/ 1342930 w 1434488"/>
                        <a:gd name="connsiteY6" fmla="*/ 1916889 h 2108582"/>
                        <a:gd name="connsiteX7" fmla="*/ 1343133 w 1434488"/>
                        <a:gd name="connsiteY7" fmla="*/ 2107390 h 2108582"/>
                        <a:gd name="connsiteX8" fmla="*/ 1257004 w 1434488"/>
                        <a:gd name="connsiteY8" fmla="*/ 1985659 h 2108582"/>
                        <a:gd name="connsiteX9" fmla="*/ 1227821 w 1434488"/>
                        <a:gd name="connsiteY9" fmla="*/ 1735982 h 2108582"/>
                        <a:gd name="connsiteX10" fmla="*/ 1263489 w 1434488"/>
                        <a:gd name="connsiteY10" fmla="*/ 1509003 h 2108582"/>
                        <a:gd name="connsiteX11" fmla="*/ 1108116 w 1434488"/>
                        <a:gd name="connsiteY11" fmla="*/ 1149350 h 2108582"/>
                        <a:gd name="connsiteX12" fmla="*/ 933964 w 1434488"/>
                        <a:gd name="connsiteY12" fmla="*/ 1076663 h 2108582"/>
                        <a:gd name="connsiteX13" fmla="*/ 962066 w 1434488"/>
                        <a:gd name="connsiteY13" fmla="*/ 1308100 h 2108582"/>
                        <a:gd name="connsiteX14" fmla="*/ 797372 w 1434488"/>
                        <a:gd name="connsiteY14" fmla="*/ 1590743 h 2108582"/>
                        <a:gd name="connsiteX15" fmla="*/ 784266 w 1434488"/>
                        <a:gd name="connsiteY15" fmla="*/ 1733550 h 2108582"/>
                        <a:gd name="connsiteX16" fmla="*/ 689016 w 1434488"/>
                        <a:gd name="connsiteY16" fmla="*/ 1574800 h 2108582"/>
                        <a:gd name="connsiteX17" fmla="*/ 841416 w 1434488"/>
                        <a:gd name="connsiteY17" fmla="*/ 1200150 h 2108582"/>
                        <a:gd name="connsiteX18" fmla="*/ 739816 w 1434488"/>
                        <a:gd name="connsiteY18" fmla="*/ 971550 h 2108582"/>
                        <a:gd name="connsiteX19" fmla="*/ 949366 w 1434488"/>
                        <a:gd name="connsiteY19" fmla="*/ 749300 h 2108582"/>
                        <a:gd name="connsiteX20" fmla="*/ 739816 w 1434488"/>
                        <a:gd name="connsiteY20" fmla="*/ 381000 h 2108582"/>
                        <a:gd name="connsiteX21" fmla="*/ 504866 w 1434488"/>
                        <a:gd name="connsiteY21" fmla="*/ 215900 h 2108582"/>
                        <a:gd name="connsiteX22" fmla="*/ 365167 w 1434488"/>
                        <a:gd name="connsiteY22" fmla="*/ 609600 h 2108582"/>
                        <a:gd name="connsiteX23" fmla="*/ 504867 w 1434488"/>
                        <a:gd name="connsiteY23" fmla="*/ 908050 h 2108582"/>
                        <a:gd name="connsiteX24" fmla="*/ 498516 w 1434488"/>
                        <a:gd name="connsiteY24" fmla="*/ 1111250 h 2108582"/>
                        <a:gd name="connsiteX25" fmla="*/ 384216 w 1434488"/>
                        <a:gd name="connsiteY25" fmla="*/ 1384300 h 2108582"/>
                        <a:gd name="connsiteX26" fmla="*/ 3216 w 1434488"/>
                        <a:gd name="connsiteY26" fmla="*/ 1397000 h 2108582"/>
                        <a:gd name="connsiteX27" fmla="*/ 269916 w 1434488"/>
                        <a:gd name="connsiteY27" fmla="*/ 1314450 h 2108582"/>
                        <a:gd name="connsiteX28" fmla="*/ 371516 w 1434488"/>
                        <a:gd name="connsiteY28" fmla="*/ 1123950 h 2108582"/>
                        <a:gd name="connsiteX29" fmla="*/ 396916 w 1434488"/>
                        <a:gd name="connsiteY29" fmla="*/ 911225 h 2108582"/>
                        <a:gd name="connsiteX0" fmla="*/ 396916 w 1434488"/>
                        <a:gd name="connsiteY0" fmla="*/ 911225 h 2108582"/>
                        <a:gd name="connsiteX1" fmla="*/ 257216 w 1434488"/>
                        <a:gd name="connsiteY1" fmla="*/ 330200 h 2108582"/>
                        <a:gd name="connsiteX2" fmla="*/ 838241 w 1434488"/>
                        <a:gd name="connsiteY2" fmla="*/ 0 h 2108582"/>
                        <a:gd name="connsiteX3" fmla="*/ 1155809 w 1434488"/>
                        <a:gd name="connsiteY3" fmla="*/ 891769 h 2108582"/>
                        <a:gd name="connsiteX4" fmla="*/ 1308210 w 1434488"/>
                        <a:gd name="connsiteY4" fmla="*/ 1057072 h 2108582"/>
                        <a:gd name="connsiteX5" fmla="*/ 1349416 w 1434488"/>
                        <a:gd name="connsiteY5" fmla="*/ 1511300 h 2108582"/>
                        <a:gd name="connsiteX6" fmla="*/ 1342930 w 1434488"/>
                        <a:gd name="connsiteY6" fmla="*/ 1916889 h 2108582"/>
                        <a:gd name="connsiteX7" fmla="*/ 1343133 w 1434488"/>
                        <a:gd name="connsiteY7" fmla="*/ 2107390 h 2108582"/>
                        <a:gd name="connsiteX8" fmla="*/ 1257004 w 1434488"/>
                        <a:gd name="connsiteY8" fmla="*/ 1985659 h 2108582"/>
                        <a:gd name="connsiteX9" fmla="*/ 1227821 w 1434488"/>
                        <a:gd name="connsiteY9" fmla="*/ 1735982 h 2108582"/>
                        <a:gd name="connsiteX10" fmla="*/ 1263489 w 1434488"/>
                        <a:gd name="connsiteY10" fmla="*/ 1509003 h 2108582"/>
                        <a:gd name="connsiteX11" fmla="*/ 1108116 w 1434488"/>
                        <a:gd name="connsiteY11" fmla="*/ 1149350 h 2108582"/>
                        <a:gd name="connsiteX12" fmla="*/ 933964 w 1434488"/>
                        <a:gd name="connsiteY12" fmla="*/ 1076663 h 2108582"/>
                        <a:gd name="connsiteX13" fmla="*/ 962066 w 1434488"/>
                        <a:gd name="connsiteY13" fmla="*/ 1308100 h 2108582"/>
                        <a:gd name="connsiteX14" fmla="*/ 797372 w 1434488"/>
                        <a:gd name="connsiteY14" fmla="*/ 1590743 h 2108582"/>
                        <a:gd name="connsiteX15" fmla="*/ 784266 w 1434488"/>
                        <a:gd name="connsiteY15" fmla="*/ 1733550 h 2108582"/>
                        <a:gd name="connsiteX16" fmla="*/ 689016 w 1434488"/>
                        <a:gd name="connsiteY16" fmla="*/ 1574800 h 2108582"/>
                        <a:gd name="connsiteX17" fmla="*/ 841416 w 1434488"/>
                        <a:gd name="connsiteY17" fmla="*/ 1200150 h 2108582"/>
                        <a:gd name="connsiteX18" fmla="*/ 739816 w 1434488"/>
                        <a:gd name="connsiteY18" fmla="*/ 971550 h 2108582"/>
                        <a:gd name="connsiteX19" fmla="*/ 949366 w 1434488"/>
                        <a:gd name="connsiteY19" fmla="*/ 749300 h 2108582"/>
                        <a:gd name="connsiteX20" fmla="*/ 739816 w 1434488"/>
                        <a:gd name="connsiteY20" fmla="*/ 381000 h 2108582"/>
                        <a:gd name="connsiteX21" fmla="*/ 504866 w 1434488"/>
                        <a:gd name="connsiteY21" fmla="*/ 215900 h 2108582"/>
                        <a:gd name="connsiteX22" fmla="*/ 365167 w 1434488"/>
                        <a:gd name="connsiteY22" fmla="*/ 609600 h 2108582"/>
                        <a:gd name="connsiteX23" fmla="*/ 504867 w 1434488"/>
                        <a:gd name="connsiteY23" fmla="*/ 908050 h 2108582"/>
                        <a:gd name="connsiteX24" fmla="*/ 498516 w 1434488"/>
                        <a:gd name="connsiteY24" fmla="*/ 1111250 h 2108582"/>
                        <a:gd name="connsiteX25" fmla="*/ 384216 w 1434488"/>
                        <a:gd name="connsiteY25" fmla="*/ 1384300 h 2108582"/>
                        <a:gd name="connsiteX26" fmla="*/ 3216 w 1434488"/>
                        <a:gd name="connsiteY26" fmla="*/ 1397000 h 2108582"/>
                        <a:gd name="connsiteX27" fmla="*/ 269916 w 1434488"/>
                        <a:gd name="connsiteY27" fmla="*/ 1314450 h 2108582"/>
                        <a:gd name="connsiteX28" fmla="*/ 371516 w 1434488"/>
                        <a:gd name="connsiteY28" fmla="*/ 1123950 h 2108582"/>
                        <a:gd name="connsiteX29" fmla="*/ 396916 w 1434488"/>
                        <a:gd name="connsiteY29" fmla="*/ 911225 h 2108582"/>
                        <a:gd name="connsiteX0" fmla="*/ 396916 w 1434488"/>
                        <a:gd name="connsiteY0" fmla="*/ 911225 h 2108582"/>
                        <a:gd name="connsiteX1" fmla="*/ 257216 w 1434488"/>
                        <a:gd name="connsiteY1" fmla="*/ 330200 h 2108582"/>
                        <a:gd name="connsiteX2" fmla="*/ 838241 w 1434488"/>
                        <a:gd name="connsiteY2" fmla="*/ 0 h 2108582"/>
                        <a:gd name="connsiteX3" fmla="*/ 1155809 w 1434488"/>
                        <a:gd name="connsiteY3" fmla="*/ 891769 h 2108582"/>
                        <a:gd name="connsiteX4" fmla="*/ 1308210 w 1434488"/>
                        <a:gd name="connsiteY4" fmla="*/ 1057072 h 2108582"/>
                        <a:gd name="connsiteX5" fmla="*/ 1349416 w 1434488"/>
                        <a:gd name="connsiteY5" fmla="*/ 1511300 h 2108582"/>
                        <a:gd name="connsiteX6" fmla="*/ 1342930 w 1434488"/>
                        <a:gd name="connsiteY6" fmla="*/ 1916889 h 2108582"/>
                        <a:gd name="connsiteX7" fmla="*/ 1343133 w 1434488"/>
                        <a:gd name="connsiteY7" fmla="*/ 2107390 h 2108582"/>
                        <a:gd name="connsiteX8" fmla="*/ 1257004 w 1434488"/>
                        <a:gd name="connsiteY8" fmla="*/ 1985659 h 2108582"/>
                        <a:gd name="connsiteX9" fmla="*/ 1227821 w 1434488"/>
                        <a:gd name="connsiteY9" fmla="*/ 1735982 h 2108582"/>
                        <a:gd name="connsiteX10" fmla="*/ 1247276 w 1434488"/>
                        <a:gd name="connsiteY10" fmla="*/ 1515488 h 2108582"/>
                        <a:gd name="connsiteX11" fmla="*/ 1108116 w 1434488"/>
                        <a:gd name="connsiteY11" fmla="*/ 1149350 h 2108582"/>
                        <a:gd name="connsiteX12" fmla="*/ 933964 w 1434488"/>
                        <a:gd name="connsiteY12" fmla="*/ 1076663 h 2108582"/>
                        <a:gd name="connsiteX13" fmla="*/ 962066 w 1434488"/>
                        <a:gd name="connsiteY13" fmla="*/ 1308100 h 2108582"/>
                        <a:gd name="connsiteX14" fmla="*/ 797372 w 1434488"/>
                        <a:gd name="connsiteY14" fmla="*/ 1590743 h 2108582"/>
                        <a:gd name="connsiteX15" fmla="*/ 784266 w 1434488"/>
                        <a:gd name="connsiteY15" fmla="*/ 1733550 h 2108582"/>
                        <a:gd name="connsiteX16" fmla="*/ 689016 w 1434488"/>
                        <a:gd name="connsiteY16" fmla="*/ 1574800 h 2108582"/>
                        <a:gd name="connsiteX17" fmla="*/ 841416 w 1434488"/>
                        <a:gd name="connsiteY17" fmla="*/ 1200150 h 2108582"/>
                        <a:gd name="connsiteX18" fmla="*/ 739816 w 1434488"/>
                        <a:gd name="connsiteY18" fmla="*/ 971550 h 2108582"/>
                        <a:gd name="connsiteX19" fmla="*/ 949366 w 1434488"/>
                        <a:gd name="connsiteY19" fmla="*/ 749300 h 2108582"/>
                        <a:gd name="connsiteX20" fmla="*/ 739816 w 1434488"/>
                        <a:gd name="connsiteY20" fmla="*/ 381000 h 2108582"/>
                        <a:gd name="connsiteX21" fmla="*/ 504866 w 1434488"/>
                        <a:gd name="connsiteY21" fmla="*/ 215900 h 2108582"/>
                        <a:gd name="connsiteX22" fmla="*/ 365167 w 1434488"/>
                        <a:gd name="connsiteY22" fmla="*/ 609600 h 2108582"/>
                        <a:gd name="connsiteX23" fmla="*/ 504867 w 1434488"/>
                        <a:gd name="connsiteY23" fmla="*/ 908050 h 2108582"/>
                        <a:gd name="connsiteX24" fmla="*/ 498516 w 1434488"/>
                        <a:gd name="connsiteY24" fmla="*/ 1111250 h 2108582"/>
                        <a:gd name="connsiteX25" fmla="*/ 384216 w 1434488"/>
                        <a:gd name="connsiteY25" fmla="*/ 1384300 h 2108582"/>
                        <a:gd name="connsiteX26" fmla="*/ 3216 w 1434488"/>
                        <a:gd name="connsiteY26" fmla="*/ 1397000 h 2108582"/>
                        <a:gd name="connsiteX27" fmla="*/ 269916 w 1434488"/>
                        <a:gd name="connsiteY27" fmla="*/ 1314450 h 2108582"/>
                        <a:gd name="connsiteX28" fmla="*/ 371516 w 1434488"/>
                        <a:gd name="connsiteY28" fmla="*/ 1123950 h 2108582"/>
                        <a:gd name="connsiteX29" fmla="*/ 396916 w 1434488"/>
                        <a:gd name="connsiteY29" fmla="*/ 911225 h 2108582"/>
                        <a:gd name="connsiteX0" fmla="*/ 396916 w 1434488"/>
                        <a:gd name="connsiteY0" fmla="*/ 911225 h 2108582"/>
                        <a:gd name="connsiteX1" fmla="*/ 257216 w 1434488"/>
                        <a:gd name="connsiteY1" fmla="*/ 330200 h 2108582"/>
                        <a:gd name="connsiteX2" fmla="*/ 838241 w 1434488"/>
                        <a:gd name="connsiteY2" fmla="*/ 0 h 2108582"/>
                        <a:gd name="connsiteX3" fmla="*/ 1155809 w 1434488"/>
                        <a:gd name="connsiteY3" fmla="*/ 891769 h 2108582"/>
                        <a:gd name="connsiteX4" fmla="*/ 1308210 w 1434488"/>
                        <a:gd name="connsiteY4" fmla="*/ 1057072 h 2108582"/>
                        <a:gd name="connsiteX5" fmla="*/ 1349416 w 1434488"/>
                        <a:gd name="connsiteY5" fmla="*/ 1511300 h 2108582"/>
                        <a:gd name="connsiteX6" fmla="*/ 1342930 w 1434488"/>
                        <a:gd name="connsiteY6" fmla="*/ 1916889 h 2108582"/>
                        <a:gd name="connsiteX7" fmla="*/ 1343133 w 1434488"/>
                        <a:gd name="connsiteY7" fmla="*/ 2107390 h 2108582"/>
                        <a:gd name="connsiteX8" fmla="*/ 1257004 w 1434488"/>
                        <a:gd name="connsiteY8" fmla="*/ 1985659 h 2108582"/>
                        <a:gd name="connsiteX9" fmla="*/ 1227821 w 1434488"/>
                        <a:gd name="connsiteY9" fmla="*/ 1735982 h 2108582"/>
                        <a:gd name="connsiteX10" fmla="*/ 1247276 w 1434488"/>
                        <a:gd name="connsiteY10" fmla="*/ 1515488 h 2108582"/>
                        <a:gd name="connsiteX11" fmla="*/ 1108116 w 1434488"/>
                        <a:gd name="connsiteY11" fmla="*/ 1149350 h 2108582"/>
                        <a:gd name="connsiteX12" fmla="*/ 933964 w 1434488"/>
                        <a:gd name="connsiteY12" fmla="*/ 1076663 h 2108582"/>
                        <a:gd name="connsiteX13" fmla="*/ 962066 w 1434488"/>
                        <a:gd name="connsiteY13" fmla="*/ 1308100 h 2108582"/>
                        <a:gd name="connsiteX14" fmla="*/ 797372 w 1434488"/>
                        <a:gd name="connsiteY14" fmla="*/ 1590743 h 2108582"/>
                        <a:gd name="connsiteX15" fmla="*/ 784266 w 1434488"/>
                        <a:gd name="connsiteY15" fmla="*/ 1733550 h 2108582"/>
                        <a:gd name="connsiteX16" fmla="*/ 689016 w 1434488"/>
                        <a:gd name="connsiteY16" fmla="*/ 1574800 h 2108582"/>
                        <a:gd name="connsiteX17" fmla="*/ 841416 w 1434488"/>
                        <a:gd name="connsiteY17" fmla="*/ 1200150 h 2108582"/>
                        <a:gd name="connsiteX18" fmla="*/ 739816 w 1434488"/>
                        <a:gd name="connsiteY18" fmla="*/ 971550 h 2108582"/>
                        <a:gd name="connsiteX19" fmla="*/ 949366 w 1434488"/>
                        <a:gd name="connsiteY19" fmla="*/ 749300 h 2108582"/>
                        <a:gd name="connsiteX20" fmla="*/ 739816 w 1434488"/>
                        <a:gd name="connsiteY20" fmla="*/ 381000 h 2108582"/>
                        <a:gd name="connsiteX21" fmla="*/ 504866 w 1434488"/>
                        <a:gd name="connsiteY21" fmla="*/ 215900 h 2108582"/>
                        <a:gd name="connsiteX22" fmla="*/ 365167 w 1434488"/>
                        <a:gd name="connsiteY22" fmla="*/ 609600 h 2108582"/>
                        <a:gd name="connsiteX23" fmla="*/ 504867 w 1434488"/>
                        <a:gd name="connsiteY23" fmla="*/ 908050 h 2108582"/>
                        <a:gd name="connsiteX24" fmla="*/ 498516 w 1434488"/>
                        <a:gd name="connsiteY24" fmla="*/ 1111250 h 2108582"/>
                        <a:gd name="connsiteX25" fmla="*/ 384216 w 1434488"/>
                        <a:gd name="connsiteY25" fmla="*/ 1384300 h 2108582"/>
                        <a:gd name="connsiteX26" fmla="*/ 3216 w 1434488"/>
                        <a:gd name="connsiteY26" fmla="*/ 1397000 h 2108582"/>
                        <a:gd name="connsiteX27" fmla="*/ 269916 w 1434488"/>
                        <a:gd name="connsiteY27" fmla="*/ 1314450 h 2108582"/>
                        <a:gd name="connsiteX28" fmla="*/ 371516 w 1434488"/>
                        <a:gd name="connsiteY28" fmla="*/ 1123950 h 2108582"/>
                        <a:gd name="connsiteX29" fmla="*/ 396916 w 1434488"/>
                        <a:gd name="connsiteY29" fmla="*/ 911225 h 2108582"/>
                        <a:gd name="connsiteX0" fmla="*/ 396916 w 1434488"/>
                        <a:gd name="connsiteY0" fmla="*/ 911225 h 2108582"/>
                        <a:gd name="connsiteX1" fmla="*/ 257216 w 1434488"/>
                        <a:gd name="connsiteY1" fmla="*/ 330200 h 2108582"/>
                        <a:gd name="connsiteX2" fmla="*/ 838241 w 1434488"/>
                        <a:gd name="connsiteY2" fmla="*/ 0 h 2108582"/>
                        <a:gd name="connsiteX3" fmla="*/ 1155809 w 1434488"/>
                        <a:gd name="connsiteY3" fmla="*/ 891769 h 2108582"/>
                        <a:gd name="connsiteX4" fmla="*/ 1308210 w 1434488"/>
                        <a:gd name="connsiteY4" fmla="*/ 1057072 h 2108582"/>
                        <a:gd name="connsiteX5" fmla="*/ 1349416 w 1434488"/>
                        <a:gd name="connsiteY5" fmla="*/ 1511300 h 2108582"/>
                        <a:gd name="connsiteX6" fmla="*/ 1342930 w 1434488"/>
                        <a:gd name="connsiteY6" fmla="*/ 1916889 h 2108582"/>
                        <a:gd name="connsiteX7" fmla="*/ 1343133 w 1434488"/>
                        <a:gd name="connsiteY7" fmla="*/ 2107390 h 2108582"/>
                        <a:gd name="connsiteX8" fmla="*/ 1257004 w 1434488"/>
                        <a:gd name="connsiteY8" fmla="*/ 1985659 h 2108582"/>
                        <a:gd name="connsiteX9" fmla="*/ 1227821 w 1434488"/>
                        <a:gd name="connsiteY9" fmla="*/ 1735982 h 2108582"/>
                        <a:gd name="connsiteX10" fmla="*/ 1247276 w 1434488"/>
                        <a:gd name="connsiteY10" fmla="*/ 1515488 h 2108582"/>
                        <a:gd name="connsiteX11" fmla="*/ 1068936 w 1434488"/>
                        <a:gd name="connsiteY11" fmla="*/ 1356603 h 2108582"/>
                        <a:gd name="connsiteX12" fmla="*/ 1108116 w 1434488"/>
                        <a:gd name="connsiteY12" fmla="*/ 1149350 h 2108582"/>
                        <a:gd name="connsiteX13" fmla="*/ 933964 w 1434488"/>
                        <a:gd name="connsiteY13" fmla="*/ 1076663 h 2108582"/>
                        <a:gd name="connsiteX14" fmla="*/ 962066 w 1434488"/>
                        <a:gd name="connsiteY14" fmla="*/ 1308100 h 2108582"/>
                        <a:gd name="connsiteX15" fmla="*/ 797372 w 1434488"/>
                        <a:gd name="connsiteY15" fmla="*/ 1590743 h 2108582"/>
                        <a:gd name="connsiteX16" fmla="*/ 784266 w 1434488"/>
                        <a:gd name="connsiteY16" fmla="*/ 1733550 h 2108582"/>
                        <a:gd name="connsiteX17" fmla="*/ 689016 w 1434488"/>
                        <a:gd name="connsiteY17" fmla="*/ 1574800 h 2108582"/>
                        <a:gd name="connsiteX18" fmla="*/ 841416 w 1434488"/>
                        <a:gd name="connsiteY18" fmla="*/ 1200150 h 2108582"/>
                        <a:gd name="connsiteX19" fmla="*/ 739816 w 1434488"/>
                        <a:gd name="connsiteY19" fmla="*/ 971550 h 2108582"/>
                        <a:gd name="connsiteX20" fmla="*/ 949366 w 1434488"/>
                        <a:gd name="connsiteY20" fmla="*/ 749300 h 2108582"/>
                        <a:gd name="connsiteX21" fmla="*/ 739816 w 1434488"/>
                        <a:gd name="connsiteY21" fmla="*/ 381000 h 2108582"/>
                        <a:gd name="connsiteX22" fmla="*/ 504866 w 1434488"/>
                        <a:gd name="connsiteY22" fmla="*/ 215900 h 2108582"/>
                        <a:gd name="connsiteX23" fmla="*/ 365167 w 1434488"/>
                        <a:gd name="connsiteY23" fmla="*/ 609600 h 2108582"/>
                        <a:gd name="connsiteX24" fmla="*/ 504867 w 1434488"/>
                        <a:gd name="connsiteY24" fmla="*/ 908050 h 2108582"/>
                        <a:gd name="connsiteX25" fmla="*/ 498516 w 1434488"/>
                        <a:gd name="connsiteY25" fmla="*/ 1111250 h 2108582"/>
                        <a:gd name="connsiteX26" fmla="*/ 384216 w 1434488"/>
                        <a:gd name="connsiteY26" fmla="*/ 1384300 h 2108582"/>
                        <a:gd name="connsiteX27" fmla="*/ 3216 w 1434488"/>
                        <a:gd name="connsiteY27" fmla="*/ 1397000 h 2108582"/>
                        <a:gd name="connsiteX28" fmla="*/ 269916 w 1434488"/>
                        <a:gd name="connsiteY28" fmla="*/ 1314450 h 2108582"/>
                        <a:gd name="connsiteX29" fmla="*/ 371516 w 1434488"/>
                        <a:gd name="connsiteY29" fmla="*/ 1123950 h 2108582"/>
                        <a:gd name="connsiteX30" fmla="*/ 396916 w 1434488"/>
                        <a:gd name="connsiteY30" fmla="*/ 911225 h 2108582"/>
                        <a:gd name="connsiteX0" fmla="*/ 396916 w 1434488"/>
                        <a:gd name="connsiteY0" fmla="*/ 911225 h 2108582"/>
                        <a:gd name="connsiteX1" fmla="*/ 257216 w 1434488"/>
                        <a:gd name="connsiteY1" fmla="*/ 330200 h 2108582"/>
                        <a:gd name="connsiteX2" fmla="*/ 838241 w 1434488"/>
                        <a:gd name="connsiteY2" fmla="*/ 0 h 2108582"/>
                        <a:gd name="connsiteX3" fmla="*/ 1155809 w 1434488"/>
                        <a:gd name="connsiteY3" fmla="*/ 891769 h 2108582"/>
                        <a:gd name="connsiteX4" fmla="*/ 1308210 w 1434488"/>
                        <a:gd name="connsiteY4" fmla="*/ 1057072 h 2108582"/>
                        <a:gd name="connsiteX5" fmla="*/ 1349416 w 1434488"/>
                        <a:gd name="connsiteY5" fmla="*/ 1511300 h 2108582"/>
                        <a:gd name="connsiteX6" fmla="*/ 1342930 w 1434488"/>
                        <a:gd name="connsiteY6" fmla="*/ 1916889 h 2108582"/>
                        <a:gd name="connsiteX7" fmla="*/ 1343133 w 1434488"/>
                        <a:gd name="connsiteY7" fmla="*/ 2107390 h 2108582"/>
                        <a:gd name="connsiteX8" fmla="*/ 1257004 w 1434488"/>
                        <a:gd name="connsiteY8" fmla="*/ 1985659 h 2108582"/>
                        <a:gd name="connsiteX9" fmla="*/ 1227821 w 1434488"/>
                        <a:gd name="connsiteY9" fmla="*/ 1735982 h 2108582"/>
                        <a:gd name="connsiteX10" fmla="*/ 1247276 w 1434488"/>
                        <a:gd name="connsiteY10" fmla="*/ 1515488 h 2108582"/>
                        <a:gd name="connsiteX11" fmla="*/ 1175940 w 1434488"/>
                        <a:gd name="connsiteY11" fmla="*/ 1226901 h 2108582"/>
                        <a:gd name="connsiteX12" fmla="*/ 1068936 w 1434488"/>
                        <a:gd name="connsiteY12" fmla="*/ 1356603 h 2108582"/>
                        <a:gd name="connsiteX13" fmla="*/ 1108116 w 1434488"/>
                        <a:gd name="connsiteY13" fmla="*/ 1149350 h 2108582"/>
                        <a:gd name="connsiteX14" fmla="*/ 933964 w 1434488"/>
                        <a:gd name="connsiteY14" fmla="*/ 1076663 h 2108582"/>
                        <a:gd name="connsiteX15" fmla="*/ 962066 w 1434488"/>
                        <a:gd name="connsiteY15" fmla="*/ 1308100 h 2108582"/>
                        <a:gd name="connsiteX16" fmla="*/ 797372 w 1434488"/>
                        <a:gd name="connsiteY16" fmla="*/ 1590743 h 2108582"/>
                        <a:gd name="connsiteX17" fmla="*/ 784266 w 1434488"/>
                        <a:gd name="connsiteY17" fmla="*/ 1733550 h 2108582"/>
                        <a:gd name="connsiteX18" fmla="*/ 689016 w 1434488"/>
                        <a:gd name="connsiteY18" fmla="*/ 1574800 h 2108582"/>
                        <a:gd name="connsiteX19" fmla="*/ 841416 w 1434488"/>
                        <a:gd name="connsiteY19" fmla="*/ 1200150 h 2108582"/>
                        <a:gd name="connsiteX20" fmla="*/ 739816 w 1434488"/>
                        <a:gd name="connsiteY20" fmla="*/ 971550 h 2108582"/>
                        <a:gd name="connsiteX21" fmla="*/ 949366 w 1434488"/>
                        <a:gd name="connsiteY21" fmla="*/ 749300 h 2108582"/>
                        <a:gd name="connsiteX22" fmla="*/ 739816 w 1434488"/>
                        <a:gd name="connsiteY22" fmla="*/ 381000 h 2108582"/>
                        <a:gd name="connsiteX23" fmla="*/ 504866 w 1434488"/>
                        <a:gd name="connsiteY23" fmla="*/ 215900 h 2108582"/>
                        <a:gd name="connsiteX24" fmla="*/ 365167 w 1434488"/>
                        <a:gd name="connsiteY24" fmla="*/ 609600 h 2108582"/>
                        <a:gd name="connsiteX25" fmla="*/ 504867 w 1434488"/>
                        <a:gd name="connsiteY25" fmla="*/ 908050 h 2108582"/>
                        <a:gd name="connsiteX26" fmla="*/ 498516 w 1434488"/>
                        <a:gd name="connsiteY26" fmla="*/ 1111250 h 2108582"/>
                        <a:gd name="connsiteX27" fmla="*/ 384216 w 1434488"/>
                        <a:gd name="connsiteY27" fmla="*/ 1384300 h 2108582"/>
                        <a:gd name="connsiteX28" fmla="*/ 3216 w 1434488"/>
                        <a:gd name="connsiteY28" fmla="*/ 1397000 h 2108582"/>
                        <a:gd name="connsiteX29" fmla="*/ 269916 w 1434488"/>
                        <a:gd name="connsiteY29" fmla="*/ 1314450 h 2108582"/>
                        <a:gd name="connsiteX30" fmla="*/ 371516 w 1434488"/>
                        <a:gd name="connsiteY30" fmla="*/ 1123950 h 2108582"/>
                        <a:gd name="connsiteX31" fmla="*/ 396916 w 1434488"/>
                        <a:gd name="connsiteY31" fmla="*/ 911225 h 2108582"/>
                        <a:gd name="connsiteX0" fmla="*/ 396916 w 1434488"/>
                        <a:gd name="connsiteY0" fmla="*/ 911225 h 2108582"/>
                        <a:gd name="connsiteX1" fmla="*/ 257216 w 1434488"/>
                        <a:gd name="connsiteY1" fmla="*/ 330200 h 2108582"/>
                        <a:gd name="connsiteX2" fmla="*/ 838241 w 1434488"/>
                        <a:gd name="connsiteY2" fmla="*/ 0 h 2108582"/>
                        <a:gd name="connsiteX3" fmla="*/ 1155809 w 1434488"/>
                        <a:gd name="connsiteY3" fmla="*/ 891769 h 2108582"/>
                        <a:gd name="connsiteX4" fmla="*/ 1308210 w 1434488"/>
                        <a:gd name="connsiteY4" fmla="*/ 1057072 h 2108582"/>
                        <a:gd name="connsiteX5" fmla="*/ 1349416 w 1434488"/>
                        <a:gd name="connsiteY5" fmla="*/ 1511300 h 2108582"/>
                        <a:gd name="connsiteX6" fmla="*/ 1342930 w 1434488"/>
                        <a:gd name="connsiteY6" fmla="*/ 1916889 h 2108582"/>
                        <a:gd name="connsiteX7" fmla="*/ 1343133 w 1434488"/>
                        <a:gd name="connsiteY7" fmla="*/ 2107390 h 2108582"/>
                        <a:gd name="connsiteX8" fmla="*/ 1257004 w 1434488"/>
                        <a:gd name="connsiteY8" fmla="*/ 1985659 h 2108582"/>
                        <a:gd name="connsiteX9" fmla="*/ 1227821 w 1434488"/>
                        <a:gd name="connsiteY9" fmla="*/ 1735982 h 2108582"/>
                        <a:gd name="connsiteX10" fmla="*/ 1247276 w 1434488"/>
                        <a:gd name="connsiteY10" fmla="*/ 1515488 h 2108582"/>
                        <a:gd name="connsiteX11" fmla="*/ 1175940 w 1434488"/>
                        <a:gd name="connsiteY11" fmla="*/ 1226901 h 2108582"/>
                        <a:gd name="connsiteX12" fmla="*/ 1068936 w 1434488"/>
                        <a:gd name="connsiteY12" fmla="*/ 1356603 h 2108582"/>
                        <a:gd name="connsiteX13" fmla="*/ 1033268 w 1434488"/>
                        <a:gd name="connsiteY13" fmla="*/ 1256084 h 2108582"/>
                        <a:gd name="connsiteX14" fmla="*/ 1108116 w 1434488"/>
                        <a:gd name="connsiteY14" fmla="*/ 1149350 h 2108582"/>
                        <a:gd name="connsiteX15" fmla="*/ 933964 w 1434488"/>
                        <a:gd name="connsiteY15" fmla="*/ 1076663 h 2108582"/>
                        <a:gd name="connsiteX16" fmla="*/ 962066 w 1434488"/>
                        <a:gd name="connsiteY16" fmla="*/ 1308100 h 2108582"/>
                        <a:gd name="connsiteX17" fmla="*/ 797372 w 1434488"/>
                        <a:gd name="connsiteY17" fmla="*/ 1590743 h 2108582"/>
                        <a:gd name="connsiteX18" fmla="*/ 784266 w 1434488"/>
                        <a:gd name="connsiteY18" fmla="*/ 1733550 h 2108582"/>
                        <a:gd name="connsiteX19" fmla="*/ 689016 w 1434488"/>
                        <a:gd name="connsiteY19" fmla="*/ 1574800 h 2108582"/>
                        <a:gd name="connsiteX20" fmla="*/ 841416 w 1434488"/>
                        <a:gd name="connsiteY20" fmla="*/ 1200150 h 2108582"/>
                        <a:gd name="connsiteX21" fmla="*/ 739816 w 1434488"/>
                        <a:gd name="connsiteY21" fmla="*/ 971550 h 2108582"/>
                        <a:gd name="connsiteX22" fmla="*/ 949366 w 1434488"/>
                        <a:gd name="connsiteY22" fmla="*/ 749300 h 2108582"/>
                        <a:gd name="connsiteX23" fmla="*/ 739816 w 1434488"/>
                        <a:gd name="connsiteY23" fmla="*/ 381000 h 2108582"/>
                        <a:gd name="connsiteX24" fmla="*/ 504866 w 1434488"/>
                        <a:gd name="connsiteY24" fmla="*/ 215900 h 2108582"/>
                        <a:gd name="connsiteX25" fmla="*/ 365167 w 1434488"/>
                        <a:gd name="connsiteY25" fmla="*/ 609600 h 2108582"/>
                        <a:gd name="connsiteX26" fmla="*/ 504867 w 1434488"/>
                        <a:gd name="connsiteY26" fmla="*/ 908050 h 2108582"/>
                        <a:gd name="connsiteX27" fmla="*/ 498516 w 1434488"/>
                        <a:gd name="connsiteY27" fmla="*/ 1111250 h 2108582"/>
                        <a:gd name="connsiteX28" fmla="*/ 384216 w 1434488"/>
                        <a:gd name="connsiteY28" fmla="*/ 1384300 h 2108582"/>
                        <a:gd name="connsiteX29" fmla="*/ 3216 w 1434488"/>
                        <a:gd name="connsiteY29" fmla="*/ 1397000 h 2108582"/>
                        <a:gd name="connsiteX30" fmla="*/ 269916 w 1434488"/>
                        <a:gd name="connsiteY30" fmla="*/ 1314450 h 2108582"/>
                        <a:gd name="connsiteX31" fmla="*/ 371516 w 1434488"/>
                        <a:gd name="connsiteY31" fmla="*/ 1123950 h 2108582"/>
                        <a:gd name="connsiteX32" fmla="*/ 396916 w 1434488"/>
                        <a:gd name="connsiteY32" fmla="*/ 911225 h 2108582"/>
                        <a:gd name="connsiteX0" fmla="*/ 396916 w 1434488"/>
                        <a:gd name="connsiteY0" fmla="*/ 911225 h 2108582"/>
                        <a:gd name="connsiteX1" fmla="*/ 257216 w 1434488"/>
                        <a:gd name="connsiteY1" fmla="*/ 330200 h 2108582"/>
                        <a:gd name="connsiteX2" fmla="*/ 838241 w 1434488"/>
                        <a:gd name="connsiteY2" fmla="*/ 0 h 2108582"/>
                        <a:gd name="connsiteX3" fmla="*/ 1155809 w 1434488"/>
                        <a:gd name="connsiteY3" fmla="*/ 891769 h 2108582"/>
                        <a:gd name="connsiteX4" fmla="*/ 1308210 w 1434488"/>
                        <a:gd name="connsiteY4" fmla="*/ 1057072 h 2108582"/>
                        <a:gd name="connsiteX5" fmla="*/ 1349416 w 1434488"/>
                        <a:gd name="connsiteY5" fmla="*/ 1511300 h 2108582"/>
                        <a:gd name="connsiteX6" fmla="*/ 1342930 w 1434488"/>
                        <a:gd name="connsiteY6" fmla="*/ 1916889 h 2108582"/>
                        <a:gd name="connsiteX7" fmla="*/ 1343133 w 1434488"/>
                        <a:gd name="connsiteY7" fmla="*/ 2107390 h 2108582"/>
                        <a:gd name="connsiteX8" fmla="*/ 1257004 w 1434488"/>
                        <a:gd name="connsiteY8" fmla="*/ 1985659 h 2108582"/>
                        <a:gd name="connsiteX9" fmla="*/ 1227821 w 1434488"/>
                        <a:gd name="connsiteY9" fmla="*/ 1735982 h 2108582"/>
                        <a:gd name="connsiteX10" fmla="*/ 1247276 w 1434488"/>
                        <a:gd name="connsiteY10" fmla="*/ 1515488 h 2108582"/>
                        <a:gd name="connsiteX11" fmla="*/ 1175940 w 1434488"/>
                        <a:gd name="connsiteY11" fmla="*/ 1226901 h 2108582"/>
                        <a:gd name="connsiteX12" fmla="*/ 1104604 w 1434488"/>
                        <a:gd name="connsiteY12" fmla="*/ 1243114 h 2108582"/>
                        <a:gd name="connsiteX13" fmla="*/ 1068936 w 1434488"/>
                        <a:gd name="connsiteY13" fmla="*/ 1356603 h 2108582"/>
                        <a:gd name="connsiteX14" fmla="*/ 1033268 w 1434488"/>
                        <a:gd name="connsiteY14" fmla="*/ 1256084 h 2108582"/>
                        <a:gd name="connsiteX15" fmla="*/ 1108116 w 1434488"/>
                        <a:gd name="connsiteY15" fmla="*/ 1149350 h 2108582"/>
                        <a:gd name="connsiteX16" fmla="*/ 933964 w 1434488"/>
                        <a:gd name="connsiteY16" fmla="*/ 1076663 h 2108582"/>
                        <a:gd name="connsiteX17" fmla="*/ 962066 w 1434488"/>
                        <a:gd name="connsiteY17" fmla="*/ 1308100 h 2108582"/>
                        <a:gd name="connsiteX18" fmla="*/ 797372 w 1434488"/>
                        <a:gd name="connsiteY18" fmla="*/ 1590743 h 2108582"/>
                        <a:gd name="connsiteX19" fmla="*/ 784266 w 1434488"/>
                        <a:gd name="connsiteY19" fmla="*/ 1733550 h 2108582"/>
                        <a:gd name="connsiteX20" fmla="*/ 689016 w 1434488"/>
                        <a:gd name="connsiteY20" fmla="*/ 1574800 h 2108582"/>
                        <a:gd name="connsiteX21" fmla="*/ 841416 w 1434488"/>
                        <a:gd name="connsiteY21" fmla="*/ 1200150 h 2108582"/>
                        <a:gd name="connsiteX22" fmla="*/ 739816 w 1434488"/>
                        <a:gd name="connsiteY22" fmla="*/ 971550 h 2108582"/>
                        <a:gd name="connsiteX23" fmla="*/ 949366 w 1434488"/>
                        <a:gd name="connsiteY23" fmla="*/ 749300 h 2108582"/>
                        <a:gd name="connsiteX24" fmla="*/ 739816 w 1434488"/>
                        <a:gd name="connsiteY24" fmla="*/ 381000 h 2108582"/>
                        <a:gd name="connsiteX25" fmla="*/ 504866 w 1434488"/>
                        <a:gd name="connsiteY25" fmla="*/ 215900 h 2108582"/>
                        <a:gd name="connsiteX26" fmla="*/ 365167 w 1434488"/>
                        <a:gd name="connsiteY26" fmla="*/ 609600 h 2108582"/>
                        <a:gd name="connsiteX27" fmla="*/ 504867 w 1434488"/>
                        <a:gd name="connsiteY27" fmla="*/ 908050 h 2108582"/>
                        <a:gd name="connsiteX28" fmla="*/ 498516 w 1434488"/>
                        <a:gd name="connsiteY28" fmla="*/ 1111250 h 2108582"/>
                        <a:gd name="connsiteX29" fmla="*/ 384216 w 1434488"/>
                        <a:gd name="connsiteY29" fmla="*/ 1384300 h 2108582"/>
                        <a:gd name="connsiteX30" fmla="*/ 3216 w 1434488"/>
                        <a:gd name="connsiteY30" fmla="*/ 1397000 h 2108582"/>
                        <a:gd name="connsiteX31" fmla="*/ 269916 w 1434488"/>
                        <a:gd name="connsiteY31" fmla="*/ 1314450 h 2108582"/>
                        <a:gd name="connsiteX32" fmla="*/ 371516 w 1434488"/>
                        <a:gd name="connsiteY32" fmla="*/ 1123950 h 2108582"/>
                        <a:gd name="connsiteX33" fmla="*/ 396916 w 1434488"/>
                        <a:gd name="connsiteY33" fmla="*/ 911225 h 2108582"/>
                        <a:gd name="connsiteX0" fmla="*/ 396916 w 1434488"/>
                        <a:gd name="connsiteY0" fmla="*/ 911225 h 2108582"/>
                        <a:gd name="connsiteX1" fmla="*/ 257216 w 1434488"/>
                        <a:gd name="connsiteY1" fmla="*/ 330200 h 2108582"/>
                        <a:gd name="connsiteX2" fmla="*/ 838241 w 1434488"/>
                        <a:gd name="connsiteY2" fmla="*/ 0 h 2108582"/>
                        <a:gd name="connsiteX3" fmla="*/ 1155809 w 1434488"/>
                        <a:gd name="connsiteY3" fmla="*/ 891769 h 2108582"/>
                        <a:gd name="connsiteX4" fmla="*/ 1308210 w 1434488"/>
                        <a:gd name="connsiteY4" fmla="*/ 1057072 h 2108582"/>
                        <a:gd name="connsiteX5" fmla="*/ 1349416 w 1434488"/>
                        <a:gd name="connsiteY5" fmla="*/ 1511300 h 2108582"/>
                        <a:gd name="connsiteX6" fmla="*/ 1342930 w 1434488"/>
                        <a:gd name="connsiteY6" fmla="*/ 1916889 h 2108582"/>
                        <a:gd name="connsiteX7" fmla="*/ 1343133 w 1434488"/>
                        <a:gd name="connsiteY7" fmla="*/ 2107390 h 2108582"/>
                        <a:gd name="connsiteX8" fmla="*/ 1257004 w 1434488"/>
                        <a:gd name="connsiteY8" fmla="*/ 1985659 h 2108582"/>
                        <a:gd name="connsiteX9" fmla="*/ 1227821 w 1434488"/>
                        <a:gd name="connsiteY9" fmla="*/ 1735982 h 2108582"/>
                        <a:gd name="connsiteX10" fmla="*/ 1247276 w 1434488"/>
                        <a:gd name="connsiteY10" fmla="*/ 1515488 h 2108582"/>
                        <a:gd name="connsiteX11" fmla="*/ 1175940 w 1434488"/>
                        <a:gd name="connsiteY11" fmla="*/ 1226901 h 2108582"/>
                        <a:gd name="connsiteX12" fmla="*/ 1104604 w 1434488"/>
                        <a:gd name="connsiteY12" fmla="*/ 1243114 h 2108582"/>
                        <a:gd name="connsiteX13" fmla="*/ 1068936 w 1434488"/>
                        <a:gd name="connsiteY13" fmla="*/ 1356603 h 2108582"/>
                        <a:gd name="connsiteX14" fmla="*/ 1033268 w 1434488"/>
                        <a:gd name="connsiteY14" fmla="*/ 1256084 h 2108582"/>
                        <a:gd name="connsiteX15" fmla="*/ 1108116 w 1434488"/>
                        <a:gd name="connsiteY15" fmla="*/ 1149350 h 2108582"/>
                        <a:gd name="connsiteX16" fmla="*/ 933964 w 1434488"/>
                        <a:gd name="connsiteY16" fmla="*/ 1076663 h 2108582"/>
                        <a:gd name="connsiteX17" fmla="*/ 962066 w 1434488"/>
                        <a:gd name="connsiteY17" fmla="*/ 1308100 h 2108582"/>
                        <a:gd name="connsiteX18" fmla="*/ 797372 w 1434488"/>
                        <a:gd name="connsiteY18" fmla="*/ 1590743 h 2108582"/>
                        <a:gd name="connsiteX19" fmla="*/ 784266 w 1434488"/>
                        <a:gd name="connsiteY19" fmla="*/ 1733550 h 2108582"/>
                        <a:gd name="connsiteX20" fmla="*/ 689016 w 1434488"/>
                        <a:gd name="connsiteY20" fmla="*/ 1574800 h 2108582"/>
                        <a:gd name="connsiteX21" fmla="*/ 841416 w 1434488"/>
                        <a:gd name="connsiteY21" fmla="*/ 1200150 h 2108582"/>
                        <a:gd name="connsiteX22" fmla="*/ 739816 w 1434488"/>
                        <a:gd name="connsiteY22" fmla="*/ 971550 h 2108582"/>
                        <a:gd name="connsiteX23" fmla="*/ 949366 w 1434488"/>
                        <a:gd name="connsiteY23" fmla="*/ 749300 h 2108582"/>
                        <a:gd name="connsiteX24" fmla="*/ 739816 w 1434488"/>
                        <a:gd name="connsiteY24" fmla="*/ 381000 h 2108582"/>
                        <a:gd name="connsiteX25" fmla="*/ 504866 w 1434488"/>
                        <a:gd name="connsiteY25" fmla="*/ 215900 h 2108582"/>
                        <a:gd name="connsiteX26" fmla="*/ 365167 w 1434488"/>
                        <a:gd name="connsiteY26" fmla="*/ 609600 h 2108582"/>
                        <a:gd name="connsiteX27" fmla="*/ 504867 w 1434488"/>
                        <a:gd name="connsiteY27" fmla="*/ 908050 h 2108582"/>
                        <a:gd name="connsiteX28" fmla="*/ 498516 w 1434488"/>
                        <a:gd name="connsiteY28" fmla="*/ 1111250 h 2108582"/>
                        <a:gd name="connsiteX29" fmla="*/ 384216 w 1434488"/>
                        <a:gd name="connsiteY29" fmla="*/ 1384300 h 2108582"/>
                        <a:gd name="connsiteX30" fmla="*/ 3216 w 1434488"/>
                        <a:gd name="connsiteY30" fmla="*/ 1397000 h 2108582"/>
                        <a:gd name="connsiteX31" fmla="*/ 269916 w 1434488"/>
                        <a:gd name="connsiteY31" fmla="*/ 1314450 h 2108582"/>
                        <a:gd name="connsiteX32" fmla="*/ 371516 w 1434488"/>
                        <a:gd name="connsiteY32" fmla="*/ 1123950 h 2108582"/>
                        <a:gd name="connsiteX33" fmla="*/ 396916 w 1434488"/>
                        <a:gd name="connsiteY33" fmla="*/ 911225 h 2108582"/>
                        <a:gd name="connsiteX0" fmla="*/ 396916 w 1434488"/>
                        <a:gd name="connsiteY0" fmla="*/ 911225 h 2108582"/>
                        <a:gd name="connsiteX1" fmla="*/ 257216 w 1434488"/>
                        <a:gd name="connsiteY1" fmla="*/ 330200 h 2108582"/>
                        <a:gd name="connsiteX2" fmla="*/ 838241 w 1434488"/>
                        <a:gd name="connsiteY2" fmla="*/ 0 h 2108582"/>
                        <a:gd name="connsiteX3" fmla="*/ 1155809 w 1434488"/>
                        <a:gd name="connsiteY3" fmla="*/ 891769 h 2108582"/>
                        <a:gd name="connsiteX4" fmla="*/ 1308210 w 1434488"/>
                        <a:gd name="connsiteY4" fmla="*/ 1057072 h 2108582"/>
                        <a:gd name="connsiteX5" fmla="*/ 1349416 w 1434488"/>
                        <a:gd name="connsiteY5" fmla="*/ 1511300 h 2108582"/>
                        <a:gd name="connsiteX6" fmla="*/ 1342930 w 1434488"/>
                        <a:gd name="connsiteY6" fmla="*/ 1916889 h 2108582"/>
                        <a:gd name="connsiteX7" fmla="*/ 1343133 w 1434488"/>
                        <a:gd name="connsiteY7" fmla="*/ 2107390 h 2108582"/>
                        <a:gd name="connsiteX8" fmla="*/ 1257004 w 1434488"/>
                        <a:gd name="connsiteY8" fmla="*/ 1985659 h 2108582"/>
                        <a:gd name="connsiteX9" fmla="*/ 1227821 w 1434488"/>
                        <a:gd name="connsiteY9" fmla="*/ 1735982 h 2108582"/>
                        <a:gd name="connsiteX10" fmla="*/ 1247276 w 1434488"/>
                        <a:gd name="connsiteY10" fmla="*/ 1515488 h 2108582"/>
                        <a:gd name="connsiteX11" fmla="*/ 1175940 w 1434488"/>
                        <a:gd name="connsiteY11" fmla="*/ 1226901 h 2108582"/>
                        <a:gd name="connsiteX12" fmla="*/ 1104604 w 1434488"/>
                        <a:gd name="connsiteY12" fmla="*/ 1243114 h 2108582"/>
                        <a:gd name="connsiteX13" fmla="*/ 1068936 w 1434488"/>
                        <a:gd name="connsiteY13" fmla="*/ 1356603 h 2108582"/>
                        <a:gd name="connsiteX14" fmla="*/ 1042996 w 1434488"/>
                        <a:gd name="connsiteY14" fmla="*/ 1265812 h 2108582"/>
                        <a:gd name="connsiteX15" fmla="*/ 1108116 w 1434488"/>
                        <a:gd name="connsiteY15" fmla="*/ 1149350 h 2108582"/>
                        <a:gd name="connsiteX16" fmla="*/ 933964 w 1434488"/>
                        <a:gd name="connsiteY16" fmla="*/ 1076663 h 2108582"/>
                        <a:gd name="connsiteX17" fmla="*/ 962066 w 1434488"/>
                        <a:gd name="connsiteY17" fmla="*/ 1308100 h 2108582"/>
                        <a:gd name="connsiteX18" fmla="*/ 797372 w 1434488"/>
                        <a:gd name="connsiteY18" fmla="*/ 1590743 h 2108582"/>
                        <a:gd name="connsiteX19" fmla="*/ 784266 w 1434488"/>
                        <a:gd name="connsiteY19" fmla="*/ 1733550 h 2108582"/>
                        <a:gd name="connsiteX20" fmla="*/ 689016 w 1434488"/>
                        <a:gd name="connsiteY20" fmla="*/ 1574800 h 2108582"/>
                        <a:gd name="connsiteX21" fmla="*/ 841416 w 1434488"/>
                        <a:gd name="connsiteY21" fmla="*/ 1200150 h 2108582"/>
                        <a:gd name="connsiteX22" fmla="*/ 739816 w 1434488"/>
                        <a:gd name="connsiteY22" fmla="*/ 971550 h 2108582"/>
                        <a:gd name="connsiteX23" fmla="*/ 949366 w 1434488"/>
                        <a:gd name="connsiteY23" fmla="*/ 749300 h 2108582"/>
                        <a:gd name="connsiteX24" fmla="*/ 739816 w 1434488"/>
                        <a:gd name="connsiteY24" fmla="*/ 381000 h 2108582"/>
                        <a:gd name="connsiteX25" fmla="*/ 504866 w 1434488"/>
                        <a:gd name="connsiteY25" fmla="*/ 215900 h 2108582"/>
                        <a:gd name="connsiteX26" fmla="*/ 365167 w 1434488"/>
                        <a:gd name="connsiteY26" fmla="*/ 609600 h 2108582"/>
                        <a:gd name="connsiteX27" fmla="*/ 504867 w 1434488"/>
                        <a:gd name="connsiteY27" fmla="*/ 908050 h 2108582"/>
                        <a:gd name="connsiteX28" fmla="*/ 498516 w 1434488"/>
                        <a:gd name="connsiteY28" fmla="*/ 1111250 h 2108582"/>
                        <a:gd name="connsiteX29" fmla="*/ 384216 w 1434488"/>
                        <a:gd name="connsiteY29" fmla="*/ 1384300 h 2108582"/>
                        <a:gd name="connsiteX30" fmla="*/ 3216 w 1434488"/>
                        <a:gd name="connsiteY30" fmla="*/ 1397000 h 2108582"/>
                        <a:gd name="connsiteX31" fmla="*/ 269916 w 1434488"/>
                        <a:gd name="connsiteY31" fmla="*/ 1314450 h 2108582"/>
                        <a:gd name="connsiteX32" fmla="*/ 371516 w 1434488"/>
                        <a:gd name="connsiteY32" fmla="*/ 1123950 h 2108582"/>
                        <a:gd name="connsiteX33" fmla="*/ 396916 w 1434488"/>
                        <a:gd name="connsiteY33" fmla="*/ 911225 h 2108582"/>
                        <a:gd name="connsiteX0" fmla="*/ 396916 w 1434488"/>
                        <a:gd name="connsiteY0" fmla="*/ 911225 h 2108582"/>
                        <a:gd name="connsiteX1" fmla="*/ 257216 w 1434488"/>
                        <a:gd name="connsiteY1" fmla="*/ 330200 h 2108582"/>
                        <a:gd name="connsiteX2" fmla="*/ 838241 w 1434488"/>
                        <a:gd name="connsiteY2" fmla="*/ 0 h 2108582"/>
                        <a:gd name="connsiteX3" fmla="*/ 1155809 w 1434488"/>
                        <a:gd name="connsiteY3" fmla="*/ 891769 h 2108582"/>
                        <a:gd name="connsiteX4" fmla="*/ 1308210 w 1434488"/>
                        <a:gd name="connsiteY4" fmla="*/ 1057072 h 2108582"/>
                        <a:gd name="connsiteX5" fmla="*/ 1349416 w 1434488"/>
                        <a:gd name="connsiteY5" fmla="*/ 1511300 h 2108582"/>
                        <a:gd name="connsiteX6" fmla="*/ 1342930 w 1434488"/>
                        <a:gd name="connsiteY6" fmla="*/ 1916889 h 2108582"/>
                        <a:gd name="connsiteX7" fmla="*/ 1343133 w 1434488"/>
                        <a:gd name="connsiteY7" fmla="*/ 2107390 h 2108582"/>
                        <a:gd name="connsiteX8" fmla="*/ 1257004 w 1434488"/>
                        <a:gd name="connsiteY8" fmla="*/ 1985659 h 2108582"/>
                        <a:gd name="connsiteX9" fmla="*/ 1227821 w 1434488"/>
                        <a:gd name="connsiteY9" fmla="*/ 1735982 h 2108582"/>
                        <a:gd name="connsiteX10" fmla="*/ 1247276 w 1434488"/>
                        <a:gd name="connsiteY10" fmla="*/ 1515488 h 2108582"/>
                        <a:gd name="connsiteX11" fmla="*/ 1175940 w 1434488"/>
                        <a:gd name="connsiteY11" fmla="*/ 1226901 h 2108582"/>
                        <a:gd name="connsiteX12" fmla="*/ 1104604 w 1434488"/>
                        <a:gd name="connsiteY12" fmla="*/ 1243114 h 2108582"/>
                        <a:gd name="connsiteX13" fmla="*/ 1068936 w 1434488"/>
                        <a:gd name="connsiteY13" fmla="*/ 1356603 h 2108582"/>
                        <a:gd name="connsiteX14" fmla="*/ 1042996 w 1434488"/>
                        <a:gd name="connsiteY14" fmla="*/ 1265812 h 2108582"/>
                        <a:gd name="connsiteX15" fmla="*/ 1108116 w 1434488"/>
                        <a:gd name="connsiteY15" fmla="*/ 1149350 h 2108582"/>
                        <a:gd name="connsiteX16" fmla="*/ 933964 w 1434488"/>
                        <a:gd name="connsiteY16" fmla="*/ 1076663 h 2108582"/>
                        <a:gd name="connsiteX17" fmla="*/ 962066 w 1434488"/>
                        <a:gd name="connsiteY17" fmla="*/ 1308100 h 2108582"/>
                        <a:gd name="connsiteX18" fmla="*/ 797372 w 1434488"/>
                        <a:gd name="connsiteY18" fmla="*/ 1590743 h 2108582"/>
                        <a:gd name="connsiteX19" fmla="*/ 784266 w 1434488"/>
                        <a:gd name="connsiteY19" fmla="*/ 1733550 h 2108582"/>
                        <a:gd name="connsiteX20" fmla="*/ 689016 w 1434488"/>
                        <a:gd name="connsiteY20" fmla="*/ 1574800 h 2108582"/>
                        <a:gd name="connsiteX21" fmla="*/ 841416 w 1434488"/>
                        <a:gd name="connsiteY21" fmla="*/ 1200150 h 2108582"/>
                        <a:gd name="connsiteX22" fmla="*/ 739816 w 1434488"/>
                        <a:gd name="connsiteY22" fmla="*/ 971550 h 2108582"/>
                        <a:gd name="connsiteX23" fmla="*/ 949366 w 1434488"/>
                        <a:gd name="connsiteY23" fmla="*/ 749300 h 2108582"/>
                        <a:gd name="connsiteX24" fmla="*/ 739816 w 1434488"/>
                        <a:gd name="connsiteY24" fmla="*/ 381000 h 2108582"/>
                        <a:gd name="connsiteX25" fmla="*/ 504866 w 1434488"/>
                        <a:gd name="connsiteY25" fmla="*/ 215900 h 2108582"/>
                        <a:gd name="connsiteX26" fmla="*/ 365167 w 1434488"/>
                        <a:gd name="connsiteY26" fmla="*/ 609600 h 2108582"/>
                        <a:gd name="connsiteX27" fmla="*/ 504867 w 1434488"/>
                        <a:gd name="connsiteY27" fmla="*/ 908050 h 2108582"/>
                        <a:gd name="connsiteX28" fmla="*/ 498516 w 1434488"/>
                        <a:gd name="connsiteY28" fmla="*/ 1111250 h 2108582"/>
                        <a:gd name="connsiteX29" fmla="*/ 384216 w 1434488"/>
                        <a:gd name="connsiteY29" fmla="*/ 1384300 h 2108582"/>
                        <a:gd name="connsiteX30" fmla="*/ 3216 w 1434488"/>
                        <a:gd name="connsiteY30" fmla="*/ 1397000 h 2108582"/>
                        <a:gd name="connsiteX31" fmla="*/ 269916 w 1434488"/>
                        <a:gd name="connsiteY31" fmla="*/ 1314450 h 2108582"/>
                        <a:gd name="connsiteX32" fmla="*/ 371516 w 1434488"/>
                        <a:gd name="connsiteY32" fmla="*/ 1123950 h 2108582"/>
                        <a:gd name="connsiteX33" fmla="*/ 396916 w 1434488"/>
                        <a:gd name="connsiteY33" fmla="*/ 911225 h 2108582"/>
                        <a:gd name="connsiteX0" fmla="*/ 396916 w 1434488"/>
                        <a:gd name="connsiteY0" fmla="*/ 911225 h 2108582"/>
                        <a:gd name="connsiteX1" fmla="*/ 257216 w 1434488"/>
                        <a:gd name="connsiteY1" fmla="*/ 330200 h 2108582"/>
                        <a:gd name="connsiteX2" fmla="*/ 838241 w 1434488"/>
                        <a:gd name="connsiteY2" fmla="*/ 0 h 2108582"/>
                        <a:gd name="connsiteX3" fmla="*/ 1155809 w 1434488"/>
                        <a:gd name="connsiteY3" fmla="*/ 891769 h 2108582"/>
                        <a:gd name="connsiteX4" fmla="*/ 1308210 w 1434488"/>
                        <a:gd name="connsiteY4" fmla="*/ 1057072 h 2108582"/>
                        <a:gd name="connsiteX5" fmla="*/ 1349416 w 1434488"/>
                        <a:gd name="connsiteY5" fmla="*/ 1511300 h 2108582"/>
                        <a:gd name="connsiteX6" fmla="*/ 1342930 w 1434488"/>
                        <a:gd name="connsiteY6" fmla="*/ 1916889 h 2108582"/>
                        <a:gd name="connsiteX7" fmla="*/ 1343133 w 1434488"/>
                        <a:gd name="connsiteY7" fmla="*/ 2107390 h 2108582"/>
                        <a:gd name="connsiteX8" fmla="*/ 1257004 w 1434488"/>
                        <a:gd name="connsiteY8" fmla="*/ 1985659 h 2108582"/>
                        <a:gd name="connsiteX9" fmla="*/ 1227821 w 1434488"/>
                        <a:gd name="connsiteY9" fmla="*/ 1735982 h 2108582"/>
                        <a:gd name="connsiteX10" fmla="*/ 1247276 w 1434488"/>
                        <a:gd name="connsiteY10" fmla="*/ 1515488 h 2108582"/>
                        <a:gd name="connsiteX11" fmla="*/ 1175940 w 1434488"/>
                        <a:gd name="connsiteY11" fmla="*/ 1226901 h 2108582"/>
                        <a:gd name="connsiteX12" fmla="*/ 1104604 w 1434488"/>
                        <a:gd name="connsiteY12" fmla="*/ 1243114 h 2108582"/>
                        <a:gd name="connsiteX13" fmla="*/ 1107847 w 1434488"/>
                        <a:gd name="connsiteY13" fmla="*/ 1337148 h 2108582"/>
                        <a:gd name="connsiteX14" fmla="*/ 1068936 w 1434488"/>
                        <a:gd name="connsiteY14" fmla="*/ 1356603 h 2108582"/>
                        <a:gd name="connsiteX15" fmla="*/ 1042996 w 1434488"/>
                        <a:gd name="connsiteY15" fmla="*/ 1265812 h 2108582"/>
                        <a:gd name="connsiteX16" fmla="*/ 1108116 w 1434488"/>
                        <a:gd name="connsiteY16" fmla="*/ 1149350 h 2108582"/>
                        <a:gd name="connsiteX17" fmla="*/ 933964 w 1434488"/>
                        <a:gd name="connsiteY17" fmla="*/ 1076663 h 2108582"/>
                        <a:gd name="connsiteX18" fmla="*/ 962066 w 1434488"/>
                        <a:gd name="connsiteY18" fmla="*/ 1308100 h 2108582"/>
                        <a:gd name="connsiteX19" fmla="*/ 797372 w 1434488"/>
                        <a:gd name="connsiteY19" fmla="*/ 1590743 h 2108582"/>
                        <a:gd name="connsiteX20" fmla="*/ 784266 w 1434488"/>
                        <a:gd name="connsiteY20" fmla="*/ 1733550 h 2108582"/>
                        <a:gd name="connsiteX21" fmla="*/ 689016 w 1434488"/>
                        <a:gd name="connsiteY21" fmla="*/ 1574800 h 2108582"/>
                        <a:gd name="connsiteX22" fmla="*/ 841416 w 1434488"/>
                        <a:gd name="connsiteY22" fmla="*/ 1200150 h 2108582"/>
                        <a:gd name="connsiteX23" fmla="*/ 739816 w 1434488"/>
                        <a:gd name="connsiteY23" fmla="*/ 971550 h 2108582"/>
                        <a:gd name="connsiteX24" fmla="*/ 949366 w 1434488"/>
                        <a:gd name="connsiteY24" fmla="*/ 749300 h 2108582"/>
                        <a:gd name="connsiteX25" fmla="*/ 739816 w 1434488"/>
                        <a:gd name="connsiteY25" fmla="*/ 381000 h 2108582"/>
                        <a:gd name="connsiteX26" fmla="*/ 504866 w 1434488"/>
                        <a:gd name="connsiteY26" fmla="*/ 215900 h 2108582"/>
                        <a:gd name="connsiteX27" fmla="*/ 365167 w 1434488"/>
                        <a:gd name="connsiteY27" fmla="*/ 609600 h 2108582"/>
                        <a:gd name="connsiteX28" fmla="*/ 504867 w 1434488"/>
                        <a:gd name="connsiteY28" fmla="*/ 908050 h 2108582"/>
                        <a:gd name="connsiteX29" fmla="*/ 498516 w 1434488"/>
                        <a:gd name="connsiteY29" fmla="*/ 1111250 h 2108582"/>
                        <a:gd name="connsiteX30" fmla="*/ 384216 w 1434488"/>
                        <a:gd name="connsiteY30" fmla="*/ 1384300 h 2108582"/>
                        <a:gd name="connsiteX31" fmla="*/ 3216 w 1434488"/>
                        <a:gd name="connsiteY31" fmla="*/ 1397000 h 2108582"/>
                        <a:gd name="connsiteX32" fmla="*/ 269916 w 1434488"/>
                        <a:gd name="connsiteY32" fmla="*/ 1314450 h 2108582"/>
                        <a:gd name="connsiteX33" fmla="*/ 371516 w 1434488"/>
                        <a:gd name="connsiteY33" fmla="*/ 1123950 h 2108582"/>
                        <a:gd name="connsiteX34" fmla="*/ 396916 w 1434488"/>
                        <a:gd name="connsiteY34" fmla="*/ 911225 h 2108582"/>
                        <a:gd name="connsiteX0" fmla="*/ 396916 w 1434488"/>
                        <a:gd name="connsiteY0" fmla="*/ 911225 h 2108582"/>
                        <a:gd name="connsiteX1" fmla="*/ 257216 w 1434488"/>
                        <a:gd name="connsiteY1" fmla="*/ 330200 h 2108582"/>
                        <a:gd name="connsiteX2" fmla="*/ 838241 w 1434488"/>
                        <a:gd name="connsiteY2" fmla="*/ 0 h 2108582"/>
                        <a:gd name="connsiteX3" fmla="*/ 1155809 w 1434488"/>
                        <a:gd name="connsiteY3" fmla="*/ 891769 h 2108582"/>
                        <a:gd name="connsiteX4" fmla="*/ 1308210 w 1434488"/>
                        <a:gd name="connsiteY4" fmla="*/ 1057072 h 2108582"/>
                        <a:gd name="connsiteX5" fmla="*/ 1349416 w 1434488"/>
                        <a:gd name="connsiteY5" fmla="*/ 1511300 h 2108582"/>
                        <a:gd name="connsiteX6" fmla="*/ 1342930 w 1434488"/>
                        <a:gd name="connsiteY6" fmla="*/ 1916889 h 2108582"/>
                        <a:gd name="connsiteX7" fmla="*/ 1343133 w 1434488"/>
                        <a:gd name="connsiteY7" fmla="*/ 2107390 h 2108582"/>
                        <a:gd name="connsiteX8" fmla="*/ 1257004 w 1434488"/>
                        <a:gd name="connsiteY8" fmla="*/ 1985659 h 2108582"/>
                        <a:gd name="connsiteX9" fmla="*/ 1227821 w 1434488"/>
                        <a:gd name="connsiteY9" fmla="*/ 1735982 h 2108582"/>
                        <a:gd name="connsiteX10" fmla="*/ 1247276 w 1434488"/>
                        <a:gd name="connsiteY10" fmla="*/ 1515488 h 2108582"/>
                        <a:gd name="connsiteX11" fmla="*/ 1175940 w 1434488"/>
                        <a:gd name="connsiteY11" fmla="*/ 1226901 h 2108582"/>
                        <a:gd name="connsiteX12" fmla="*/ 1104604 w 1434488"/>
                        <a:gd name="connsiteY12" fmla="*/ 1243114 h 2108582"/>
                        <a:gd name="connsiteX13" fmla="*/ 1078664 w 1434488"/>
                        <a:gd name="connsiteY13" fmla="*/ 1285267 h 2108582"/>
                        <a:gd name="connsiteX14" fmla="*/ 1107847 w 1434488"/>
                        <a:gd name="connsiteY14" fmla="*/ 1337148 h 2108582"/>
                        <a:gd name="connsiteX15" fmla="*/ 1068936 w 1434488"/>
                        <a:gd name="connsiteY15" fmla="*/ 1356603 h 2108582"/>
                        <a:gd name="connsiteX16" fmla="*/ 1042996 w 1434488"/>
                        <a:gd name="connsiteY16" fmla="*/ 1265812 h 2108582"/>
                        <a:gd name="connsiteX17" fmla="*/ 1108116 w 1434488"/>
                        <a:gd name="connsiteY17" fmla="*/ 1149350 h 2108582"/>
                        <a:gd name="connsiteX18" fmla="*/ 933964 w 1434488"/>
                        <a:gd name="connsiteY18" fmla="*/ 1076663 h 2108582"/>
                        <a:gd name="connsiteX19" fmla="*/ 962066 w 1434488"/>
                        <a:gd name="connsiteY19" fmla="*/ 1308100 h 2108582"/>
                        <a:gd name="connsiteX20" fmla="*/ 797372 w 1434488"/>
                        <a:gd name="connsiteY20" fmla="*/ 1590743 h 2108582"/>
                        <a:gd name="connsiteX21" fmla="*/ 784266 w 1434488"/>
                        <a:gd name="connsiteY21" fmla="*/ 1733550 h 2108582"/>
                        <a:gd name="connsiteX22" fmla="*/ 689016 w 1434488"/>
                        <a:gd name="connsiteY22" fmla="*/ 1574800 h 2108582"/>
                        <a:gd name="connsiteX23" fmla="*/ 841416 w 1434488"/>
                        <a:gd name="connsiteY23" fmla="*/ 1200150 h 2108582"/>
                        <a:gd name="connsiteX24" fmla="*/ 739816 w 1434488"/>
                        <a:gd name="connsiteY24" fmla="*/ 971550 h 2108582"/>
                        <a:gd name="connsiteX25" fmla="*/ 949366 w 1434488"/>
                        <a:gd name="connsiteY25" fmla="*/ 749300 h 2108582"/>
                        <a:gd name="connsiteX26" fmla="*/ 739816 w 1434488"/>
                        <a:gd name="connsiteY26" fmla="*/ 381000 h 2108582"/>
                        <a:gd name="connsiteX27" fmla="*/ 504866 w 1434488"/>
                        <a:gd name="connsiteY27" fmla="*/ 215900 h 2108582"/>
                        <a:gd name="connsiteX28" fmla="*/ 365167 w 1434488"/>
                        <a:gd name="connsiteY28" fmla="*/ 609600 h 2108582"/>
                        <a:gd name="connsiteX29" fmla="*/ 504867 w 1434488"/>
                        <a:gd name="connsiteY29" fmla="*/ 908050 h 2108582"/>
                        <a:gd name="connsiteX30" fmla="*/ 498516 w 1434488"/>
                        <a:gd name="connsiteY30" fmla="*/ 1111250 h 2108582"/>
                        <a:gd name="connsiteX31" fmla="*/ 384216 w 1434488"/>
                        <a:gd name="connsiteY31" fmla="*/ 1384300 h 2108582"/>
                        <a:gd name="connsiteX32" fmla="*/ 3216 w 1434488"/>
                        <a:gd name="connsiteY32" fmla="*/ 1397000 h 2108582"/>
                        <a:gd name="connsiteX33" fmla="*/ 269916 w 1434488"/>
                        <a:gd name="connsiteY33" fmla="*/ 1314450 h 2108582"/>
                        <a:gd name="connsiteX34" fmla="*/ 371516 w 1434488"/>
                        <a:gd name="connsiteY34" fmla="*/ 1123950 h 2108582"/>
                        <a:gd name="connsiteX35" fmla="*/ 396916 w 1434488"/>
                        <a:gd name="connsiteY35" fmla="*/ 911225 h 2108582"/>
                        <a:gd name="connsiteX0" fmla="*/ 396916 w 1434488"/>
                        <a:gd name="connsiteY0" fmla="*/ 911225 h 2108582"/>
                        <a:gd name="connsiteX1" fmla="*/ 257216 w 1434488"/>
                        <a:gd name="connsiteY1" fmla="*/ 330200 h 2108582"/>
                        <a:gd name="connsiteX2" fmla="*/ 838241 w 1434488"/>
                        <a:gd name="connsiteY2" fmla="*/ 0 h 2108582"/>
                        <a:gd name="connsiteX3" fmla="*/ 1155809 w 1434488"/>
                        <a:gd name="connsiteY3" fmla="*/ 891769 h 2108582"/>
                        <a:gd name="connsiteX4" fmla="*/ 1308210 w 1434488"/>
                        <a:gd name="connsiteY4" fmla="*/ 1057072 h 2108582"/>
                        <a:gd name="connsiteX5" fmla="*/ 1349416 w 1434488"/>
                        <a:gd name="connsiteY5" fmla="*/ 1511300 h 2108582"/>
                        <a:gd name="connsiteX6" fmla="*/ 1342930 w 1434488"/>
                        <a:gd name="connsiteY6" fmla="*/ 1916889 h 2108582"/>
                        <a:gd name="connsiteX7" fmla="*/ 1343133 w 1434488"/>
                        <a:gd name="connsiteY7" fmla="*/ 2107390 h 2108582"/>
                        <a:gd name="connsiteX8" fmla="*/ 1257004 w 1434488"/>
                        <a:gd name="connsiteY8" fmla="*/ 1985659 h 2108582"/>
                        <a:gd name="connsiteX9" fmla="*/ 1227821 w 1434488"/>
                        <a:gd name="connsiteY9" fmla="*/ 1735982 h 2108582"/>
                        <a:gd name="connsiteX10" fmla="*/ 1247276 w 1434488"/>
                        <a:gd name="connsiteY10" fmla="*/ 1515488 h 2108582"/>
                        <a:gd name="connsiteX11" fmla="*/ 1175940 w 1434488"/>
                        <a:gd name="connsiteY11" fmla="*/ 1226901 h 2108582"/>
                        <a:gd name="connsiteX12" fmla="*/ 1104604 w 1434488"/>
                        <a:gd name="connsiteY12" fmla="*/ 1243114 h 2108582"/>
                        <a:gd name="connsiteX13" fmla="*/ 1078664 w 1434488"/>
                        <a:gd name="connsiteY13" fmla="*/ 1285267 h 2108582"/>
                        <a:gd name="connsiteX14" fmla="*/ 1107847 w 1434488"/>
                        <a:gd name="connsiteY14" fmla="*/ 1337148 h 2108582"/>
                        <a:gd name="connsiteX15" fmla="*/ 1068936 w 1434488"/>
                        <a:gd name="connsiteY15" fmla="*/ 1356603 h 2108582"/>
                        <a:gd name="connsiteX16" fmla="*/ 1042996 w 1434488"/>
                        <a:gd name="connsiteY16" fmla="*/ 1265812 h 2108582"/>
                        <a:gd name="connsiteX17" fmla="*/ 1108116 w 1434488"/>
                        <a:gd name="connsiteY17" fmla="*/ 1149350 h 2108582"/>
                        <a:gd name="connsiteX18" fmla="*/ 933964 w 1434488"/>
                        <a:gd name="connsiteY18" fmla="*/ 1076663 h 2108582"/>
                        <a:gd name="connsiteX19" fmla="*/ 962066 w 1434488"/>
                        <a:gd name="connsiteY19" fmla="*/ 1308100 h 2108582"/>
                        <a:gd name="connsiteX20" fmla="*/ 797372 w 1434488"/>
                        <a:gd name="connsiteY20" fmla="*/ 1590743 h 2108582"/>
                        <a:gd name="connsiteX21" fmla="*/ 784266 w 1434488"/>
                        <a:gd name="connsiteY21" fmla="*/ 1733550 h 2108582"/>
                        <a:gd name="connsiteX22" fmla="*/ 689016 w 1434488"/>
                        <a:gd name="connsiteY22" fmla="*/ 1574800 h 2108582"/>
                        <a:gd name="connsiteX23" fmla="*/ 841416 w 1434488"/>
                        <a:gd name="connsiteY23" fmla="*/ 1200150 h 2108582"/>
                        <a:gd name="connsiteX24" fmla="*/ 739816 w 1434488"/>
                        <a:gd name="connsiteY24" fmla="*/ 971550 h 2108582"/>
                        <a:gd name="connsiteX25" fmla="*/ 949366 w 1434488"/>
                        <a:gd name="connsiteY25" fmla="*/ 749300 h 2108582"/>
                        <a:gd name="connsiteX26" fmla="*/ 739816 w 1434488"/>
                        <a:gd name="connsiteY26" fmla="*/ 381000 h 2108582"/>
                        <a:gd name="connsiteX27" fmla="*/ 504866 w 1434488"/>
                        <a:gd name="connsiteY27" fmla="*/ 215900 h 2108582"/>
                        <a:gd name="connsiteX28" fmla="*/ 365167 w 1434488"/>
                        <a:gd name="connsiteY28" fmla="*/ 609600 h 2108582"/>
                        <a:gd name="connsiteX29" fmla="*/ 504867 w 1434488"/>
                        <a:gd name="connsiteY29" fmla="*/ 908050 h 2108582"/>
                        <a:gd name="connsiteX30" fmla="*/ 498516 w 1434488"/>
                        <a:gd name="connsiteY30" fmla="*/ 1111250 h 2108582"/>
                        <a:gd name="connsiteX31" fmla="*/ 384216 w 1434488"/>
                        <a:gd name="connsiteY31" fmla="*/ 1384300 h 2108582"/>
                        <a:gd name="connsiteX32" fmla="*/ 3216 w 1434488"/>
                        <a:gd name="connsiteY32" fmla="*/ 1397000 h 2108582"/>
                        <a:gd name="connsiteX33" fmla="*/ 269916 w 1434488"/>
                        <a:gd name="connsiteY33" fmla="*/ 1314450 h 2108582"/>
                        <a:gd name="connsiteX34" fmla="*/ 371516 w 1434488"/>
                        <a:gd name="connsiteY34" fmla="*/ 1123950 h 2108582"/>
                        <a:gd name="connsiteX35" fmla="*/ 396916 w 1434488"/>
                        <a:gd name="connsiteY35" fmla="*/ 911225 h 2108582"/>
                        <a:gd name="connsiteX0" fmla="*/ 396916 w 1434488"/>
                        <a:gd name="connsiteY0" fmla="*/ 911225 h 2108582"/>
                        <a:gd name="connsiteX1" fmla="*/ 257216 w 1434488"/>
                        <a:gd name="connsiteY1" fmla="*/ 330200 h 2108582"/>
                        <a:gd name="connsiteX2" fmla="*/ 838241 w 1434488"/>
                        <a:gd name="connsiteY2" fmla="*/ 0 h 2108582"/>
                        <a:gd name="connsiteX3" fmla="*/ 1155809 w 1434488"/>
                        <a:gd name="connsiteY3" fmla="*/ 891769 h 2108582"/>
                        <a:gd name="connsiteX4" fmla="*/ 1308210 w 1434488"/>
                        <a:gd name="connsiteY4" fmla="*/ 1057072 h 2108582"/>
                        <a:gd name="connsiteX5" fmla="*/ 1349416 w 1434488"/>
                        <a:gd name="connsiteY5" fmla="*/ 1511300 h 2108582"/>
                        <a:gd name="connsiteX6" fmla="*/ 1342930 w 1434488"/>
                        <a:gd name="connsiteY6" fmla="*/ 1916889 h 2108582"/>
                        <a:gd name="connsiteX7" fmla="*/ 1343133 w 1434488"/>
                        <a:gd name="connsiteY7" fmla="*/ 2107390 h 2108582"/>
                        <a:gd name="connsiteX8" fmla="*/ 1257004 w 1434488"/>
                        <a:gd name="connsiteY8" fmla="*/ 1985659 h 2108582"/>
                        <a:gd name="connsiteX9" fmla="*/ 1227821 w 1434488"/>
                        <a:gd name="connsiteY9" fmla="*/ 1735982 h 2108582"/>
                        <a:gd name="connsiteX10" fmla="*/ 1247276 w 1434488"/>
                        <a:gd name="connsiteY10" fmla="*/ 1515488 h 2108582"/>
                        <a:gd name="connsiteX11" fmla="*/ 1175940 w 1434488"/>
                        <a:gd name="connsiteY11" fmla="*/ 1226901 h 2108582"/>
                        <a:gd name="connsiteX12" fmla="*/ 1104604 w 1434488"/>
                        <a:gd name="connsiteY12" fmla="*/ 1243114 h 2108582"/>
                        <a:gd name="connsiteX13" fmla="*/ 1078664 w 1434488"/>
                        <a:gd name="connsiteY13" fmla="*/ 1285267 h 2108582"/>
                        <a:gd name="connsiteX14" fmla="*/ 1107847 w 1434488"/>
                        <a:gd name="connsiteY14" fmla="*/ 1337148 h 2108582"/>
                        <a:gd name="connsiteX15" fmla="*/ 1068936 w 1434488"/>
                        <a:gd name="connsiteY15" fmla="*/ 1356603 h 2108582"/>
                        <a:gd name="connsiteX16" fmla="*/ 1042996 w 1434488"/>
                        <a:gd name="connsiteY16" fmla="*/ 1265812 h 2108582"/>
                        <a:gd name="connsiteX17" fmla="*/ 1108116 w 1434488"/>
                        <a:gd name="connsiteY17" fmla="*/ 1149350 h 2108582"/>
                        <a:gd name="connsiteX18" fmla="*/ 933964 w 1434488"/>
                        <a:gd name="connsiteY18" fmla="*/ 1076663 h 2108582"/>
                        <a:gd name="connsiteX19" fmla="*/ 962066 w 1434488"/>
                        <a:gd name="connsiteY19" fmla="*/ 1308100 h 2108582"/>
                        <a:gd name="connsiteX20" fmla="*/ 797372 w 1434488"/>
                        <a:gd name="connsiteY20" fmla="*/ 1590743 h 2108582"/>
                        <a:gd name="connsiteX21" fmla="*/ 784266 w 1434488"/>
                        <a:gd name="connsiteY21" fmla="*/ 1733550 h 2108582"/>
                        <a:gd name="connsiteX22" fmla="*/ 689016 w 1434488"/>
                        <a:gd name="connsiteY22" fmla="*/ 1574800 h 2108582"/>
                        <a:gd name="connsiteX23" fmla="*/ 841416 w 1434488"/>
                        <a:gd name="connsiteY23" fmla="*/ 1200150 h 2108582"/>
                        <a:gd name="connsiteX24" fmla="*/ 739816 w 1434488"/>
                        <a:gd name="connsiteY24" fmla="*/ 971550 h 2108582"/>
                        <a:gd name="connsiteX25" fmla="*/ 949366 w 1434488"/>
                        <a:gd name="connsiteY25" fmla="*/ 749300 h 2108582"/>
                        <a:gd name="connsiteX26" fmla="*/ 739816 w 1434488"/>
                        <a:gd name="connsiteY26" fmla="*/ 381000 h 2108582"/>
                        <a:gd name="connsiteX27" fmla="*/ 504866 w 1434488"/>
                        <a:gd name="connsiteY27" fmla="*/ 228870 h 2108582"/>
                        <a:gd name="connsiteX28" fmla="*/ 365167 w 1434488"/>
                        <a:gd name="connsiteY28" fmla="*/ 609600 h 2108582"/>
                        <a:gd name="connsiteX29" fmla="*/ 504867 w 1434488"/>
                        <a:gd name="connsiteY29" fmla="*/ 908050 h 2108582"/>
                        <a:gd name="connsiteX30" fmla="*/ 498516 w 1434488"/>
                        <a:gd name="connsiteY30" fmla="*/ 1111250 h 2108582"/>
                        <a:gd name="connsiteX31" fmla="*/ 384216 w 1434488"/>
                        <a:gd name="connsiteY31" fmla="*/ 1384300 h 2108582"/>
                        <a:gd name="connsiteX32" fmla="*/ 3216 w 1434488"/>
                        <a:gd name="connsiteY32" fmla="*/ 1397000 h 2108582"/>
                        <a:gd name="connsiteX33" fmla="*/ 269916 w 1434488"/>
                        <a:gd name="connsiteY33" fmla="*/ 1314450 h 2108582"/>
                        <a:gd name="connsiteX34" fmla="*/ 371516 w 1434488"/>
                        <a:gd name="connsiteY34" fmla="*/ 1123950 h 2108582"/>
                        <a:gd name="connsiteX35" fmla="*/ 396916 w 1434488"/>
                        <a:gd name="connsiteY35" fmla="*/ 911225 h 2108582"/>
                        <a:gd name="connsiteX0" fmla="*/ 396916 w 1434488"/>
                        <a:gd name="connsiteY0" fmla="*/ 911225 h 2108582"/>
                        <a:gd name="connsiteX1" fmla="*/ 257216 w 1434488"/>
                        <a:gd name="connsiteY1" fmla="*/ 330200 h 2108582"/>
                        <a:gd name="connsiteX2" fmla="*/ 838241 w 1434488"/>
                        <a:gd name="connsiteY2" fmla="*/ 0 h 2108582"/>
                        <a:gd name="connsiteX3" fmla="*/ 1155809 w 1434488"/>
                        <a:gd name="connsiteY3" fmla="*/ 891769 h 2108582"/>
                        <a:gd name="connsiteX4" fmla="*/ 1308210 w 1434488"/>
                        <a:gd name="connsiteY4" fmla="*/ 1057072 h 2108582"/>
                        <a:gd name="connsiteX5" fmla="*/ 1349416 w 1434488"/>
                        <a:gd name="connsiteY5" fmla="*/ 1511300 h 2108582"/>
                        <a:gd name="connsiteX6" fmla="*/ 1342930 w 1434488"/>
                        <a:gd name="connsiteY6" fmla="*/ 1916889 h 2108582"/>
                        <a:gd name="connsiteX7" fmla="*/ 1343133 w 1434488"/>
                        <a:gd name="connsiteY7" fmla="*/ 2107390 h 2108582"/>
                        <a:gd name="connsiteX8" fmla="*/ 1257004 w 1434488"/>
                        <a:gd name="connsiteY8" fmla="*/ 1985659 h 2108582"/>
                        <a:gd name="connsiteX9" fmla="*/ 1227821 w 1434488"/>
                        <a:gd name="connsiteY9" fmla="*/ 1735982 h 2108582"/>
                        <a:gd name="connsiteX10" fmla="*/ 1247276 w 1434488"/>
                        <a:gd name="connsiteY10" fmla="*/ 1515488 h 2108582"/>
                        <a:gd name="connsiteX11" fmla="*/ 1175940 w 1434488"/>
                        <a:gd name="connsiteY11" fmla="*/ 1226901 h 2108582"/>
                        <a:gd name="connsiteX12" fmla="*/ 1104604 w 1434488"/>
                        <a:gd name="connsiteY12" fmla="*/ 1243114 h 2108582"/>
                        <a:gd name="connsiteX13" fmla="*/ 1078664 w 1434488"/>
                        <a:gd name="connsiteY13" fmla="*/ 1285267 h 2108582"/>
                        <a:gd name="connsiteX14" fmla="*/ 1107847 w 1434488"/>
                        <a:gd name="connsiteY14" fmla="*/ 1337148 h 2108582"/>
                        <a:gd name="connsiteX15" fmla="*/ 1068936 w 1434488"/>
                        <a:gd name="connsiteY15" fmla="*/ 1356603 h 2108582"/>
                        <a:gd name="connsiteX16" fmla="*/ 1042996 w 1434488"/>
                        <a:gd name="connsiteY16" fmla="*/ 1265812 h 2108582"/>
                        <a:gd name="connsiteX17" fmla="*/ 1108116 w 1434488"/>
                        <a:gd name="connsiteY17" fmla="*/ 1149350 h 2108582"/>
                        <a:gd name="connsiteX18" fmla="*/ 933964 w 1434488"/>
                        <a:gd name="connsiteY18" fmla="*/ 1076663 h 2108582"/>
                        <a:gd name="connsiteX19" fmla="*/ 962066 w 1434488"/>
                        <a:gd name="connsiteY19" fmla="*/ 1308100 h 2108582"/>
                        <a:gd name="connsiteX20" fmla="*/ 797372 w 1434488"/>
                        <a:gd name="connsiteY20" fmla="*/ 1590743 h 2108582"/>
                        <a:gd name="connsiteX21" fmla="*/ 784266 w 1434488"/>
                        <a:gd name="connsiteY21" fmla="*/ 1733550 h 2108582"/>
                        <a:gd name="connsiteX22" fmla="*/ 689016 w 1434488"/>
                        <a:gd name="connsiteY22" fmla="*/ 1574800 h 2108582"/>
                        <a:gd name="connsiteX23" fmla="*/ 841416 w 1434488"/>
                        <a:gd name="connsiteY23" fmla="*/ 1200150 h 2108582"/>
                        <a:gd name="connsiteX24" fmla="*/ 739816 w 1434488"/>
                        <a:gd name="connsiteY24" fmla="*/ 971550 h 2108582"/>
                        <a:gd name="connsiteX25" fmla="*/ 949366 w 1434488"/>
                        <a:gd name="connsiteY25" fmla="*/ 749300 h 2108582"/>
                        <a:gd name="connsiteX26" fmla="*/ 739816 w 1434488"/>
                        <a:gd name="connsiteY26" fmla="*/ 381000 h 2108582"/>
                        <a:gd name="connsiteX27" fmla="*/ 504866 w 1434488"/>
                        <a:gd name="connsiteY27" fmla="*/ 228870 h 2108582"/>
                        <a:gd name="connsiteX28" fmla="*/ 365167 w 1434488"/>
                        <a:gd name="connsiteY28" fmla="*/ 609600 h 2108582"/>
                        <a:gd name="connsiteX29" fmla="*/ 504867 w 1434488"/>
                        <a:gd name="connsiteY29" fmla="*/ 908050 h 2108582"/>
                        <a:gd name="connsiteX30" fmla="*/ 498516 w 1434488"/>
                        <a:gd name="connsiteY30" fmla="*/ 1111250 h 2108582"/>
                        <a:gd name="connsiteX31" fmla="*/ 384216 w 1434488"/>
                        <a:gd name="connsiteY31" fmla="*/ 1384300 h 2108582"/>
                        <a:gd name="connsiteX32" fmla="*/ 3216 w 1434488"/>
                        <a:gd name="connsiteY32" fmla="*/ 1397000 h 2108582"/>
                        <a:gd name="connsiteX33" fmla="*/ 269916 w 1434488"/>
                        <a:gd name="connsiteY33" fmla="*/ 1314450 h 2108582"/>
                        <a:gd name="connsiteX34" fmla="*/ 371516 w 1434488"/>
                        <a:gd name="connsiteY34" fmla="*/ 1123950 h 2108582"/>
                        <a:gd name="connsiteX35" fmla="*/ 396916 w 1434488"/>
                        <a:gd name="connsiteY35" fmla="*/ 911225 h 2108582"/>
                        <a:gd name="connsiteX0" fmla="*/ 396916 w 1434488"/>
                        <a:gd name="connsiteY0" fmla="*/ 892814 h 2090171"/>
                        <a:gd name="connsiteX1" fmla="*/ 257216 w 1434488"/>
                        <a:gd name="connsiteY1" fmla="*/ 311789 h 2090171"/>
                        <a:gd name="connsiteX2" fmla="*/ 838241 w 1434488"/>
                        <a:gd name="connsiteY2" fmla="*/ 0 h 2090171"/>
                        <a:gd name="connsiteX3" fmla="*/ 1155809 w 1434488"/>
                        <a:gd name="connsiteY3" fmla="*/ 873358 h 2090171"/>
                        <a:gd name="connsiteX4" fmla="*/ 1308210 w 1434488"/>
                        <a:gd name="connsiteY4" fmla="*/ 1038661 h 2090171"/>
                        <a:gd name="connsiteX5" fmla="*/ 1349416 w 1434488"/>
                        <a:gd name="connsiteY5" fmla="*/ 1492889 h 2090171"/>
                        <a:gd name="connsiteX6" fmla="*/ 1342930 w 1434488"/>
                        <a:gd name="connsiteY6" fmla="*/ 1898478 h 2090171"/>
                        <a:gd name="connsiteX7" fmla="*/ 1343133 w 1434488"/>
                        <a:gd name="connsiteY7" fmla="*/ 2088979 h 2090171"/>
                        <a:gd name="connsiteX8" fmla="*/ 1257004 w 1434488"/>
                        <a:gd name="connsiteY8" fmla="*/ 1967248 h 2090171"/>
                        <a:gd name="connsiteX9" fmla="*/ 1227821 w 1434488"/>
                        <a:gd name="connsiteY9" fmla="*/ 1717571 h 2090171"/>
                        <a:gd name="connsiteX10" fmla="*/ 1247276 w 1434488"/>
                        <a:gd name="connsiteY10" fmla="*/ 1497077 h 2090171"/>
                        <a:gd name="connsiteX11" fmla="*/ 1175940 w 1434488"/>
                        <a:gd name="connsiteY11" fmla="*/ 1208490 h 2090171"/>
                        <a:gd name="connsiteX12" fmla="*/ 1104604 w 1434488"/>
                        <a:gd name="connsiteY12" fmla="*/ 1224703 h 2090171"/>
                        <a:gd name="connsiteX13" fmla="*/ 1078664 w 1434488"/>
                        <a:gd name="connsiteY13" fmla="*/ 1266856 h 2090171"/>
                        <a:gd name="connsiteX14" fmla="*/ 1107847 w 1434488"/>
                        <a:gd name="connsiteY14" fmla="*/ 1318737 h 2090171"/>
                        <a:gd name="connsiteX15" fmla="*/ 1068936 w 1434488"/>
                        <a:gd name="connsiteY15" fmla="*/ 1338192 h 2090171"/>
                        <a:gd name="connsiteX16" fmla="*/ 1042996 w 1434488"/>
                        <a:gd name="connsiteY16" fmla="*/ 1247401 h 2090171"/>
                        <a:gd name="connsiteX17" fmla="*/ 1108116 w 1434488"/>
                        <a:gd name="connsiteY17" fmla="*/ 1130939 h 2090171"/>
                        <a:gd name="connsiteX18" fmla="*/ 933964 w 1434488"/>
                        <a:gd name="connsiteY18" fmla="*/ 1058252 h 2090171"/>
                        <a:gd name="connsiteX19" fmla="*/ 962066 w 1434488"/>
                        <a:gd name="connsiteY19" fmla="*/ 1289689 h 2090171"/>
                        <a:gd name="connsiteX20" fmla="*/ 797372 w 1434488"/>
                        <a:gd name="connsiteY20" fmla="*/ 1572332 h 2090171"/>
                        <a:gd name="connsiteX21" fmla="*/ 784266 w 1434488"/>
                        <a:gd name="connsiteY21" fmla="*/ 1715139 h 2090171"/>
                        <a:gd name="connsiteX22" fmla="*/ 689016 w 1434488"/>
                        <a:gd name="connsiteY22" fmla="*/ 1556389 h 2090171"/>
                        <a:gd name="connsiteX23" fmla="*/ 841416 w 1434488"/>
                        <a:gd name="connsiteY23" fmla="*/ 1181739 h 2090171"/>
                        <a:gd name="connsiteX24" fmla="*/ 739816 w 1434488"/>
                        <a:gd name="connsiteY24" fmla="*/ 953139 h 2090171"/>
                        <a:gd name="connsiteX25" fmla="*/ 949366 w 1434488"/>
                        <a:gd name="connsiteY25" fmla="*/ 730889 h 2090171"/>
                        <a:gd name="connsiteX26" fmla="*/ 739816 w 1434488"/>
                        <a:gd name="connsiteY26" fmla="*/ 362589 h 2090171"/>
                        <a:gd name="connsiteX27" fmla="*/ 504866 w 1434488"/>
                        <a:gd name="connsiteY27" fmla="*/ 210459 h 2090171"/>
                        <a:gd name="connsiteX28" fmla="*/ 365167 w 1434488"/>
                        <a:gd name="connsiteY28" fmla="*/ 591189 h 2090171"/>
                        <a:gd name="connsiteX29" fmla="*/ 504867 w 1434488"/>
                        <a:gd name="connsiteY29" fmla="*/ 889639 h 2090171"/>
                        <a:gd name="connsiteX30" fmla="*/ 498516 w 1434488"/>
                        <a:gd name="connsiteY30" fmla="*/ 1092839 h 2090171"/>
                        <a:gd name="connsiteX31" fmla="*/ 384216 w 1434488"/>
                        <a:gd name="connsiteY31" fmla="*/ 1365889 h 2090171"/>
                        <a:gd name="connsiteX32" fmla="*/ 3216 w 1434488"/>
                        <a:gd name="connsiteY32" fmla="*/ 1378589 h 2090171"/>
                        <a:gd name="connsiteX33" fmla="*/ 269916 w 1434488"/>
                        <a:gd name="connsiteY33" fmla="*/ 1296039 h 2090171"/>
                        <a:gd name="connsiteX34" fmla="*/ 371516 w 1434488"/>
                        <a:gd name="connsiteY34" fmla="*/ 1105539 h 2090171"/>
                        <a:gd name="connsiteX35" fmla="*/ 396916 w 1434488"/>
                        <a:gd name="connsiteY35" fmla="*/ 892814 h 2090171"/>
                        <a:gd name="connsiteX0" fmla="*/ 396916 w 1434488"/>
                        <a:gd name="connsiteY0" fmla="*/ 893067 h 2090424"/>
                        <a:gd name="connsiteX1" fmla="*/ 257216 w 1434488"/>
                        <a:gd name="connsiteY1" fmla="*/ 312042 h 2090424"/>
                        <a:gd name="connsiteX2" fmla="*/ 838241 w 1434488"/>
                        <a:gd name="connsiteY2" fmla="*/ 253 h 2090424"/>
                        <a:gd name="connsiteX3" fmla="*/ 1155809 w 1434488"/>
                        <a:gd name="connsiteY3" fmla="*/ 873611 h 2090424"/>
                        <a:gd name="connsiteX4" fmla="*/ 1308210 w 1434488"/>
                        <a:gd name="connsiteY4" fmla="*/ 1038914 h 2090424"/>
                        <a:gd name="connsiteX5" fmla="*/ 1349416 w 1434488"/>
                        <a:gd name="connsiteY5" fmla="*/ 1493142 h 2090424"/>
                        <a:gd name="connsiteX6" fmla="*/ 1342930 w 1434488"/>
                        <a:gd name="connsiteY6" fmla="*/ 1898731 h 2090424"/>
                        <a:gd name="connsiteX7" fmla="*/ 1343133 w 1434488"/>
                        <a:gd name="connsiteY7" fmla="*/ 2089232 h 2090424"/>
                        <a:gd name="connsiteX8" fmla="*/ 1257004 w 1434488"/>
                        <a:gd name="connsiteY8" fmla="*/ 1967501 h 2090424"/>
                        <a:gd name="connsiteX9" fmla="*/ 1227821 w 1434488"/>
                        <a:gd name="connsiteY9" fmla="*/ 1717824 h 2090424"/>
                        <a:gd name="connsiteX10" fmla="*/ 1247276 w 1434488"/>
                        <a:gd name="connsiteY10" fmla="*/ 1497330 h 2090424"/>
                        <a:gd name="connsiteX11" fmla="*/ 1175940 w 1434488"/>
                        <a:gd name="connsiteY11" fmla="*/ 1208743 h 2090424"/>
                        <a:gd name="connsiteX12" fmla="*/ 1104604 w 1434488"/>
                        <a:gd name="connsiteY12" fmla="*/ 1224956 h 2090424"/>
                        <a:gd name="connsiteX13" fmla="*/ 1078664 w 1434488"/>
                        <a:gd name="connsiteY13" fmla="*/ 1267109 h 2090424"/>
                        <a:gd name="connsiteX14" fmla="*/ 1107847 w 1434488"/>
                        <a:gd name="connsiteY14" fmla="*/ 1318990 h 2090424"/>
                        <a:gd name="connsiteX15" fmla="*/ 1068936 w 1434488"/>
                        <a:gd name="connsiteY15" fmla="*/ 1338445 h 2090424"/>
                        <a:gd name="connsiteX16" fmla="*/ 1042996 w 1434488"/>
                        <a:gd name="connsiteY16" fmla="*/ 1247654 h 2090424"/>
                        <a:gd name="connsiteX17" fmla="*/ 1108116 w 1434488"/>
                        <a:gd name="connsiteY17" fmla="*/ 1131192 h 2090424"/>
                        <a:gd name="connsiteX18" fmla="*/ 933964 w 1434488"/>
                        <a:gd name="connsiteY18" fmla="*/ 1058505 h 2090424"/>
                        <a:gd name="connsiteX19" fmla="*/ 962066 w 1434488"/>
                        <a:gd name="connsiteY19" fmla="*/ 1289942 h 2090424"/>
                        <a:gd name="connsiteX20" fmla="*/ 797372 w 1434488"/>
                        <a:gd name="connsiteY20" fmla="*/ 1572585 h 2090424"/>
                        <a:gd name="connsiteX21" fmla="*/ 784266 w 1434488"/>
                        <a:gd name="connsiteY21" fmla="*/ 1715392 h 2090424"/>
                        <a:gd name="connsiteX22" fmla="*/ 689016 w 1434488"/>
                        <a:gd name="connsiteY22" fmla="*/ 1556642 h 2090424"/>
                        <a:gd name="connsiteX23" fmla="*/ 841416 w 1434488"/>
                        <a:gd name="connsiteY23" fmla="*/ 1181992 h 2090424"/>
                        <a:gd name="connsiteX24" fmla="*/ 739816 w 1434488"/>
                        <a:gd name="connsiteY24" fmla="*/ 953392 h 2090424"/>
                        <a:gd name="connsiteX25" fmla="*/ 949366 w 1434488"/>
                        <a:gd name="connsiteY25" fmla="*/ 731142 h 2090424"/>
                        <a:gd name="connsiteX26" fmla="*/ 739816 w 1434488"/>
                        <a:gd name="connsiteY26" fmla="*/ 362842 h 2090424"/>
                        <a:gd name="connsiteX27" fmla="*/ 504866 w 1434488"/>
                        <a:gd name="connsiteY27" fmla="*/ 210712 h 2090424"/>
                        <a:gd name="connsiteX28" fmla="*/ 365167 w 1434488"/>
                        <a:gd name="connsiteY28" fmla="*/ 591442 h 2090424"/>
                        <a:gd name="connsiteX29" fmla="*/ 504867 w 1434488"/>
                        <a:gd name="connsiteY29" fmla="*/ 889892 h 2090424"/>
                        <a:gd name="connsiteX30" fmla="*/ 498516 w 1434488"/>
                        <a:gd name="connsiteY30" fmla="*/ 1093092 h 2090424"/>
                        <a:gd name="connsiteX31" fmla="*/ 384216 w 1434488"/>
                        <a:gd name="connsiteY31" fmla="*/ 1366142 h 2090424"/>
                        <a:gd name="connsiteX32" fmla="*/ 3216 w 1434488"/>
                        <a:gd name="connsiteY32" fmla="*/ 1378842 h 2090424"/>
                        <a:gd name="connsiteX33" fmla="*/ 269916 w 1434488"/>
                        <a:gd name="connsiteY33" fmla="*/ 1296292 h 2090424"/>
                        <a:gd name="connsiteX34" fmla="*/ 371516 w 1434488"/>
                        <a:gd name="connsiteY34" fmla="*/ 1105792 h 2090424"/>
                        <a:gd name="connsiteX35" fmla="*/ 396916 w 1434488"/>
                        <a:gd name="connsiteY35" fmla="*/ 893067 h 2090424"/>
                        <a:gd name="connsiteX0" fmla="*/ 396916 w 1434488"/>
                        <a:gd name="connsiteY0" fmla="*/ 969297 h 2166654"/>
                        <a:gd name="connsiteX1" fmla="*/ 257216 w 1434488"/>
                        <a:gd name="connsiteY1" fmla="*/ 388272 h 2166654"/>
                        <a:gd name="connsiteX2" fmla="*/ 631910 w 1434488"/>
                        <a:gd name="connsiteY2" fmla="*/ 77633 h 2166654"/>
                        <a:gd name="connsiteX3" fmla="*/ 838241 w 1434488"/>
                        <a:gd name="connsiteY3" fmla="*/ 76483 h 2166654"/>
                        <a:gd name="connsiteX4" fmla="*/ 1155809 w 1434488"/>
                        <a:gd name="connsiteY4" fmla="*/ 949841 h 2166654"/>
                        <a:gd name="connsiteX5" fmla="*/ 1308210 w 1434488"/>
                        <a:gd name="connsiteY5" fmla="*/ 1115144 h 2166654"/>
                        <a:gd name="connsiteX6" fmla="*/ 1349416 w 1434488"/>
                        <a:gd name="connsiteY6" fmla="*/ 1569372 h 2166654"/>
                        <a:gd name="connsiteX7" fmla="*/ 1342930 w 1434488"/>
                        <a:gd name="connsiteY7" fmla="*/ 1974961 h 2166654"/>
                        <a:gd name="connsiteX8" fmla="*/ 1343133 w 1434488"/>
                        <a:gd name="connsiteY8" fmla="*/ 2165462 h 2166654"/>
                        <a:gd name="connsiteX9" fmla="*/ 1257004 w 1434488"/>
                        <a:gd name="connsiteY9" fmla="*/ 2043731 h 2166654"/>
                        <a:gd name="connsiteX10" fmla="*/ 1227821 w 1434488"/>
                        <a:gd name="connsiteY10" fmla="*/ 1794054 h 2166654"/>
                        <a:gd name="connsiteX11" fmla="*/ 1247276 w 1434488"/>
                        <a:gd name="connsiteY11" fmla="*/ 1573560 h 2166654"/>
                        <a:gd name="connsiteX12" fmla="*/ 1175940 w 1434488"/>
                        <a:gd name="connsiteY12" fmla="*/ 1284973 h 2166654"/>
                        <a:gd name="connsiteX13" fmla="*/ 1104604 w 1434488"/>
                        <a:gd name="connsiteY13" fmla="*/ 1301186 h 2166654"/>
                        <a:gd name="connsiteX14" fmla="*/ 1078664 w 1434488"/>
                        <a:gd name="connsiteY14" fmla="*/ 1343339 h 2166654"/>
                        <a:gd name="connsiteX15" fmla="*/ 1107847 w 1434488"/>
                        <a:gd name="connsiteY15" fmla="*/ 1395220 h 2166654"/>
                        <a:gd name="connsiteX16" fmla="*/ 1068936 w 1434488"/>
                        <a:gd name="connsiteY16" fmla="*/ 1414675 h 2166654"/>
                        <a:gd name="connsiteX17" fmla="*/ 1042996 w 1434488"/>
                        <a:gd name="connsiteY17" fmla="*/ 1323884 h 2166654"/>
                        <a:gd name="connsiteX18" fmla="*/ 1108116 w 1434488"/>
                        <a:gd name="connsiteY18" fmla="*/ 1207422 h 2166654"/>
                        <a:gd name="connsiteX19" fmla="*/ 933964 w 1434488"/>
                        <a:gd name="connsiteY19" fmla="*/ 1134735 h 2166654"/>
                        <a:gd name="connsiteX20" fmla="*/ 962066 w 1434488"/>
                        <a:gd name="connsiteY20" fmla="*/ 1366172 h 2166654"/>
                        <a:gd name="connsiteX21" fmla="*/ 797372 w 1434488"/>
                        <a:gd name="connsiteY21" fmla="*/ 1648815 h 2166654"/>
                        <a:gd name="connsiteX22" fmla="*/ 784266 w 1434488"/>
                        <a:gd name="connsiteY22" fmla="*/ 1791622 h 2166654"/>
                        <a:gd name="connsiteX23" fmla="*/ 689016 w 1434488"/>
                        <a:gd name="connsiteY23" fmla="*/ 1632872 h 2166654"/>
                        <a:gd name="connsiteX24" fmla="*/ 841416 w 1434488"/>
                        <a:gd name="connsiteY24" fmla="*/ 1258222 h 2166654"/>
                        <a:gd name="connsiteX25" fmla="*/ 739816 w 1434488"/>
                        <a:gd name="connsiteY25" fmla="*/ 1029622 h 2166654"/>
                        <a:gd name="connsiteX26" fmla="*/ 949366 w 1434488"/>
                        <a:gd name="connsiteY26" fmla="*/ 807372 h 2166654"/>
                        <a:gd name="connsiteX27" fmla="*/ 739816 w 1434488"/>
                        <a:gd name="connsiteY27" fmla="*/ 439072 h 2166654"/>
                        <a:gd name="connsiteX28" fmla="*/ 504866 w 1434488"/>
                        <a:gd name="connsiteY28" fmla="*/ 286942 h 2166654"/>
                        <a:gd name="connsiteX29" fmla="*/ 365167 w 1434488"/>
                        <a:gd name="connsiteY29" fmla="*/ 667672 h 2166654"/>
                        <a:gd name="connsiteX30" fmla="*/ 504867 w 1434488"/>
                        <a:gd name="connsiteY30" fmla="*/ 966122 h 2166654"/>
                        <a:gd name="connsiteX31" fmla="*/ 498516 w 1434488"/>
                        <a:gd name="connsiteY31" fmla="*/ 1169322 h 2166654"/>
                        <a:gd name="connsiteX32" fmla="*/ 384216 w 1434488"/>
                        <a:gd name="connsiteY32" fmla="*/ 1442372 h 2166654"/>
                        <a:gd name="connsiteX33" fmla="*/ 3216 w 1434488"/>
                        <a:gd name="connsiteY33" fmla="*/ 1455072 h 2166654"/>
                        <a:gd name="connsiteX34" fmla="*/ 269916 w 1434488"/>
                        <a:gd name="connsiteY34" fmla="*/ 1372522 h 2166654"/>
                        <a:gd name="connsiteX35" fmla="*/ 371516 w 1434488"/>
                        <a:gd name="connsiteY35" fmla="*/ 1182022 h 2166654"/>
                        <a:gd name="connsiteX36" fmla="*/ 396916 w 1434488"/>
                        <a:gd name="connsiteY36" fmla="*/ 969297 h 2166654"/>
                        <a:gd name="connsiteX0" fmla="*/ 396916 w 1434488"/>
                        <a:gd name="connsiteY0" fmla="*/ 920460 h 2117817"/>
                        <a:gd name="connsiteX1" fmla="*/ 257216 w 1434488"/>
                        <a:gd name="connsiteY1" fmla="*/ 339435 h 2117817"/>
                        <a:gd name="connsiteX2" fmla="*/ 631910 w 1434488"/>
                        <a:gd name="connsiteY2" fmla="*/ 28796 h 2117817"/>
                        <a:gd name="connsiteX3" fmla="*/ 838241 w 1434488"/>
                        <a:gd name="connsiteY3" fmla="*/ 27646 h 2117817"/>
                        <a:gd name="connsiteX4" fmla="*/ 1155809 w 1434488"/>
                        <a:gd name="connsiteY4" fmla="*/ 901004 h 2117817"/>
                        <a:gd name="connsiteX5" fmla="*/ 1308210 w 1434488"/>
                        <a:gd name="connsiteY5" fmla="*/ 1066307 h 2117817"/>
                        <a:gd name="connsiteX6" fmla="*/ 1349416 w 1434488"/>
                        <a:gd name="connsiteY6" fmla="*/ 1520535 h 2117817"/>
                        <a:gd name="connsiteX7" fmla="*/ 1342930 w 1434488"/>
                        <a:gd name="connsiteY7" fmla="*/ 1926124 h 2117817"/>
                        <a:gd name="connsiteX8" fmla="*/ 1343133 w 1434488"/>
                        <a:gd name="connsiteY8" fmla="*/ 2116625 h 2117817"/>
                        <a:gd name="connsiteX9" fmla="*/ 1257004 w 1434488"/>
                        <a:gd name="connsiteY9" fmla="*/ 1994894 h 2117817"/>
                        <a:gd name="connsiteX10" fmla="*/ 1227821 w 1434488"/>
                        <a:gd name="connsiteY10" fmla="*/ 1745217 h 2117817"/>
                        <a:gd name="connsiteX11" fmla="*/ 1247276 w 1434488"/>
                        <a:gd name="connsiteY11" fmla="*/ 1524723 h 2117817"/>
                        <a:gd name="connsiteX12" fmla="*/ 1175940 w 1434488"/>
                        <a:gd name="connsiteY12" fmla="*/ 1236136 h 2117817"/>
                        <a:gd name="connsiteX13" fmla="*/ 1104604 w 1434488"/>
                        <a:gd name="connsiteY13" fmla="*/ 1252349 h 2117817"/>
                        <a:gd name="connsiteX14" fmla="*/ 1078664 w 1434488"/>
                        <a:gd name="connsiteY14" fmla="*/ 1294502 h 2117817"/>
                        <a:gd name="connsiteX15" fmla="*/ 1107847 w 1434488"/>
                        <a:gd name="connsiteY15" fmla="*/ 1346383 h 2117817"/>
                        <a:gd name="connsiteX16" fmla="*/ 1068936 w 1434488"/>
                        <a:gd name="connsiteY16" fmla="*/ 1365838 h 2117817"/>
                        <a:gd name="connsiteX17" fmla="*/ 1042996 w 1434488"/>
                        <a:gd name="connsiteY17" fmla="*/ 1275047 h 2117817"/>
                        <a:gd name="connsiteX18" fmla="*/ 1108116 w 1434488"/>
                        <a:gd name="connsiteY18" fmla="*/ 1158585 h 2117817"/>
                        <a:gd name="connsiteX19" fmla="*/ 933964 w 1434488"/>
                        <a:gd name="connsiteY19" fmla="*/ 1085898 h 2117817"/>
                        <a:gd name="connsiteX20" fmla="*/ 962066 w 1434488"/>
                        <a:gd name="connsiteY20" fmla="*/ 1317335 h 2117817"/>
                        <a:gd name="connsiteX21" fmla="*/ 797372 w 1434488"/>
                        <a:gd name="connsiteY21" fmla="*/ 1599978 h 2117817"/>
                        <a:gd name="connsiteX22" fmla="*/ 784266 w 1434488"/>
                        <a:gd name="connsiteY22" fmla="*/ 1742785 h 2117817"/>
                        <a:gd name="connsiteX23" fmla="*/ 689016 w 1434488"/>
                        <a:gd name="connsiteY23" fmla="*/ 1584035 h 2117817"/>
                        <a:gd name="connsiteX24" fmla="*/ 841416 w 1434488"/>
                        <a:gd name="connsiteY24" fmla="*/ 1209385 h 2117817"/>
                        <a:gd name="connsiteX25" fmla="*/ 739816 w 1434488"/>
                        <a:gd name="connsiteY25" fmla="*/ 980785 h 2117817"/>
                        <a:gd name="connsiteX26" fmla="*/ 949366 w 1434488"/>
                        <a:gd name="connsiteY26" fmla="*/ 758535 h 2117817"/>
                        <a:gd name="connsiteX27" fmla="*/ 739816 w 1434488"/>
                        <a:gd name="connsiteY27" fmla="*/ 390235 h 2117817"/>
                        <a:gd name="connsiteX28" fmla="*/ 504866 w 1434488"/>
                        <a:gd name="connsiteY28" fmla="*/ 238105 h 2117817"/>
                        <a:gd name="connsiteX29" fmla="*/ 365167 w 1434488"/>
                        <a:gd name="connsiteY29" fmla="*/ 618835 h 2117817"/>
                        <a:gd name="connsiteX30" fmla="*/ 504867 w 1434488"/>
                        <a:gd name="connsiteY30" fmla="*/ 917285 h 2117817"/>
                        <a:gd name="connsiteX31" fmla="*/ 498516 w 1434488"/>
                        <a:gd name="connsiteY31" fmla="*/ 1120485 h 2117817"/>
                        <a:gd name="connsiteX32" fmla="*/ 384216 w 1434488"/>
                        <a:gd name="connsiteY32" fmla="*/ 1393535 h 2117817"/>
                        <a:gd name="connsiteX33" fmla="*/ 3216 w 1434488"/>
                        <a:gd name="connsiteY33" fmla="*/ 1406235 h 2117817"/>
                        <a:gd name="connsiteX34" fmla="*/ 269916 w 1434488"/>
                        <a:gd name="connsiteY34" fmla="*/ 1323685 h 2117817"/>
                        <a:gd name="connsiteX35" fmla="*/ 371516 w 1434488"/>
                        <a:gd name="connsiteY35" fmla="*/ 1133185 h 2117817"/>
                        <a:gd name="connsiteX36" fmla="*/ 396916 w 1434488"/>
                        <a:gd name="connsiteY36" fmla="*/ 920460 h 2117817"/>
                        <a:gd name="connsiteX0" fmla="*/ 396916 w 1434488"/>
                        <a:gd name="connsiteY0" fmla="*/ 905792 h 2103149"/>
                        <a:gd name="connsiteX1" fmla="*/ 257216 w 1434488"/>
                        <a:gd name="connsiteY1" fmla="*/ 324767 h 2103149"/>
                        <a:gd name="connsiteX2" fmla="*/ 631910 w 1434488"/>
                        <a:gd name="connsiteY2" fmla="*/ 14128 h 2103149"/>
                        <a:gd name="connsiteX3" fmla="*/ 838241 w 1434488"/>
                        <a:gd name="connsiteY3" fmla="*/ 12978 h 2103149"/>
                        <a:gd name="connsiteX4" fmla="*/ 1155809 w 1434488"/>
                        <a:gd name="connsiteY4" fmla="*/ 886336 h 2103149"/>
                        <a:gd name="connsiteX5" fmla="*/ 1308210 w 1434488"/>
                        <a:gd name="connsiteY5" fmla="*/ 1051639 h 2103149"/>
                        <a:gd name="connsiteX6" fmla="*/ 1349416 w 1434488"/>
                        <a:gd name="connsiteY6" fmla="*/ 1505867 h 2103149"/>
                        <a:gd name="connsiteX7" fmla="*/ 1342930 w 1434488"/>
                        <a:gd name="connsiteY7" fmla="*/ 1911456 h 2103149"/>
                        <a:gd name="connsiteX8" fmla="*/ 1343133 w 1434488"/>
                        <a:gd name="connsiteY8" fmla="*/ 2101957 h 2103149"/>
                        <a:gd name="connsiteX9" fmla="*/ 1257004 w 1434488"/>
                        <a:gd name="connsiteY9" fmla="*/ 1980226 h 2103149"/>
                        <a:gd name="connsiteX10" fmla="*/ 1227821 w 1434488"/>
                        <a:gd name="connsiteY10" fmla="*/ 1730549 h 2103149"/>
                        <a:gd name="connsiteX11" fmla="*/ 1247276 w 1434488"/>
                        <a:gd name="connsiteY11" fmla="*/ 1510055 h 2103149"/>
                        <a:gd name="connsiteX12" fmla="*/ 1175940 w 1434488"/>
                        <a:gd name="connsiteY12" fmla="*/ 1221468 h 2103149"/>
                        <a:gd name="connsiteX13" fmla="*/ 1104604 w 1434488"/>
                        <a:gd name="connsiteY13" fmla="*/ 1237681 h 2103149"/>
                        <a:gd name="connsiteX14" fmla="*/ 1078664 w 1434488"/>
                        <a:gd name="connsiteY14" fmla="*/ 1279834 h 2103149"/>
                        <a:gd name="connsiteX15" fmla="*/ 1107847 w 1434488"/>
                        <a:gd name="connsiteY15" fmla="*/ 1331715 h 2103149"/>
                        <a:gd name="connsiteX16" fmla="*/ 1068936 w 1434488"/>
                        <a:gd name="connsiteY16" fmla="*/ 1351170 h 2103149"/>
                        <a:gd name="connsiteX17" fmla="*/ 1042996 w 1434488"/>
                        <a:gd name="connsiteY17" fmla="*/ 1260379 h 2103149"/>
                        <a:gd name="connsiteX18" fmla="*/ 1108116 w 1434488"/>
                        <a:gd name="connsiteY18" fmla="*/ 1143917 h 2103149"/>
                        <a:gd name="connsiteX19" fmla="*/ 933964 w 1434488"/>
                        <a:gd name="connsiteY19" fmla="*/ 1071230 h 2103149"/>
                        <a:gd name="connsiteX20" fmla="*/ 962066 w 1434488"/>
                        <a:gd name="connsiteY20" fmla="*/ 1302667 h 2103149"/>
                        <a:gd name="connsiteX21" fmla="*/ 797372 w 1434488"/>
                        <a:gd name="connsiteY21" fmla="*/ 1585310 h 2103149"/>
                        <a:gd name="connsiteX22" fmla="*/ 784266 w 1434488"/>
                        <a:gd name="connsiteY22" fmla="*/ 1728117 h 2103149"/>
                        <a:gd name="connsiteX23" fmla="*/ 689016 w 1434488"/>
                        <a:gd name="connsiteY23" fmla="*/ 1569367 h 2103149"/>
                        <a:gd name="connsiteX24" fmla="*/ 841416 w 1434488"/>
                        <a:gd name="connsiteY24" fmla="*/ 1194717 h 2103149"/>
                        <a:gd name="connsiteX25" fmla="*/ 739816 w 1434488"/>
                        <a:gd name="connsiteY25" fmla="*/ 966117 h 2103149"/>
                        <a:gd name="connsiteX26" fmla="*/ 949366 w 1434488"/>
                        <a:gd name="connsiteY26" fmla="*/ 743867 h 2103149"/>
                        <a:gd name="connsiteX27" fmla="*/ 739816 w 1434488"/>
                        <a:gd name="connsiteY27" fmla="*/ 375567 h 2103149"/>
                        <a:gd name="connsiteX28" fmla="*/ 504866 w 1434488"/>
                        <a:gd name="connsiteY28" fmla="*/ 223437 h 2103149"/>
                        <a:gd name="connsiteX29" fmla="*/ 365167 w 1434488"/>
                        <a:gd name="connsiteY29" fmla="*/ 604167 h 2103149"/>
                        <a:gd name="connsiteX30" fmla="*/ 504867 w 1434488"/>
                        <a:gd name="connsiteY30" fmla="*/ 902617 h 2103149"/>
                        <a:gd name="connsiteX31" fmla="*/ 498516 w 1434488"/>
                        <a:gd name="connsiteY31" fmla="*/ 1105817 h 2103149"/>
                        <a:gd name="connsiteX32" fmla="*/ 384216 w 1434488"/>
                        <a:gd name="connsiteY32" fmla="*/ 1378867 h 2103149"/>
                        <a:gd name="connsiteX33" fmla="*/ 3216 w 1434488"/>
                        <a:gd name="connsiteY33" fmla="*/ 1391567 h 2103149"/>
                        <a:gd name="connsiteX34" fmla="*/ 269916 w 1434488"/>
                        <a:gd name="connsiteY34" fmla="*/ 1309017 h 2103149"/>
                        <a:gd name="connsiteX35" fmla="*/ 371516 w 1434488"/>
                        <a:gd name="connsiteY35" fmla="*/ 1118517 h 2103149"/>
                        <a:gd name="connsiteX36" fmla="*/ 396916 w 1434488"/>
                        <a:gd name="connsiteY36" fmla="*/ 905792 h 2103149"/>
                        <a:gd name="connsiteX0" fmla="*/ 396916 w 1434488"/>
                        <a:gd name="connsiteY0" fmla="*/ 905792 h 2103149"/>
                        <a:gd name="connsiteX1" fmla="*/ 257216 w 1434488"/>
                        <a:gd name="connsiteY1" fmla="*/ 324767 h 2103149"/>
                        <a:gd name="connsiteX2" fmla="*/ 631910 w 1434488"/>
                        <a:gd name="connsiteY2" fmla="*/ 14128 h 2103149"/>
                        <a:gd name="connsiteX3" fmla="*/ 838241 w 1434488"/>
                        <a:gd name="connsiteY3" fmla="*/ 12978 h 2103149"/>
                        <a:gd name="connsiteX4" fmla="*/ 1155809 w 1434488"/>
                        <a:gd name="connsiteY4" fmla="*/ 886336 h 2103149"/>
                        <a:gd name="connsiteX5" fmla="*/ 1308210 w 1434488"/>
                        <a:gd name="connsiteY5" fmla="*/ 1051639 h 2103149"/>
                        <a:gd name="connsiteX6" fmla="*/ 1349416 w 1434488"/>
                        <a:gd name="connsiteY6" fmla="*/ 1505867 h 2103149"/>
                        <a:gd name="connsiteX7" fmla="*/ 1342930 w 1434488"/>
                        <a:gd name="connsiteY7" fmla="*/ 1911456 h 2103149"/>
                        <a:gd name="connsiteX8" fmla="*/ 1343133 w 1434488"/>
                        <a:gd name="connsiteY8" fmla="*/ 2101957 h 2103149"/>
                        <a:gd name="connsiteX9" fmla="*/ 1257004 w 1434488"/>
                        <a:gd name="connsiteY9" fmla="*/ 1980226 h 2103149"/>
                        <a:gd name="connsiteX10" fmla="*/ 1227821 w 1434488"/>
                        <a:gd name="connsiteY10" fmla="*/ 1730549 h 2103149"/>
                        <a:gd name="connsiteX11" fmla="*/ 1247276 w 1434488"/>
                        <a:gd name="connsiteY11" fmla="*/ 1510055 h 2103149"/>
                        <a:gd name="connsiteX12" fmla="*/ 1175940 w 1434488"/>
                        <a:gd name="connsiteY12" fmla="*/ 1221468 h 2103149"/>
                        <a:gd name="connsiteX13" fmla="*/ 1104604 w 1434488"/>
                        <a:gd name="connsiteY13" fmla="*/ 1237681 h 2103149"/>
                        <a:gd name="connsiteX14" fmla="*/ 1078664 w 1434488"/>
                        <a:gd name="connsiteY14" fmla="*/ 1279834 h 2103149"/>
                        <a:gd name="connsiteX15" fmla="*/ 1107847 w 1434488"/>
                        <a:gd name="connsiteY15" fmla="*/ 1331715 h 2103149"/>
                        <a:gd name="connsiteX16" fmla="*/ 1068936 w 1434488"/>
                        <a:gd name="connsiteY16" fmla="*/ 1351170 h 2103149"/>
                        <a:gd name="connsiteX17" fmla="*/ 1042996 w 1434488"/>
                        <a:gd name="connsiteY17" fmla="*/ 1260379 h 2103149"/>
                        <a:gd name="connsiteX18" fmla="*/ 1108116 w 1434488"/>
                        <a:gd name="connsiteY18" fmla="*/ 1143917 h 2103149"/>
                        <a:gd name="connsiteX19" fmla="*/ 933964 w 1434488"/>
                        <a:gd name="connsiteY19" fmla="*/ 1071230 h 2103149"/>
                        <a:gd name="connsiteX20" fmla="*/ 962066 w 1434488"/>
                        <a:gd name="connsiteY20" fmla="*/ 1302667 h 2103149"/>
                        <a:gd name="connsiteX21" fmla="*/ 797372 w 1434488"/>
                        <a:gd name="connsiteY21" fmla="*/ 1585310 h 2103149"/>
                        <a:gd name="connsiteX22" fmla="*/ 784266 w 1434488"/>
                        <a:gd name="connsiteY22" fmla="*/ 1728117 h 2103149"/>
                        <a:gd name="connsiteX23" fmla="*/ 689016 w 1434488"/>
                        <a:gd name="connsiteY23" fmla="*/ 1569367 h 2103149"/>
                        <a:gd name="connsiteX24" fmla="*/ 841416 w 1434488"/>
                        <a:gd name="connsiteY24" fmla="*/ 1194717 h 2103149"/>
                        <a:gd name="connsiteX25" fmla="*/ 739816 w 1434488"/>
                        <a:gd name="connsiteY25" fmla="*/ 966117 h 2103149"/>
                        <a:gd name="connsiteX26" fmla="*/ 949366 w 1434488"/>
                        <a:gd name="connsiteY26" fmla="*/ 743867 h 2103149"/>
                        <a:gd name="connsiteX27" fmla="*/ 739816 w 1434488"/>
                        <a:gd name="connsiteY27" fmla="*/ 375567 h 2103149"/>
                        <a:gd name="connsiteX28" fmla="*/ 504866 w 1434488"/>
                        <a:gd name="connsiteY28" fmla="*/ 223437 h 2103149"/>
                        <a:gd name="connsiteX29" fmla="*/ 365167 w 1434488"/>
                        <a:gd name="connsiteY29" fmla="*/ 604167 h 2103149"/>
                        <a:gd name="connsiteX30" fmla="*/ 504867 w 1434488"/>
                        <a:gd name="connsiteY30" fmla="*/ 902617 h 2103149"/>
                        <a:gd name="connsiteX31" fmla="*/ 498516 w 1434488"/>
                        <a:gd name="connsiteY31" fmla="*/ 1105817 h 2103149"/>
                        <a:gd name="connsiteX32" fmla="*/ 384216 w 1434488"/>
                        <a:gd name="connsiteY32" fmla="*/ 1378867 h 2103149"/>
                        <a:gd name="connsiteX33" fmla="*/ 3216 w 1434488"/>
                        <a:gd name="connsiteY33" fmla="*/ 1391567 h 2103149"/>
                        <a:gd name="connsiteX34" fmla="*/ 269916 w 1434488"/>
                        <a:gd name="connsiteY34" fmla="*/ 1309017 h 2103149"/>
                        <a:gd name="connsiteX35" fmla="*/ 371516 w 1434488"/>
                        <a:gd name="connsiteY35" fmla="*/ 1118517 h 2103149"/>
                        <a:gd name="connsiteX36" fmla="*/ 396916 w 1434488"/>
                        <a:gd name="connsiteY36" fmla="*/ 905792 h 2103149"/>
                        <a:gd name="connsiteX0" fmla="*/ 396916 w 1434488"/>
                        <a:gd name="connsiteY0" fmla="*/ 905792 h 2103149"/>
                        <a:gd name="connsiteX1" fmla="*/ 257216 w 1434488"/>
                        <a:gd name="connsiteY1" fmla="*/ 324767 h 2103149"/>
                        <a:gd name="connsiteX2" fmla="*/ 631910 w 1434488"/>
                        <a:gd name="connsiteY2" fmla="*/ 14128 h 2103149"/>
                        <a:gd name="connsiteX3" fmla="*/ 838241 w 1434488"/>
                        <a:gd name="connsiteY3" fmla="*/ 12978 h 2103149"/>
                        <a:gd name="connsiteX4" fmla="*/ 1155809 w 1434488"/>
                        <a:gd name="connsiteY4" fmla="*/ 886336 h 2103149"/>
                        <a:gd name="connsiteX5" fmla="*/ 1308210 w 1434488"/>
                        <a:gd name="connsiteY5" fmla="*/ 1051639 h 2103149"/>
                        <a:gd name="connsiteX6" fmla="*/ 1349416 w 1434488"/>
                        <a:gd name="connsiteY6" fmla="*/ 1505867 h 2103149"/>
                        <a:gd name="connsiteX7" fmla="*/ 1342930 w 1434488"/>
                        <a:gd name="connsiteY7" fmla="*/ 1911456 h 2103149"/>
                        <a:gd name="connsiteX8" fmla="*/ 1343133 w 1434488"/>
                        <a:gd name="connsiteY8" fmla="*/ 2101957 h 2103149"/>
                        <a:gd name="connsiteX9" fmla="*/ 1257004 w 1434488"/>
                        <a:gd name="connsiteY9" fmla="*/ 1980226 h 2103149"/>
                        <a:gd name="connsiteX10" fmla="*/ 1227821 w 1434488"/>
                        <a:gd name="connsiteY10" fmla="*/ 1730549 h 2103149"/>
                        <a:gd name="connsiteX11" fmla="*/ 1247276 w 1434488"/>
                        <a:gd name="connsiteY11" fmla="*/ 1510055 h 2103149"/>
                        <a:gd name="connsiteX12" fmla="*/ 1175940 w 1434488"/>
                        <a:gd name="connsiteY12" fmla="*/ 1221468 h 2103149"/>
                        <a:gd name="connsiteX13" fmla="*/ 1104604 w 1434488"/>
                        <a:gd name="connsiteY13" fmla="*/ 1237681 h 2103149"/>
                        <a:gd name="connsiteX14" fmla="*/ 1078664 w 1434488"/>
                        <a:gd name="connsiteY14" fmla="*/ 1279834 h 2103149"/>
                        <a:gd name="connsiteX15" fmla="*/ 1107847 w 1434488"/>
                        <a:gd name="connsiteY15" fmla="*/ 1331715 h 2103149"/>
                        <a:gd name="connsiteX16" fmla="*/ 1068936 w 1434488"/>
                        <a:gd name="connsiteY16" fmla="*/ 1351170 h 2103149"/>
                        <a:gd name="connsiteX17" fmla="*/ 1042996 w 1434488"/>
                        <a:gd name="connsiteY17" fmla="*/ 1260379 h 2103149"/>
                        <a:gd name="connsiteX18" fmla="*/ 1108116 w 1434488"/>
                        <a:gd name="connsiteY18" fmla="*/ 1143917 h 2103149"/>
                        <a:gd name="connsiteX19" fmla="*/ 933964 w 1434488"/>
                        <a:gd name="connsiteY19" fmla="*/ 1071230 h 2103149"/>
                        <a:gd name="connsiteX20" fmla="*/ 962066 w 1434488"/>
                        <a:gd name="connsiteY20" fmla="*/ 1302667 h 2103149"/>
                        <a:gd name="connsiteX21" fmla="*/ 797372 w 1434488"/>
                        <a:gd name="connsiteY21" fmla="*/ 1585310 h 2103149"/>
                        <a:gd name="connsiteX22" fmla="*/ 784266 w 1434488"/>
                        <a:gd name="connsiteY22" fmla="*/ 1728117 h 2103149"/>
                        <a:gd name="connsiteX23" fmla="*/ 689016 w 1434488"/>
                        <a:gd name="connsiteY23" fmla="*/ 1569367 h 2103149"/>
                        <a:gd name="connsiteX24" fmla="*/ 841416 w 1434488"/>
                        <a:gd name="connsiteY24" fmla="*/ 1194717 h 2103149"/>
                        <a:gd name="connsiteX25" fmla="*/ 739816 w 1434488"/>
                        <a:gd name="connsiteY25" fmla="*/ 966117 h 2103149"/>
                        <a:gd name="connsiteX26" fmla="*/ 949366 w 1434488"/>
                        <a:gd name="connsiteY26" fmla="*/ 743867 h 2103149"/>
                        <a:gd name="connsiteX27" fmla="*/ 739816 w 1434488"/>
                        <a:gd name="connsiteY27" fmla="*/ 375567 h 2103149"/>
                        <a:gd name="connsiteX28" fmla="*/ 504866 w 1434488"/>
                        <a:gd name="connsiteY28" fmla="*/ 223437 h 2103149"/>
                        <a:gd name="connsiteX29" fmla="*/ 365167 w 1434488"/>
                        <a:gd name="connsiteY29" fmla="*/ 604167 h 2103149"/>
                        <a:gd name="connsiteX30" fmla="*/ 504867 w 1434488"/>
                        <a:gd name="connsiteY30" fmla="*/ 902617 h 2103149"/>
                        <a:gd name="connsiteX31" fmla="*/ 498516 w 1434488"/>
                        <a:gd name="connsiteY31" fmla="*/ 1105817 h 2103149"/>
                        <a:gd name="connsiteX32" fmla="*/ 384216 w 1434488"/>
                        <a:gd name="connsiteY32" fmla="*/ 1378867 h 2103149"/>
                        <a:gd name="connsiteX33" fmla="*/ 3216 w 1434488"/>
                        <a:gd name="connsiteY33" fmla="*/ 1391567 h 2103149"/>
                        <a:gd name="connsiteX34" fmla="*/ 269916 w 1434488"/>
                        <a:gd name="connsiteY34" fmla="*/ 1309017 h 2103149"/>
                        <a:gd name="connsiteX35" fmla="*/ 371516 w 1434488"/>
                        <a:gd name="connsiteY35" fmla="*/ 1118517 h 2103149"/>
                        <a:gd name="connsiteX36" fmla="*/ 396916 w 1434488"/>
                        <a:gd name="connsiteY36" fmla="*/ 905792 h 2103149"/>
                        <a:gd name="connsiteX0" fmla="*/ 396916 w 1434488"/>
                        <a:gd name="connsiteY0" fmla="*/ 905792 h 2103149"/>
                        <a:gd name="connsiteX1" fmla="*/ 257216 w 1434488"/>
                        <a:gd name="connsiteY1" fmla="*/ 324767 h 2103149"/>
                        <a:gd name="connsiteX2" fmla="*/ 631910 w 1434488"/>
                        <a:gd name="connsiteY2" fmla="*/ 14128 h 2103149"/>
                        <a:gd name="connsiteX3" fmla="*/ 838241 w 1434488"/>
                        <a:gd name="connsiteY3" fmla="*/ 12978 h 2103149"/>
                        <a:gd name="connsiteX4" fmla="*/ 1155809 w 1434488"/>
                        <a:gd name="connsiteY4" fmla="*/ 886336 h 2103149"/>
                        <a:gd name="connsiteX5" fmla="*/ 1308210 w 1434488"/>
                        <a:gd name="connsiteY5" fmla="*/ 1051639 h 2103149"/>
                        <a:gd name="connsiteX6" fmla="*/ 1349416 w 1434488"/>
                        <a:gd name="connsiteY6" fmla="*/ 1505867 h 2103149"/>
                        <a:gd name="connsiteX7" fmla="*/ 1342930 w 1434488"/>
                        <a:gd name="connsiteY7" fmla="*/ 1911456 h 2103149"/>
                        <a:gd name="connsiteX8" fmla="*/ 1343133 w 1434488"/>
                        <a:gd name="connsiteY8" fmla="*/ 2101957 h 2103149"/>
                        <a:gd name="connsiteX9" fmla="*/ 1257004 w 1434488"/>
                        <a:gd name="connsiteY9" fmla="*/ 1980226 h 2103149"/>
                        <a:gd name="connsiteX10" fmla="*/ 1227821 w 1434488"/>
                        <a:gd name="connsiteY10" fmla="*/ 1730549 h 2103149"/>
                        <a:gd name="connsiteX11" fmla="*/ 1247276 w 1434488"/>
                        <a:gd name="connsiteY11" fmla="*/ 1510055 h 2103149"/>
                        <a:gd name="connsiteX12" fmla="*/ 1175940 w 1434488"/>
                        <a:gd name="connsiteY12" fmla="*/ 1221468 h 2103149"/>
                        <a:gd name="connsiteX13" fmla="*/ 1104604 w 1434488"/>
                        <a:gd name="connsiteY13" fmla="*/ 1237681 h 2103149"/>
                        <a:gd name="connsiteX14" fmla="*/ 1078664 w 1434488"/>
                        <a:gd name="connsiteY14" fmla="*/ 1279834 h 2103149"/>
                        <a:gd name="connsiteX15" fmla="*/ 1107847 w 1434488"/>
                        <a:gd name="connsiteY15" fmla="*/ 1331715 h 2103149"/>
                        <a:gd name="connsiteX16" fmla="*/ 1068936 w 1434488"/>
                        <a:gd name="connsiteY16" fmla="*/ 1351170 h 2103149"/>
                        <a:gd name="connsiteX17" fmla="*/ 1042996 w 1434488"/>
                        <a:gd name="connsiteY17" fmla="*/ 1260379 h 2103149"/>
                        <a:gd name="connsiteX18" fmla="*/ 1108116 w 1434488"/>
                        <a:gd name="connsiteY18" fmla="*/ 1143917 h 2103149"/>
                        <a:gd name="connsiteX19" fmla="*/ 933964 w 1434488"/>
                        <a:gd name="connsiteY19" fmla="*/ 1071230 h 2103149"/>
                        <a:gd name="connsiteX20" fmla="*/ 962066 w 1434488"/>
                        <a:gd name="connsiteY20" fmla="*/ 1302667 h 2103149"/>
                        <a:gd name="connsiteX21" fmla="*/ 797372 w 1434488"/>
                        <a:gd name="connsiteY21" fmla="*/ 1585310 h 2103149"/>
                        <a:gd name="connsiteX22" fmla="*/ 784266 w 1434488"/>
                        <a:gd name="connsiteY22" fmla="*/ 1728117 h 2103149"/>
                        <a:gd name="connsiteX23" fmla="*/ 689016 w 1434488"/>
                        <a:gd name="connsiteY23" fmla="*/ 1569367 h 2103149"/>
                        <a:gd name="connsiteX24" fmla="*/ 841416 w 1434488"/>
                        <a:gd name="connsiteY24" fmla="*/ 1194717 h 2103149"/>
                        <a:gd name="connsiteX25" fmla="*/ 739816 w 1434488"/>
                        <a:gd name="connsiteY25" fmla="*/ 966117 h 2103149"/>
                        <a:gd name="connsiteX26" fmla="*/ 949366 w 1434488"/>
                        <a:gd name="connsiteY26" fmla="*/ 743867 h 2103149"/>
                        <a:gd name="connsiteX27" fmla="*/ 739816 w 1434488"/>
                        <a:gd name="connsiteY27" fmla="*/ 375567 h 2103149"/>
                        <a:gd name="connsiteX28" fmla="*/ 504866 w 1434488"/>
                        <a:gd name="connsiteY28" fmla="*/ 223437 h 2103149"/>
                        <a:gd name="connsiteX29" fmla="*/ 365167 w 1434488"/>
                        <a:gd name="connsiteY29" fmla="*/ 604167 h 2103149"/>
                        <a:gd name="connsiteX30" fmla="*/ 504867 w 1434488"/>
                        <a:gd name="connsiteY30" fmla="*/ 902617 h 2103149"/>
                        <a:gd name="connsiteX31" fmla="*/ 498516 w 1434488"/>
                        <a:gd name="connsiteY31" fmla="*/ 1105817 h 2103149"/>
                        <a:gd name="connsiteX32" fmla="*/ 384216 w 1434488"/>
                        <a:gd name="connsiteY32" fmla="*/ 1378867 h 2103149"/>
                        <a:gd name="connsiteX33" fmla="*/ 3216 w 1434488"/>
                        <a:gd name="connsiteY33" fmla="*/ 1391567 h 2103149"/>
                        <a:gd name="connsiteX34" fmla="*/ 269916 w 1434488"/>
                        <a:gd name="connsiteY34" fmla="*/ 1309017 h 2103149"/>
                        <a:gd name="connsiteX35" fmla="*/ 371516 w 1434488"/>
                        <a:gd name="connsiteY35" fmla="*/ 1118517 h 2103149"/>
                        <a:gd name="connsiteX36" fmla="*/ 396916 w 1434488"/>
                        <a:gd name="connsiteY36" fmla="*/ 905792 h 2103149"/>
                        <a:gd name="connsiteX0" fmla="*/ 396916 w 1434488"/>
                        <a:gd name="connsiteY0" fmla="*/ 903344 h 2100701"/>
                        <a:gd name="connsiteX1" fmla="*/ 257216 w 1434488"/>
                        <a:gd name="connsiteY1" fmla="*/ 322319 h 2100701"/>
                        <a:gd name="connsiteX2" fmla="*/ 631910 w 1434488"/>
                        <a:gd name="connsiteY2" fmla="*/ 11680 h 2100701"/>
                        <a:gd name="connsiteX3" fmla="*/ 838241 w 1434488"/>
                        <a:gd name="connsiteY3" fmla="*/ 10530 h 2100701"/>
                        <a:gd name="connsiteX4" fmla="*/ 1155809 w 1434488"/>
                        <a:gd name="connsiteY4" fmla="*/ 883888 h 2100701"/>
                        <a:gd name="connsiteX5" fmla="*/ 1308210 w 1434488"/>
                        <a:gd name="connsiteY5" fmla="*/ 1049191 h 2100701"/>
                        <a:gd name="connsiteX6" fmla="*/ 1349416 w 1434488"/>
                        <a:gd name="connsiteY6" fmla="*/ 1503419 h 2100701"/>
                        <a:gd name="connsiteX7" fmla="*/ 1342930 w 1434488"/>
                        <a:gd name="connsiteY7" fmla="*/ 1909008 h 2100701"/>
                        <a:gd name="connsiteX8" fmla="*/ 1343133 w 1434488"/>
                        <a:gd name="connsiteY8" fmla="*/ 2099509 h 2100701"/>
                        <a:gd name="connsiteX9" fmla="*/ 1257004 w 1434488"/>
                        <a:gd name="connsiteY9" fmla="*/ 1977778 h 2100701"/>
                        <a:gd name="connsiteX10" fmla="*/ 1227821 w 1434488"/>
                        <a:gd name="connsiteY10" fmla="*/ 1728101 h 2100701"/>
                        <a:gd name="connsiteX11" fmla="*/ 1247276 w 1434488"/>
                        <a:gd name="connsiteY11" fmla="*/ 1507607 h 2100701"/>
                        <a:gd name="connsiteX12" fmla="*/ 1175940 w 1434488"/>
                        <a:gd name="connsiteY12" fmla="*/ 1219020 h 2100701"/>
                        <a:gd name="connsiteX13" fmla="*/ 1104604 w 1434488"/>
                        <a:gd name="connsiteY13" fmla="*/ 1235233 h 2100701"/>
                        <a:gd name="connsiteX14" fmla="*/ 1078664 w 1434488"/>
                        <a:gd name="connsiteY14" fmla="*/ 1277386 h 2100701"/>
                        <a:gd name="connsiteX15" fmla="*/ 1107847 w 1434488"/>
                        <a:gd name="connsiteY15" fmla="*/ 1329267 h 2100701"/>
                        <a:gd name="connsiteX16" fmla="*/ 1068936 w 1434488"/>
                        <a:gd name="connsiteY16" fmla="*/ 1348722 h 2100701"/>
                        <a:gd name="connsiteX17" fmla="*/ 1042996 w 1434488"/>
                        <a:gd name="connsiteY17" fmla="*/ 1257931 h 2100701"/>
                        <a:gd name="connsiteX18" fmla="*/ 1108116 w 1434488"/>
                        <a:gd name="connsiteY18" fmla="*/ 1141469 h 2100701"/>
                        <a:gd name="connsiteX19" fmla="*/ 933964 w 1434488"/>
                        <a:gd name="connsiteY19" fmla="*/ 1068782 h 2100701"/>
                        <a:gd name="connsiteX20" fmla="*/ 962066 w 1434488"/>
                        <a:gd name="connsiteY20" fmla="*/ 1300219 h 2100701"/>
                        <a:gd name="connsiteX21" fmla="*/ 797372 w 1434488"/>
                        <a:gd name="connsiteY21" fmla="*/ 1582862 h 2100701"/>
                        <a:gd name="connsiteX22" fmla="*/ 784266 w 1434488"/>
                        <a:gd name="connsiteY22" fmla="*/ 1725669 h 2100701"/>
                        <a:gd name="connsiteX23" fmla="*/ 689016 w 1434488"/>
                        <a:gd name="connsiteY23" fmla="*/ 1566919 h 2100701"/>
                        <a:gd name="connsiteX24" fmla="*/ 841416 w 1434488"/>
                        <a:gd name="connsiteY24" fmla="*/ 1192269 h 2100701"/>
                        <a:gd name="connsiteX25" fmla="*/ 739816 w 1434488"/>
                        <a:gd name="connsiteY25" fmla="*/ 963669 h 2100701"/>
                        <a:gd name="connsiteX26" fmla="*/ 949366 w 1434488"/>
                        <a:gd name="connsiteY26" fmla="*/ 741419 h 2100701"/>
                        <a:gd name="connsiteX27" fmla="*/ 739816 w 1434488"/>
                        <a:gd name="connsiteY27" fmla="*/ 373119 h 2100701"/>
                        <a:gd name="connsiteX28" fmla="*/ 504866 w 1434488"/>
                        <a:gd name="connsiteY28" fmla="*/ 220989 h 2100701"/>
                        <a:gd name="connsiteX29" fmla="*/ 365167 w 1434488"/>
                        <a:gd name="connsiteY29" fmla="*/ 601719 h 2100701"/>
                        <a:gd name="connsiteX30" fmla="*/ 504867 w 1434488"/>
                        <a:gd name="connsiteY30" fmla="*/ 900169 h 2100701"/>
                        <a:gd name="connsiteX31" fmla="*/ 498516 w 1434488"/>
                        <a:gd name="connsiteY31" fmla="*/ 1103369 h 2100701"/>
                        <a:gd name="connsiteX32" fmla="*/ 384216 w 1434488"/>
                        <a:gd name="connsiteY32" fmla="*/ 1376419 h 2100701"/>
                        <a:gd name="connsiteX33" fmla="*/ 3216 w 1434488"/>
                        <a:gd name="connsiteY33" fmla="*/ 1389119 h 2100701"/>
                        <a:gd name="connsiteX34" fmla="*/ 269916 w 1434488"/>
                        <a:gd name="connsiteY34" fmla="*/ 1306569 h 2100701"/>
                        <a:gd name="connsiteX35" fmla="*/ 371516 w 1434488"/>
                        <a:gd name="connsiteY35" fmla="*/ 1116069 h 2100701"/>
                        <a:gd name="connsiteX36" fmla="*/ 396916 w 1434488"/>
                        <a:gd name="connsiteY36" fmla="*/ 903344 h 2100701"/>
                        <a:gd name="connsiteX0" fmla="*/ 396916 w 1434488"/>
                        <a:gd name="connsiteY0" fmla="*/ 910759 h 2108116"/>
                        <a:gd name="connsiteX1" fmla="*/ 257216 w 1434488"/>
                        <a:gd name="connsiteY1" fmla="*/ 329734 h 2108116"/>
                        <a:gd name="connsiteX2" fmla="*/ 631910 w 1434488"/>
                        <a:gd name="connsiteY2" fmla="*/ 19095 h 2108116"/>
                        <a:gd name="connsiteX3" fmla="*/ 838241 w 1434488"/>
                        <a:gd name="connsiteY3" fmla="*/ 17945 h 2108116"/>
                        <a:gd name="connsiteX4" fmla="*/ 1155809 w 1434488"/>
                        <a:gd name="connsiteY4" fmla="*/ 891303 h 2108116"/>
                        <a:gd name="connsiteX5" fmla="*/ 1308210 w 1434488"/>
                        <a:gd name="connsiteY5" fmla="*/ 1056606 h 2108116"/>
                        <a:gd name="connsiteX6" fmla="*/ 1349416 w 1434488"/>
                        <a:gd name="connsiteY6" fmla="*/ 1510834 h 2108116"/>
                        <a:gd name="connsiteX7" fmla="*/ 1342930 w 1434488"/>
                        <a:gd name="connsiteY7" fmla="*/ 1916423 h 2108116"/>
                        <a:gd name="connsiteX8" fmla="*/ 1343133 w 1434488"/>
                        <a:gd name="connsiteY8" fmla="*/ 2106924 h 2108116"/>
                        <a:gd name="connsiteX9" fmla="*/ 1257004 w 1434488"/>
                        <a:gd name="connsiteY9" fmla="*/ 1985193 h 2108116"/>
                        <a:gd name="connsiteX10" fmla="*/ 1227821 w 1434488"/>
                        <a:gd name="connsiteY10" fmla="*/ 1735516 h 2108116"/>
                        <a:gd name="connsiteX11" fmla="*/ 1247276 w 1434488"/>
                        <a:gd name="connsiteY11" fmla="*/ 1515022 h 2108116"/>
                        <a:gd name="connsiteX12" fmla="*/ 1175940 w 1434488"/>
                        <a:gd name="connsiteY12" fmla="*/ 1226435 h 2108116"/>
                        <a:gd name="connsiteX13" fmla="*/ 1104604 w 1434488"/>
                        <a:gd name="connsiteY13" fmla="*/ 1242648 h 2108116"/>
                        <a:gd name="connsiteX14" fmla="*/ 1078664 w 1434488"/>
                        <a:gd name="connsiteY14" fmla="*/ 1284801 h 2108116"/>
                        <a:gd name="connsiteX15" fmla="*/ 1107847 w 1434488"/>
                        <a:gd name="connsiteY15" fmla="*/ 1336682 h 2108116"/>
                        <a:gd name="connsiteX16" fmla="*/ 1068936 w 1434488"/>
                        <a:gd name="connsiteY16" fmla="*/ 1356137 h 2108116"/>
                        <a:gd name="connsiteX17" fmla="*/ 1042996 w 1434488"/>
                        <a:gd name="connsiteY17" fmla="*/ 1265346 h 2108116"/>
                        <a:gd name="connsiteX18" fmla="*/ 1108116 w 1434488"/>
                        <a:gd name="connsiteY18" fmla="*/ 1148884 h 2108116"/>
                        <a:gd name="connsiteX19" fmla="*/ 933964 w 1434488"/>
                        <a:gd name="connsiteY19" fmla="*/ 1076197 h 2108116"/>
                        <a:gd name="connsiteX20" fmla="*/ 962066 w 1434488"/>
                        <a:gd name="connsiteY20" fmla="*/ 1307634 h 2108116"/>
                        <a:gd name="connsiteX21" fmla="*/ 797372 w 1434488"/>
                        <a:gd name="connsiteY21" fmla="*/ 1590277 h 2108116"/>
                        <a:gd name="connsiteX22" fmla="*/ 784266 w 1434488"/>
                        <a:gd name="connsiteY22" fmla="*/ 1733084 h 2108116"/>
                        <a:gd name="connsiteX23" fmla="*/ 689016 w 1434488"/>
                        <a:gd name="connsiteY23" fmla="*/ 1574334 h 2108116"/>
                        <a:gd name="connsiteX24" fmla="*/ 841416 w 1434488"/>
                        <a:gd name="connsiteY24" fmla="*/ 1199684 h 2108116"/>
                        <a:gd name="connsiteX25" fmla="*/ 739816 w 1434488"/>
                        <a:gd name="connsiteY25" fmla="*/ 971084 h 2108116"/>
                        <a:gd name="connsiteX26" fmla="*/ 949366 w 1434488"/>
                        <a:gd name="connsiteY26" fmla="*/ 748834 h 2108116"/>
                        <a:gd name="connsiteX27" fmla="*/ 739816 w 1434488"/>
                        <a:gd name="connsiteY27" fmla="*/ 380534 h 2108116"/>
                        <a:gd name="connsiteX28" fmla="*/ 504866 w 1434488"/>
                        <a:gd name="connsiteY28" fmla="*/ 228404 h 2108116"/>
                        <a:gd name="connsiteX29" fmla="*/ 365167 w 1434488"/>
                        <a:gd name="connsiteY29" fmla="*/ 609134 h 2108116"/>
                        <a:gd name="connsiteX30" fmla="*/ 504867 w 1434488"/>
                        <a:gd name="connsiteY30" fmla="*/ 907584 h 2108116"/>
                        <a:gd name="connsiteX31" fmla="*/ 498516 w 1434488"/>
                        <a:gd name="connsiteY31" fmla="*/ 1110784 h 2108116"/>
                        <a:gd name="connsiteX32" fmla="*/ 384216 w 1434488"/>
                        <a:gd name="connsiteY32" fmla="*/ 1383834 h 2108116"/>
                        <a:gd name="connsiteX33" fmla="*/ 3216 w 1434488"/>
                        <a:gd name="connsiteY33" fmla="*/ 1396534 h 2108116"/>
                        <a:gd name="connsiteX34" fmla="*/ 269916 w 1434488"/>
                        <a:gd name="connsiteY34" fmla="*/ 1313984 h 2108116"/>
                        <a:gd name="connsiteX35" fmla="*/ 371516 w 1434488"/>
                        <a:gd name="connsiteY35" fmla="*/ 1123484 h 2108116"/>
                        <a:gd name="connsiteX36" fmla="*/ 396916 w 1434488"/>
                        <a:gd name="connsiteY36" fmla="*/ 910759 h 2108116"/>
                        <a:gd name="connsiteX0" fmla="*/ 396916 w 1434488"/>
                        <a:gd name="connsiteY0" fmla="*/ 910759 h 2108116"/>
                        <a:gd name="connsiteX1" fmla="*/ 257216 w 1434488"/>
                        <a:gd name="connsiteY1" fmla="*/ 329734 h 2108116"/>
                        <a:gd name="connsiteX2" fmla="*/ 631910 w 1434488"/>
                        <a:gd name="connsiteY2" fmla="*/ 19095 h 2108116"/>
                        <a:gd name="connsiteX3" fmla="*/ 838241 w 1434488"/>
                        <a:gd name="connsiteY3" fmla="*/ 17945 h 2108116"/>
                        <a:gd name="connsiteX4" fmla="*/ 1155809 w 1434488"/>
                        <a:gd name="connsiteY4" fmla="*/ 891303 h 2108116"/>
                        <a:gd name="connsiteX5" fmla="*/ 1308210 w 1434488"/>
                        <a:gd name="connsiteY5" fmla="*/ 1056606 h 2108116"/>
                        <a:gd name="connsiteX6" fmla="*/ 1349416 w 1434488"/>
                        <a:gd name="connsiteY6" fmla="*/ 1510834 h 2108116"/>
                        <a:gd name="connsiteX7" fmla="*/ 1342930 w 1434488"/>
                        <a:gd name="connsiteY7" fmla="*/ 1916423 h 2108116"/>
                        <a:gd name="connsiteX8" fmla="*/ 1343133 w 1434488"/>
                        <a:gd name="connsiteY8" fmla="*/ 2106924 h 2108116"/>
                        <a:gd name="connsiteX9" fmla="*/ 1257004 w 1434488"/>
                        <a:gd name="connsiteY9" fmla="*/ 1985193 h 2108116"/>
                        <a:gd name="connsiteX10" fmla="*/ 1227821 w 1434488"/>
                        <a:gd name="connsiteY10" fmla="*/ 1735516 h 2108116"/>
                        <a:gd name="connsiteX11" fmla="*/ 1247276 w 1434488"/>
                        <a:gd name="connsiteY11" fmla="*/ 1515022 h 2108116"/>
                        <a:gd name="connsiteX12" fmla="*/ 1175940 w 1434488"/>
                        <a:gd name="connsiteY12" fmla="*/ 1226435 h 2108116"/>
                        <a:gd name="connsiteX13" fmla="*/ 1104604 w 1434488"/>
                        <a:gd name="connsiteY13" fmla="*/ 1242648 h 2108116"/>
                        <a:gd name="connsiteX14" fmla="*/ 1078664 w 1434488"/>
                        <a:gd name="connsiteY14" fmla="*/ 1284801 h 2108116"/>
                        <a:gd name="connsiteX15" fmla="*/ 1107847 w 1434488"/>
                        <a:gd name="connsiteY15" fmla="*/ 1336682 h 2108116"/>
                        <a:gd name="connsiteX16" fmla="*/ 1068936 w 1434488"/>
                        <a:gd name="connsiteY16" fmla="*/ 1356137 h 2108116"/>
                        <a:gd name="connsiteX17" fmla="*/ 1042996 w 1434488"/>
                        <a:gd name="connsiteY17" fmla="*/ 1265346 h 2108116"/>
                        <a:gd name="connsiteX18" fmla="*/ 1108116 w 1434488"/>
                        <a:gd name="connsiteY18" fmla="*/ 1148884 h 2108116"/>
                        <a:gd name="connsiteX19" fmla="*/ 933964 w 1434488"/>
                        <a:gd name="connsiteY19" fmla="*/ 1076197 h 2108116"/>
                        <a:gd name="connsiteX20" fmla="*/ 962066 w 1434488"/>
                        <a:gd name="connsiteY20" fmla="*/ 1307634 h 2108116"/>
                        <a:gd name="connsiteX21" fmla="*/ 797372 w 1434488"/>
                        <a:gd name="connsiteY21" fmla="*/ 1590277 h 2108116"/>
                        <a:gd name="connsiteX22" fmla="*/ 784266 w 1434488"/>
                        <a:gd name="connsiteY22" fmla="*/ 1733084 h 2108116"/>
                        <a:gd name="connsiteX23" fmla="*/ 689016 w 1434488"/>
                        <a:gd name="connsiteY23" fmla="*/ 1574334 h 2108116"/>
                        <a:gd name="connsiteX24" fmla="*/ 841416 w 1434488"/>
                        <a:gd name="connsiteY24" fmla="*/ 1199684 h 2108116"/>
                        <a:gd name="connsiteX25" fmla="*/ 739816 w 1434488"/>
                        <a:gd name="connsiteY25" fmla="*/ 971084 h 2108116"/>
                        <a:gd name="connsiteX26" fmla="*/ 949366 w 1434488"/>
                        <a:gd name="connsiteY26" fmla="*/ 748834 h 2108116"/>
                        <a:gd name="connsiteX27" fmla="*/ 739816 w 1434488"/>
                        <a:gd name="connsiteY27" fmla="*/ 380534 h 2108116"/>
                        <a:gd name="connsiteX28" fmla="*/ 504866 w 1434488"/>
                        <a:gd name="connsiteY28" fmla="*/ 228404 h 2108116"/>
                        <a:gd name="connsiteX29" fmla="*/ 365167 w 1434488"/>
                        <a:gd name="connsiteY29" fmla="*/ 609134 h 2108116"/>
                        <a:gd name="connsiteX30" fmla="*/ 504867 w 1434488"/>
                        <a:gd name="connsiteY30" fmla="*/ 907584 h 2108116"/>
                        <a:gd name="connsiteX31" fmla="*/ 498516 w 1434488"/>
                        <a:gd name="connsiteY31" fmla="*/ 1110784 h 2108116"/>
                        <a:gd name="connsiteX32" fmla="*/ 384216 w 1434488"/>
                        <a:gd name="connsiteY32" fmla="*/ 1383834 h 2108116"/>
                        <a:gd name="connsiteX33" fmla="*/ 3216 w 1434488"/>
                        <a:gd name="connsiteY33" fmla="*/ 1396534 h 2108116"/>
                        <a:gd name="connsiteX34" fmla="*/ 269916 w 1434488"/>
                        <a:gd name="connsiteY34" fmla="*/ 1313984 h 2108116"/>
                        <a:gd name="connsiteX35" fmla="*/ 371516 w 1434488"/>
                        <a:gd name="connsiteY35" fmla="*/ 1123484 h 2108116"/>
                        <a:gd name="connsiteX36" fmla="*/ 396916 w 1434488"/>
                        <a:gd name="connsiteY36" fmla="*/ 910759 h 2108116"/>
                        <a:gd name="connsiteX0" fmla="*/ 396916 w 1434488"/>
                        <a:gd name="connsiteY0" fmla="*/ 904493 h 2101850"/>
                        <a:gd name="connsiteX1" fmla="*/ 257216 w 1434488"/>
                        <a:gd name="connsiteY1" fmla="*/ 323468 h 2101850"/>
                        <a:gd name="connsiteX2" fmla="*/ 631910 w 1434488"/>
                        <a:gd name="connsiteY2" fmla="*/ 12829 h 2101850"/>
                        <a:gd name="connsiteX3" fmla="*/ 838241 w 1434488"/>
                        <a:gd name="connsiteY3" fmla="*/ 11679 h 2101850"/>
                        <a:gd name="connsiteX4" fmla="*/ 1155809 w 1434488"/>
                        <a:gd name="connsiteY4" fmla="*/ 885037 h 2101850"/>
                        <a:gd name="connsiteX5" fmla="*/ 1308210 w 1434488"/>
                        <a:gd name="connsiteY5" fmla="*/ 1050340 h 2101850"/>
                        <a:gd name="connsiteX6" fmla="*/ 1349416 w 1434488"/>
                        <a:gd name="connsiteY6" fmla="*/ 1504568 h 2101850"/>
                        <a:gd name="connsiteX7" fmla="*/ 1342930 w 1434488"/>
                        <a:gd name="connsiteY7" fmla="*/ 1910157 h 2101850"/>
                        <a:gd name="connsiteX8" fmla="*/ 1343133 w 1434488"/>
                        <a:gd name="connsiteY8" fmla="*/ 2100658 h 2101850"/>
                        <a:gd name="connsiteX9" fmla="*/ 1257004 w 1434488"/>
                        <a:gd name="connsiteY9" fmla="*/ 1978927 h 2101850"/>
                        <a:gd name="connsiteX10" fmla="*/ 1227821 w 1434488"/>
                        <a:gd name="connsiteY10" fmla="*/ 1729250 h 2101850"/>
                        <a:gd name="connsiteX11" fmla="*/ 1247276 w 1434488"/>
                        <a:gd name="connsiteY11" fmla="*/ 1508756 h 2101850"/>
                        <a:gd name="connsiteX12" fmla="*/ 1175940 w 1434488"/>
                        <a:gd name="connsiteY12" fmla="*/ 1220169 h 2101850"/>
                        <a:gd name="connsiteX13" fmla="*/ 1104604 w 1434488"/>
                        <a:gd name="connsiteY13" fmla="*/ 1236382 h 2101850"/>
                        <a:gd name="connsiteX14" fmla="*/ 1078664 w 1434488"/>
                        <a:gd name="connsiteY14" fmla="*/ 1278535 h 2101850"/>
                        <a:gd name="connsiteX15" fmla="*/ 1107847 w 1434488"/>
                        <a:gd name="connsiteY15" fmla="*/ 1330416 h 2101850"/>
                        <a:gd name="connsiteX16" fmla="*/ 1068936 w 1434488"/>
                        <a:gd name="connsiteY16" fmla="*/ 1349871 h 2101850"/>
                        <a:gd name="connsiteX17" fmla="*/ 1042996 w 1434488"/>
                        <a:gd name="connsiteY17" fmla="*/ 1259080 h 2101850"/>
                        <a:gd name="connsiteX18" fmla="*/ 1108116 w 1434488"/>
                        <a:gd name="connsiteY18" fmla="*/ 1142618 h 2101850"/>
                        <a:gd name="connsiteX19" fmla="*/ 933964 w 1434488"/>
                        <a:gd name="connsiteY19" fmla="*/ 1069931 h 2101850"/>
                        <a:gd name="connsiteX20" fmla="*/ 962066 w 1434488"/>
                        <a:gd name="connsiteY20" fmla="*/ 1301368 h 2101850"/>
                        <a:gd name="connsiteX21" fmla="*/ 797372 w 1434488"/>
                        <a:gd name="connsiteY21" fmla="*/ 1584011 h 2101850"/>
                        <a:gd name="connsiteX22" fmla="*/ 784266 w 1434488"/>
                        <a:gd name="connsiteY22" fmla="*/ 1726818 h 2101850"/>
                        <a:gd name="connsiteX23" fmla="*/ 689016 w 1434488"/>
                        <a:gd name="connsiteY23" fmla="*/ 1568068 h 2101850"/>
                        <a:gd name="connsiteX24" fmla="*/ 841416 w 1434488"/>
                        <a:gd name="connsiteY24" fmla="*/ 1193418 h 2101850"/>
                        <a:gd name="connsiteX25" fmla="*/ 739816 w 1434488"/>
                        <a:gd name="connsiteY25" fmla="*/ 964818 h 2101850"/>
                        <a:gd name="connsiteX26" fmla="*/ 949366 w 1434488"/>
                        <a:gd name="connsiteY26" fmla="*/ 742568 h 2101850"/>
                        <a:gd name="connsiteX27" fmla="*/ 739816 w 1434488"/>
                        <a:gd name="connsiteY27" fmla="*/ 374268 h 2101850"/>
                        <a:gd name="connsiteX28" fmla="*/ 504866 w 1434488"/>
                        <a:gd name="connsiteY28" fmla="*/ 222138 h 2101850"/>
                        <a:gd name="connsiteX29" fmla="*/ 365167 w 1434488"/>
                        <a:gd name="connsiteY29" fmla="*/ 602868 h 2101850"/>
                        <a:gd name="connsiteX30" fmla="*/ 504867 w 1434488"/>
                        <a:gd name="connsiteY30" fmla="*/ 901318 h 2101850"/>
                        <a:gd name="connsiteX31" fmla="*/ 498516 w 1434488"/>
                        <a:gd name="connsiteY31" fmla="*/ 1104518 h 2101850"/>
                        <a:gd name="connsiteX32" fmla="*/ 384216 w 1434488"/>
                        <a:gd name="connsiteY32" fmla="*/ 1377568 h 2101850"/>
                        <a:gd name="connsiteX33" fmla="*/ 3216 w 1434488"/>
                        <a:gd name="connsiteY33" fmla="*/ 1390268 h 2101850"/>
                        <a:gd name="connsiteX34" fmla="*/ 269916 w 1434488"/>
                        <a:gd name="connsiteY34" fmla="*/ 1307718 h 2101850"/>
                        <a:gd name="connsiteX35" fmla="*/ 371516 w 1434488"/>
                        <a:gd name="connsiteY35" fmla="*/ 1117218 h 2101850"/>
                        <a:gd name="connsiteX36" fmla="*/ 396916 w 1434488"/>
                        <a:gd name="connsiteY36" fmla="*/ 904493 h 2101850"/>
                        <a:gd name="connsiteX0" fmla="*/ 396916 w 1434488"/>
                        <a:gd name="connsiteY0" fmla="*/ 902380 h 2099737"/>
                        <a:gd name="connsiteX1" fmla="*/ 257216 w 1434488"/>
                        <a:gd name="connsiteY1" fmla="*/ 321355 h 2099737"/>
                        <a:gd name="connsiteX2" fmla="*/ 631910 w 1434488"/>
                        <a:gd name="connsiteY2" fmla="*/ 10716 h 2099737"/>
                        <a:gd name="connsiteX3" fmla="*/ 838241 w 1434488"/>
                        <a:gd name="connsiteY3" fmla="*/ 9566 h 2099737"/>
                        <a:gd name="connsiteX4" fmla="*/ 1155809 w 1434488"/>
                        <a:gd name="connsiteY4" fmla="*/ 882924 h 2099737"/>
                        <a:gd name="connsiteX5" fmla="*/ 1308210 w 1434488"/>
                        <a:gd name="connsiteY5" fmla="*/ 1048227 h 2099737"/>
                        <a:gd name="connsiteX6" fmla="*/ 1349416 w 1434488"/>
                        <a:gd name="connsiteY6" fmla="*/ 1502455 h 2099737"/>
                        <a:gd name="connsiteX7" fmla="*/ 1342930 w 1434488"/>
                        <a:gd name="connsiteY7" fmla="*/ 1908044 h 2099737"/>
                        <a:gd name="connsiteX8" fmla="*/ 1343133 w 1434488"/>
                        <a:gd name="connsiteY8" fmla="*/ 2098545 h 2099737"/>
                        <a:gd name="connsiteX9" fmla="*/ 1257004 w 1434488"/>
                        <a:gd name="connsiteY9" fmla="*/ 1976814 h 2099737"/>
                        <a:gd name="connsiteX10" fmla="*/ 1227821 w 1434488"/>
                        <a:gd name="connsiteY10" fmla="*/ 1727137 h 2099737"/>
                        <a:gd name="connsiteX11" fmla="*/ 1247276 w 1434488"/>
                        <a:gd name="connsiteY11" fmla="*/ 1506643 h 2099737"/>
                        <a:gd name="connsiteX12" fmla="*/ 1175940 w 1434488"/>
                        <a:gd name="connsiteY12" fmla="*/ 1218056 h 2099737"/>
                        <a:gd name="connsiteX13" fmla="*/ 1104604 w 1434488"/>
                        <a:gd name="connsiteY13" fmla="*/ 1234269 h 2099737"/>
                        <a:gd name="connsiteX14" fmla="*/ 1078664 w 1434488"/>
                        <a:gd name="connsiteY14" fmla="*/ 1276422 h 2099737"/>
                        <a:gd name="connsiteX15" fmla="*/ 1107847 w 1434488"/>
                        <a:gd name="connsiteY15" fmla="*/ 1328303 h 2099737"/>
                        <a:gd name="connsiteX16" fmla="*/ 1068936 w 1434488"/>
                        <a:gd name="connsiteY16" fmla="*/ 1347758 h 2099737"/>
                        <a:gd name="connsiteX17" fmla="*/ 1042996 w 1434488"/>
                        <a:gd name="connsiteY17" fmla="*/ 1256967 h 2099737"/>
                        <a:gd name="connsiteX18" fmla="*/ 1108116 w 1434488"/>
                        <a:gd name="connsiteY18" fmla="*/ 1140505 h 2099737"/>
                        <a:gd name="connsiteX19" fmla="*/ 933964 w 1434488"/>
                        <a:gd name="connsiteY19" fmla="*/ 1067818 h 2099737"/>
                        <a:gd name="connsiteX20" fmla="*/ 962066 w 1434488"/>
                        <a:gd name="connsiteY20" fmla="*/ 1299255 h 2099737"/>
                        <a:gd name="connsiteX21" fmla="*/ 797372 w 1434488"/>
                        <a:gd name="connsiteY21" fmla="*/ 1581898 h 2099737"/>
                        <a:gd name="connsiteX22" fmla="*/ 784266 w 1434488"/>
                        <a:gd name="connsiteY22" fmla="*/ 1724705 h 2099737"/>
                        <a:gd name="connsiteX23" fmla="*/ 689016 w 1434488"/>
                        <a:gd name="connsiteY23" fmla="*/ 1565955 h 2099737"/>
                        <a:gd name="connsiteX24" fmla="*/ 841416 w 1434488"/>
                        <a:gd name="connsiteY24" fmla="*/ 1191305 h 2099737"/>
                        <a:gd name="connsiteX25" fmla="*/ 739816 w 1434488"/>
                        <a:gd name="connsiteY25" fmla="*/ 962705 h 2099737"/>
                        <a:gd name="connsiteX26" fmla="*/ 949366 w 1434488"/>
                        <a:gd name="connsiteY26" fmla="*/ 740455 h 2099737"/>
                        <a:gd name="connsiteX27" fmla="*/ 739816 w 1434488"/>
                        <a:gd name="connsiteY27" fmla="*/ 372155 h 2099737"/>
                        <a:gd name="connsiteX28" fmla="*/ 504866 w 1434488"/>
                        <a:gd name="connsiteY28" fmla="*/ 220025 h 2099737"/>
                        <a:gd name="connsiteX29" fmla="*/ 365167 w 1434488"/>
                        <a:gd name="connsiteY29" fmla="*/ 600755 h 2099737"/>
                        <a:gd name="connsiteX30" fmla="*/ 504867 w 1434488"/>
                        <a:gd name="connsiteY30" fmla="*/ 899205 h 2099737"/>
                        <a:gd name="connsiteX31" fmla="*/ 498516 w 1434488"/>
                        <a:gd name="connsiteY31" fmla="*/ 1102405 h 2099737"/>
                        <a:gd name="connsiteX32" fmla="*/ 384216 w 1434488"/>
                        <a:gd name="connsiteY32" fmla="*/ 1375455 h 2099737"/>
                        <a:gd name="connsiteX33" fmla="*/ 3216 w 1434488"/>
                        <a:gd name="connsiteY33" fmla="*/ 1388155 h 2099737"/>
                        <a:gd name="connsiteX34" fmla="*/ 269916 w 1434488"/>
                        <a:gd name="connsiteY34" fmla="*/ 1305605 h 2099737"/>
                        <a:gd name="connsiteX35" fmla="*/ 371516 w 1434488"/>
                        <a:gd name="connsiteY35" fmla="*/ 1115105 h 2099737"/>
                        <a:gd name="connsiteX36" fmla="*/ 396916 w 1434488"/>
                        <a:gd name="connsiteY36" fmla="*/ 902380 h 2099737"/>
                        <a:gd name="connsiteX0" fmla="*/ 396916 w 1434488"/>
                        <a:gd name="connsiteY0" fmla="*/ 902380 h 2099737"/>
                        <a:gd name="connsiteX1" fmla="*/ 257216 w 1434488"/>
                        <a:gd name="connsiteY1" fmla="*/ 321355 h 2099737"/>
                        <a:gd name="connsiteX2" fmla="*/ 631910 w 1434488"/>
                        <a:gd name="connsiteY2" fmla="*/ 10716 h 2099737"/>
                        <a:gd name="connsiteX3" fmla="*/ 838241 w 1434488"/>
                        <a:gd name="connsiteY3" fmla="*/ 9566 h 2099737"/>
                        <a:gd name="connsiteX4" fmla="*/ 1155809 w 1434488"/>
                        <a:gd name="connsiteY4" fmla="*/ 882924 h 2099737"/>
                        <a:gd name="connsiteX5" fmla="*/ 1308210 w 1434488"/>
                        <a:gd name="connsiteY5" fmla="*/ 1048227 h 2099737"/>
                        <a:gd name="connsiteX6" fmla="*/ 1349416 w 1434488"/>
                        <a:gd name="connsiteY6" fmla="*/ 1502455 h 2099737"/>
                        <a:gd name="connsiteX7" fmla="*/ 1342930 w 1434488"/>
                        <a:gd name="connsiteY7" fmla="*/ 1908044 h 2099737"/>
                        <a:gd name="connsiteX8" fmla="*/ 1343133 w 1434488"/>
                        <a:gd name="connsiteY8" fmla="*/ 2098545 h 2099737"/>
                        <a:gd name="connsiteX9" fmla="*/ 1257004 w 1434488"/>
                        <a:gd name="connsiteY9" fmla="*/ 1976814 h 2099737"/>
                        <a:gd name="connsiteX10" fmla="*/ 1227821 w 1434488"/>
                        <a:gd name="connsiteY10" fmla="*/ 1727137 h 2099737"/>
                        <a:gd name="connsiteX11" fmla="*/ 1247276 w 1434488"/>
                        <a:gd name="connsiteY11" fmla="*/ 1506643 h 2099737"/>
                        <a:gd name="connsiteX12" fmla="*/ 1175940 w 1434488"/>
                        <a:gd name="connsiteY12" fmla="*/ 1218056 h 2099737"/>
                        <a:gd name="connsiteX13" fmla="*/ 1104604 w 1434488"/>
                        <a:gd name="connsiteY13" fmla="*/ 1234269 h 2099737"/>
                        <a:gd name="connsiteX14" fmla="*/ 1078664 w 1434488"/>
                        <a:gd name="connsiteY14" fmla="*/ 1276422 h 2099737"/>
                        <a:gd name="connsiteX15" fmla="*/ 1107847 w 1434488"/>
                        <a:gd name="connsiteY15" fmla="*/ 1328303 h 2099737"/>
                        <a:gd name="connsiteX16" fmla="*/ 1068936 w 1434488"/>
                        <a:gd name="connsiteY16" fmla="*/ 1347758 h 2099737"/>
                        <a:gd name="connsiteX17" fmla="*/ 1042996 w 1434488"/>
                        <a:gd name="connsiteY17" fmla="*/ 1256967 h 2099737"/>
                        <a:gd name="connsiteX18" fmla="*/ 1108116 w 1434488"/>
                        <a:gd name="connsiteY18" fmla="*/ 1140505 h 2099737"/>
                        <a:gd name="connsiteX19" fmla="*/ 933964 w 1434488"/>
                        <a:gd name="connsiteY19" fmla="*/ 1067818 h 2099737"/>
                        <a:gd name="connsiteX20" fmla="*/ 962066 w 1434488"/>
                        <a:gd name="connsiteY20" fmla="*/ 1299255 h 2099737"/>
                        <a:gd name="connsiteX21" fmla="*/ 797372 w 1434488"/>
                        <a:gd name="connsiteY21" fmla="*/ 1581898 h 2099737"/>
                        <a:gd name="connsiteX22" fmla="*/ 784266 w 1434488"/>
                        <a:gd name="connsiteY22" fmla="*/ 1724705 h 2099737"/>
                        <a:gd name="connsiteX23" fmla="*/ 689016 w 1434488"/>
                        <a:gd name="connsiteY23" fmla="*/ 1565955 h 2099737"/>
                        <a:gd name="connsiteX24" fmla="*/ 841416 w 1434488"/>
                        <a:gd name="connsiteY24" fmla="*/ 1191305 h 2099737"/>
                        <a:gd name="connsiteX25" fmla="*/ 739816 w 1434488"/>
                        <a:gd name="connsiteY25" fmla="*/ 962705 h 2099737"/>
                        <a:gd name="connsiteX26" fmla="*/ 949366 w 1434488"/>
                        <a:gd name="connsiteY26" fmla="*/ 740455 h 2099737"/>
                        <a:gd name="connsiteX27" fmla="*/ 739816 w 1434488"/>
                        <a:gd name="connsiteY27" fmla="*/ 372155 h 2099737"/>
                        <a:gd name="connsiteX28" fmla="*/ 504866 w 1434488"/>
                        <a:gd name="connsiteY28" fmla="*/ 220025 h 2099737"/>
                        <a:gd name="connsiteX29" fmla="*/ 365167 w 1434488"/>
                        <a:gd name="connsiteY29" fmla="*/ 600755 h 2099737"/>
                        <a:gd name="connsiteX30" fmla="*/ 504867 w 1434488"/>
                        <a:gd name="connsiteY30" fmla="*/ 899205 h 2099737"/>
                        <a:gd name="connsiteX31" fmla="*/ 498516 w 1434488"/>
                        <a:gd name="connsiteY31" fmla="*/ 1102405 h 2099737"/>
                        <a:gd name="connsiteX32" fmla="*/ 384216 w 1434488"/>
                        <a:gd name="connsiteY32" fmla="*/ 1375455 h 2099737"/>
                        <a:gd name="connsiteX33" fmla="*/ 3216 w 1434488"/>
                        <a:gd name="connsiteY33" fmla="*/ 1388155 h 2099737"/>
                        <a:gd name="connsiteX34" fmla="*/ 269916 w 1434488"/>
                        <a:gd name="connsiteY34" fmla="*/ 1305605 h 2099737"/>
                        <a:gd name="connsiteX35" fmla="*/ 371516 w 1434488"/>
                        <a:gd name="connsiteY35" fmla="*/ 1115105 h 2099737"/>
                        <a:gd name="connsiteX36" fmla="*/ 396916 w 1434488"/>
                        <a:gd name="connsiteY36" fmla="*/ 902380 h 2099737"/>
                        <a:gd name="connsiteX0" fmla="*/ 396916 w 1434488"/>
                        <a:gd name="connsiteY0" fmla="*/ 908070 h 2105427"/>
                        <a:gd name="connsiteX1" fmla="*/ 257216 w 1434488"/>
                        <a:gd name="connsiteY1" fmla="*/ 327045 h 2105427"/>
                        <a:gd name="connsiteX2" fmla="*/ 631910 w 1434488"/>
                        <a:gd name="connsiteY2" fmla="*/ 16406 h 2105427"/>
                        <a:gd name="connsiteX3" fmla="*/ 838241 w 1434488"/>
                        <a:gd name="connsiteY3" fmla="*/ 15256 h 2105427"/>
                        <a:gd name="connsiteX4" fmla="*/ 1155809 w 1434488"/>
                        <a:gd name="connsiteY4" fmla="*/ 888614 h 2105427"/>
                        <a:gd name="connsiteX5" fmla="*/ 1308210 w 1434488"/>
                        <a:gd name="connsiteY5" fmla="*/ 1053917 h 2105427"/>
                        <a:gd name="connsiteX6" fmla="*/ 1349416 w 1434488"/>
                        <a:gd name="connsiteY6" fmla="*/ 1508145 h 2105427"/>
                        <a:gd name="connsiteX7" fmla="*/ 1342930 w 1434488"/>
                        <a:gd name="connsiteY7" fmla="*/ 1913734 h 2105427"/>
                        <a:gd name="connsiteX8" fmla="*/ 1343133 w 1434488"/>
                        <a:gd name="connsiteY8" fmla="*/ 2104235 h 2105427"/>
                        <a:gd name="connsiteX9" fmla="*/ 1257004 w 1434488"/>
                        <a:gd name="connsiteY9" fmla="*/ 1982504 h 2105427"/>
                        <a:gd name="connsiteX10" fmla="*/ 1227821 w 1434488"/>
                        <a:gd name="connsiteY10" fmla="*/ 1732827 h 2105427"/>
                        <a:gd name="connsiteX11" fmla="*/ 1247276 w 1434488"/>
                        <a:gd name="connsiteY11" fmla="*/ 1512333 h 2105427"/>
                        <a:gd name="connsiteX12" fmla="*/ 1175940 w 1434488"/>
                        <a:gd name="connsiteY12" fmla="*/ 1223746 h 2105427"/>
                        <a:gd name="connsiteX13" fmla="*/ 1104604 w 1434488"/>
                        <a:gd name="connsiteY13" fmla="*/ 1239959 h 2105427"/>
                        <a:gd name="connsiteX14" fmla="*/ 1078664 w 1434488"/>
                        <a:gd name="connsiteY14" fmla="*/ 1282112 h 2105427"/>
                        <a:gd name="connsiteX15" fmla="*/ 1107847 w 1434488"/>
                        <a:gd name="connsiteY15" fmla="*/ 1333993 h 2105427"/>
                        <a:gd name="connsiteX16" fmla="*/ 1068936 w 1434488"/>
                        <a:gd name="connsiteY16" fmla="*/ 1353448 h 2105427"/>
                        <a:gd name="connsiteX17" fmla="*/ 1042996 w 1434488"/>
                        <a:gd name="connsiteY17" fmla="*/ 1262657 h 2105427"/>
                        <a:gd name="connsiteX18" fmla="*/ 1108116 w 1434488"/>
                        <a:gd name="connsiteY18" fmla="*/ 1146195 h 2105427"/>
                        <a:gd name="connsiteX19" fmla="*/ 933964 w 1434488"/>
                        <a:gd name="connsiteY19" fmla="*/ 1073508 h 2105427"/>
                        <a:gd name="connsiteX20" fmla="*/ 962066 w 1434488"/>
                        <a:gd name="connsiteY20" fmla="*/ 1304945 h 2105427"/>
                        <a:gd name="connsiteX21" fmla="*/ 797372 w 1434488"/>
                        <a:gd name="connsiteY21" fmla="*/ 1587588 h 2105427"/>
                        <a:gd name="connsiteX22" fmla="*/ 784266 w 1434488"/>
                        <a:gd name="connsiteY22" fmla="*/ 1730395 h 2105427"/>
                        <a:gd name="connsiteX23" fmla="*/ 689016 w 1434488"/>
                        <a:gd name="connsiteY23" fmla="*/ 1571645 h 2105427"/>
                        <a:gd name="connsiteX24" fmla="*/ 841416 w 1434488"/>
                        <a:gd name="connsiteY24" fmla="*/ 1196995 h 2105427"/>
                        <a:gd name="connsiteX25" fmla="*/ 739816 w 1434488"/>
                        <a:gd name="connsiteY25" fmla="*/ 968395 h 2105427"/>
                        <a:gd name="connsiteX26" fmla="*/ 949366 w 1434488"/>
                        <a:gd name="connsiteY26" fmla="*/ 746145 h 2105427"/>
                        <a:gd name="connsiteX27" fmla="*/ 739816 w 1434488"/>
                        <a:gd name="connsiteY27" fmla="*/ 377845 h 2105427"/>
                        <a:gd name="connsiteX28" fmla="*/ 504866 w 1434488"/>
                        <a:gd name="connsiteY28" fmla="*/ 225715 h 2105427"/>
                        <a:gd name="connsiteX29" fmla="*/ 365167 w 1434488"/>
                        <a:gd name="connsiteY29" fmla="*/ 606445 h 2105427"/>
                        <a:gd name="connsiteX30" fmla="*/ 504867 w 1434488"/>
                        <a:gd name="connsiteY30" fmla="*/ 904895 h 2105427"/>
                        <a:gd name="connsiteX31" fmla="*/ 498516 w 1434488"/>
                        <a:gd name="connsiteY31" fmla="*/ 1108095 h 2105427"/>
                        <a:gd name="connsiteX32" fmla="*/ 384216 w 1434488"/>
                        <a:gd name="connsiteY32" fmla="*/ 1381145 h 2105427"/>
                        <a:gd name="connsiteX33" fmla="*/ 3216 w 1434488"/>
                        <a:gd name="connsiteY33" fmla="*/ 1393845 h 2105427"/>
                        <a:gd name="connsiteX34" fmla="*/ 269916 w 1434488"/>
                        <a:gd name="connsiteY34" fmla="*/ 1311295 h 2105427"/>
                        <a:gd name="connsiteX35" fmla="*/ 371516 w 1434488"/>
                        <a:gd name="connsiteY35" fmla="*/ 1120795 h 2105427"/>
                        <a:gd name="connsiteX36" fmla="*/ 396916 w 1434488"/>
                        <a:gd name="connsiteY36" fmla="*/ 908070 h 2105427"/>
                        <a:gd name="connsiteX0" fmla="*/ 396916 w 1434488"/>
                        <a:gd name="connsiteY0" fmla="*/ 908070 h 2105427"/>
                        <a:gd name="connsiteX1" fmla="*/ 257216 w 1434488"/>
                        <a:gd name="connsiteY1" fmla="*/ 327045 h 2105427"/>
                        <a:gd name="connsiteX2" fmla="*/ 631910 w 1434488"/>
                        <a:gd name="connsiteY2" fmla="*/ 16406 h 2105427"/>
                        <a:gd name="connsiteX3" fmla="*/ 838241 w 1434488"/>
                        <a:gd name="connsiteY3" fmla="*/ 15256 h 2105427"/>
                        <a:gd name="connsiteX4" fmla="*/ 1155809 w 1434488"/>
                        <a:gd name="connsiteY4" fmla="*/ 888614 h 2105427"/>
                        <a:gd name="connsiteX5" fmla="*/ 1308210 w 1434488"/>
                        <a:gd name="connsiteY5" fmla="*/ 1053917 h 2105427"/>
                        <a:gd name="connsiteX6" fmla="*/ 1349416 w 1434488"/>
                        <a:gd name="connsiteY6" fmla="*/ 1508145 h 2105427"/>
                        <a:gd name="connsiteX7" fmla="*/ 1342930 w 1434488"/>
                        <a:gd name="connsiteY7" fmla="*/ 1913734 h 2105427"/>
                        <a:gd name="connsiteX8" fmla="*/ 1343133 w 1434488"/>
                        <a:gd name="connsiteY8" fmla="*/ 2104235 h 2105427"/>
                        <a:gd name="connsiteX9" fmla="*/ 1257004 w 1434488"/>
                        <a:gd name="connsiteY9" fmla="*/ 1982504 h 2105427"/>
                        <a:gd name="connsiteX10" fmla="*/ 1227821 w 1434488"/>
                        <a:gd name="connsiteY10" fmla="*/ 1732827 h 2105427"/>
                        <a:gd name="connsiteX11" fmla="*/ 1247276 w 1434488"/>
                        <a:gd name="connsiteY11" fmla="*/ 1512333 h 2105427"/>
                        <a:gd name="connsiteX12" fmla="*/ 1175940 w 1434488"/>
                        <a:gd name="connsiteY12" fmla="*/ 1223746 h 2105427"/>
                        <a:gd name="connsiteX13" fmla="*/ 1104604 w 1434488"/>
                        <a:gd name="connsiteY13" fmla="*/ 1239959 h 2105427"/>
                        <a:gd name="connsiteX14" fmla="*/ 1078664 w 1434488"/>
                        <a:gd name="connsiteY14" fmla="*/ 1282112 h 2105427"/>
                        <a:gd name="connsiteX15" fmla="*/ 1068936 w 1434488"/>
                        <a:gd name="connsiteY15" fmla="*/ 1353448 h 2105427"/>
                        <a:gd name="connsiteX16" fmla="*/ 1042996 w 1434488"/>
                        <a:gd name="connsiteY16" fmla="*/ 1262657 h 2105427"/>
                        <a:gd name="connsiteX17" fmla="*/ 1108116 w 1434488"/>
                        <a:gd name="connsiteY17" fmla="*/ 1146195 h 2105427"/>
                        <a:gd name="connsiteX18" fmla="*/ 933964 w 1434488"/>
                        <a:gd name="connsiteY18" fmla="*/ 1073508 h 2105427"/>
                        <a:gd name="connsiteX19" fmla="*/ 962066 w 1434488"/>
                        <a:gd name="connsiteY19" fmla="*/ 1304945 h 2105427"/>
                        <a:gd name="connsiteX20" fmla="*/ 797372 w 1434488"/>
                        <a:gd name="connsiteY20" fmla="*/ 1587588 h 2105427"/>
                        <a:gd name="connsiteX21" fmla="*/ 784266 w 1434488"/>
                        <a:gd name="connsiteY21" fmla="*/ 1730395 h 2105427"/>
                        <a:gd name="connsiteX22" fmla="*/ 689016 w 1434488"/>
                        <a:gd name="connsiteY22" fmla="*/ 1571645 h 2105427"/>
                        <a:gd name="connsiteX23" fmla="*/ 841416 w 1434488"/>
                        <a:gd name="connsiteY23" fmla="*/ 1196995 h 2105427"/>
                        <a:gd name="connsiteX24" fmla="*/ 739816 w 1434488"/>
                        <a:gd name="connsiteY24" fmla="*/ 968395 h 2105427"/>
                        <a:gd name="connsiteX25" fmla="*/ 949366 w 1434488"/>
                        <a:gd name="connsiteY25" fmla="*/ 746145 h 2105427"/>
                        <a:gd name="connsiteX26" fmla="*/ 739816 w 1434488"/>
                        <a:gd name="connsiteY26" fmla="*/ 377845 h 2105427"/>
                        <a:gd name="connsiteX27" fmla="*/ 504866 w 1434488"/>
                        <a:gd name="connsiteY27" fmla="*/ 225715 h 2105427"/>
                        <a:gd name="connsiteX28" fmla="*/ 365167 w 1434488"/>
                        <a:gd name="connsiteY28" fmla="*/ 606445 h 2105427"/>
                        <a:gd name="connsiteX29" fmla="*/ 504867 w 1434488"/>
                        <a:gd name="connsiteY29" fmla="*/ 904895 h 2105427"/>
                        <a:gd name="connsiteX30" fmla="*/ 498516 w 1434488"/>
                        <a:gd name="connsiteY30" fmla="*/ 1108095 h 2105427"/>
                        <a:gd name="connsiteX31" fmla="*/ 384216 w 1434488"/>
                        <a:gd name="connsiteY31" fmla="*/ 1381145 h 2105427"/>
                        <a:gd name="connsiteX32" fmla="*/ 3216 w 1434488"/>
                        <a:gd name="connsiteY32" fmla="*/ 1393845 h 2105427"/>
                        <a:gd name="connsiteX33" fmla="*/ 269916 w 1434488"/>
                        <a:gd name="connsiteY33" fmla="*/ 1311295 h 2105427"/>
                        <a:gd name="connsiteX34" fmla="*/ 371516 w 1434488"/>
                        <a:gd name="connsiteY34" fmla="*/ 1120795 h 2105427"/>
                        <a:gd name="connsiteX35" fmla="*/ 396916 w 1434488"/>
                        <a:gd name="connsiteY35" fmla="*/ 908070 h 2105427"/>
                        <a:gd name="connsiteX0" fmla="*/ 396916 w 1434488"/>
                        <a:gd name="connsiteY0" fmla="*/ 908070 h 2105427"/>
                        <a:gd name="connsiteX1" fmla="*/ 257216 w 1434488"/>
                        <a:gd name="connsiteY1" fmla="*/ 327045 h 2105427"/>
                        <a:gd name="connsiteX2" fmla="*/ 631910 w 1434488"/>
                        <a:gd name="connsiteY2" fmla="*/ 16406 h 2105427"/>
                        <a:gd name="connsiteX3" fmla="*/ 838241 w 1434488"/>
                        <a:gd name="connsiteY3" fmla="*/ 15256 h 2105427"/>
                        <a:gd name="connsiteX4" fmla="*/ 1155809 w 1434488"/>
                        <a:gd name="connsiteY4" fmla="*/ 888614 h 2105427"/>
                        <a:gd name="connsiteX5" fmla="*/ 1308210 w 1434488"/>
                        <a:gd name="connsiteY5" fmla="*/ 1053917 h 2105427"/>
                        <a:gd name="connsiteX6" fmla="*/ 1349416 w 1434488"/>
                        <a:gd name="connsiteY6" fmla="*/ 1508145 h 2105427"/>
                        <a:gd name="connsiteX7" fmla="*/ 1342930 w 1434488"/>
                        <a:gd name="connsiteY7" fmla="*/ 1913734 h 2105427"/>
                        <a:gd name="connsiteX8" fmla="*/ 1343133 w 1434488"/>
                        <a:gd name="connsiteY8" fmla="*/ 2104235 h 2105427"/>
                        <a:gd name="connsiteX9" fmla="*/ 1257004 w 1434488"/>
                        <a:gd name="connsiteY9" fmla="*/ 1982504 h 2105427"/>
                        <a:gd name="connsiteX10" fmla="*/ 1227821 w 1434488"/>
                        <a:gd name="connsiteY10" fmla="*/ 1732827 h 2105427"/>
                        <a:gd name="connsiteX11" fmla="*/ 1247276 w 1434488"/>
                        <a:gd name="connsiteY11" fmla="*/ 1512333 h 2105427"/>
                        <a:gd name="connsiteX12" fmla="*/ 1175940 w 1434488"/>
                        <a:gd name="connsiteY12" fmla="*/ 1223746 h 2105427"/>
                        <a:gd name="connsiteX13" fmla="*/ 1104604 w 1434488"/>
                        <a:gd name="connsiteY13" fmla="*/ 1239959 h 2105427"/>
                        <a:gd name="connsiteX14" fmla="*/ 1078664 w 1434488"/>
                        <a:gd name="connsiteY14" fmla="*/ 1282112 h 2105427"/>
                        <a:gd name="connsiteX15" fmla="*/ 1068936 w 1434488"/>
                        <a:gd name="connsiteY15" fmla="*/ 1353448 h 2105427"/>
                        <a:gd name="connsiteX16" fmla="*/ 1042996 w 1434488"/>
                        <a:gd name="connsiteY16" fmla="*/ 1262657 h 2105427"/>
                        <a:gd name="connsiteX17" fmla="*/ 1108116 w 1434488"/>
                        <a:gd name="connsiteY17" fmla="*/ 1146195 h 2105427"/>
                        <a:gd name="connsiteX18" fmla="*/ 933964 w 1434488"/>
                        <a:gd name="connsiteY18" fmla="*/ 1073508 h 2105427"/>
                        <a:gd name="connsiteX19" fmla="*/ 962066 w 1434488"/>
                        <a:gd name="connsiteY19" fmla="*/ 1304945 h 2105427"/>
                        <a:gd name="connsiteX20" fmla="*/ 797372 w 1434488"/>
                        <a:gd name="connsiteY20" fmla="*/ 1587588 h 2105427"/>
                        <a:gd name="connsiteX21" fmla="*/ 784266 w 1434488"/>
                        <a:gd name="connsiteY21" fmla="*/ 1730395 h 2105427"/>
                        <a:gd name="connsiteX22" fmla="*/ 689016 w 1434488"/>
                        <a:gd name="connsiteY22" fmla="*/ 1571645 h 2105427"/>
                        <a:gd name="connsiteX23" fmla="*/ 841416 w 1434488"/>
                        <a:gd name="connsiteY23" fmla="*/ 1196995 h 2105427"/>
                        <a:gd name="connsiteX24" fmla="*/ 739816 w 1434488"/>
                        <a:gd name="connsiteY24" fmla="*/ 968395 h 2105427"/>
                        <a:gd name="connsiteX25" fmla="*/ 949366 w 1434488"/>
                        <a:gd name="connsiteY25" fmla="*/ 746145 h 2105427"/>
                        <a:gd name="connsiteX26" fmla="*/ 739816 w 1434488"/>
                        <a:gd name="connsiteY26" fmla="*/ 377845 h 2105427"/>
                        <a:gd name="connsiteX27" fmla="*/ 504866 w 1434488"/>
                        <a:gd name="connsiteY27" fmla="*/ 225715 h 2105427"/>
                        <a:gd name="connsiteX28" fmla="*/ 365167 w 1434488"/>
                        <a:gd name="connsiteY28" fmla="*/ 606445 h 2105427"/>
                        <a:gd name="connsiteX29" fmla="*/ 504867 w 1434488"/>
                        <a:gd name="connsiteY29" fmla="*/ 904895 h 2105427"/>
                        <a:gd name="connsiteX30" fmla="*/ 498516 w 1434488"/>
                        <a:gd name="connsiteY30" fmla="*/ 1108095 h 2105427"/>
                        <a:gd name="connsiteX31" fmla="*/ 384216 w 1434488"/>
                        <a:gd name="connsiteY31" fmla="*/ 1381145 h 2105427"/>
                        <a:gd name="connsiteX32" fmla="*/ 3216 w 1434488"/>
                        <a:gd name="connsiteY32" fmla="*/ 1393845 h 2105427"/>
                        <a:gd name="connsiteX33" fmla="*/ 269916 w 1434488"/>
                        <a:gd name="connsiteY33" fmla="*/ 1311295 h 2105427"/>
                        <a:gd name="connsiteX34" fmla="*/ 371516 w 1434488"/>
                        <a:gd name="connsiteY34" fmla="*/ 1120795 h 2105427"/>
                        <a:gd name="connsiteX35" fmla="*/ 396916 w 1434488"/>
                        <a:gd name="connsiteY35" fmla="*/ 908070 h 2105427"/>
                        <a:gd name="connsiteX0" fmla="*/ 396916 w 1434488"/>
                        <a:gd name="connsiteY0" fmla="*/ 908070 h 2105427"/>
                        <a:gd name="connsiteX1" fmla="*/ 257216 w 1434488"/>
                        <a:gd name="connsiteY1" fmla="*/ 327045 h 2105427"/>
                        <a:gd name="connsiteX2" fmla="*/ 631910 w 1434488"/>
                        <a:gd name="connsiteY2" fmla="*/ 16406 h 2105427"/>
                        <a:gd name="connsiteX3" fmla="*/ 838241 w 1434488"/>
                        <a:gd name="connsiteY3" fmla="*/ 15256 h 2105427"/>
                        <a:gd name="connsiteX4" fmla="*/ 1155809 w 1434488"/>
                        <a:gd name="connsiteY4" fmla="*/ 888614 h 2105427"/>
                        <a:gd name="connsiteX5" fmla="*/ 1308210 w 1434488"/>
                        <a:gd name="connsiteY5" fmla="*/ 1053917 h 2105427"/>
                        <a:gd name="connsiteX6" fmla="*/ 1349416 w 1434488"/>
                        <a:gd name="connsiteY6" fmla="*/ 1508145 h 2105427"/>
                        <a:gd name="connsiteX7" fmla="*/ 1342930 w 1434488"/>
                        <a:gd name="connsiteY7" fmla="*/ 1913734 h 2105427"/>
                        <a:gd name="connsiteX8" fmla="*/ 1343133 w 1434488"/>
                        <a:gd name="connsiteY8" fmla="*/ 2104235 h 2105427"/>
                        <a:gd name="connsiteX9" fmla="*/ 1257004 w 1434488"/>
                        <a:gd name="connsiteY9" fmla="*/ 1982504 h 2105427"/>
                        <a:gd name="connsiteX10" fmla="*/ 1227821 w 1434488"/>
                        <a:gd name="connsiteY10" fmla="*/ 1732827 h 2105427"/>
                        <a:gd name="connsiteX11" fmla="*/ 1247276 w 1434488"/>
                        <a:gd name="connsiteY11" fmla="*/ 1512333 h 2105427"/>
                        <a:gd name="connsiteX12" fmla="*/ 1175940 w 1434488"/>
                        <a:gd name="connsiteY12" fmla="*/ 1223746 h 2105427"/>
                        <a:gd name="connsiteX13" fmla="*/ 1104604 w 1434488"/>
                        <a:gd name="connsiteY13" fmla="*/ 1239959 h 2105427"/>
                        <a:gd name="connsiteX14" fmla="*/ 1078664 w 1434488"/>
                        <a:gd name="connsiteY14" fmla="*/ 1282112 h 2105427"/>
                        <a:gd name="connsiteX15" fmla="*/ 1068936 w 1434488"/>
                        <a:gd name="connsiteY15" fmla="*/ 1353448 h 2105427"/>
                        <a:gd name="connsiteX16" fmla="*/ 1042996 w 1434488"/>
                        <a:gd name="connsiteY16" fmla="*/ 1262657 h 2105427"/>
                        <a:gd name="connsiteX17" fmla="*/ 1108116 w 1434488"/>
                        <a:gd name="connsiteY17" fmla="*/ 1146195 h 2105427"/>
                        <a:gd name="connsiteX18" fmla="*/ 933964 w 1434488"/>
                        <a:gd name="connsiteY18" fmla="*/ 1073508 h 2105427"/>
                        <a:gd name="connsiteX19" fmla="*/ 962066 w 1434488"/>
                        <a:gd name="connsiteY19" fmla="*/ 1304945 h 2105427"/>
                        <a:gd name="connsiteX20" fmla="*/ 797372 w 1434488"/>
                        <a:gd name="connsiteY20" fmla="*/ 1587588 h 2105427"/>
                        <a:gd name="connsiteX21" fmla="*/ 784266 w 1434488"/>
                        <a:gd name="connsiteY21" fmla="*/ 1730395 h 2105427"/>
                        <a:gd name="connsiteX22" fmla="*/ 689016 w 1434488"/>
                        <a:gd name="connsiteY22" fmla="*/ 1571645 h 2105427"/>
                        <a:gd name="connsiteX23" fmla="*/ 841416 w 1434488"/>
                        <a:gd name="connsiteY23" fmla="*/ 1196995 h 2105427"/>
                        <a:gd name="connsiteX24" fmla="*/ 739816 w 1434488"/>
                        <a:gd name="connsiteY24" fmla="*/ 968395 h 2105427"/>
                        <a:gd name="connsiteX25" fmla="*/ 949366 w 1434488"/>
                        <a:gd name="connsiteY25" fmla="*/ 746145 h 2105427"/>
                        <a:gd name="connsiteX26" fmla="*/ 739816 w 1434488"/>
                        <a:gd name="connsiteY26" fmla="*/ 377845 h 2105427"/>
                        <a:gd name="connsiteX27" fmla="*/ 504866 w 1434488"/>
                        <a:gd name="connsiteY27" fmla="*/ 225715 h 2105427"/>
                        <a:gd name="connsiteX28" fmla="*/ 365167 w 1434488"/>
                        <a:gd name="connsiteY28" fmla="*/ 606445 h 2105427"/>
                        <a:gd name="connsiteX29" fmla="*/ 504867 w 1434488"/>
                        <a:gd name="connsiteY29" fmla="*/ 904895 h 2105427"/>
                        <a:gd name="connsiteX30" fmla="*/ 498516 w 1434488"/>
                        <a:gd name="connsiteY30" fmla="*/ 1108095 h 2105427"/>
                        <a:gd name="connsiteX31" fmla="*/ 384216 w 1434488"/>
                        <a:gd name="connsiteY31" fmla="*/ 1381145 h 2105427"/>
                        <a:gd name="connsiteX32" fmla="*/ 3216 w 1434488"/>
                        <a:gd name="connsiteY32" fmla="*/ 1393845 h 2105427"/>
                        <a:gd name="connsiteX33" fmla="*/ 269916 w 1434488"/>
                        <a:gd name="connsiteY33" fmla="*/ 1311295 h 2105427"/>
                        <a:gd name="connsiteX34" fmla="*/ 371516 w 1434488"/>
                        <a:gd name="connsiteY34" fmla="*/ 1120795 h 2105427"/>
                        <a:gd name="connsiteX35" fmla="*/ 396916 w 1434488"/>
                        <a:gd name="connsiteY35" fmla="*/ 908070 h 2105427"/>
                        <a:gd name="connsiteX0" fmla="*/ 396916 w 1434488"/>
                        <a:gd name="connsiteY0" fmla="*/ 908070 h 2105427"/>
                        <a:gd name="connsiteX1" fmla="*/ 257216 w 1434488"/>
                        <a:gd name="connsiteY1" fmla="*/ 327045 h 2105427"/>
                        <a:gd name="connsiteX2" fmla="*/ 631910 w 1434488"/>
                        <a:gd name="connsiteY2" fmla="*/ 16406 h 2105427"/>
                        <a:gd name="connsiteX3" fmla="*/ 838241 w 1434488"/>
                        <a:gd name="connsiteY3" fmla="*/ 15256 h 2105427"/>
                        <a:gd name="connsiteX4" fmla="*/ 1155809 w 1434488"/>
                        <a:gd name="connsiteY4" fmla="*/ 888614 h 2105427"/>
                        <a:gd name="connsiteX5" fmla="*/ 1308210 w 1434488"/>
                        <a:gd name="connsiteY5" fmla="*/ 1053917 h 2105427"/>
                        <a:gd name="connsiteX6" fmla="*/ 1349416 w 1434488"/>
                        <a:gd name="connsiteY6" fmla="*/ 1508145 h 2105427"/>
                        <a:gd name="connsiteX7" fmla="*/ 1342930 w 1434488"/>
                        <a:gd name="connsiteY7" fmla="*/ 1913734 h 2105427"/>
                        <a:gd name="connsiteX8" fmla="*/ 1343133 w 1434488"/>
                        <a:gd name="connsiteY8" fmla="*/ 2104235 h 2105427"/>
                        <a:gd name="connsiteX9" fmla="*/ 1257004 w 1434488"/>
                        <a:gd name="connsiteY9" fmla="*/ 1982504 h 2105427"/>
                        <a:gd name="connsiteX10" fmla="*/ 1227821 w 1434488"/>
                        <a:gd name="connsiteY10" fmla="*/ 1732827 h 2105427"/>
                        <a:gd name="connsiteX11" fmla="*/ 1247276 w 1434488"/>
                        <a:gd name="connsiteY11" fmla="*/ 1512333 h 2105427"/>
                        <a:gd name="connsiteX12" fmla="*/ 1175940 w 1434488"/>
                        <a:gd name="connsiteY12" fmla="*/ 1223746 h 2105427"/>
                        <a:gd name="connsiteX13" fmla="*/ 1104604 w 1434488"/>
                        <a:gd name="connsiteY13" fmla="*/ 1239959 h 2105427"/>
                        <a:gd name="connsiteX14" fmla="*/ 1078664 w 1434488"/>
                        <a:gd name="connsiteY14" fmla="*/ 1282112 h 2105427"/>
                        <a:gd name="connsiteX15" fmla="*/ 1068936 w 1434488"/>
                        <a:gd name="connsiteY15" fmla="*/ 1353448 h 2105427"/>
                        <a:gd name="connsiteX16" fmla="*/ 1042996 w 1434488"/>
                        <a:gd name="connsiteY16" fmla="*/ 1262657 h 2105427"/>
                        <a:gd name="connsiteX17" fmla="*/ 1108116 w 1434488"/>
                        <a:gd name="connsiteY17" fmla="*/ 1146195 h 2105427"/>
                        <a:gd name="connsiteX18" fmla="*/ 933964 w 1434488"/>
                        <a:gd name="connsiteY18" fmla="*/ 1073508 h 2105427"/>
                        <a:gd name="connsiteX19" fmla="*/ 962066 w 1434488"/>
                        <a:gd name="connsiteY19" fmla="*/ 1304945 h 2105427"/>
                        <a:gd name="connsiteX20" fmla="*/ 797372 w 1434488"/>
                        <a:gd name="connsiteY20" fmla="*/ 1587588 h 2105427"/>
                        <a:gd name="connsiteX21" fmla="*/ 784266 w 1434488"/>
                        <a:gd name="connsiteY21" fmla="*/ 1730395 h 2105427"/>
                        <a:gd name="connsiteX22" fmla="*/ 689016 w 1434488"/>
                        <a:gd name="connsiteY22" fmla="*/ 1571645 h 2105427"/>
                        <a:gd name="connsiteX23" fmla="*/ 841416 w 1434488"/>
                        <a:gd name="connsiteY23" fmla="*/ 1196995 h 2105427"/>
                        <a:gd name="connsiteX24" fmla="*/ 739816 w 1434488"/>
                        <a:gd name="connsiteY24" fmla="*/ 968395 h 2105427"/>
                        <a:gd name="connsiteX25" fmla="*/ 949366 w 1434488"/>
                        <a:gd name="connsiteY25" fmla="*/ 746145 h 2105427"/>
                        <a:gd name="connsiteX26" fmla="*/ 779706 w 1434488"/>
                        <a:gd name="connsiteY26" fmla="*/ 350229 h 2105427"/>
                        <a:gd name="connsiteX27" fmla="*/ 504866 w 1434488"/>
                        <a:gd name="connsiteY27" fmla="*/ 225715 h 2105427"/>
                        <a:gd name="connsiteX28" fmla="*/ 365167 w 1434488"/>
                        <a:gd name="connsiteY28" fmla="*/ 606445 h 2105427"/>
                        <a:gd name="connsiteX29" fmla="*/ 504867 w 1434488"/>
                        <a:gd name="connsiteY29" fmla="*/ 904895 h 2105427"/>
                        <a:gd name="connsiteX30" fmla="*/ 498516 w 1434488"/>
                        <a:gd name="connsiteY30" fmla="*/ 1108095 h 2105427"/>
                        <a:gd name="connsiteX31" fmla="*/ 384216 w 1434488"/>
                        <a:gd name="connsiteY31" fmla="*/ 1381145 h 2105427"/>
                        <a:gd name="connsiteX32" fmla="*/ 3216 w 1434488"/>
                        <a:gd name="connsiteY32" fmla="*/ 1393845 h 2105427"/>
                        <a:gd name="connsiteX33" fmla="*/ 269916 w 1434488"/>
                        <a:gd name="connsiteY33" fmla="*/ 1311295 h 2105427"/>
                        <a:gd name="connsiteX34" fmla="*/ 371516 w 1434488"/>
                        <a:gd name="connsiteY34" fmla="*/ 1120795 h 2105427"/>
                        <a:gd name="connsiteX35" fmla="*/ 396916 w 1434488"/>
                        <a:gd name="connsiteY35" fmla="*/ 908070 h 2105427"/>
                        <a:gd name="connsiteX0" fmla="*/ 396916 w 1434488"/>
                        <a:gd name="connsiteY0" fmla="*/ 908070 h 2105427"/>
                        <a:gd name="connsiteX1" fmla="*/ 257216 w 1434488"/>
                        <a:gd name="connsiteY1" fmla="*/ 327045 h 2105427"/>
                        <a:gd name="connsiteX2" fmla="*/ 631910 w 1434488"/>
                        <a:gd name="connsiteY2" fmla="*/ 16406 h 2105427"/>
                        <a:gd name="connsiteX3" fmla="*/ 838241 w 1434488"/>
                        <a:gd name="connsiteY3" fmla="*/ 15256 h 2105427"/>
                        <a:gd name="connsiteX4" fmla="*/ 1155809 w 1434488"/>
                        <a:gd name="connsiteY4" fmla="*/ 888614 h 2105427"/>
                        <a:gd name="connsiteX5" fmla="*/ 1308210 w 1434488"/>
                        <a:gd name="connsiteY5" fmla="*/ 1053917 h 2105427"/>
                        <a:gd name="connsiteX6" fmla="*/ 1349416 w 1434488"/>
                        <a:gd name="connsiteY6" fmla="*/ 1508145 h 2105427"/>
                        <a:gd name="connsiteX7" fmla="*/ 1342930 w 1434488"/>
                        <a:gd name="connsiteY7" fmla="*/ 1913734 h 2105427"/>
                        <a:gd name="connsiteX8" fmla="*/ 1343133 w 1434488"/>
                        <a:gd name="connsiteY8" fmla="*/ 2104235 h 2105427"/>
                        <a:gd name="connsiteX9" fmla="*/ 1257004 w 1434488"/>
                        <a:gd name="connsiteY9" fmla="*/ 1982504 h 2105427"/>
                        <a:gd name="connsiteX10" fmla="*/ 1227821 w 1434488"/>
                        <a:gd name="connsiteY10" fmla="*/ 1732827 h 2105427"/>
                        <a:gd name="connsiteX11" fmla="*/ 1247276 w 1434488"/>
                        <a:gd name="connsiteY11" fmla="*/ 1512333 h 2105427"/>
                        <a:gd name="connsiteX12" fmla="*/ 1175940 w 1434488"/>
                        <a:gd name="connsiteY12" fmla="*/ 1223746 h 2105427"/>
                        <a:gd name="connsiteX13" fmla="*/ 1104604 w 1434488"/>
                        <a:gd name="connsiteY13" fmla="*/ 1239959 h 2105427"/>
                        <a:gd name="connsiteX14" fmla="*/ 1078664 w 1434488"/>
                        <a:gd name="connsiteY14" fmla="*/ 1282112 h 2105427"/>
                        <a:gd name="connsiteX15" fmla="*/ 1068936 w 1434488"/>
                        <a:gd name="connsiteY15" fmla="*/ 1353448 h 2105427"/>
                        <a:gd name="connsiteX16" fmla="*/ 1042996 w 1434488"/>
                        <a:gd name="connsiteY16" fmla="*/ 1262657 h 2105427"/>
                        <a:gd name="connsiteX17" fmla="*/ 1108116 w 1434488"/>
                        <a:gd name="connsiteY17" fmla="*/ 1146195 h 2105427"/>
                        <a:gd name="connsiteX18" fmla="*/ 933964 w 1434488"/>
                        <a:gd name="connsiteY18" fmla="*/ 1073508 h 2105427"/>
                        <a:gd name="connsiteX19" fmla="*/ 962066 w 1434488"/>
                        <a:gd name="connsiteY19" fmla="*/ 1304945 h 2105427"/>
                        <a:gd name="connsiteX20" fmla="*/ 797372 w 1434488"/>
                        <a:gd name="connsiteY20" fmla="*/ 1587588 h 2105427"/>
                        <a:gd name="connsiteX21" fmla="*/ 784266 w 1434488"/>
                        <a:gd name="connsiteY21" fmla="*/ 1730395 h 2105427"/>
                        <a:gd name="connsiteX22" fmla="*/ 689016 w 1434488"/>
                        <a:gd name="connsiteY22" fmla="*/ 1571645 h 2105427"/>
                        <a:gd name="connsiteX23" fmla="*/ 841416 w 1434488"/>
                        <a:gd name="connsiteY23" fmla="*/ 1196995 h 2105427"/>
                        <a:gd name="connsiteX24" fmla="*/ 739816 w 1434488"/>
                        <a:gd name="connsiteY24" fmla="*/ 968395 h 2105427"/>
                        <a:gd name="connsiteX25" fmla="*/ 949366 w 1434488"/>
                        <a:gd name="connsiteY25" fmla="*/ 746145 h 2105427"/>
                        <a:gd name="connsiteX26" fmla="*/ 779706 w 1434488"/>
                        <a:gd name="connsiteY26" fmla="*/ 390119 h 2105427"/>
                        <a:gd name="connsiteX27" fmla="*/ 504866 w 1434488"/>
                        <a:gd name="connsiteY27" fmla="*/ 225715 h 2105427"/>
                        <a:gd name="connsiteX28" fmla="*/ 365167 w 1434488"/>
                        <a:gd name="connsiteY28" fmla="*/ 606445 h 2105427"/>
                        <a:gd name="connsiteX29" fmla="*/ 504867 w 1434488"/>
                        <a:gd name="connsiteY29" fmla="*/ 904895 h 2105427"/>
                        <a:gd name="connsiteX30" fmla="*/ 498516 w 1434488"/>
                        <a:gd name="connsiteY30" fmla="*/ 1108095 h 2105427"/>
                        <a:gd name="connsiteX31" fmla="*/ 384216 w 1434488"/>
                        <a:gd name="connsiteY31" fmla="*/ 1381145 h 2105427"/>
                        <a:gd name="connsiteX32" fmla="*/ 3216 w 1434488"/>
                        <a:gd name="connsiteY32" fmla="*/ 1393845 h 2105427"/>
                        <a:gd name="connsiteX33" fmla="*/ 269916 w 1434488"/>
                        <a:gd name="connsiteY33" fmla="*/ 1311295 h 2105427"/>
                        <a:gd name="connsiteX34" fmla="*/ 371516 w 1434488"/>
                        <a:gd name="connsiteY34" fmla="*/ 1120795 h 2105427"/>
                        <a:gd name="connsiteX35" fmla="*/ 396916 w 1434488"/>
                        <a:gd name="connsiteY35" fmla="*/ 908070 h 2105427"/>
                        <a:gd name="connsiteX0" fmla="*/ 396916 w 1434488"/>
                        <a:gd name="connsiteY0" fmla="*/ 908070 h 2105427"/>
                        <a:gd name="connsiteX1" fmla="*/ 257216 w 1434488"/>
                        <a:gd name="connsiteY1" fmla="*/ 327045 h 2105427"/>
                        <a:gd name="connsiteX2" fmla="*/ 631910 w 1434488"/>
                        <a:gd name="connsiteY2" fmla="*/ 16406 h 2105427"/>
                        <a:gd name="connsiteX3" fmla="*/ 838241 w 1434488"/>
                        <a:gd name="connsiteY3" fmla="*/ 15256 h 2105427"/>
                        <a:gd name="connsiteX4" fmla="*/ 1155809 w 1434488"/>
                        <a:gd name="connsiteY4" fmla="*/ 888614 h 2105427"/>
                        <a:gd name="connsiteX5" fmla="*/ 1308210 w 1434488"/>
                        <a:gd name="connsiteY5" fmla="*/ 1053917 h 2105427"/>
                        <a:gd name="connsiteX6" fmla="*/ 1349416 w 1434488"/>
                        <a:gd name="connsiteY6" fmla="*/ 1508145 h 2105427"/>
                        <a:gd name="connsiteX7" fmla="*/ 1342930 w 1434488"/>
                        <a:gd name="connsiteY7" fmla="*/ 1913734 h 2105427"/>
                        <a:gd name="connsiteX8" fmla="*/ 1343133 w 1434488"/>
                        <a:gd name="connsiteY8" fmla="*/ 2104235 h 2105427"/>
                        <a:gd name="connsiteX9" fmla="*/ 1257004 w 1434488"/>
                        <a:gd name="connsiteY9" fmla="*/ 1982504 h 2105427"/>
                        <a:gd name="connsiteX10" fmla="*/ 1227821 w 1434488"/>
                        <a:gd name="connsiteY10" fmla="*/ 1732827 h 2105427"/>
                        <a:gd name="connsiteX11" fmla="*/ 1247276 w 1434488"/>
                        <a:gd name="connsiteY11" fmla="*/ 1512333 h 2105427"/>
                        <a:gd name="connsiteX12" fmla="*/ 1175940 w 1434488"/>
                        <a:gd name="connsiteY12" fmla="*/ 1223746 h 2105427"/>
                        <a:gd name="connsiteX13" fmla="*/ 1104604 w 1434488"/>
                        <a:gd name="connsiteY13" fmla="*/ 1239959 h 2105427"/>
                        <a:gd name="connsiteX14" fmla="*/ 1078664 w 1434488"/>
                        <a:gd name="connsiteY14" fmla="*/ 1282112 h 2105427"/>
                        <a:gd name="connsiteX15" fmla="*/ 1068936 w 1434488"/>
                        <a:gd name="connsiteY15" fmla="*/ 1353448 h 2105427"/>
                        <a:gd name="connsiteX16" fmla="*/ 1042996 w 1434488"/>
                        <a:gd name="connsiteY16" fmla="*/ 1262657 h 2105427"/>
                        <a:gd name="connsiteX17" fmla="*/ 1108116 w 1434488"/>
                        <a:gd name="connsiteY17" fmla="*/ 1146195 h 2105427"/>
                        <a:gd name="connsiteX18" fmla="*/ 933964 w 1434488"/>
                        <a:gd name="connsiteY18" fmla="*/ 1073508 h 2105427"/>
                        <a:gd name="connsiteX19" fmla="*/ 962066 w 1434488"/>
                        <a:gd name="connsiteY19" fmla="*/ 1304945 h 2105427"/>
                        <a:gd name="connsiteX20" fmla="*/ 797372 w 1434488"/>
                        <a:gd name="connsiteY20" fmla="*/ 1587588 h 2105427"/>
                        <a:gd name="connsiteX21" fmla="*/ 784266 w 1434488"/>
                        <a:gd name="connsiteY21" fmla="*/ 1730395 h 2105427"/>
                        <a:gd name="connsiteX22" fmla="*/ 689016 w 1434488"/>
                        <a:gd name="connsiteY22" fmla="*/ 1571645 h 2105427"/>
                        <a:gd name="connsiteX23" fmla="*/ 841416 w 1434488"/>
                        <a:gd name="connsiteY23" fmla="*/ 1196995 h 2105427"/>
                        <a:gd name="connsiteX24" fmla="*/ 739816 w 1434488"/>
                        <a:gd name="connsiteY24" fmla="*/ 968395 h 2105427"/>
                        <a:gd name="connsiteX25" fmla="*/ 949366 w 1434488"/>
                        <a:gd name="connsiteY25" fmla="*/ 746145 h 2105427"/>
                        <a:gd name="connsiteX26" fmla="*/ 779706 w 1434488"/>
                        <a:gd name="connsiteY26" fmla="*/ 390119 h 2105427"/>
                        <a:gd name="connsiteX27" fmla="*/ 504866 w 1434488"/>
                        <a:gd name="connsiteY27" fmla="*/ 225715 h 2105427"/>
                        <a:gd name="connsiteX28" fmla="*/ 365167 w 1434488"/>
                        <a:gd name="connsiteY28" fmla="*/ 606445 h 2105427"/>
                        <a:gd name="connsiteX29" fmla="*/ 504867 w 1434488"/>
                        <a:gd name="connsiteY29" fmla="*/ 904895 h 2105427"/>
                        <a:gd name="connsiteX30" fmla="*/ 498516 w 1434488"/>
                        <a:gd name="connsiteY30" fmla="*/ 1108095 h 2105427"/>
                        <a:gd name="connsiteX31" fmla="*/ 384216 w 1434488"/>
                        <a:gd name="connsiteY31" fmla="*/ 1381145 h 2105427"/>
                        <a:gd name="connsiteX32" fmla="*/ 3216 w 1434488"/>
                        <a:gd name="connsiteY32" fmla="*/ 1393845 h 2105427"/>
                        <a:gd name="connsiteX33" fmla="*/ 269916 w 1434488"/>
                        <a:gd name="connsiteY33" fmla="*/ 1311295 h 2105427"/>
                        <a:gd name="connsiteX34" fmla="*/ 371516 w 1434488"/>
                        <a:gd name="connsiteY34" fmla="*/ 1120795 h 2105427"/>
                        <a:gd name="connsiteX35" fmla="*/ 396916 w 1434488"/>
                        <a:gd name="connsiteY35" fmla="*/ 908070 h 2105427"/>
                        <a:gd name="connsiteX0" fmla="*/ 396916 w 1434488"/>
                        <a:gd name="connsiteY0" fmla="*/ 908070 h 2105427"/>
                        <a:gd name="connsiteX1" fmla="*/ 257216 w 1434488"/>
                        <a:gd name="connsiteY1" fmla="*/ 327045 h 2105427"/>
                        <a:gd name="connsiteX2" fmla="*/ 631910 w 1434488"/>
                        <a:gd name="connsiteY2" fmla="*/ 16406 h 2105427"/>
                        <a:gd name="connsiteX3" fmla="*/ 838241 w 1434488"/>
                        <a:gd name="connsiteY3" fmla="*/ 15256 h 2105427"/>
                        <a:gd name="connsiteX4" fmla="*/ 1155809 w 1434488"/>
                        <a:gd name="connsiteY4" fmla="*/ 888614 h 2105427"/>
                        <a:gd name="connsiteX5" fmla="*/ 1308210 w 1434488"/>
                        <a:gd name="connsiteY5" fmla="*/ 1053917 h 2105427"/>
                        <a:gd name="connsiteX6" fmla="*/ 1349416 w 1434488"/>
                        <a:gd name="connsiteY6" fmla="*/ 1508145 h 2105427"/>
                        <a:gd name="connsiteX7" fmla="*/ 1342930 w 1434488"/>
                        <a:gd name="connsiteY7" fmla="*/ 1913734 h 2105427"/>
                        <a:gd name="connsiteX8" fmla="*/ 1343133 w 1434488"/>
                        <a:gd name="connsiteY8" fmla="*/ 2104235 h 2105427"/>
                        <a:gd name="connsiteX9" fmla="*/ 1257004 w 1434488"/>
                        <a:gd name="connsiteY9" fmla="*/ 1982504 h 2105427"/>
                        <a:gd name="connsiteX10" fmla="*/ 1227821 w 1434488"/>
                        <a:gd name="connsiteY10" fmla="*/ 1732827 h 2105427"/>
                        <a:gd name="connsiteX11" fmla="*/ 1247276 w 1434488"/>
                        <a:gd name="connsiteY11" fmla="*/ 1512333 h 2105427"/>
                        <a:gd name="connsiteX12" fmla="*/ 1175940 w 1434488"/>
                        <a:gd name="connsiteY12" fmla="*/ 1223746 h 2105427"/>
                        <a:gd name="connsiteX13" fmla="*/ 1104604 w 1434488"/>
                        <a:gd name="connsiteY13" fmla="*/ 1239959 h 2105427"/>
                        <a:gd name="connsiteX14" fmla="*/ 1078664 w 1434488"/>
                        <a:gd name="connsiteY14" fmla="*/ 1282112 h 2105427"/>
                        <a:gd name="connsiteX15" fmla="*/ 1068936 w 1434488"/>
                        <a:gd name="connsiteY15" fmla="*/ 1353448 h 2105427"/>
                        <a:gd name="connsiteX16" fmla="*/ 1042996 w 1434488"/>
                        <a:gd name="connsiteY16" fmla="*/ 1262657 h 2105427"/>
                        <a:gd name="connsiteX17" fmla="*/ 1108116 w 1434488"/>
                        <a:gd name="connsiteY17" fmla="*/ 1146195 h 2105427"/>
                        <a:gd name="connsiteX18" fmla="*/ 933964 w 1434488"/>
                        <a:gd name="connsiteY18" fmla="*/ 1073508 h 2105427"/>
                        <a:gd name="connsiteX19" fmla="*/ 962066 w 1434488"/>
                        <a:gd name="connsiteY19" fmla="*/ 1304945 h 2105427"/>
                        <a:gd name="connsiteX20" fmla="*/ 797372 w 1434488"/>
                        <a:gd name="connsiteY20" fmla="*/ 1587588 h 2105427"/>
                        <a:gd name="connsiteX21" fmla="*/ 784266 w 1434488"/>
                        <a:gd name="connsiteY21" fmla="*/ 1730395 h 2105427"/>
                        <a:gd name="connsiteX22" fmla="*/ 689016 w 1434488"/>
                        <a:gd name="connsiteY22" fmla="*/ 1571645 h 2105427"/>
                        <a:gd name="connsiteX23" fmla="*/ 841416 w 1434488"/>
                        <a:gd name="connsiteY23" fmla="*/ 1196995 h 2105427"/>
                        <a:gd name="connsiteX24" fmla="*/ 739816 w 1434488"/>
                        <a:gd name="connsiteY24" fmla="*/ 968395 h 2105427"/>
                        <a:gd name="connsiteX25" fmla="*/ 952435 w 1434488"/>
                        <a:gd name="connsiteY25" fmla="*/ 736940 h 2105427"/>
                        <a:gd name="connsiteX26" fmla="*/ 779706 w 1434488"/>
                        <a:gd name="connsiteY26" fmla="*/ 390119 h 2105427"/>
                        <a:gd name="connsiteX27" fmla="*/ 504866 w 1434488"/>
                        <a:gd name="connsiteY27" fmla="*/ 225715 h 2105427"/>
                        <a:gd name="connsiteX28" fmla="*/ 365167 w 1434488"/>
                        <a:gd name="connsiteY28" fmla="*/ 606445 h 2105427"/>
                        <a:gd name="connsiteX29" fmla="*/ 504867 w 1434488"/>
                        <a:gd name="connsiteY29" fmla="*/ 904895 h 2105427"/>
                        <a:gd name="connsiteX30" fmla="*/ 498516 w 1434488"/>
                        <a:gd name="connsiteY30" fmla="*/ 1108095 h 2105427"/>
                        <a:gd name="connsiteX31" fmla="*/ 384216 w 1434488"/>
                        <a:gd name="connsiteY31" fmla="*/ 1381145 h 2105427"/>
                        <a:gd name="connsiteX32" fmla="*/ 3216 w 1434488"/>
                        <a:gd name="connsiteY32" fmla="*/ 1393845 h 2105427"/>
                        <a:gd name="connsiteX33" fmla="*/ 269916 w 1434488"/>
                        <a:gd name="connsiteY33" fmla="*/ 1311295 h 2105427"/>
                        <a:gd name="connsiteX34" fmla="*/ 371516 w 1434488"/>
                        <a:gd name="connsiteY34" fmla="*/ 1120795 h 2105427"/>
                        <a:gd name="connsiteX35" fmla="*/ 396916 w 1434488"/>
                        <a:gd name="connsiteY35" fmla="*/ 908070 h 2105427"/>
                        <a:gd name="connsiteX0" fmla="*/ 396916 w 1434488"/>
                        <a:gd name="connsiteY0" fmla="*/ 908070 h 2105427"/>
                        <a:gd name="connsiteX1" fmla="*/ 257216 w 1434488"/>
                        <a:gd name="connsiteY1" fmla="*/ 327045 h 2105427"/>
                        <a:gd name="connsiteX2" fmla="*/ 631910 w 1434488"/>
                        <a:gd name="connsiteY2" fmla="*/ 16406 h 2105427"/>
                        <a:gd name="connsiteX3" fmla="*/ 838241 w 1434488"/>
                        <a:gd name="connsiteY3" fmla="*/ 15256 h 2105427"/>
                        <a:gd name="connsiteX4" fmla="*/ 1155809 w 1434488"/>
                        <a:gd name="connsiteY4" fmla="*/ 888614 h 2105427"/>
                        <a:gd name="connsiteX5" fmla="*/ 1308210 w 1434488"/>
                        <a:gd name="connsiteY5" fmla="*/ 1053917 h 2105427"/>
                        <a:gd name="connsiteX6" fmla="*/ 1349416 w 1434488"/>
                        <a:gd name="connsiteY6" fmla="*/ 1508145 h 2105427"/>
                        <a:gd name="connsiteX7" fmla="*/ 1342930 w 1434488"/>
                        <a:gd name="connsiteY7" fmla="*/ 1913734 h 2105427"/>
                        <a:gd name="connsiteX8" fmla="*/ 1343133 w 1434488"/>
                        <a:gd name="connsiteY8" fmla="*/ 2104235 h 2105427"/>
                        <a:gd name="connsiteX9" fmla="*/ 1257004 w 1434488"/>
                        <a:gd name="connsiteY9" fmla="*/ 1982504 h 2105427"/>
                        <a:gd name="connsiteX10" fmla="*/ 1227821 w 1434488"/>
                        <a:gd name="connsiteY10" fmla="*/ 1732827 h 2105427"/>
                        <a:gd name="connsiteX11" fmla="*/ 1247276 w 1434488"/>
                        <a:gd name="connsiteY11" fmla="*/ 1512333 h 2105427"/>
                        <a:gd name="connsiteX12" fmla="*/ 1175940 w 1434488"/>
                        <a:gd name="connsiteY12" fmla="*/ 1223746 h 2105427"/>
                        <a:gd name="connsiteX13" fmla="*/ 1104604 w 1434488"/>
                        <a:gd name="connsiteY13" fmla="*/ 1239959 h 2105427"/>
                        <a:gd name="connsiteX14" fmla="*/ 1078664 w 1434488"/>
                        <a:gd name="connsiteY14" fmla="*/ 1282112 h 2105427"/>
                        <a:gd name="connsiteX15" fmla="*/ 1068936 w 1434488"/>
                        <a:gd name="connsiteY15" fmla="*/ 1353448 h 2105427"/>
                        <a:gd name="connsiteX16" fmla="*/ 1042996 w 1434488"/>
                        <a:gd name="connsiteY16" fmla="*/ 1262657 h 2105427"/>
                        <a:gd name="connsiteX17" fmla="*/ 1108116 w 1434488"/>
                        <a:gd name="connsiteY17" fmla="*/ 1146195 h 2105427"/>
                        <a:gd name="connsiteX18" fmla="*/ 933964 w 1434488"/>
                        <a:gd name="connsiteY18" fmla="*/ 1073508 h 2105427"/>
                        <a:gd name="connsiteX19" fmla="*/ 962066 w 1434488"/>
                        <a:gd name="connsiteY19" fmla="*/ 1304945 h 2105427"/>
                        <a:gd name="connsiteX20" fmla="*/ 797372 w 1434488"/>
                        <a:gd name="connsiteY20" fmla="*/ 1587588 h 2105427"/>
                        <a:gd name="connsiteX21" fmla="*/ 784266 w 1434488"/>
                        <a:gd name="connsiteY21" fmla="*/ 1730395 h 2105427"/>
                        <a:gd name="connsiteX22" fmla="*/ 689016 w 1434488"/>
                        <a:gd name="connsiteY22" fmla="*/ 1571645 h 2105427"/>
                        <a:gd name="connsiteX23" fmla="*/ 841416 w 1434488"/>
                        <a:gd name="connsiteY23" fmla="*/ 1196995 h 2105427"/>
                        <a:gd name="connsiteX24" fmla="*/ 739816 w 1434488"/>
                        <a:gd name="connsiteY24" fmla="*/ 968395 h 2105427"/>
                        <a:gd name="connsiteX25" fmla="*/ 952435 w 1434488"/>
                        <a:gd name="connsiteY25" fmla="*/ 736940 h 2105427"/>
                        <a:gd name="connsiteX26" fmla="*/ 779706 w 1434488"/>
                        <a:gd name="connsiteY26" fmla="*/ 390119 h 2105427"/>
                        <a:gd name="connsiteX27" fmla="*/ 504866 w 1434488"/>
                        <a:gd name="connsiteY27" fmla="*/ 225715 h 2105427"/>
                        <a:gd name="connsiteX28" fmla="*/ 365167 w 1434488"/>
                        <a:gd name="connsiteY28" fmla="*/ 606445 h 2105427"/>
                        <a:gd name="connsiteX29" fmla="*/ 504867 w 1434488"/>
                        <a:gd name="connsiteY29" fmla="*/ 904895 h 2105427"/>
                        <a:gd name="connsiteX30" fmla="*/ 498516 w 1434488"/>
                        <a:gd name="connsiteY30" fmla="*/ 1108095 h 2105427"/>
                        <a:gd name="connsiteX31" fmla="*/ 384216 w 1434488"/>
                        <a:gd name="connsiteY31" fmla="*/ 1381145 h 2105427"/>
                        <a:gd name="connsiteX32" fmla="*/ 3216 w 1434488"/>
                        <a:gd name="connsiteY32" fmla="*/ 1393845 h 2105427"/>
                        <a:gd name="connsiteX33" fmla="*/ 269916 w 1434488"/>
                        <a:gd name="connsiteY33" fmla="*/ 1311295 h 2105427"/>
                        <a:gd name="connsiteX34" fmla="*/ 371516 w 1434488"/>
                        <a:gd name="connsiteY34" fmla="*/ 1120795 h 2105427"/>
                        <a:gd name="connsiteX35" fmla="*/ 396916 w 1434488"/>
                        <a:gd name="connsiteY35" fmla="*/ 908070 h 2105427"/>
                        <a:gd name="connsiteX0" fmla="*/ 396916 w 1434488"/>
                        <a:gd name="connsiteY0" fmla="*/ 908070 h 2105427"/>
                        <a:gd name="connsiteX1" fmla="*/ 257216 w 1434488"/>
                        <a:gd name="connsiteY1" fmla="*/ 327045 h 2105427"/>
                        <a:gd name="connsiteX2" fmla="*/ 631910 w 1434488"/>
                        <a:gd name="connsiteY2" fmla="*/ 16406 h 2105427"/>
                        <a:gd name="connsiteX3" fmla="*/ 838241 w 1434488"/>
                        <a:gd name="connsiteY3" fmla="*/ 15256 h 2105427"/>
                        <a:gd name="connsiteX4" fmla="*/ 1155809 w 1434488"/>
                        <a:gd name="connsiteY4" fmla="*/ 888614 h 2105427"/>
                        <a:gd name="connsiteX5" fmla="*/ 1308210 w 1434488"/>
                        <a:gd name="connsiteY5" fmla="*/ 1053917 h 2105427"/>
                        <a:gd name="connsiteX6" fmla="*/ 1349416 w 1434488"/>
                        <a:gd name="connsiteY6" fmla="*/ 1508145 h 2105427"/>
                        <a:gd name="connsiteX7" fmla="*/ 1342930 w 1434488"/>
                        <a:gd name="connsiteY7" fmla="*/ 1913734 h 2105427"/>
                        <a:gd name="connsiteX8" fmla="*/ 1343133 w 1434488"/>
                        <a:gd name="connsiteY8" fmla="*/ 2104235 h 2105427"/>
                        <a:gd name="connsiteX9" fmla="*/ 1257004 w 1434488"/>
                        <a:gd name="connsiteY9" fmla="*/ 1982504 h 2105427"/>
                        <a:gd name="connsiteX10" fmla="*/ 1227821 w 1434488"/>
                        <a:gd name="connsiteY10" fmla="*/ 1732827 h 2105427"/>
                        <a:gd name="connsiteX11" fmla="*/ 1247276 w 1434488"/>
                        <a:gd name="connsiteY11" fmla="*/ 1512333 h 2105427"/>
                        <a:gd name="connsiteX12" fmla="*/ 1175940 w 1434488"/>
                        <a:gd name="connsiteY12" fmla="*/ 1223746 h 2105427"/>
                        <a:gd name="connsiteX13" fmla="*/ 1104604 w 1434488"/>
                        <a:gd name="connsiteY13" fmla="*/ 1239959 h 2105427"/>
                        <a:gd name="connsiteX14" fmla="*/ 1078664 w 1434488"/>
                        <a:gd name="connsiteY14" fmla="*/ 1282112 h 2105427"/>
                        <a:gd name="connsiteX15" fmla="*/ 1068936 w 1434488"/>
                        <a:gd name="connsiteY15" fmla="*/ 1353448 h 2105427"/>
                        <a:gd name="connsiteX16" fmla="*/ 1042996 w 1434488"/>
                        <a:gd name="connsiteY16" fmla="*/ 1262657 h 2105427"/>
                        <a:gd name="connsiteX17" fmla="*/ 1108116 w 1434488"/>
                        <a:gd name="connsiteY17" fmla="*/ 1146195 h 2105427"/>
                        <a:gd name="connsiteX18" fmla="*/ 933964 w 1434488"/>
                        <a:gd name="connsiteY18" fmla="*/ 1073508 h 2105427"/>
                        <a:gd name="connsiteX19" fmla="*/ 962066 w 1434488"/>
                        <a:gd name="connsiteY19" fmla="*/ 1304945 h 2105427"/>
                        <a:gd name="connsiteX20" fmla="*/ 797372 w 1434488"/>
                        <a:gd name="connsiteY20" fmla="*/ 1587588 h 2105427"/>
                        <a:gd name="connsiteX21" fmla="*/ 784266 w 1434488"/>
                        <a:gd name="connsiteY21" fmla="*/ 1730395 h 2105427"/>
                        <a:gd name="connsiteX22" fmla="*/ 689016 w 1434488"/>
                        <a:gd name="connsiteY22" fmla="*/ 1571645 h 2105427"/>
                        <a:gd name="connsiteX23" fmla="*/ 841416 w 1434488"/>
                        <a:gd name="connsiteY23" fmla="*/ 1196995 h 2105427"/>
                        <a:gd name="connsiteX24" fmla="*/ 739816 w 1434488"/>
                        <a:gd name="connsiteY24" fmla="*/ 968395 h 2105427"/>
                        <a:gd name="connsiteX25" fmla="*/ 961640 w 1434488"/>
                        <a:gd name="connsiteY25" fmla="*/ 736940 h 2105427"/>
                        <a:gd name="connsiteX26" fmla="*/ 779706 w 1434488"/>
                        <a:gd name="connsiteY26" fmla="*/ 390119 h 2105427"/>
                        <a:gd name="connsiteX27" fmla="*/ 504866 w 1434488"/>
                        <a:gd name="connsiteY27" fmla="*/ 225715 h 2105427"/>
                        <a:gd name="connsiteX28" fmla="*/ 365167 w 1434488"/>
                        <a:gd name="connsiteY28" fmla="*/ 606445 h 2105427"/>
                        <a:gd name="connsiteX29" fmla="*/ 504867 w 1434488"/>
                        <a:gd name="connsiteY29" fmla="*/ 904895 h 2105427"/>
                        <a:gd name="connsiteX30" fmla="*/ 498516 w 1434488"/>
                        <a:gd name="connsiteY30" fmla="*/ 1108095 h 2105427"/>
                        <a:gd name="connsiteX31" fmla="*/ 384216 w 1434488"/>
                        <a:gd name="connsiteY31" fmla="*/ 1381145 h 2105427"/>
                        <a:gd name="connsiteX32" fmla="*/ 3216 w 1434488"/>
                        <a:gd name="connsiteY32" fmla="*/ 1393845 h 2105427"/>
                        <a:gd name="connsiteX33" fmla="*/ 269916 w 1434488"/>
                        <a:gd name="connsiteY33" fmla="*/ 1311295 h 2105427"/>
                        <a:gd name="connsiteX34" fmla="*/ 371516 w 1434488"/>
                        <a:gd name="connsiteY34" fmla="*/ 1120795 h 2105427"/>
                        <a:gd name="connsiteX35" fmla="*/ 396916 w 1434488"/>
                        <a:gd name="connsiteY35" fmla="*/ 908070 h 2105427"/>
                        <a:gd name="connsiteX0" fmla="*/ 396916 w 1434488"/>
                        <a:gd name="connsiteY0" fmla="*/ 908070 h 2105427"/>
                        <a:gd name="connsiteX1" fmla="*/ 257216 w 1434488"/>
                        <a:gd name="connsiteY1" fmla="*/ 327045 h 2105427"/>
                        <a:gd name="connsiteX2" fmla="*/ 631910 w 1434488"/>
                        <a:gd name="connsiteY2" fmla="*/ 16406 h 2105427"/>
                        <a:gd name="connsiteX3" fmla="*/ 838241 w 1434488"/>
                        <a:gd name="connsiteY3" fmla="*/ 15256 h 2105427"/>
                        <a:gd name="connsiteX4" fmla="*/ 1155809 w 1434488"/>
                        <a:gd name="connsiteY4" fmla="*/ 888614 h 2105427"/>
                        <a:gd name="connsiteX5" fmla="*/ 1308210 w 1434488"/>
                        <a:gd name="connsiteY5" fmla="*/ 1053917 h 2105427"/>
                        <a:gd name="connsiteX6" fmla="*/ 1349416 w 1434488"/>
                        <a:gd name="connsiteY6" fmla="*/ 1508145 h 2105427"/>
                        <a:gd name="connsiteX7" fmla="*/ 1342930 w 1434488"/>
                        <a:gd name="connsiteY7" fmla="*/ 1913734 h 2105427"/>
                        <a:gd name="connsiteX8" fmla="*/ 1343133 w 1434488"/>
                        <a:gd name="connsiteY8" fmla="*/ 2104235 h 2105427"/>
                        <a:gd name="connsiteX9" fmla="*/ 1257004 w 1434488"/>
                        <a:gd name="connsiteY9" fmla="*/ 1982504 h 2105427"/>
                        <a:gd name="connsiteX10" fmla="*/ 1227821 w 1434488"/>
                        <a:gd name="connsiteY10" fmla="*/ 1732827 h 2105427"/>
                        <a:gd name="connsiteX11" fmla="*/ 1247276 w 1434488"/>
                        <a:gd name="connsiteY11" fmla="*/ 1512333 h 2105427"/>
                        <a:gd name="connsiteX12" fmla="*/ 1175940 w 1434488"/>
                        <a:gd name="connsiteY12" fmla="*/ 1223746 h 2105427"/>
                        <a:gd name="connsiteX13" fmla="*/ 1104604 w 1434488"/>
                        <a:gd name="connsiteY13" fmla="*/ 1239959 h 2105427"/>
                        <a:gd name="connsiteX14" fmla="*/ 1078664 w 1434488"/>
                        <a:gd name="connsiteY14" fmla="*/ 1282112 h 2105427"/>
                        <a:gd name="connsiteX15" fmla="*/ 1068936 w 1434488"/>
                        <a:gd name="connsiteY15" fmla="*/ 1353448 h 2105427"/>
                        <a:gd name="connsiteX16" fmla="*/ 1042996 w 1434488"/>
                        <a:gd name="connsiteY16" fmla="*/ 1262657 h 2105427"/>
                        <a:gd name="connsiteX17" fmla="*/ 1108116 w 1434488"/>
                        <a:gd name="connsiteY17" fmla="*/ 1146195 h 2105427"/>
                        <a:gd name="connsiteX18" fmla="*/ 933964 w 1434488"/>
                        <a:gd name="connsiteY18" fmla="*/ 1073508 h 2105427"/>
                        <a:gd name="connsiteX19" fmla="*/ 962066 w 1434488"/>
                        <a:gd name="connsiteY19" fmla="*/ 1304945 h 2105427"/>
                        <a:gd name="connsiteX20" fmla="*/ 797372 w 1434488"/>
                        <a:gd name="connsiteY20" fmla="*/ 1587588 h 2105427"/>
                        <a:gd name="connsiteX21" fmla="*/ 784266 w 1434488"/>
                        <a:gd name="connsiteY21" fmla="*/ 1730395 h 2105427"/>
                        <a:gd name="connsiteX22" fmla="*/ 689016 w 1434488"/>
                        <a:gd name="connsiteY22" fmla="*/ 1571645 h 2105427"/>
                        <a:gd name="connsiteX23" fmla="*/ 841416 w 1434488"/>
                        <a:gd name="connsiteY23" fmla="*/ 1196995 h 2105427"/>
                        <a:gd name="connsiteX24" fmla="*/ 739816 w 1434488"/>
                        <a:gd name="connsiteY24" fmla="*/ 968395 h 2105427"/>
                        <a:gd name="connsiteX25" fmla="*/ 961640 w 1434488"/>
                        <a:gd name="connsiteY25" fmla="*/ 736940 h 2105427"/>
                        <a:gd name="connsiteX26" fmla="*/ 779706 w 1434488"/>
                        <a:gd name="connsiteY26" fmla="*/ 390119 h 2105427"/>
                        <a:gd name="connsiteX27" fmla="*/ 504866 w 1434488"/>
                        <a:gd name="connsiteY27" fmla="*/ 225715 h 2105427"/>
                        <a:gd name="connsiteX28" fmla="*/ 365167 w 1434488"/>
                        <a:gd name="connsiteY28" fmla="*/ 606445 h 2105427"/>
                        <a:gd name="connsiteX29" fmla="*/ 504867 w 1434488"/>
                        <a:gd name="connsiteY29" fmla="*/ 904895 h 2105427"/>
                        <a:gd name="connsiteX30" fmla="*/ 498516 w 1434488"/>
                        <a:gd name="connsiteY30" fmla="*/ 1108095 h 2105427"/>
                        <a:gd name="connsiteX31" fmla="*/ 384216 w 1434488"/>
                        <a:gd name="connsiteY31" fmla="*/ 1381145 h 2105427"/>
                        <a:gd name="connsiteX32" fmla="*/ 3216 w 1434488"/>
                        <a:gd name="connsiteY32" fmla="*/ 1393845 h 2105427"/>
                        <a:gd name="connsiteX33" fmla="*/ 269916 w 1434488"/>
                        <a:gd name="connsiteY33" fmla="*/ 1311295 h 2105427"/>
                        <a:gd name="connsiteX34" fmla="*/ 371516 w 1434488"/>
                        <a:gd name="connsiteY34" fmla="*/ 1120795 h 2105427"/>
                        <a:gd name="connsiteX35" fmla="*/ 396916 w 1434488"/>
                        <a:gd name="connsiteY35" fmla="*/ 908070 h 2105427"/>
                        <a:gd name="connsiteX0" fmla="*/ 396916 w 1434488"/>
                        <a:gd name="connsiteY0" fmla="*/ 908070 h 2105427"/>
                        <a:gd name="connsiteX1" fmla="*/ 257216 w 1434488"/>
                        <a:gd name="connsiteY1" fmla="*/ 327045 h 2105427"/>
                        <a:gd name="connsiteX2" fmla="*/ 631910 w 1434488"/>
                        <a:gd name="connsiteY2" fmla="*/ 16406 h 2105427"/>
                        <a:gd name="connsiteX3" fmla="*/ 838241 w 1434488"/>
                        <a:gd name="connsiteY3" fmla="*/ 15256 h 2105427"/>
                        <a:gd name="connsiteX4" fmla="*/ 1155809 w 1434488"/>
                        <a:gd name="connsiteY4" fmla="*/ 888614 h 2105427"/>
                        <a:gd name="connsiteX5" fmla="*/ 1308210 w 1434488"/>
                        <a:gd name="connsiteY5" fmla="*/ 1053917 h 2105427"/>
                        <a:gd name="connsiteX6" fmla="*/ 1349416 w 1434488"/>
                        <a:gd name="connsiteY6" fmla="*/ 1508145 h 2105427"/>
                        <a:gd name="connsiteX7" fmla="*/ 1342930 w 1434488"/>
                        <a:gd name="connsiteY7" fmla="*/ 1913734 h 2105427"/>
                        <a:gd name="connsiteX8" fmla="*/ 1343133 w 1434488"/>
                        <a:gd name="connsiteY8" fmla="*/ 2104235 h 2105427"/>
                        <a:gd name="connsiteX9" fmla="*/ 1257004 w 1434488"/>
                        <a:gd name="connsiteY9" fmla="*/ 1982504 h 2105427"/>
                        <a:gd name="connsiteX10" fmla="*/ 1227821 w 1434488"/>
                        <a:gd name="connsiteY10" fmla="*/ 1732827 h 2105427"/>
                        <a:gd name="connsiteX11" fmla="*/ 1247276 w 1434488"/>
                        <a:gd name="connsiteY11" fmla="*/ 1512333 h 2105427"/>
                        <a:gd name="connsiteX12" fmla="*/ 1175940 w 1434488"/>
                        <a:gd name="connsiteY12" fmla="*/ 1223746 h 2105427"/>
                        <a:gd name="connsiteX13" fmla="*/ 1104604 w 1434488"/>
                        <a:gd name="connsiteY13" fmla="*/ 1239959 h 2105427"/>
                        <a:gd name="connsiteX14" fmla="*/ 1078664 w 1434488"/>
                        <a:gd name="connsiteY14" fmla="*/ 1282112 h 2105427"/>
                        <a:gd name="connsiteX15" fmla="*/ 1068936 w 1434488"/>
                        <a:gd name="connsiteY15" fmla="*/ 1353448 h 2105427"/>
                        <a:gd name="connsiteX16" fmla="*/ 1042996 w 1434488"/>
                        <a:gd name="connsiteY16" fmla="*/ 1262657 h 2105427"/>
                        <a:gd name="connsiteX17" fmla="*/ 1108116 w 1434488"/>
                        <a:gd name="connsiteY17" fmla="*/ 1146195 h 2105427"/>
                        <a:gd name="connsiteX18" fmla="*/ 933964 w 1434488"/>
                        <a:gd name="connsiteY18" fmla="*/ 1073508 h 2105427"/>
                        <a:gd name="connsiteX19" fmla="*/ 962066 w 1434488"/>
                        <a:gd name="connsiteY19" fmla="*/ 1304945 h 2105427"/>
                        <a:gd name="connsiteX20" fmla="*/ 797372 w 1434488"/>
                        <a:gd name="connsiteY20" fmla="*/ 1587588 h 2105427"/>
                        <a:gd name="connsiteX21" fmla="*/ 784266 w 1434488"/>
                        <a:gd name="connsiteY21" fmla="*/ 1730395 h 2105427"/>
                        <a:gd name="connsiteX22" fmla="*/ 689016 w 1434488"/>
                        <a:gd name="connsiteY22" fmla="*/ 1571645 h 2105427"/>
                        <a:gd name="connsiteX23" fmla="*/ 841416 w 1434488"/>
                        <a:gd name="connsiteY23" fmla="*/ 1196995 h 2105427"/>
                        <a:gd name="connsiteX24" fmla="*/ 739816 w 1434488"/>
                        <a:gd name="connsiteY24" fmla="*/ 968395 h 2105427"/>
                        <a:gd name="connsiteX25" fmla="*/ 961640 w 1434488"/>
                        <a:gd name="connsiteY25" fmla="*/ 736940 h 2105427"/>
                        <a:gd name="connsiteX26" fmla="*/ 779706 w 1434488"/>
                        <a:gd name="connsiteY26" fmla="*/ 390119 h 2105427"/>
                        <a:gd name="connsiteX27" fmla="*/ 504866 w 1434488"/>
                        <a:gd name="connsiteY27" fmla="*/ 225715 h 2105427"/>
                        <a:gd name="connsiteX28" fmla="*/ 365167 w 1434488"/>
                        <a:gd name="connsiteY28" fmla="*/ 606445 h 2105427"/>
                        <a:gd name="connsiteX29" fmla="*/ 524602 w 1434488"/>
                        <a:gd name="connsiteY29" fmla="*/ 904895 h 2105427"/>
                        <a:gd name="connsiteX30" fmla="*/ 498516 w 1434488"/>
                        <a:gd name="connsiteY30" fmla="*/ 1108095 h 2105427"/>
                        <a:gd name="connsiteX31" fmla="*/ 384216 w 1434488"/>
                        <a:gd name="connsiteY31" fmla="*/ 1381145 h 2105427"/>
                        <a:gd name="connsiteX32" fmla="*/ 3216 w 1434488"/>
                        <a:gd name="connsiteY32" fmla="*/ 1393845 h 2105427"/>
                        <a:gd name="connsiteX33" fmla="*/ 269916 w 1434488"/>
                        <a:gd name="connsiteY33" fmla="*/ 1311295 h 2105427"/>
                        <a:gd name="connsiteX34" fmla="*/ 371516 w 1434488"/>
                        <a:gd name="connsiteY34" fmla="*/ 1120795 h 2105427"/>
                        <a:gd name="connsiteX35" fmla="*/ 396916 w 1434488"/>
                        <a:gd name="connsiteY35" fmla="*/ 908070 h 2105427"/>
                        <a:gd name="connsiteX0" fmla="*/ 396916 w 1434488"/>
                        <a:gd name="connsiteY0" fmla="*/ 908070 h 2105427"/>
                        <a:gd name="connsiteX1" fmla="*/ 257216 w 1434488"/>
                        <a:gd name="connsiteY1" fmla="*/ 327045 h 2105427"/>
                        <a:gd name="connsiteX2" fmla="*/ 631910 w 1434488"/>
                        <a:gd name="connsiteY2" fmla="*/ 16406 h 2105427"/>
                        <a:gd name="connsiteX3" fmla="*/ 838241 w 1434488"/>
                        <a:gd name="connsiteY3" fmla="*/ 15256 h 2105427"/>
                        <a:gd name="connsiteX4" fmla="*/ 1155809 w 1434488"/>
                        <a:gd name="connsiteY4" fmla="*/ 888614 h 2105427"/>
                        <a:gd name="connsiteX5" fmla="*/ 1308210 w 1434488"/>
                        <a:gd name="connsiteY5" fmla="*/ 1053917 h 2105427"/>
                        <a:gd name="connsiteX6" fmla="*/ 1349416 w 1434488"/>
                        <a:gd name="connsiteY6" fmla="*/ 1508145 h 2105427"/>
                        <a:gd name="connsiteX7" fmla="*/ 1342930 w 1434488"/>
                        <a:gd name="connsiteY7" fmla="*/ 1913734 h 2105427"/>
                        <a:gd name="connsiteX8" fmla="*/ 1343133 w 1434488"/>
                        <a:gd name="connsiteY8" fmla="*/ 2104235 h 2105427"/>
                        <a:gd name="connsiteX9" fmla="*/ 1257004 w 1434488"/>
                        <a:gd name="connsiteY9" fmla="*/ 1982504 h 2105427"/>
                        <a:gd name="connsiteX10" fmla="*/ 1227821 w 1434488"/>
                        <a:gd name="connsiteY10" fmla="*/ 1732827 h 2105427"/>
                        <a:gd name="connsiteX11" fmla="*/ 1247276 w 1434488"/>
                        <a:gd name="connsiteY11" fmla="*/ 1512333 h 2105427"/>
                        <a:gd name="connsiteX12" fmla="*/ 1175940 w 1434488"/>
                        <a:gd name="connsiteY12" fmla="*/ 1223746 h 2105427"/>
                        <a:gd name="connsiteX13" fmla="*/ 1104604 w 1434488"/>
                        <a:gd name="connsiteY13" fmla="*/ 1239959 h 2105427"/>
                        <a:gd name="connsiteX14" fmla="*/ 1078664 w 1434488"/>
                        <a:gd name="connsiteY14" fmla="*/ 1282112 h 2105427"/>
                        <a:gd name="connsiteX15" fmla="*/ 1068936 w 1434488"/>
                        <a:gd name="connsiteY15" fmla="*/ 1353448 h 2105427"/>
                        <a:gd name="connsiteX16" fmla="*/ 1042996 w 1434488"/>
                        <a:gd name="connsiteY16" fmla="*/ 1262657 h 2105427"/>
                        <a:gd name="connsiteX17" fmla="*/ 1108116 w 1434488"/>
                        <a:gd name="connsiteY17" fmla="*/ 1146195 h 2105427"/>
                        <a:gd name="connsiteX18" fmla="*/ 933964 w 1434488"/>
                        <a:gd name="connsiteY18" fmla="*/ 1073508 h 2105427"/>
                        <a:gd name="connsiteX19" fmla="*/ 962066 w 1434488"/>
                        <a:gd name="connsiteY19" fmla="*/ 1304945 h 2105427"/>
                        <a:gd name="connsiteX20" fmla="*/ 797372 w 1434488"/>
                        <a:gd name="connsiteY20" fmla="*/ 1587588 h 2105427"/>
                        <a:gd name="connsiteX21" fmla="*/ 784266 w 1434488"/>
                        <a:gd name="connsiteY21" fmla="*/ 1730395 h 2105427"/>
                        <a:gd name="connsiteX22" fmla="*/ 689016 w 1434488"/>
                        <a:gd name="connsiteY22" fmla="*/ 1571645 h 2105427"/>
                        <a:gd name="connsiteX23" fmla="*/ 841416 w 1434488"/>
                        <a:gd name="connsiteY23" fmla="*/ 1196995 h 2105427"/>
                        <a:gd name="connsiteX24" fmla="*/ 739816 w 1434488"/>
                        <a:gd name="connsiteY24" fmla="*/ 968395 h 2105427"/>
                        <a:gd name="connsiteX25" fmla="*/ 961640 w 1434488"/>
                        <a:gd name="connsiteY25" fmla="*/ 736940 h 2105427"/>
                        <a:gd name="connsiteX26" fmla="*/ 779706 w 1434488"/>
                        <a:gd name="connsiteY26" fmla="*/ 390119 h 2105427"/>
                        <a:gd name="connsiteX27" fmla="*/ 504866 w 1434488"/>
                        <a:gd name="connsiteY27" fmla="*/ 225715 h 2105427"/>
                        <a:gd name="connsiteX28" fmla="*/ 365167 w 1434488"/>
                        <a:gd name="connsiteY28" fmla="*/ 606445 h 2105427"/>
                        <a:gd name="connsiteX29" fmla="*/ 537759 w 1434488"/>
                        <a:gd name="connsiteY29" fmla="*/ 898317 h 2105427"/>
                        <a:gd name="connsiteX30" fmla="*/ 498516 w 1434488"/>
                        <a:gd name="connsiteY30" fmla="*/ 1108095 h 2105427"/>
                        <a:gd name="connsiteX31" fmla="*/ 384216 w 1434488"/>
                        <a:gd name="connsiteY31" fmla="*/ 1381145 h 2105427"/>
                        <a:gd name="connsiteX32" fmla="*/ 3216 w 1434488"/>
                        <a:gd name="connsiteY32" fmla="*/ 1393845 h 2105427"/>
                        <a:gd name="connsiteX33" fmla="*/ 269916 w 1434488"/>
                        <a:gd name="connsiteY33" fmla="*/ 1311295 h 2105427"/>
                        <a:gd name="connsiteX34" fmla="*/ 371516 w 1434488"/>
                        <a:gd name="connsiteY34" fmla="*/ 1120795 h 2105427"/>
                        <a:gd name="connsiteX35" fmla="*/ 396916 w 1434488"/>
                        <a:gd name="connsiteY35" fmla="*/ 908070 h 2105427"/>
                        <a:gd name="connsiteX0" fmla="*/ 396916 w 1434488"/>
                        <a:gd name="connsiteY0" fmla="*/ 908070 h 2105427"/>
                        <a:gd name="connsiteX1" fmla="*/ 257216 w 1434488"/>
                        <a:gd name="connsiteY1" fmla="*/ 327045 h 2105427"/>
                        <a:gd name="connsiteX2" fmla="*/ 631910 w 1434488"/>
                        <a:gd name="connsiteY2" fmla="*/ 16406 h 2105427"/>
                        <a:gd name="connsiteX3" fmla="*/ 838241 w 1434488"/>
                        <a:gd name="connsiteY3" fmla="*/ 15256 h 2105427"/>
                        <a:gd name="connsiteX4" fmla="*/ 1155809 w 1434488"/>
                        <a:gd name="connsiteY4" fmla="*/ 888614 h 2105427"/>
                        <a:gd name="connsiteX5" fmla="*/ 1308210 w 1434488"/>
                        <a:gd name="connsiteY5" fmla="*/ 1053917 h 2105427"/>
                        <a:gd name="connsiteX6" fmla="*/ 1349416 w 1434488"/>
                        <a:gd name="connsiteY6" fmla="*/ 1508145 h 2105427"/>
                        <a:gd name="connsiteX7" fmla="*/ 1342930 w 1434488"/>
                        <a:gd name="connsiteY7" fmla="*/ 1913734 h 2105427"/>
                        <a:gd name="connsiteX8" fmla="*/ 1343133 w 1434488"/>
                        <a:gd name="connsiteY8" fmla="*/ 2104235 h 2105427"/>
                        <a:gd name="connsiteX9" fmla="*/ 1257004 w 1434488"/>
                        <a:gd name="connsiteY9" fmla="*/ 1982504 h 2105427"/>
                        <a:gd name="connsiteX10" fmla="*/ 1227821 w 1434488"/>
                        <a:gd name="connsiteY10" fmla="*/ 1732827 h 2105427"/>
                        <a:gd name="connsiteX11" fmla="*/ 1247276 w 1434488"/>
                        <a:gd name="connsiteY11" fmla="*/ 1512333 h 2105427"/>
                        <a:gd name="connsiteX12" fmla="*/ 1175940 w 1434488"/>
                        <a:gd name="connsiteY12" fmla="*/ 1223746 h 2105427"/>
                        <a:gd name="connsiteX13" fmla="*/ 1104604 w 1434488"/>
                        <a:gd name="connsiteY13" fmla="*/ 1239959 h 2105427"/>
                        <a:gd name="connsiteX14" fmla="*/ 1078664 w 1434488"/>
                        <a:gd name="connsiteY14" fmla="*/ 1282112 h 2105427"/>
                        <a:gd name="connsiteX15" fmla="*/ 1068936 w 1434488"/>
                        <a:gd name="connsiteY15" fmla="*/ 1353448 h 2105427"/>
                        <a:gd name="connsiteX16" fmla="*/ 1042996 w 1434488"/>
                        <a:gd name="connsiteY16" fmla="*/ 1262657 h 2105427"/>
                        <a:gd name="connsiteX17" fmla="*/ 1108116 w 1434488"/>
                        <a:gd name="connsiteY17" fmla="*/ 1146195 h 2105427"/>
                        <a:gd name="connsiteX18" fmla="*/ 933964 w 1434488"/>
                        <a:gd name="connsiteY18" fmla="*/ 1073508 h 2105427"/>
                        <a:gd name="connsiteX19" fmla="*/ 962066 w 1434488"/>
                        <a:gd name="connsiteY19" fmla="*/ 1304945 h 2105427"/>
                        <a:gd name="connsiteX20" fmla="*/ 797372 w 1434488"/>
                        <a:gd name="connsiteY20" fmla="*/ 1587588 h 2105427"/>
                        <a:gd name="connsiteX21" fmla="*/ 784266 w 1434488"/>
                        <a:gd name="connsiteY21" fmla="*/ 1730395 h 2105427"/>
                        <a:gd name="connsiteX22" fmla="*/ 689016 w 1434488"/>
                        <a:gd name="connsiteY22" fmla="*/ 1571645 h 2105427"/>
                        <a:gd name="connsiteX23" fmla="*/ 841416 w 1434488"/>
                        <a:gd name="connsiteY23" fmla="*/ 1196995 h 2105427"/>
                        <a:gd name="connsiteX24" fmla="*/ 739816 w 1434488"/>
                        <a:gd name="connsiteY24" fmla="*/ 968395 h 2105427"/>
                        <a:gd name="connsiteX25" fmla="*/ 961640 w 1434488"/>
                        <a:gd name="connsiteY25" fmla="*/ 736940 h 2105427"/>
                        <a:gd name="connsiteX26" fmla="*/ 779706 w 1434488"/>
                        <a:gd name="connsiteY26" fmla="*/ 390119 h 2105427"/>
                        <a:gd name="connsiteX27" fmla="*/ 504866 w 1434488"/>
                        <a:gd name="connsiteY27" fmla="*/ 225715 h 2105427"/>
                        <a:gd name="connsiteX28" fmla="*/ 365167 w 1434488"/>
                        <a:gd name="connsiteY28" fmla="*/ 606445 h 2105427"/>
                        <a:gd name="connsiteX29" fmla="*/ 537759 w 1434488"/>
                        <a:gd name="connsiteY29" fmla="*/ 898317 h 2105427"/>
                        <a:gd name="connsiteX30" fmla="*/ 498516 w 1434488"/>
                        <a:gd name="connsiteY30" fmla="*/ 1108095 h 2105427"/>
                        <a:gd name="connsiteX31" fmla="*/ 384216 w 1434488"/>
                        <a:gd name="connsiteY31" fmla="*/ 1381145 h 2105427"/>
                        <a:gd name="connsiteX32" fmla="*/ 3216 w 1434488"/>
                        <a:gd name="connsiteY32" fmla="*/ 1393845 h 2105427"/>
                        <a:gd name="connsiteX33" fmla="*/ 269916 w 1434488"/>
                        <a:gd name="connsiteY33" fmla="*/ 1311295 h 2105427"/>
                        <a:gd name="connsiteX34" fmla="*/ 371516 w 1434488"/>
                        <a:gd name="connsiteY34" fmla="*/ 1120795 h 2105427"/>
                        <a:gd name="connsiteX35" fmla="*/ 396916 w 1434488"/>
                        <a:gd name="connsiteY35" fmla="*/ 908070 h 2105427"/>
                        <a:gd name="connsiteX0" fmla="*/ 395579 w 1433151"/>
                        <a:gd name="connsiteY0" fmla="*/ 908070 h 2105427"/>
                        <a:gd name="connsiteX1" fmla="*/ 255879 w 1433151"/>
                        <a:gd name="connsiteY1" fmla="*/ 327045 h 2105427"/>
                        <a:gd name="connsiteX2" fmla="*/ 630573 w 1433151"/>
                        <a:gd name="connsiteY2" fmla="*/ 16406 h 2105427"/>
                        <a:gd name="connsiteX3" fmla="*/ 836904 w 1433151"/>
                        <a:gd name="connsiteY3" fmla="*/ 15256 h 2105427"/>
                        <a:gd name="connsiteX4" fmla="*/ 1154472 w 1433151"/>
                        <a:gd name="connsiteY4" fmla="*/ 888614 h 2105427"/>
                        <a:gd name="connsiteX5" fmla="*/ 1306873 w 1433151"/>
                        <a:gd name="connsiteY5" fmla="*/ 1053917 h 2105427"/>
                        <a:gd name="connsiteX6" fmla="*/ 1348079 w 1433151"/>
                        <a:gd name="connsiteY6" fmla="*/ 1508145 h 2105427"/>
                        <a:gd name="connsiteX7" fmla="*/ 1341593 w 1433151"/>
                        <a:gd name="connsiteY7" fmla="*/ 1913734 h 2105427"/>
                        <a:gd name="connsiteX8" fmla="*/ 1341796 w 1433151"/>
                        <a:gd name="connsiteY8" fmla="*/ 2104235 h 2105427"/>
                        <a:gd name="connsiteX9" fmla="*/ 1255667 w 1433151"/>
                        <a:gd name="connsiteY9" fmla="*/ 1982504 h 2105427"/>
                        <a:gd name="connsiteX10" fmla="*/ 1226484 w 1433151"/>
                        <a:gd name="connsiteY10" fmla="*/ 1732827 h 2105427"/>
                        <a:gd name="connsiteX11" fmla="*/ 1245939 w 1433151"/>
                        <a:gd name="connsiteY11" fmla="*/ 1512333 h 2105427"/>
                        <a:gd name="connsiteX12" fmla="*/ 1174603 w 1433151"/>
                        <a:gd name="connsiteY12" fmla="*/ 1223746 h 2105427"/>
                        <a:gd name="connsiteX13" fmla="*/ 1103267 w 1433151"/>
                        <a:gd name="connsiteY13" fmla="*/ 1239959 h 2105427"/>
                        <a:gd name="connsiteX14" fmla="*/ 1077327 w 1433151"/>
                        <a:gd name="connsiteY14" fmla="*/ 1282112 h 2105427"/>
                        <a:gd name="connsiteX15" fmla="*/ 1067599 w 1433151"/>
                        <a:gd name="connsiteY15" fmla="*/ 1353448 h 2105427"/>
                        <a:gd name="connsiteX16" fmla="*/ 1041659 w 1433151"/>
                        <a:gd name="connsiteY16" fmla="*/ 1262657 h 2105427"/>
                        <a:gd name="connsiteX17" fmla="*/ 1106779 w 1433151"/>
                        <a:gd name="connsiteY17" fmla="*/ 1146195 h 2105427"/>
                        <a:gd name="connsiteX18" fmla="*/ 932627 w 1433151"/>
                        <a:gd name="connsiteY18" fmla="*/ 1073508 h 2105427"/>
                        <a:gd name="connsiteX19" fmla="*/ 960729 w 1433151"/>
                        <a:gd name="connsiteY19" fmla="*/ 1304945 h 2105427"/>
                        <a:gd name="connsiteX20" fmla="*/ 796035 w 1433151"/>
                        <a:gd name="connsiteY20" fmla="*/ 1587588 h 2105427"/>
                        <a:gd name="connsiteX21" fmla="*/ 782929 w 1433151"/>
                        <a:gd name="connsiteY21" fmla="*/ 1730395 h 2105427"/>
                        <a:gd name="connsiteX22" fmla="*/ 687679 w 1433151"/>
                        <a:gd name="connsiteY22" fmla="*/ 1571645 h 2105427"/>
                        <a:gd name="connsiteX23" fmla="*/ 840079 w 1433151"/>
                        <a:gd name="connsiteY23" fmla="*/ 1196995 h 2105427"/>
                        <a:gd name="connsiteX24" fmla="*/ 738479 w 1433151"/>
                        <a:gd name="connsiteY24" fmla="*/ 968395 h 2105427"/>
                        <a:gd name="connsiteX25" fmla="*/ 960303 w 1433151"/>
                        <a:gd name="connsiteY25" fmla="*/ 736940 h 2105427"/>
                        <a:gd name="connsiteX26" fmla="*/ 778369 w 1433151"/>
                        <a:gd name="connsiteY26" fmla="*/ 390119 h 2105427"/>
                        <a:gd name="connsiteX27" fmla="*/ 503529 w 1433151"/>
                        <a:gd name="connsiteY27" fmla="*/ 225715 h 2105427"/>
                        <a:gd name="connsiteX28" fmla="*/ 363830 w 1433151"/>
                        <a:gd name="connsiteY28" fmla="*/ 606445 h 2105427"/>
                        <a:gd name="connsiteX29" fmla="*/ 536422 w 1433151"/>
                        <a:gd name="connsiteY29" fmla="*/ 898317 h 2105427"/>
                        <a:gd name="connsiteX30" fmla="*/ 497179 w 1433151"/>
                        <a:gd name="connsiteY30" fmla="*/ 1108095 h 2105427"/>
                        <a:gd name="connsiteX31" fmla="*/ 382879 w 1433151"/>
                        <a:gd name="connsiteY31" fmla="*/ 1381145 h 2105427"/>
                        <a:gd name="connsiteX32" fmla="*/ 1879 w 1433151"/>
                        <a:gd name="connsiteY32" fmla="*/ 1393845 h 2105427"/>
                        <a:gd name="connsiteX33" fmla="*/ 248843 w 1433151"/>
                        <a:gd name="connsiteY33" fmla="*/ 1169859 h 2105427"/>
                        <a:gd name="connsiteX34" fmla="*/ 370179 w 1433151"/>
                        <a:gd name="connsiteY34" fmla="*/ 1120795 h 2105427"/>
                        <a:gd name="connsiteX35" fmla="*/ 395579 w 1433151"/>
                        <a:gd name="connsiteY35" fmla="*/ 908070 h 2105427"/>
                        <a:gd name="connsiteX0" fmla="*/ 393882 w 1431454"/>
                        <a:gd name="connsiteY0" fmla="*/ 908070 h 2105427"/>
                        <a:gd name="connsiteX1" fmla="*/ 254182 w 1431454"/>
                        <a:gd name="connsiteY1" fmla="*/ 327045 h 2105427"/>
                        <a:gd name="connsiteX2" fmla="*/ 628876 w 1431454"/>
                        <a:gd name="connsiteY2" fmla="*/ 16406 h 2105427"/>
                        <a:gd name="connsiteX3" fmla="*/ 835207 w 1431454"/>
                        <a:gd name="connsiteY3" fmla="*/ 15256 h 2105427"/>
                        <a:gd name="connsiteX4" fmla="*/ 1152775 w 1431454"/>
                        <a:gd name="connsiteY4" fmla="*/ 888614 h 2105427"/>
                        <a:gd name="connsiteX5" fmla="*/ 1305176 w 1431454"/>
                        <a:gd name="connsiteY5" fmla="*/ 1053917 h 2105427"/>
                        <a:gd name="connsiteX6" fmla="*/ 1346382 w 1431454"/>
                        <a:gd name="connsiteY6" fmla="*/ 1508145 h 2105427"/>
                        <a:gd name="connsiteX7" fmla="*/ 1339896 w 1431454"/>
                        <a:gd name="connsiteY7" fmla="*/ 1913734 h 2105427"/>
                        <a:gd name="connsiteX8" fmla="*/ 1340099 w 1431454"/>
                        <a:gd name="connsiteY8" fmla="*/ 2104235 h 2105427"/>
                        <a:gd name="connsiteX9" fmla="*/ 1253970 w 1431454"/>
                        <a:gd name="connsiteY9" fmla="*/ 1982504 h 2105427"/>
                        <a:gd name="connsiteX10" fmla="*/ 1224787 w 1431454"/>
                        <a:gd name="connsiteY10" fmla="*/ 1732827 h 2105427"/>
                        <a:gd name="connsiteX11" fmla="*/ 1244242 w 1431454"/>
                        <a:gd name="connsiteY11" fmla="*/ 1512333 h 2105427"/>
                        <a:gd name="connsiteX12" fmla="*/ 1172906 w 1431454"/>
                        <a:gd name="connsiteY12" fmla="*/ 1223746 h 2105427"/>
                        <a:gd name="connsiteX13" fmla="*/ 1101570 w 1431454"/>
                        <a:gd name="connsiteY13" fmla="*/ 1239959 h 2105427"/>
                        <a:gd name="connsiteX14" fmla="*/ 1075630 w 1431454"/>
                        <a:gd name="connsiteY14" fmla="*/ 1282112 h 2105427"/>
                        <a:gd name="connsiteX15" fmla="*/ 1065902 w 1431454"/>
                        <a:gd name="connsiteY15" fmla="*/ 1353448 h 2105427"/>
                        <a:gd name="connsiteX16" fmla="*/ 1039962 w 1431454"/>
                        <a:gd name="connsiteY16" fmla="*/ 1262657 h 2105427"/>
                        <a:gd name="connsiteX17" fmla="*/ 1105082 w 1431454"/>
                        <a:gd name="connsiteY17" fmla="*/ 1146195 h 2105427"/>
                        <a:gd name="connsiteX18" fmla="*/ 930930 w 1431454"/>
                        <a:gd name="connsiteY18" fmla="*/ 1073508 h 2105427"/>
                        <a:gd name="connsiteX19" fmla="*/ 959032 w 1431454"/>
                        <a:gd name="connsiteY19" fmla="*/ 1304945 h 2105427"/>
                        <a:gd name="connsiteX20" fmla="*/ 794338 w 1431454"/>
                        <a:gd name="connsiteY20" fmla="*/ 1587588 h 2105427"/>
                        <a:gd name="connsiteX21" fmla="*/ 781232 w 1431454"/>
                        <a:gd name="connsiteY21" fmla="*/ 1730395 h 2105427"/>
                        <a:gd name="connsiteX22" fmla="*/ 685982 w 1431454"/>
                        <a:gd name="connsiteY22" fmla="*/ 1571645 h 2105427"/>
                        <a:gd name="connsiteX23" fmla="*/ 838382 w 1431454"/>
                        <a:gd name="connsiteY23" fmla="*/ 1196995 h 2105427"/>
                        <a:gd name="connsiteX24" fmla="*/ 736782 w 1431454"/>
                        <a:gd name="connsiteY24" fmla="*/ 968395 h 2105427"/>
                        <a:gd name="connsiteX25" fmla="*/ 958606 w 1431454"/>
                        <a:gd name="connsiteY25" fmla="*/ 736940 h 2105427"/>
                        <a:gd name="connsiteX26" fmla="*/ 776672 w 1431454"/>
                        <a:gd name="connsiteY26" fmla="*/ 390119 h 2105427"/>
                        <a:gd name="connsiteX27" fmla="*/ 501832 w 1431454"/>
                        <a:gd name="connsiteY27" fmla="*/ 225715 h 2105427"/>
                        <a:gd name="connsiteX28" fmla="*/ 362133 w 1431454"/>
                        <a:gd name="connsiteY28" fmla="*/ 606445 h 2105427"/>
                        <a:gd name="connsiteX29" fmla="*/ 534725 w 1431454"/>
                        <a:gd name="connsiteY29" fmla="*/ 898317 h 2105427"/>
                        <a:gd name="connsiteX30" fmla="*/ 495482 w 1431454"/>
                        <a:gd name="connsiteY30" fmla="*/ 1108095 h 2105427"/>
                        <a:gd name="connsiteX31" fmla="*/ 285795 w 1431454"/>
                        <a:gd name="connsiteY31" fmla="*/ 1305493 h 2105427"/>
                        <a:gd name="connsiteX32" fmla="*/ 182 w 1431454"/>
                        <a:gd name="connsiteY32" fmla="*/ 1393845 h 2105427"/>
                        <a:gd name="connsiteX33" fmla="*/ 247146 w 1431454"/>
                        <a:gd name="connsiteY33" fmla="*/ 1169859 h 2105427"/>
                        <a:gd name="connsiteX34" fmla="*/ 368482 w 1431454"/>
                        <a:gd name="connsiteY34" fmla="*/ 1120795 h 2105427"/>
                        <a:gd name="connsiteX35" fmla="*/ 393882 w 1431454"/>
                        <a:gd name="connsiteY35" fmla="*/ 908070 h 2105427"/>
                        <a:gd name="connsiteX0" fmla="*/ 393909 w 1431481"/>
                        <a:gd name="connsiteY0" fmla="*/ 908070 h 2105427"/>
                        <a:gd name="connsiteX1" fmla="*/ 254209 w 1431481"/>
                        <a:gd name="connsiteY1" fmla="*/ 327045 h 2105427"/>
                        <a:gd name="connsiteX2" fmla="*/ 628903 w 1431481"/>
                        <a:gd name="connsiteY2" fmla="*/ 16406 h 2105427"/>
                        <a:gd name="connsiteX3" fmla="*/ 835234 w 1431481"/>
                        <a:gd name="connsiteY3" fmla="*/ 15256 h 2105427"/>
                        <a:gd name="connsiteX4" fmla="*/ 1152802 w 1431481"/>
                        <a:gd name="connsiteY4" fmla="*/ 888614 h 2105427"/>
                        <a:gd name="connsiteX5" fmla="*/ 1305203 w 1431481"/>
                        <a:gd name="connsiteY5" fmla="*/ 1053917 h 2105427"/>
                        <a:gd name="connsiteX6" fmla="*/ 1346409 w 1431481"/>
                        <a:gd name="connsiteY6" fmla="*/ 1508145 h 2105427"/>
                        <a:gd name="connsiteX7" fmla="*/ 1339923 w 1431481"/>
                        <a:gd name="connsiteY7" fmla="*/ 1913734 h 2105427"/>
                        <a:gd name="connsiteX8" fmla="*/ 1340126 w 1431481"/>
                        <a:gd name="connsiteY8" fmla="*/ 2104235 h 2105427"/>
                        <a:gd name="connsiteX9" fmla="*/ 1253997 w 1431481"/>
                        <a:gd name="connsiteY9" fmla="*/ 1982504 h 2105427"/>
                        <a:gd name="connsiteX10" fmla="*/ 1224814 w 1431481"/>
                        <a:gd name="connsiteY10" fmla="*/ 1732827 h 2105427"/>
                        <a:gd name="connsiteX11" fmla="*/ 1244269 w 1431481"/>
                        <a:gd name="connsiteY11" fmla="*/ 1512333 h 2105427"/>
                        <a:gd name="connsiteX12" fmla="*/ 1172933 w 1431481"/>
                        <a:gd name="connsiteY12" fmla="*/ 1223746 h 2105427"/>
                        <a:gd name="connsiteX13" fmla="*/ 1101597 w 1431481"/>
                        <a:gd name="connsiteY13" fmla="*/ 1239959 h 2105427"/>
                        <a:gd name="connsiteX14" fmla="*/ 1075657 w 1431481"/>
                        <a:gd name="connsiteY14" fmla="*/ 1282112 h 2105427"/>
                        <a:gd name="connsiteX15" fmla="*/ 1065929 w 1431481"/>
                        <a:gd name="connsiteY15" fmla="*/ 1353448 h 2105427"/>
                        <a:gd name="connsiteX16" fmla="*/ 1039989 w 1431481"/>
                        <a:gd name="connsiteY16" fmla="*/ 1262657 h 2105427"/>
                        <a:gd name="connsiteX17" fmla="*/ 1105109 w 1431481"/>
                        <a:gd name="connsiteY17" fmla="*/ 1146195 h 2105427"/>
                        <a:gd name="connsiteX18" fmla="*/ 930957 w 1431481"/>
                        <a:gd name="connsiteY18" fmla="*/ 1073508 h 2105427"/>
                        <a:gd name="connsiteX19" fmla="*/ 959059 w 1431481"/>
                        <a:gd name="connsiteY19" fmla="*/ 1304945 h 2105427"/>
                        <a:gd name="connsiteX20" fmla="*/ 794365 w 1431481"/>
                        <a:gd name="connsiteY20" fmla="*/ 1587588 h 2105427"/>
                        <a:gd name="connsiteX21" fmla="*/ 781259 w 1431481"/>
                        <a:gd name="connsiteY21" fmla="*/ 1730395 h 2105427"/>
                        <a:gd name="connsiteX22" fmla="*/ 686009 w 1431481"/>
                        <a:gd name="connsiteY22" fmla="*/ 1571645 h 2105427"/>
                        <a:gd name="connsiteX23" fmla="*/ 838409 w 1431481"/>
                        <a:gd name="connsiteY23" fmla="*/ 1196995 h 2105427"/>
                        <a:gd name="connsiteX24" fmla="*/ 736809 w 1431481"/>
                        <a:gd name="connsiteY24" fmla="*/ 968395 h 2105427"/>
                        <a:gd name="connsiteX25" fmla="*/ 958633 w 1431481"/>
                        <a:gd name="connsiteY25" fmla="*/ 736940 h 2105427"/>
                        <a:gd name="connsiteX26" fmla="*/ 776699 w 1431481"/>
                        <a:gd name="connsiteY26" fmla="*/ 390119 h 2105427"/>
                        <a:gd name="connsiteX27" fmla="*/ 501859 w 1431481"/>
                        <a:gd name="connsiteY27" fmla="*/ 225715 h 2105427"/>
                        <a:gd name="connsiteX28" fmla="*/ 362160 w 1431481"/>
                        <a:gd name="connsiteY28" fmla="*/ 606445 h 2105427"/>
                        <a:gd name="connsiteX29" fmla="*/ 534752 w 1431481"/>
                        <a:gd name="connsiteY29" fmla="*/ 898317 h 2105427"/>
                        <a:gd name="connsiteX30" fmla="*/ 495509 w 1431481"/>
                        <a:gd name="connsiteY30" fmla="*/ 1108095 h 2105427"/>
                        <a:gd name="connsiteX31" fmla="*/ 210170 w 1431481"/>
                        <a:gd name="connsiteY31" fmla="*/ 1213395 h 2105427"/>
                        <a:gd name="connsiteX32" fmla="*/ 209 w 1431481"/>
                        <a:gd name="connsiteY32" fmla="*/ 1393845 h 2105427"/>
                        <a:gd name="connsiteX33" fmla="*/ 247173 w 1431481"/>
                        <a:gd name="connsiteY33" fmla="*/ 1169859 h 2105427"/>
                        <a:gd name="connsiteX34" fmla="*/ 368509 w 1431481"/>
                        <a:gd name="connsiteY34" fmla="*/ 1120795 h 2105427"/>
                        <a:gd name="connsiteX35" fmla="*/ 393909 w 1431481"/>
                        <a:gd name="connsiteY35" fmla="*/ 908070 h 2105427"/>
                        <a:gd name="connsiteX0" fmla="*/ 393748 w 1431320"/>
                        <a:gd name="connsiteY0" fmla="*/ 908070 h 2105427"/>
                        <a:gd name="connsiteX1" fmla="*/ 254048 w 1431320"/>
                        <a:gd name="connsiteY1" fmla="*/ 327045 h 2105427"/>
                        <a:gd name="connsiteX2" fmla="*/ 628742 w 1431320"/>
                        <a:gd name="connsiteY2" fmla="*/ 16406 h 2105427"/>
                        <a:gd name="connsiteX3" fmla="*/ 835073 w 1431320"/>
                        <a:gd name="connsiteY3" fmla="*/ 15256 h 2105427"/>
                        <a:gd name="connsiteX4" fmla="*/ 1152641 w 1431320"/>
                        <a:gd name="connsiteY4" fmla="*/ 888614 h 2105427"/>
                        <a:gd name="connsiteX5" fmla="*/ 1305042 w 1431320"/>
                        <a:gd name="connsiteY5" fmla="*/ 1053917 h 2105427"/>
                        <a:gd name="connsiteX6" fmla="*/ 1346248 w 1431320"/>
                        <a:gd name="connsiteY6" fmla="*/ 1508145 h 2105427"/>
                        <a:gd name="connsiteX7" fmla="*/ 1339762 w 1431320"/>
                        <a:gd name="connsiteY7" fmla="*/ 1913734 h 2105427"/>
                        <a:gd name="connsiteX8" fmla="*/ 1339965 w 1431320"/>
                        <a:gd name="connsiteY8" fmla="*/ 2104235 h 2105427"/>
                        <a:gd name="connsiteX9" fmla="*/ 1253836 w 1431320"/>
                        <a:gd name="connsiteY9" fmla="*/ 1982504 h 2105427"/>
                        <a:gd name="connsiteX10" fmla="*/ 1224653 w 1431320"/>
                        <a:gd name="connsiteY10" fmla="*/ 1732827 h 2105427"/>
                        <a:gd name="connsiteX11" fmla="*/ 1244108 w 1431320"/>
                        <a:gd name="connsiteY11" fmla="*/ 1512333 h 2105427"/>
                        <a:gd name="connsiteX12" fmla="*/ 1172772 w 1431320"/>
                        <a:gd name="connsiteY12" fmla="*/ 1223746 h 2105427"/>
                        <a:gd name="connsiteX13" fmla="*/ 1101436 w 1431320"/>
                        <a:gd name="connsiteY13" fmla="*/ 1239959 h 2105427"/>
                        <a:gd name="connsiteX14" fmla="*/ 1075496 w 1431320"/>
                        <a:gd name="connsiteY14" fmla="*/ 1282112 h 2105427"/>
                        <a:gd name="connsiteX15" fmla="*/ 1065768 w 1431320"/>
                        <a:gd name="connsiteY15" fmla="*/ 1353448 h 2105427"/>
                        <a:gd name="connsiteX16" fmla="*/ 1039828 w 1431320"/>
                        <a:gd name="connsiteY16" fmla="*/ 1262657 h 2105427"/>
                        <a:gd name="connsiteX17" fmla="*/ 1104948 w 1431320"/>
                        <a:gd name="connsiteY17" fmla="*/ 1146195 h 2105427"/>
                        <a:gd name="connsiteX18" fmla="*/ 930796 w 1431320"/>
                        <a:gd name="connsiteY18" fmla="*/ 1073508 h 2105427"/>
                        <a:gd name="connsiteX19" fmla="*/ 958898 w 1431320"/>
                        <a:gd name="connsiteY19" fmla="*/ 1304945 h 2105427"/>
                        <a:gd name="connsiteX20" fmla="*/ 794204 w 1431320"/>
                        <a:gd name="connsiteY20" fmla="*/ 1587588 h 2105427"/>
                        <a:gd name="connsiteX21" fmla="*/ 781098 w 1431320"/>
                        <a:gd name="connsiteY21" fmla="*/ 1730395 h 2105427"/>
                        <a:gd name="connsiteX22" fmla="*/ 685848 w 1431320"/>
                        <a:gd name="connsiteY22" fmla="*/ 1571645 h 2105427"/>
                        <a:gd name="connsiteX23" fmla="*/ 838248 w 1431320"/>
                        <a:gd name="connsiteY23" fmla="*/ 1196995 h 2105427"/>
                        <a:gd name="connsiteX24" fmla="*/ 736648 w 1431320"/>
                        <a:gd name="connsiteY24" fmla="*/ 968395 h 2105427"/>
                        <a:gd name="connsiteX25" fmla="*/ 958472 w 1431320"/>
                        <a:gd name="connsiteY25" fmla="*/ 736940 h 2105427"/>
                        <a:gd name="connsiteX26" fmla="*/ 776538 w 1431320"/>
                        <a:gd name="connsiteY26" fmla="*/ 390119 h 2105427"/>
                        <a:gd name="connsiteX27" fmla="*/ 501698 w 1431320"/>
                        <a:gd name="connsiteY27" fmla="*/ 225715 h 2105427"/>
                        <a:gd name="connsiteX28" fmla="*/ 361999 w 1431320"/>
                        <a:gd name="connsiteY28" fmla="*/ 606445 h 2105427"/>
                        <a:gd name="connsiteX29" fmla="*/ 534591 w 1431320"/>
                        <a:gd name="connsiteY29" fmla="*/ 898317 h 2105427"/>
                        <a:gd name="connsiteX30" fmla="*/ 495348 w 1431320"/>
                        <a:gd name="connsiteY30" fmla="*/ 1108095 h 2105427"/>
                        <a:gd name="connsiteX31" fmla="*/ 210009 w 1431320"/>
                        <a:gd name="connsiteY31" fmla="*/ 1213395 h 2105427"/>
                        <a:gd name="connsiteX32" fmla="*/ 48 w 1431320"/>
                        <a:gd name="connsiteY32" fmla="*/ 1393845 h 2105427"/>
                        <a:gd name="connsiteX33" fmla="*/ 227277 w 1431320"/>
                        <a:gd name="connsiteY33" fmla="*/ 1153413 h 2105427"/>
                        <a:gd name="connsiteX34" fmla="*/ 368348 w 1431320"/>
                        <a:gd name="connsiteY34" fmla="*/ 1120795 h 2105427"/>
                        <a:gd name="connsiteX35" fmla="*/ 393748 w 1431320"/>
                        <a:gd name="connsiteY35" fmla="*/ 908070 h 2105427"/>
                        <a:gd name="connsiteX0" fmla="*/ 393748 w 1431320"/>
                        <a:gd name="connsiteY0" fmla="*/ 908070 h 2105427"/>
                        <a:gd name="connsiteX1" fmla="*/ 254048 w 1431320"/>
                        <a:gd name="connsiteY1" fmla="*/ 327045 h 2105427"/>
                        <a:gd name="connsiteX2" fmla="*/ 628742 w 1431320"/>
                        <a:gd name="connsiteY2" fmla="*/ 16406 h 2105427"/>
                        <a:gd name="connsiteX3" fmla="*/ 835073 w 1431320"/>
                        <a:gd name="connsiteY3" fmla="*/ 15256 h 2105427"/>
                        <a:gd name="connsiteX4" fmla="*/ 1152641 w 1431320"/>
                        <a:gd name="connsiteY4" fmla="*/ 888614 h 2105427"/>
                        <a:gd name="connsiteX5" fmla="*/ 1305042 w 1431320"/>
                        <a:gd name="connsiteY5" fmla="*/ 1053917 h 2105427"/>
                        <a:gd name="connsiteX6" fmla="*/ 1346248 w 1431320"/>
                        <a:gd name="connsiteY6" fmla="*/ 1508145 h 2105427"/>
                        <a:gd name="connsiteX7" fmla="*/ 1339762 w 1431320"/>
                        <a:gd name="connsiteY7" fmla="*/ 1913734 h 2105427"/>
                        <a:gd name="connsiteX8" fmla="*/ 1339965 w 1431320"/>
                        <a:gd name="connsiteY8" fmla="*/ 2104235 h 2105427"/>
                        <a:gd name="connsiteX9" fmla="*/ 1253836 w 1431320"/>
                        <a:gd name="connsiteY9" fmla="*/ 1982504 h 2105427"/>
                        <a:gd name="connsiteX10" fmla="*/ 1224653 w 1431320"/>
                        <a:gd name="connsiteY10" fmla="*/ 1732827 h 2105427"/>
                        <a:gd name="connsiteX11" fmla="*/ 1244108 w 1431320"/>
                        <a:gd name="connsiteY11" fmla="*/ 1512333 h 2105427"/>
                        <a:gd name="connsiteX12" fmla="*/ 1172772 w 1431320"/>
                        <a:gd name="connsiteY12" fmla="*/ 1223746 h 2105427"/>
                        <a:gd name="connsiteX13" fmla="*/ 1101436 w 1431320"/>
                        <a:gd name="connsiteY13" fmla="*/ 1239959 h 2105427"/>
                        <a:gd name="connsiteX14" fmla="*/ 1075496 w 1431320"/>
                        <a:gd name="connsiteY14" fmla="*/ 1282112 h 2105427"/>
                        <a:gd name="connsiteX15" fmla="*/ 1065768 w 1431320"/>
                        <a:gd name="connsiteY15" fmla="*/ 1353448 h 2105427"/>
                        <a:gd name="connsiteX16" fmla="*/ 1039828 w 1431320"/>
                        <a:gd name="connsiteY16" fmla="*/ 1262657 h 2105427"/>
                        <a:gd name="connsiteX17" fmla="*/ 1104948 w 1431320"/>
                        <a:gd name="connsiteY17" fmla="*/ 1146195 h 2105427"/>
                        <a:gd name="connsiteX18" fmla="*/ 930796 w 1431320"/>
                        <a:gd name="connsiteY18" fmla="*/ 1073508 h 2105427"/>
                        <a:gd name="connsiteX19" fmla="*/ 958898 w 1431320"/>
                        <a:gd name="connsiteY19" fmla="*/ 1304945 h 2105427"/>
                        <a:gd name="connsiteX20" fmla="*/ 794204 w 1431320"/>
                        <a:gd name="connsiteY20" fmla="*/ 1587588 h 2105427"/>
                        <a:gd name="connsiteX21" fmla="*/ 781098 w 1431320"/>
                        <a:gd name="connsiteY21" fmla="*/ 1730395 h 2105427"/>
                        <a:gd name="connsiteX22" fmla="*/ 685848 w 1431320"/>
                        <a:gd name="connsiteY22" fmla="*/ 1571645 h 2105427"/>
                        <a:gd name="connsiteX23" fmla="*/ 838248 w 1431320"/>
                        <a:gd name="connsiteY23" fmla="*/ 1196995 h 2105427"/>
                        <a:gd name="connsiteX24" fmla="*/ 736648 w 1431320"/>
                        <a:gd name="connsiteY24" fmla="*/ 968395 h 2105427"/>
                        <a:gd name="connsiteX25" fmla="*/ 958472 w 1431320"/>
                        <a:gd name="connsiteY25" fmla="*/ 736940 h 2105427"/>
                        <a:gd name="connsiteX26" fmla="*/ 776538 w 1431320"/>
                        <a:gd name="connsiteY26" fmla="*/ 390119 h 2105427"/>
                        <a:gd name="connsiteX27" fmla="*/ 501698 w 1431320"/>
                        <a:gd name="connsiteY27" fmla="*/ 225715 h 2105427"/>
                        <a:gd name="connsiteX28" fmla="*/ 361999 w 1431320"/>
                        <a:gd name="connsiteY28" fmla="*/ 606445 h 2105427"/>
                        <a:gd name="connsiteX29" fmla="*/ 534591 w 1431320"/>
                        <a:gd name="connsiteY29" fmla="*/ 898317 h 2105427"/>
                        <a:gd name="connsiteX30" fmla="*/ 495348 w 1431320"/>
                        <a:gd name="connsiteY30" fmla="*/ 1108095 h 2105427"/>
                        <a:gd name="connsiteX31" fmla="*/ 210009 w 1431320"/>
                        <a:gd name="connsiteY31" fmla="*/ 1213395 h 2105427"/>
                        <a:gd name="connsiteX32" fmla="*/ 48 w 1431320"/>
                        <a:gd name="connsiteY32" fmla="*/ 1393845 h 2105427"/>
                        <a:gd name="connsiteX33" fmla="*/ 227277 w 1431320"/>
                        <a:gd name="connsiteY33" fmla="*/ 1153413 h 2105427"/>
                        <a:gd name="connsiteX34" fmla="*/ 368348 w 1431320"/>
                        <a:gd name="connsiteY34" fmla="*/ 1120795 h 2105427"/>
                        <a:gd name="connsiteX35" fmla="*/ 393748 w 1431320"/>
                        <a:gd name="connsiteY35" fmla="*/ 908070 h 2105427"/>
                        <a:gd name="connsiteX0" fmla="*/ 393709 w 1431281"/>
                        <a:gd name="connsiteY0" fmla="*/ 908070 h 2105427"/>
                        <a:gd name="connsiteX1" fmla="*/ 254009 w 1431281"/>
                        <a:gd name="connsiteY1" fmla="*/ 327045 h 2105427"/>
                        <a:gd name="connsiteX2" fmla="*/ 628703 w 1431281"/>
                        <a:gd name="connsiteY2" fmla="*/ 16406 h 2105427"/>
                        <a:gd name="connsiteX3" fmla="*/ 835034 w 1431281"/>
                        <a:gd name="connsiteY3" fmla="*/ 15256 h 2105427"/>
                        <a:gd name="connsiteX4" fmla="*/ 1152602 w 1431281"/>
                        <a:gd name="connsiteY4" fmla="*/ 888614 h 2105427"/>
                        <a:gd name="connsiteX5" fmla="*/ 1305003 w 1431281"/>
                        <a:gd name="connsiteY5" fmla="*/ 1053917 h 2105427"/>
                        <a:gd name="connsiteX6" fmla="*/ 1346209 w 1431281"/>
                        <a:gd name="connsiteY6" fmla="*/ 1508145 h 2105427"/>
                        <a:gd name="connsiteX7" fmla="*/ 1339723 w 1431281"/>
                        <a:gd name="connsiteY7" fmla="*/ 1913734 h 2105427"/>
                        <a:gd name="connsiteX8" fmla="*/ 1339926 w 1431281"/>
                        <a:gd name="connsiteY8" fmla="*/ 2104235 h 2105427"/>
                        <a:gd name="connsiteX9" fmla="*/ 1253797 w 1431281"/>
                        <a:gd name="connsiteY9" fmla="*/ 1982504 h 2105427"/>
                        <a:gd name="connsiteX10" fmla="*/ 1224614 w 1431281"/>
                        <a:gd name="connsiteY10" fmla="*/ 1732827 h 2105427"/>
                        <a:gd name="connsiteX11" fmla="*/ 1244069 w 1431281"/>
                        <a:gd name="connsiteY11" fmla="*/ 1512333 h 2105427"/>
                        <a:gd name="connsiteX12" fmla="*/ 1172733 w 1431281"/>
                        <a:gd name="connsiteY12" fmla="*/ 1223746 h 2105427"/>
                        <a:gd name="connsiteX13" fmla="*/ 1101397 w 1431281"/>
                        <a:gd name="connsiteY13" fmla="*/ 1239959 h 2105427"/>
                        <a:gd name="connsiteX14" fmla="*/ 1075457 w 1431281"/>
                        <a:gd name="connsiteY14" fmla="*/ 1282112 h 2105427"/>
                        <a:gd name="connsiteX15" fmla="*/ 1065729 w 1431281"/>
                        <a:gd name="connsiteY15" fmla="*/ 1353448 h 2105427"/>
                        <a:gd name="connsiteX16" fmla="*/ 1039789 w 1431281"/>
                        <a:gd name="connsiteY16" fmla="*/ 1262657 h 2105427"/>
                        <a:gd name="connsiteX17" fmla="*/ 1104909 w 1431281"/>
                        <a:gd name="connsiteY17" fmla="*/ 1146195 h 2105427"/>
                        <a:gd name="connsiteX18" fmla="*/ 930757 w 1431281"/>
                        <a:gd name="connsiteY18" fmla="*/ 1073508 h 2105427"/>
                        <a:gd name="connsiteX19" fmla="*/ 958859 w 1431281"/>
                        <a:gd name="connsiteY19" fmla="*/ 1304945 h 2105427"/>
                        <a:gd name="connsiteX20" fmla="*/ 794165 w 1431281"/>
                        <a:gd name="connsiteY20" fmla="*/ 1587588 h 2105427"/>
                        <a:gd name="connsiteX21" fmla="*/ 781059 w 1431281"/>
                        <a:gd name="connsiteY21" fmla="*/ 1730395 h 2105427"/>
                        <a:gd name="connsiteX22" fmla="*/ 685809 w 1431281"/>
                        <a:gd name="connsiteY22" fmla="*/ 1571645 h 2105427"/>
                        <a:gd name="connsiteX23" fmla="*/ 838209 w 1431281"/>
                        <a:gd name="connsiteY23" fmla="*/ 1196995 h 2105427"/>
                        <a:gd name="connsiteX24" fmla="*/ 736609 w 1431281"/>
                        <a:gd name="connsiteY24" fmla="*/ 968395 h 2105427"/>
                        <a:gd name="connsiteX25" fmla="*/ 958433 w 1431281"/>
                        <a:gd name="connsiteY25" fmla="*/ 736940 h 2105427"/>
                        <a:gd name="connsiteX26" fmla="*/ 776499 w 1431281"/>
                        <a:gd name="connsiteY26" fmla="*/ 390119 h 2105427"/>
                        <a:gd name="connsiteX27" fmla="*/ 501659 w 1431281"/>
                        <a:gd name="connsiteY27" fmla="*/ 225715 h 2105427"/>
                        <a:gd name="connsiteX28" fmla="*/ 361960 w 1431281"/>
                        <a:gd name="connsiteY28" fmla="*/ 606445 h 2105427"/>
                        <a:gd name="connsiteX29" fmla="*/ 534552 w 1431281"/>
                        <a:gd name="connsiteY29" fmla="*/ 898317 h 2105427"/>
                        <a:gd name="connsiteX30" fmla="*/ 495309 w 1431281"/>
                        <a:gd name="connsiteY30" fmla="*/ 1108095 h 2105427"/>
                        <a:gd name="connsiteX31" fmla="*/ 209970 w 1431281"/>
                        <a:gd name="connsiteY31" fmla="*/ 1213395 h 2105427"/>
                        <a:gd name="connsiteX32" fmla="*/ 9 w 1431281"/>
                        <a:gd name="connsiteY32" fmla="*/ 1393845 h 2105427"/>
                        <a:gd name="connsiteX33" fmla="*/ 217370 w 1431281"/>
                        <a:gd name="connsiteY33" fmla="*/ 1173148 h 2105427"/>
                        <a:gd name="connsiteX34" fmla="*/ 368309 w 1431281"/>
                        <a:gd name="connsiteY34" fmla="*/ 1120795 h 2105427"/>
                        <a:gd name="connsiteX35" fmla="*/ 393709 w 1431281"/>
                        <a:gd name="connsiteY35" fmla="*/ 908070 h 2105427"/>
                        <a:gd name="connsiteX0" fmla="*/ 393709 w 1431281"/>
                        <a:gd name="connsiteY0" fmla="*/ 908070 h 2105427"/>
                        <a:gd name="connsiteX1" fmla="*/ 254009 w 1431281"/>
                        <a:gd name="connsiteY1" fmla="*/ 327045 h 2105427"/>
                        <a:gd name="connsiteX2" fmla="*/ 628703 w 1431281"/>
                        <a:gd name="connsiteY2" fmla="*/ 16406 h 2105427"/>
                        <a:gd name="connsiteX3" fmla="*/ 835034 w 1431281"/>
                        <a:gd name="connsiteY3" fmla="*/ 15256 h 2105427"/>
                        <a:gd name="connsiteX4" fmla="*/ 1152602 w 1431281"/>
                        <a:gd name="connsiteY4" fmla="*/ 888614 h 2105427"/>
                        <a:gd name="connsiteX5" fmla="*/ 1305003 w 1431281"/>
                        <a:gd name="connsiteY5" fmla="*/ 1053917 h 2105427"/>
                        <a:gd name="connsiteX6" fmla="*/ 1346209 w 1431281"/>
                        <a:gd name="connsiteY6" fmla="*/ 1508145 h 2105427"/>
                        <a:gd name="connsiteX7" fmla="*/ 1339723 w 1431281"/>
                        <a:gd name="connsiteY7" fmla="*/ 1913734 h 2105427"/>
                        <a:gd name="connsiteX8" fmla="*/ 1339926 w 1431281"/>
                        <a:gd name="connsiteY8" fmla="*/ 2104235 h 2105427"/>
                        <a:gd name="connsiteX9" fmla="*/ 1253797 w 1431281"/>
                        <a:gd name="connsiteY9" fmla="*/ 1982504 h 2105427"/>
                        <a:gd name="connsiteX10" fmla="*/ 1224614 w 1431281"/>
                        <a:gd name="connsiteY10" fmla="*/ 1732827 h 2105427"/>
                        <a:gd name="connsiteX11" fmla="*/ 1244069 w 1431281"/>
                        <a:gd name="connsiteY11" fmla="*/ 1512333 h 2105427"/>
                        <a:gd name="connsiteX12" fmla="*/ 1172733 w 1431281"/>
                        <a:gd name="connsiteY12" fmla="*/ 1223746 h 2105427"/>
                        <a:gd name="connsiteX13" fmla="*/ 1101397 w 1431281"/>
                        <a:gd name="connsiteY13" fmla="*/ 1239959 h 2105427"/>
                        <a:gd name="connsiteX14" fmla="*/ 1075457 w 1431281"/>
                        <a:gd name="connsiteY14" fmla="*/ 1282112 h 2105427"/>
                        <a:gd name="connsiteX15" fmla="*/ 1065729 w 1431281"/>
                        <a:gd name="connsiteY15" fmla="*/ 1353448 h 2105427"/>
                        <a:gd name="connsiteX16" fmla="*/ 1039789 w 1431281"/>
                        <a:gd name="connsiteY16" fmla="*/ 1262657 h 2105427"/>
                        <a:gd name="connsiteX17" fmla="*/ 1104909 w 1431281"/>
                        <a:gd name="connsiteY17" fmla="*/ 1146195 h 2105427"/>
                        <a:gd name="connsiteX18" fmla="*/ 930757 w 1431281"/>
                        <a:gd name="connsiteY18" fmla="*/ 1073508 h 2105427"/>
                        <a:gd name="connsiteX19" fmla="*/ 958859 w 1431281"/>
                        <a:gd name="connsiteY19" fmla="*/ 1304945 h 2105427"/>
                        <a:gd name="connsiteX20" fmla="*/ 794165 w 1431281"/>
                        <a:gd name="connsiteY20" fmla="*/ 1587588 h 2105427"/>
                        <a:gd name="connsiteX21" fmla="*/ 781059 w 1431281"/>
                        <a:gd name="connsiteY21" fmla="*/ 1730395 h 2105427"/>
                        <a:gd name="connsiteX22" fmla="*/ 685809 w 1431281"/>
                        <a:gd name="connsiteY22" fmla="*/ 1571645 h 2105427"/>
                        <a:gd name="connsiteX23" fmla="*/ 838209 w 1431281"/>
                        <a:gd name="connsiteY23" fmla="*/ 1196995 h 2105427"/>
                        <a:gd name="connsiteX24" fmla="*/ 736609 w 1431281"/>
                        <a:gd name="connsiteY24" fmla="*/ 968395 h 2105427"/>
                        <a:gd name="connsiteX25" fmla="*/ 958433 w 1431281"/>
                        <a:gd name="connsiteY25" fmla="*/ 736940 h 2105427"/>
                        <a:gd name="connsiteX26" fmla="*/ 776499 w 1431281"/>
                        <a:gd name="connsiteY26" fmla="*/ 390119 h 2105427"/>
                        <a:gd name="connsiteX27" fmla="*/ 501659 w 1431281"/>
                        <a:gd name="connsiteY27" fmla="*/ 225715 h 2105427"/>
                        <a:gd name="connsiteX28" fmla="*/ 361960 w 1431281"/>
                        <a:gd name="connsiteY28" fmla="*/ 606445 h 2105427"/>
                        <a:gd name="connsiteX29" fmla="*/ 534552 w 1431281"/>
                        <a:gd name="connsiteY29" fmla="*/ 898317 h 2105427"/>
                        <a:gd name="connsiteX30" fmla="*/ 495309 w 1431281"/>
                        <a:gd name="connsiteY30" fmla="*/ 1108095 h 2105427"/>
                        <a:gd name="connsiteX31" fmla="*/ 209970 w 1431281"/>
                        <a:gd name="connsiteY31" fmla="*/ 1213395 h 2105427"/>
                        <a:gd name="connsiteX32" fmla="*/ 9 w 1431281"/>
                        <a:gd name="connsiteY32" fmla="*/ 1393845 h 2105427"/>
                        <a:gd name="connsiteX33" fmla="*/ 217370 w 1431281"/>
                        <a:gd name="connsiteY33" fmla="*/ 1173148 h 2105427"/>
                        <a:gd name="connsiteX34" fmla="*/ 368309 w 1431281"/>
                        <a:gd name="connsiteY34" fmla="*/ 1120795 h 2105427"/>
                        <a:gd name="connsiteX35" fmla="*/ 393709 w 1431281"/>
                        <a:gd name="connsiteY35" fmla="*/ 908070 h 2105427"/>
                        <a:gd name="connsiteX0" fmla="*/ 393709 w 1431281"/>
                        <a:gd name="connsiteY0" fmla="*/ 908070 h 2105427"/>
                        <a:gd name="connsiteX1" fmla="*/ 254009 w 1431281"/>
                        <a:gd name="connsiteY1" fmla="*/ 327045 h 2105427"/>
                        <a:gd name="connsiteX2" fmla="*/ 628703 w 1431281"/>
                        <a:gd name="connsiteY2" fmla="*/ 16406 h 2105427"/>
                        <a:gd name="connsiteX3" fmla="*/ 835034 w 1431281"/>
                        <a:gd name="connsiteY3" fmla="*/ 15256 h 2105427"/>
                        <a:gd name="connsiteX4" fmla="*/ 1152602 w 1431281"/>
                        <a:gd name="connsiteY4" fmla="*/ 888614 h 2105427"/>
                        <a:gd name="connsiteX5" fmla="*/ 1305003 w 1431281"/>
                        <a:gd name="connsiteY5" fmla="*/ 1053917 h 2105427"/>
                        <a:gd name="connsiteX6" fmla="*/ 1346209 w 1431281"/>
                        <a:gd name="connsiteY6" fmla="*/ 1508145 h 2105427"/>
                        <a:gd name="connsiteX7" fmla="*/ 1339723 w 1431281"/>
                        <a:gd name="connsiteY7" fmla="*/ 1913734 h 2105427"/>
                        <a:gd name="connsiteX8" fmla="*/ 1339926 w 1431281"/>
                        <a:gd name="connsiteY8" fmla="*/ 2104235 h 2105427"/>
                        <a:gd name="connsiteX9" fmla="*/ 1253797 w 1431281"/>
                        <a:gd name="connsiteY9" fmla="*/ 1982504 h 2105427"/>
                        <a:gd name="connsiteX10" fmla="*/ 1224614 w 1431281"/>
                        <a:gd name="connsiteY10" fmla="*/ 1732827 h 2105427"/>
                        <a:gd name="connsiteX11" fmla="*/ 1244069 w 1431281"/>
                        <a:gd name="connsiteY11" fmla="*/ 1512333 h 2105427"/>
                        <a:gd name="connsiteX12" fmla="*/ 1172733 w 1431281"/>
                        <a:gd name="connsiteY12" fmla="*/ 1223746 h 2105427"/>
                        <a:gd name="connsiteX13" fmla="*/ 1101397 w 1431281"/>
                        <a:gd name="connsiteY13" fmla="*/ 1239959 h 2105427"/>
                        <a:gd name="connsiteX14" fmla="*/ 1075457 w 1431281"/>
                        <a:gd name="connsiteY14" fmla="*/ 1282112 h 2105427"/>
                        <a:gd name="connsiteX15" fmla="*/ 1065729 w 1431281"/>
                        <a:gd name="connsiteY15" fmla="*/ 1353448 h 2105427"/>
                        <a:gd name="connsiteX16" fmla="*/ 1039789 w 1431281"/>
                        <a:gd name="connsiteY16" fmla="*/ 1262657 h 2105427"/>
                        <a:gd name="connsiteX17" fmla="*/ 1104909 w 1431281"/>
                        <a:gd name="connsiteY17" fmla="*/ 1146195 h 2105427"/>
                        <a:gd name="connsiteX18" fmla="*/ 930757 w 1431281"/>
                        <a:gd name="connsiteY18" fmla="*/ 1073508 h 2105427"/>
                        <a:gd name="connsiteX19" fmla="*/ 958859 w 1431281"/>
                        <a:gd name="connsiteY19" fmla="*/ 1304945 h 2105427"/>
                        <a:gd name="connsiteX20" fmla="*/ 794165 w 1431281"/>
                        <a:gd name="connsiteY20" fmla="*/ 1587588 h 2105427"/>
                        <a:gd name="connsiteX21" fmla="*/ 781059 w 1431281"/>
                        <a:gd name="connsiteY21" fmla="*/ 1730395 h 2105427"/>
                        <a:gd name="connsiteX22" fmla="*/ 685809 w 1431281"/>
                        <a:gd name="connsiteY22" fmla="*/ 1571645 h 2105427"/>
                        <a:gd name="connsiteX23" fmla="*/ 838209 w 1431281"/>
                        <a:gd name="connsiteY23" fmla="*/ 1196995 h 2105427"/>
                        <a:gd name="connsiteX24" fmla="*/ 736609 w 1431281"/>
                        <a:gd name="connsiteY24" fmla="*/ 968395 h 2105427"/>
                        <a:gd name="connsiteX25" fmla="*/ 958433 w 1431281"/>
                        <a:gd name="connsiteY25" fmla="*/ 736940 h 2105427"/>
                        <a:gd name="connsiteX26" fmla="*/ 776499 w 1431281"/>
                        <a:gd name="connsiteY26" fmla="*/ 390119 h 2105427"/>
                        <a:gd name="connsiteX27" fmla="*/ 501659 w 1431281"/>
                        <a:gd name="connsiteY27" fmla="*/ 225715 h 2105427"/>
                        <a:gd name="connsiteX28" fmla="*/ 361960 w 1431281"/>
                        <a:gd name="connsiteY28" fmla="*/ 606445 h 2105427"/>
                        <a:gd name="connsiteX29" fmla="*/ 534552 w 1431281"/>
                        <a:gd name="connsiteY29" fmla="*/ 898317 h 2105427"/>
                        <a:gd name="connsiteX30" fmla="*/ 495309 w 1431281"/>
                        <a:gd name="connsiteY30" fmla="*/ 1108095 h 2105427"/>
                        <a:gd name="connsiteX31" fmla="*/ 209970 w 1431281"/>
                        <a:gd name="connsiteY31" fmla="*/ 1213395 h 2105427"/>
                        <a:gd name="connsiteX32" fmla="*/ 9 w 1431281"/>
                        <a:gd name="connsiteY32" fmla="*/ 1393845 h 2105427"/>
                        <a:gd name="connsiteX33" fmla="*/ 217370 w 1431281"/>
                        <a:gd name="connsiteY33" fmla="*/ 1173148 h 2105427"/>
                        <a:gd name="connsiteX34" fmla="*/ 368309 w 1431281"/>
                        <a:gd name="connsiteY34" fmla="*/ 1120795 h 2105427"/>
                        <a:gd name="connsiteX35" fmla="*/ 393709 w 1431281"/>
                        <a:gd name="connsiteY35" fmla="*/ 908070 h 2105427"/>
                        <a:gd name="connsiteX0" fmla="*/ 393709 w 1431281"/>
                        <a:gd name="connsiteY0" fmla="*/ 908070 h 2105427"/>
                        <a:gd name="connsiteX1" fmla="*/ 254009 w 1431281"/>
                        <a:gd name="connsiteY1" fmla="*/ 327045 h 2105427"/>
                        <a:gd name="connsiteX2" fmla="*/ 628703 w 1431281"/>
                        <a:gd name="connsiteY2" fmla="*/ 16406 h 2105427"/>
                        <a:gd name="connsiteX3" fmla="*/ 835034 w 1431281"/>
                        <a:gd name="connsiteY3" fmla="*/ 15256 h 2105427"/>
                        <a:gd name="connsiteX4" fmla="*/ 1152602 w 1431281"/>
                        <a:gd name="connsiteY4" fmla="*/ 888614 h 2105427"/>
                        <a:gd name="connsiteX5" fmla="*/ 1305003 w 1431281"/>
                        <a:gd name="connsiteY5" fmla="*/ 1053917 h 2105427"/>
                        <a:gd name="connsiteX6" fmla="*/ 1346209 w 1431281"/>
                        <a:gd name="connsiteY6" fmla="*/ 1508145 h 2105427"/>
                        <a:gd name="connsiteX7" fmla="*/ 1339723 w 1431281"/>
                        <a:gd name="connsiteY7" fmla="*/ 1913734 h 2105427"/>
                        <a:gd name="connsiteX8" fmla="*/ 1339926 w 1431281"/>
                        <a:gd name="connsiteY8" fmla="*/ 2104235 h 2105427"/>
                        <a:gd name="connsiteX9" fmla="*/ 1253797 w 1431281"/>
                        <a:gd name="connsiteY9" fmla="*/ 1982504 h 2105427"/>
                        <a:gd name="connsiteX10" fmla="*/ 1224614 w 1431281"/>
                        <a:gd name="connsiteY10" fmla="*/ 1732827 h 2105427"/>
                        <a:gd name="connsiteX11" fmla="*/ 1244069 w 1431281"/>
                        <a:gd name="connsiteY11" fmla="*/ 1512333 h 2105427"/>
                        <a:gd name="connsiteX12" fmla="*/ 1172733 w 1431281"/>
                        <a:gd name="connsiteY12" fmla="*/ 1223746 h 2105427"/>
                        <a:gd name="connsiteX13" fmla="*/ 1101397 w 1431281"/>
                        <a:gd name="connsiteY13" fmla="*/ 1239959 h 2105427"/>
                        <a:gd name="connsiteX14" fmla="*/ 1075457 w 1431281"/>
                        <a:gd name="connsiteY14" fmla="*/ 1282112 h 2105427"/>
                        <a:gd name="connsiteX15" fmla="*/ 1065729 w 1431281"/>
                        <a:gd name="connsiteY15" fmla="*/ 1353448 h 2105427"/>
                        <a:gd name="connsiteX16" fmla="*/ 1039789 w 1431281"/>
                        <a:gd name="connsiteY16" fmla="*/ 1262657 h 2105427"/>
                        <a:gd name="connsiteX17" fmla="*/ 1104909 w 1431281"/>
                        <a:gd name="connsiteY17" fmla="*/ 1146195 h 2105427"/>
                        <a:gd name="connsiteX18" fmla="*/ 930757 w 1431281"/>
                        <a:gd name="connsiteY18" fmla="*/ 1073508 h 2105427"/>
                        <a:gd name="connsiteX19" fmla="*/ 958859 w 1431281"/>
                        <a:gd name="connsiteY19" fmla="*/ 1304945 h 2105427"/>
                        <a:gd name="connsiteX20" fmla="*/ 794165 w 1431281"/>
                        <a:gd name="connsiteY20" fmla="*/ 1587588 h 2105427"/>
                        <a:gd name="connsiteX21" fmla="*/ 781059 w 1431281"/>
                        <a:gd name="connsiteY21" fmla="*/ 1730395 h 2105427"/>
                        <a:gd name="connsiteX22" fmla="*/ 685809 w 1431281"/>
                        <a:gd name="connsiteY22" fmla="*/ 1571645 h 2105427"/>
                        <a:gd name="connsiteX23" fmla="*/ 838209 w 1431281"/>
                        <a:gd name="connsiteY23" fmla="*/ 1196995 h 2105427"/>
                        <a:gd name="connsiteX24" fmla="*/ 736609 w 1431281"/>
                        <a:gd name="connsiteY24" fmla="*/ 968395 h 2105427"/>
                        <a:gd name="connsiteX25" fmla="*/ 958433 w 1431281"/>
                        <a:gd name="connsiteY25" fmla="*/ 736940 h 2105427"/>
                        <a:gd name="connsiteX26" fmla="*/ 776499 w 1431281"/>
                        <a:gd name="connsiteY26" fmla="*/ 390119 h 2105427"/>
                        <a:gd name="connsiteX27" fmla="*/ 501659 w 1431281"/>
                        <a:gd name="connsiteY27" fmla="*/ 225715 h 2105427"/>
                        <a:gd name="connsiteX28" fmla="*/ 361960 w 1431281"/>
                        <a:gd name="connsiteY28" fmla="*/ 606445 h 2105427"/>
                        <a:gd name="connsiteX29" fmla="*/ 534552 w 1431281"/>
                        <a:gd name="connsiteY29" fmla="*/ 898317 h 2105427"/>
                        <a:gd name="connsiteX30" fmla="*/ 495309 w 1431281"/>
                        <a:gd name="connsiteY30" fmla="*/ 1108095 h 2105427"/>
                        <a:gd name="connsiteX31" fmla="*/ 209970 w 1431281"/>
                        <a:gd name="connsiteY31" fmla="*/ 1213395 h 2105427"/>
                        <a:gd name="connsiteX32" fmla="*/ 9 w 1431281"/>
                        <a:gd name="connsiteY32" fmla="*/ 1393845 h 2105427"/>
                        <a:gd name="connsiteX33" fmla="*/ 217370 w 1431281"/>
                        <a:gd name="connsiteY33" fmla="*/ 1173148 h 2105427"/>
                        <a:gd name="connsiteX34" fmla="*/ 368309 w 1431281"/>
                        <a:gd name="connsiteY34" fmla="*/ 1120795 h 2105427"/>
                        <a:gd name="connsiteX35" fmla="*/ 393709 w 1431281"/>
                        <a:gd name="connsiteY35" fmla="*/ 908070 h 2105427"/>
                        <a:gd name="connsiteX0" fmla="*/ 393709 w 1431281"/>
                        <a:gd name="connsiteY0" fmla="*/ 908070 h 2105427"/>
                        <a:gd name="connsiteX1" fmla="*/ 254009 w 1431281"/>
                        <a:gd name="connsiteY1" fmla="*/ 327045 h 2105427"/>
                        <a:gd name="connsiteX2" fmla="*/ 628703 w 1431281"/>
                        <a:gd name="connsiteY2" fmla="*/ 16406 h 2105427"/>
                        <a:gd name="connsiteX3" fmla="*/ 835034 w 1431281"/>
                        <a:gd name="connsiteY3" fmla="*/ 15256 h 2105427"/>
                        <a:gd name="connsiteX4" fmla="*/ 1152602 w 1431281"/>
                        <a:gd name="connsiteY4" fmla="*/ 888614 h 2105427"/>
                        <a:gd name="connsiteX5" fmla="*/ 1305003 w 1431281"/>
                        <a:gd name="connsiteY5" fmla="*/ 1053917 h 2105427"/>
                        <a:gd name="connsiteX6" fmla="*/ 1346209 w 1431281"/>
                        <a:gd name="connsiteY6" fmla="*/ 1508145 h 2105427"/>
                        <a:gd name="connsiteX7" fmla="*/ 1339723 w 1431281"/>
                        <a:gd name="connsiteY7" fmla="*/ 1913734 h 2105427"/>
                        <a:gd name="connsiteX8" fmla="*/ 1339926 w 1431281"/>
                        <a:gd name="connsiteY8" fmla="*/ 2104235 h 2105427"/>
                        <a:gd name="connsiteX9" fmla="*/ 1253797 w 1431281"/>
                        <a:gd name="connsiteY9" fmla="*/ 1982504 h 2105427"/>
                        <a:gd name="connsiteX10" fmla="*/ 1224614 w 1431281"/>
                        <a:gd name="connsiteY10" fmla="*/ 1732827 h 2105427"/>
                        <a:gd name="connsiteX11" fmla="*/ 1244069 w 1431281"/>
                        <a:gd name="connsiteY11" fmla="*/ 1512333 h 2105427"/>
                        <a:gd name="connsiteX12" fmla="*/ 1172733 w 1431281"/>
                        <a:gd name="connsiteY12" fmla="*/ 1223746 h 2105427"/>
                        <a:gd name="connsiteX13" fmla="*/ 1101397 w 1431281"/>
                        <a:gd name="connsiteY13" fmla="*/ 1239959 h 2105427"/>
                        <a:gd name="connsiteX14" fmla="*/ 1075457 w 1431281"/>
                        <a:gd name="connsiteY14" fmla="*/ 1282112 h 2105427"/>
                        <a:gd name="connsiteX15" fmla="*/ 1065729 w 1431281"/>
                        <a:gd name="connsiteY15" fmla="*/ 1353448 h 2105427"/>
                        <a:gd name="connsiteX16" fmla="*/ 1039789 w 1431281"/>
                        <a:gd name="connsiteY16" fmla="*/ 1262657 h 2105427"/>
                        <a:gd name="connsiteX17" fmla="*/ 1104909 w 1431281"/>
                        <a:gd name="connsiteY17" fmla="*/ 1146195 h 2105427"/>
                        <a:gd name="connsiteX18" fmla="*/ 930757 w 1431281"/>
                        <a:gd name="connsiteY18" fmla="*/ 1073508 h 2105427"/>
                        <a:gd name="connsiteX19" fmla="*/ 958859 w 1431281"/>
                        <a:gd name="connsiteY19" fmla="*/ 1304945 h 2105427"/>
                        <a:gd name="connsiteX20" fmla="*/ 794165 w 1431281"/>
                        <a:gd name="connsiteY20" fmla="*/ 1587588 h 2105427"/>
                        <a:gd name="connsiteX21" fmla="*/ 781059 w 1431281"/>
                        <a:gd name="connsiteY21" fmla="*/ 1730395 h 2105427"/>
                        <a:gd name="connsiteX22" fmla="*/ 685809 w 1431281"/>
                        <a:gd name="connsiteY22" fmla="*/ 1571645 h 2105427"/>
                        <a:gd name="connsiteX23" fmla="*/ 838209 w 1431281"/>
                        <a:gd name="connsiteY23" fmla="*/ 1196995 h 2105427"/>
                        <a:gd name="connsiteX24" fmla="*/ 736609 w 1431281"/>
                        <a:gd name="connsiteY24" fmla="*/ 968395 h 2105427"/>
                        <a:gd name="connsiteX25" fmla="*/ 958433 w 1431281"/>
                        <a:gd name="connsiteY25" fmla="*/ 736940 h 2105427"/>
                        <a:gd name="connsiteX26" fmla="*/ 776499 w 1431281"/>
                        <a:gd name="connsiteY26" fmla="*/ 390119 h 2105427"/>
                        <a:gd name="connsiteX27" fmla="*/ 501659 w 1431281"/>
                        <a:gd name="connsiteY27" fmla="*/ 225715 h 2105427"/>
                        <a:gd name="connsiteX28" fmla="*/ 361960 w 1431281"/>
                        <a:gd name="connsiteY28" fmla="*/ 606445 h 2105427"/>
                        <a:gd name="connsiteX29" fmla="*/ 534552 w 1431281"/>
                        <a:gd name="connsiteY29" fmla="*/ 898317 h 2105427"/>
                        <a:gd name="connsiteX30" fmla="*/ 495309 w 1431281"/>
                        <a:gd name="connsiteY30" fmla="*/ 1108095 h 2105427"/>
                        <a:gd name="connsiteX31" fmla="*/ 209970 w 1431281"/>
                        <a:gd name="connsiteY31" fmla="*/ 1213395 h 2105427"/>
                        <a:gd name="connsiteX32" fmla="*/ 9 w 1431281"/>
                        <a:gd name="connsiteY32" fmla="*/ 1393845 h 2105427"/>
                        <a:gd name="connsiteX33" fmla="*/ 217370 w 1431281"/>
                        <a:gd name="connsiteY33" fmla="*/ 1173148 h 2105427"/>
                        <a:gd name="connsiteX34" fmla="*/ 368309 w 1431281"/>
                        <a:gd name="connsiteY34" fmla="*/ 1120795 h 2105427"/>
                        <a:gd name="connsiteX35" fmla="*/ 393709 w 1431281"/>
                        <a:gd name="connsiteY35" fmla="*/ 908070 h 2105427"/>
                        <a:gd name="connsiteX0" fmla="*/ 393709 w 1431281"/>
                        <a:gd name="connsiteY0" fmla="*/ 908070 h 2105427"/>
                        <a:gd name="connsiteX1" fmla="*/ 254009 w 1431281"/>
                        <a:gd name="connsiteY1" fmla="*/ 327045 h 2105427"/>
                        <a:gd name="connsiteX2" fmla="*/ 628703 w 1431281"/>
                        <a:gd name="connsiteY2" fmla="*/ 16406 h 2105427"/>
                        <a:gd name="connsiteX3" fmla="*/ 835034 w 1431281"/>
                        <a:gd name="connsiteY3" fmla="*/ 15256 h 2105427"/>
                        <a:gd name="connsiteX4" fmla="*/ 1152602 w 1431281"/>
                        <a:gd name="connsiteY4" fmla="*/ 888614 h 2105427"/>
                        <a:gd name="connsiteX5" fmla="*/ 1305003 w 1431281"/>
                        <a:gd name="connsiteY5" fmla="*/ 1053917 h 2105427"/>
                        <a:gd name="connsiteX6" fmla="*/ 1346209 w 1431281"/>
                        <a:gd name="connsiteY6" fmla="*/ 1508145 h 2105427"/>
                        <a:gd name="connsiteX7" fmla="*/ 1339723 w 1431281"/>
                        <a:gd name="connsiteY7" fmla="*/ 1913734 h 2105427"/>
                        <a:gd name="connsiteX8" fmla="*/ 1339926 w 1431281"/>
                        <a:gd name="connsiteY8" fmla="*/ 2104235 h 2105427"/>
                        <a:gd name="connsiteX9" fmla="*/ 1253797 w 1431281"/>
                        <a:gd name="connsiteY9" fmla="*/ 1982504 h 2105427"/>
                        <a:gd name="connsiteX10" fmla="*/ 1224614 w 1431281"/>
                        <a:gd name="connsiteY10" fmla="*/ 1732827 h 2105427"/>
                        <a:gd name="connsiteX11" fmla="*/ 1244069 w 1431281"/>
                        <a:gd name="connsiteY11" fmla="*/ 1512333 h 2105427"/>
                        <a:gd name="connsiteX12" fmla="*/ 1172733 w 1431281"/>
                        <a:gd name="connsiteY12" fmla="*/ 1223746 h 2105427"/>
                        <a:gd name="connsiteX13" fmla="*/ 1101397 w 1431281"/>
                        <a:gd name="connsiteY13" fmla="*/ 1239959 h 2105427"/>
                        <a:gd name="connsiteX14" fmla="*/ 1075457 w 1431281"/>
                        <a:gd name="connsiteY14" fmla="*/ 1282112 h 2105427"/>
                        <a:gd name="connsiteX15" fmla="*/ 1065729 w 1431281"/>
                        <a:gd name="connsiteY15" fmla="*/ 1353448 h 2105427"/>
                        <a:gd name="connsiteX16" fmla="*/ 1039789 w 1431281"/>
                        <a:gd name="connsiteY16" fmla="*/ 1262657 h 2105427"/>
                        <a:gd name="connsiteX17" fmla="*/ 1104909 w 1431281"/>
                        <a:gd name="connsiteY17" fmla="*/ 1146195 h 2105427"/>
                        <a:gd name="connsiteX18" fmla="*/ 930757 w 1431281"/>
                        <a:gd name="connsiteY18" fmla="*/ 1073508 h 2105427"/>
                        <a:gd name="connsiteX19" fmla="*/ 958859 w 1431281"/>
                        <a:gd name="connsiteY19" fmla="*/ 1304945 h 2105427"/>
                        <a:gd name="connsiteX20" fmla="*/ 794165 w 1431281"/>
                        <a:gd name="connsiteY20" fmla="*/ 1587588 h 2105427"/>
                        <a:gd name="connsiteX21" fmla="*/ 781059 w 1431281"/>
                        <a:gd name="connsiteY21" fmla="*/ 1730395 h 2105427"/>
                        <a:gd name="connsiteX22" fmla="*/ 685809 w 1431281"/>
                        <a:gd name="connsiteY22" fmla="*/ 1571645 h 2105427"/>
                        <a:gd name="connsiteX23" fmla="*/ 838209 w 1431281"/>
                        <a:gd name="connsiteY23" fmla="*/ 1196995 h 2105427"/>
                        <a:gd name="connsiteX24" fmla="*/ 736609 w 1431281"/>
                        <a:gd name="connsiteY24" fmla="*/ 968395 h 2105427"/>
                        <a:gd name="connsiteX25" fmla="*/ 958433 w 1431281"/>
                        <a:gd name="connsiteY25" fmla="*/ 736940 h 2105427"/>
                        <a:gd name="connsiteX26" fmla="*/ 776499 w 1431281"/>
                        <a:gd name="connsiteY26" fmla="*/ 390119 h 2105427"/>
                        <a:gd name="connsiteX27" fmla="*/ 501659 w 1431281"/>
                        <a:gd name="connsiteY27" fmla="*/ 225715 h 2105427"/>
                        <a:gd name="connsiteX28" fmla="*/ 361960 w 1431281"/>
                        <a:gd name="connsiteY28" fmla="*/ 606445 h 2105427"/>
                        <a:gd name="connsiteX29" fmla="*/ 534552 w 1431281"/>
                        <a:gd name="connsiteY29" fmla="*/ 898317 h 2105427"/>
                        <a:gd name="connsiteX30" fmla="*/ 495309 w 1431281"/>
                        <a:gd name="connsiteY30" fmla="*/ 1108095 h 2105427"/>
                        <a:gd name="connsiteX31" fmla="*/ 209970 w 1431281"/>
                        <a:gd name="connsiteY31" fmla="*/ 1213395 h 2105427"/>
                        <a:gd name="connsiteX32" fmla="*/ 9 w 1431281"/>
                        <a:gd name="connsiteY32" fmla="*/ 1393845 h 2105427"/>
                        <a:gd name="connsiteX33" fmla="*/ 217370 w 1431281"/>
                        <a:gd name="connsiteY33" fmla="*/ 1173148 h 2105427"/>
                        <a:gd name="connsiteX34" fmla="*/ 368309 w 1431281"/>
                        <a:gd name="connsiteY34" fmla="*/ 1120795 h 2105427"/>
                        <a:gd name="connsiteX35" fmla="*/ 393709 w 1431281"/>
                        <a:gd name="connsiteY35" fmla="*/ 908070 h 2105427"/>
                        <a:gd name="connsiteX0" fmla="*/ 393709 w 1431281"/>
                        <a:gd name="connsiteY0" fmla="*/ 908070 h 2105427"/>
                        <a:gd name="connsiteX1" fmla="*/ 254009 w 1431281"/>
                        <a:gd name="connsiteY1" fmla="*/ 327045 h 2105427"/>
                        <a:gd name="connsiteX2" fmla="*/ 628703 w 1431281"/>
                        <a:gd name="connsiteY2" fmla="*/ 16406 h 2105427"/>
                        <a:gd name="connsiteX3" fmla="*/ 835034 w 1431281"/>
                        <a:gd name="connsiteY3" fmla="*/ 15256 h 2105427"/>
                        <a:gd name="connsiteX4" fmla="*/ 1152602 w 1431281"/>
                        <a:gd name="connsiteY4" fmla="*/ 888614 h 2105427"/>
                        <a:gd name="connsiteX5" fmla="*/ 1305003 w 1431281"/>
                        <a:gd name="connsiteY5" fmla="*/ 1053917 h 2105427"/>
                        <a:gd name="connsiteX6" fmla="*/ 1346209 w 1431281"/>
                        <a:gd name="connsiteY6" fmla="*/ 1508145 h 2105427"/>
                        <a:gd name="connsiteX7" fmla="*/ 1339723 w 1431281"/>
                        <a:gd name="connsiteY7" fmla="*/ 1913734 h 2105427"/>
                        <a:gd name="connsiteX8" fmla="*/ 1339926 w 1431281"/>
                        <a:gd name="connsiteY8" fmla="*/ 2104235 h 2105427"/>
                        <a:gd name="connsiteX9" fmla="*/ 1253797 w 1431281"/>
                        <a:gd name="connsiteY9" fmla="*/ 1982504 h 2105427"/>
                        <a:gd name="connsiteX10" fmla="*/ 1224614 w 1431281"/>
                        <a:gd name="connsiteY10" fmla="*/ 1732827 h 2105427"/>
                        <a:gd name="connsiteX11" fmla="*/ 1244069 w 1431281"/>
                        <a:gd name="connsiteY11" fmla="*/ 1512333 h 2105427"/>
                        <a:gd name="connsiteX12" fmla="*/ 1172733 w 1431281"/>
                        <a:gd name="connsiteY12" fmla="*/ 1223746 h 2105427"/>
                        <a:gd name="connsiteX13" fmla="*/ 1101397 w 1431281"/>
                        <a:gd name="connsiteY13" fmla="*/ 1239959 h 2105427"/>
                        <a:gd name="connsiteX14" fmla="*/ 1075457 w 1431281"/>
                        <a:gd name="connsiteY14" fmla="*/ 1282112 h 2105427"/>
                        <a:gd name="connsiteX15" fmla="*/ 1065729 w 1431281"/>
                        <a:gd name="connsiteY15" fmla="*/ 1353448 h 2105427"/>
                        <a:gd name="connsiteX16" fmla="*/ 1039789 w 1431281"/>
                        <a:gd name="connsiteY16" fmla="*/ 1262657 h 2105427"/>
                        <a:gd name="connsiteX17" fmla="*/ 1104909 w 1431281"/>
                        <a:gd name="connsiteY17" fmla="*/ 1146195 h 2105427"/>
                        <a:gd name="connsiteX18" fmla="*/ 930757 w 1431281"/>
                        <a:gd name="connsiteY18" fmla="*/ 1073508 h 2105427"/>
                        <a:gd name="connsiteX19" fmla="*/ 958859 w 1431281"/>
                        <a:gd name="connsiteY19" fmla="*/ 1304945 h 2105427"/>
                        <a:gd name="connsiteX20" fmla="*/ 794165 w 1431281"/>
                        <a:gd name="connsiteY20" fmla="*/ 1587588 h 2105427"/>
                        <a:gd name="connsiteX21" fmla="*/ 781059 w 1431281"/>
                        <a:gd name="connsiteY21" fmla="*/ 1730395 h 2105427"/>
                        <a:gd name="connsiteX22" fmla="*/ 685809 w 1431281"/>
                        <a:gd name="connsiteY22" fmla="*/ 1571645 h 2105427"/>
                        <a:gd name="connsiteX23" fmla="*/ 838209 w 1431281"/>
                        <a:gd name="connsiteY23" fmla="*/ 1196995 h 2105427"/>
                        <a:gd name="connsiteX24" fmla="*/ 736609 w 1431281"/>
                        <a:gd name="connsiteY24" fmla="*/ 968395 h 2105427"/>
                        <a:gd name="connsiteX25" fmla="*/ 958433 w 1431281"/>
                        <a:gd name="connsiteY25" fmla="*/ 736940 h 2105427"/>
                        <a:gd name="connsiteX26" fmla="*/ 776499 w 1431281"/>
                        <a:gd name="connsiteY26" fmla="*/ 390119 h 2105427"/>
                        <a:gd name="connsiteX27" fmla="*/ 501659 w 1431281"/>
                        <a:gd name="connsiteY27" fmla="*/ 225715 h 2105427"/>
                        <a:gd name="connsiteX28" fmla="*/ 361960 w 1431281"/>
                        <a:gd name="connsiteY28" fmla="*/ 606445 h 2105427"/>
                        <a:gd name="connsiteX29" fmla="*/ 534552 w 1431281"/>
                        <a:gd name="connsiteY29" fmla="*/ 898317 h 2105427"/>
                        <a:gd name="connsiteX30" fmla="*/ 495309 w 1431281"/>
                        <a:gd name="connsiteY30" fmla="*/ 1108095 h 2105427"/>
                        <a:gd name="connsiteX31" fmla="*/ 209970 w 1431281"/>
                        <a:gd name="connsiteY31" fmla="*/ 1213395 h 2105427"/>
                        <a:gd name="connsiteX32" fmla="*/ 9 w 1431281"/>
                        <a:gd name="connsiteY32" fmla="*/ 1393845 h 2105427"/>
                        <a:gd name="connsiteX33" fmla="*/ 217370 w 1431281"/>
                        <a:gd name="connsiteY33" fmla="*/ 1173148 h 2105427"/>
                        <a:gd name="connsiteX34" fmla="*/ 368309 w 1431281"/>
                        <a:gd name="connsiteY34" fmla="*/ 1120795 h 2105427"/>
                        <a:gd name="connsiteX35" fmla="*/ 393709 w 1431281"/>
                        <a:gd name="connsiteY35" fmla="*/ 908070 h 2105427"/>
                        <a:gd name="connsiteX0" fmla="*/ 393709 w 1431281"/>
                        <a:gd name="connsiteY0" fmla="*/ 908070 h 2105427"/>
                        <a:gd name="connsiteX1" fmla="*/ 254009 w 1431281"/>
                        <a:gd name="connsiteY1" fmla="*/ 327045 h 2105427"/>
                        <a:gd name="connsiteX2" fmla="*/ 628703 w 1431281"/>
                        <a:gd name="connsiteY2" fmla="*/ 16406 h 2105427"/>
                        <a:gd name="connsiteX3" fmla="*/ 835034 w 1431281"/>
                        <a:gd name="connsiteY3" fmla="*/ 15256 h 2105427"/>
                        <a:gd name="connsiteX4" fmla="*/ 1152602 w 1431281"/>
                        <a:gd name="connsiteY4" fmla="*/ 888614 h 2105427"/>
                        <a:gd name="connsiteX5" fmla="*/ 1305003 w 1431281"/>
                        <a:gd name="connsiteY5" fmla="*/ 1053917 h 2105427"/>
                        <a:gd name="connsiteX6" fmla="*/ 1346209 w 1431281"/>
                        <a:gd name="connsiteY6" fmla="*/ 1508145 h 2105427"/>
                        <a:gd name="connsiteX7" fmla="*/ 1339723 w 1431281"/>
                        <a:gd name="connsiteY7" fmla="*/ 1913734 h 2105427"/>
                        <a:gd name="connsiteX8" fmla="*/ 1339926 w 1431281"/>
                        <a:gd name="connsiteY8" fmla="*/ 2104235 h 2105427"/>
                        <a:gd name="connsiteX9" fmla="*/ 1253797 w 1431281"/>
                        <a:gd name="connsiteY9" fmla="*/ 1982504 h 2105427"/>
                        <a:gd name="connsiteX10" fmla="*/ 1224614 w 1431281"/>
                        <a:gd name="connsiteY10" fmla="*/ 1732827 h 2105427"/>
                        <a:gd name="connsiteX11" fmla="*/ 1244069 w 1431281"/>
                        <a:gd name="connsiteY11" fmla="*/ 1512333 h 2105427"/>
                        <a:gd name="connsiteX12" fmla="*/ 1172733 w 1431281"/>
                        <a:gd name="connsiteY12" fmla="*/ 1223746 h 2105427"/>
                        <a:gd name="connsiteX13" fmla="*/ 1101397 w 1431281"/>
                        <a:gd name="connsiteY13" fmla="*/ 1239959 h 2105427"/>
                        <a:gd name="connsiteX14" fmla="*/ 1075457 w 1431281"/>
                        <a:gd name="connsiteY14" fmla="*/ 1282112 h 2105427"/>
                        <a:gd name="connsiteX15" fmla="*/ 1065729 w 1431281"/>
                        <a:gd name="connsiteY15" fmla="*/ 1353448 h 2105427"/>
                        <a:gd name="connsiteX16" fmla="*/ 1039789 w 1431281"/>
                        <a:gd name="connsiteY16" fmla="*/ 1262657 h 2105427"/>
                        <a:gd name="connsiteX17" fmla="*/ 1104909 w 1431281"/>
                        <a:gd name="connsiteY17" fmla="*/ 1146195 h 2105427"/>
                        <a:gd name="connsiteX18" fmla="*/ 930757 w 1431281"/>
                        <a:gd name="connsiteY18" fmla="*/ 1073508 h 2105427"/>
                        <a:gd name="connsiteX19" fmla="*/ 958859 w 1431281"/>
                        <a:gd name="connsiteY19" fmla="*/ 1304945 h 2105427"/>
                        <a:gd name="connsiteX20" fmla="*/ 794165 w 1431281"/>
                        <a:gd name="connsiteY20" fmla="*/ 1587588 h 2105427"/>
                        <a:gd name="connsiteX21" fmla="*/ 781059 w 1431281"/>
                        <a:gd name="connsiteY21" fmla="*/ 1730395 h 2105427"/>
                        <a:gd name="connsiteX22" fmla="*/ 685809 w 1431281"/>
                        <a:gd name="connsiteY22" fmla="*/ 1571645 h 2105427"/>
                        <a:gd name="connsiteX23" fmla="*/ 838209 w 1431281"/>
                        <a:gd name="connsiteY23" fmla="*/ 1196995 h 2105427"/>
                        <a:gd name="connsiteX24" fmla="*/ 736609 w 1431281"/>
                        <a:gd name="connsiteY24" fmla="*/ 968395 h 2105427"/>
                        <a:gd name="connsiteX25" fmla="*/ 958433 w 1431281"/>
                        <a:gd name="connsiteY25" fmla="*/ 736940 h 2105427"/>
                        <a:gd name="connsiteX26" fmla="*/ 776499 w 1431281"/>
                        <a:gd name="connsiteY26" fmla="*/ 390119 h 2105427"/>
                        <a:gd name="connsiteX27" fmla="*/ 501659 w 1431281"/>
                        <a:gd name="connsiteY27" fmla="*/ 225715 h 2105427"/>
                        <a:gd name="connsiteX28" fmla="*/ 361960 w 1431281"/>
                        <a:gd name="connsiteY28" fmla="*/ 606445 h 2105427"/>
                        <a:gd name="connsiteX29" fmla="*/ 534552 w 1431281"/>
                        <a:gd name="connsiteY29" fmla="*/ 898317 h 2105427"/>
                        <a:gd name="connsiteX30" fmla="*/ 495309 w 1431281"/>
                        <a:gd name="connsiteY30" fmla="*/ 1108095 h 2105427"/>
                        <a:gd name="connsiteX31" fmla="*/ 209970 w 1431281"/>
                        <a:gd name="connsiteY31" fmla="*/ 1213395 h 2105427"/>
                        <a:gd name="connsiteX32" fmla="*/ 9 w 1431281"/>
                        <a:gd name="connsiteY32" fmla="*/ 1393845 h 2105427"/>
                        <a:gd name="connsiteX33" fmla="*/ 217370 w 1431281"/>
                        <a:gd name="connsiteY33" fmla="*/ 1173148 h 2105427"/>
                        <a:gd name="connsiteX34" fmla="*/ 368309 w 1431281"/>
                        <a:gd name="connsiteY34" fmla="*/ 1120795 h 2105427"/>
                        <a:gd name="connsiteX35" fmla="*/ 393709 w 1431281"/>
                        <a:gd name="connsiteY35" fmla="*/ 908070 h 2105427"/>
                        <a:gd name="connsiteX0" fmla="*/ 393709 w 1431281"/>
                        <a:gd name="connsiteY0" fmla="*/ 908070 h 2105427"/>
                        <a:gd name="connsiteX1" fmla="*/ 254009 w 1431281"/>
                        <a:gd name="connsiteY1" fmla="*/ 327045 h 2105427"/>
                        <a:gd name="connsiteX2" fmla="*/ 628703 w 1431281"/>
                        <a:gd name="connsiteY2" fmla="*/ 16406 h 2105427"/>
                        <a:gd name="connsiteX3" fmla="*/ 835034 w 1431281"/>
                        <a:gd name="connsiteY3" fmla="*/ 15256 h 2105427"/>
                        <a:gd name="connsiteX4" fmla="*/ 1152602 w 1431281"/>
                        <a:gd name="connsiteY4" fmla="*/ 888614 h 2105427"/>
                        <a:gd name="connsiteX5" fmla="*/ 1305003 w 1431281"/>
                        <a:gd name="connsiteY5" fmla="*/ 1053917 h 2105427"/>
                        <a:gd name="connsiteX6" fmla="*/ 1346209 w 1431281"/>
                        <a:gd name="connsiteY6" fmla="*/ 1508145 h 2105427"/>
                        <a:gd name="connsiteX7" fmla="*/ 1339723 w 1431281"/>
                        <a:gd name="connsiteY7" fmla="*/ 1913734 h 2105427"/>
                        <a:gd name="connsiteX8" fmla="*/ 1339926 w 1431281"/>
                        <a:gd name="connsiteY8" fmla="*/ 2104235 h 2105427"/>
                        <a:gd name="connsiteX9" fmla="*/ 1253797 w 1431281"/>
                        <a:gd name="connsiteY9" fmla="*/ 1982504 h 2105427"/>
                        <a:gd name="connsiteX10" fmla="*/ 1224614 w 1431281"/>
                        <a:gd name="connsiteY10" fmla="*/ 1732827 h 2105427"/>
                        <a:gd name="connsiteX11" fmla="*/ 1244069 w 1431281"/>
                        <a:gd name="connsiteY11" fmla="*/ 1512333 h 2105427"/>
                        <a:gd name="connsiteX12" fmla="*/ 1172733 w 1431281"/>
                        <a:gd name="connsiteY12" fmla="*/ 1223746 h 2105427"/>
                        <a:gd name="connsiteX13" fmla="*/ 1101397 w 1431281"/>
                        <a:gd name="connsiteY13" fmla="*/ 1239959 h 2105427"/>
                        <a:gd name="connsiteX14" fmla="*/ 1075457 w 1431281"/>
                        <a:gd name="connsiteY14" fmla="*/ 1282112 h 2105427"/>
                        <a:gd name="connsiteX15" fmla="*/ 1065729 w 1431281"/>
                        <a:gd name="connsiteY15" fmla="*/ 1353448 h 2105427"/>
                        <a:gd name="connsiteX16" fmla="*/ 1039789 w 1431281"/>
                        <a:gd name="connsiteY16" fmla="*/ 1262657 h 2105427"/>
                        <a:gd name="connsiteX17" fmla="*/ 1104909 w 1431281"/>
                        <a:gd name="connsiteY17" fmla="*/ 1146195 h 2105427"/>
                        <a:gd name="connsiteX18" fmla="*/ 930757 w 1431281"/>
                        <a:gd name="connsiteY18" fmla="*/ 1073508 h 2105427"/>
                        <a:gd name="connsiteX19" fmla="*/ 958859 w 1431281"/>
                        <a:gd name="connsiteY19" fmla="*/ 1304945 h 2105427"/>
                        <a:gd name="connsiteX20" fmla="*/ 794165 w 1431281"/>
                        <a:gd name="connsiteY20" fmla="*/ 1587588 h 2105427"/>
                        <a:gd name="connsiteX21" fmla="*/ 781059 w 1431281"/>
                        <a:gd name="connsiteY21" fmla="*/ 1730395 h 2105427"/>
                        <a:gd name="connsiteX22" fmla="*/ 685809 w 1431281"/>
                        <a:gd name="connsiteY22" fmla="*/ 1571645 h 2105427"/>
                        <a:gd name="connsiteX23" fmla="*/ 838209 w 1431281"/>
                        <a:gd name="connsiteY23" fmla="*/ 1196995 h 2105427"/>
                        <a:gd name="connsiteX24" fmla="*/ 736609 w 1431281"/>
                        <a:gd name="connsiteY24" fmla="*/ 968395 h 2105427"/>
                        <a:gd name="connsiteX25" fmla="*/ 958433 w 1431281"/>
                        <a:gd name="connsiteY25" fmla="*/ 736940 h 2105427"/>
                        <a:gd name="connsiteX26" fmla="*/ 776499 w 1431281"/>
                        <a:gd name="connsiteY26" fmla="*/ 390119 h 2105427"/>
                        <a:gd name="connsiteX27" fmla="*/ 501659 w 1431281"/>
                        <a:gd name="connsiteY27" fmla="*/ 225715 h 2105427"/>
                        <a:gd name="connsiteX28" fmla="*/ 361960 w 1431281"/>
                        <a:gd name="connsiteY28" fmla="*/ 606445 h 2105427"/>
                        <a:gd name="connsiteX29" fmla="*/ 534552 w 1431281"/>
                        <a:gd name="connsiteY29" fmla="*/ 898317 h 2105427"/>
                        <a:gd name="connsiteX30" fmla="*/ 495309 w 1431281"/>
                        <a:gd name="connsiteY30" fmla="*/ 1108095 h 2105427"/>
                        <a:gd name="connsiteX31" fmla="*/ 209970 w 1431281"/>
                        <a:gd name="connsiteY31" fmla="*/ 1213395 h 2105427"/>
                        <a:gd name="connsiteX32" fmla="*/ 9 w 1431281"/>
                        <a:gd name="connsiteY32" fmla="*/ 1393845 h 2105427"/>
                        <a:gd name="connsiteX33" fmla="*/ 217370 w 1431281"/>
                        <a:gd name="connsiteY33" fmla="*/ 1173148 h 2105427"/>
                        <a:gd name="connsiteX34" fmla="*/ 368309 w 1431281"/>
                        <a:gd name="connsiteY34" fmla="*/ 1120795 h 2105427"/>
                        <a:gd name="connsiteX35" fmla="*/ 393709 w 1431281"/>
                        <a:gd name="connsiteY35" fmla="*/ 908070 h 2105427"/>
                        <a:gd name="connsiteX0" fmla="*/ 393709 w 1431281"/>
                        <a:gd name="connsiteY0" fmla="*/ 908070 h 2105427"/>
                        <a:gd name="connsiteX1" fmla="*/ 254009 w 1431281"/>
                        <a:gd name="connsiteY1" fmla="*/ 327045 h 2105427"/>
                        <a:gd name="connsiteX2" fmla="*/ 628703 w 1431281"/>
                        <a:gd name="connsiteY2" fmla="*/ 16406 h 2105427"/>
                        <a:gd name="connsiteX3" fmla="*/ 835034 w 1431281"/>
                        <a:gd name="connsiteY3" fmla="*/ 15256 h 2105427"/>
                        <a:gd name="connsiteX4" fmla="*/ 1152602 w 1431281"/>
                        <a:gd name="connsiteY4" fmla="*/ 888614 h 2105427"/>
                        <a:gd name="connsiteX5" fmla="*/ 1305003 w 1431281"/>
                        <a:gd name="connsiteY5" fmla="*/ 1053917 h 2105427"/>
                        <a:gd name="connsiteX6" fmla="*/ 1346209 w 1431281"/>
                        <a:gd name="connsiteY6" fmla="*/ 1508145 h 2105427"/>
                        <a:gd name="connsiteX7" fmla="*/ 1339723 w 1431281"/>
                        <a:gd name="connsiteY7" fmla="*/ 1913734 h 2105427"/>
                        <a:gd name="connsiteX8" fmla="*/ 1339926 w 1431281"/>
                        <a:gd name="connsiteY8" fmla="*/ 2104235 h 2105427"/>
                        <a:gd name="connsiteX9" fmla="*/ 1253797 w 1431281"/>
                        <a:gd name="connsiteY9" fmla="*/ 1982504 h 2105427"/>
                        <a:gd name="connsiteX10" fmla="*/ 1224614 w 1431281"/>
                        <a:gd name="connsiteY10" fmla="*/ 1732827 h 2105427"/>
                        <a:gd name="connsiteX11" fmla="*/ 1244069 w 1431281"/>
                        <a:gd name="connsiteY11" fmla="*/ 1512333 h 2105427"/>
                        <a:gd name="connsiteX12" fmla="*/ 1172733 w 1431281"/>
                        <a:gd name="connsiteY12" fmla="*/ 1223746 h 2105427"/>
                        <a:gd name="connsiteX13" fmla="*/ 1101397 w 1431281"/>
                        <a:gd name="connsiteY13" fmla="*/ 1239959 h 2105427"/>
                        <a:gd name="connsiteX14" fmla="*/ 1075457 w 1431281"/>
                        <a:gd name="connsiteY14" fmla="*/ 1282112 h 2105427"/>
                        <a:gd name="connsiteX15" fmla="*/ 1065729 w 1431281"/>
                        <a:gd name="connsiteY15" fmla="*/ 1353448 h 2105427"/>
                        <a:gd name="connsiteX16" fmla="*/ 1039789 w 1431281"/>
                        <a:gd name="connsiteY16" fmla="*/ 1262657 h 2105427"/>
                        <a:gd name="connsiteX17" fmla="*/ 1104909 w 1431281"/>
                        <a:gd name="connsiteY17" fmla="*/ 1146195 h 2105427"/>
                        <a:gd name="connsiteX18" fmla="*/ 930757 w 1431281"/>
                        <a:gd name="connsiteY18" fmla="*/ 1073508 h 2105427"/>
                        <a:gd name="connsiteX19" fmla="*/ 958859 w 1431281"/>
                        <a:gd name="connsiteY19" fmla="*/ 1304945 h 2105427"/>
                        <a:gd name="connsiteX20" fmla="*/ 794165 w 1431281"/>
                        <a:gd name="connsiteY20" fmla="*/ 1587588 h 2105427"/>
                        <a:gd name="connsiteX21" fmla="*/ 781059 w 1431281"/>
                        <a:gd name="connsiteY21" fmla="*/ 1730395 h 2105427"/>
                        <a:gd name="connsiteX22" fmla="*/ 685809 w 1431281"/>
                        <a:gd name="connsiteY22" fmla="*/ 1571645 h 2105427"/>
                        <a:gd name="connsiteX23" fmla="*/ 838209 w 1431281"/>
                        <a:gd name="connsiteY23" fmla="*/ 1196995 h 2105427"/>
                        <a:gd name="connsiteX24" fmla="*/ 736609 w 1431281"/>
                        <a:gd name="connsiteY24" fmla="*/ 968395 h 2105427"/>
                        <a:gd name="connsiteX25" fmla="*/ 958433 w 1431281"/>
                        <a:gd name="connsiteY25" fmla="*/ 736940 h 2105427"/>
                        <a:gd name="connsiteX26" fmla="*/ 776499 w 1431281"/>
                        <a:gd name="connsiteY26" fmla="*/ 390119 h 2105427"/>
                        <a:gd name="connsiteX27" fmla="*/ 501659 w 1431281"/>
                        <a:gd name="connsiteY27" fmla="*/ 225715 h 2105427"/>
                        <a:gd name="connsiteX28" fmla="*/ 393709 w 1431281"/>
                        <a:gd name="connsiteY28" fmla="*/ 444520 h 2105427"/>
                        <a:gd name="connsiteX29" fmla="*/ 361960 w 1431281"/>
                        <a:gd name="connsiteY29" fmla="*/ 606445 h 2105427"/>
                        <a:gd name="connsiteX30" fmla="*/ 534552 w 1431281"/>
                        <a:gd name="connsiteY30" fmla="*/ 898317 h 2105427"/>
                        <a:gd name="connsiteX31" fmla="*/ 495309 w 1431281"/>
                        <a:gd name="connsiteY31" fmla="*/ 1108095 h 2105427"/>
                        <a:gd name="connsiteX32" fmla="*/ 209970 w 1431281"/>
                        <a:gd name="connsiteY32" fmla="*/ 1213395 h 2105427"/>
                        <a:gd name="connsiteX33" fmla="*/ 9 w 1431281"/>
                        <a:gd name="connsiteY33" fmla="*/ 1393845 h 2105427"/>
                        <a:gd name="connsiteX34" fmla="*/ 217370 w 1431281"/>
                        <a:gd name="connsiteY34" fmla="*/ 1173148 h 2105427"/>
                        <a:gd name="connsiteX35" fmla="*/ 368309 w 1431281"/>
                        <a:gd name="connsiteY35" fmla="*/ 1120795 h 2105427"/>
                        <a:gd name="connsiteX36" fmla="*/ 393709 w 1431281"/>
                        <a:gd name="connsiteY36" fmla="*/ 908070 h 2105427"/>
                        <a:gd name="connsiteX0" fmla="*/ 393709 w 1431281"/>
                        <a:gd name="connsiteY0" fmla="*/ 908070 h 2105427"/>
                        <a:gd name="connsiteX1" fmla="*/ 254009 w 1431281"/>
                        <a:gd name="connsiteY1" fmla="*/ 327045 h 2105427"/>
                        <a:gd name="connsiteX2" fmla="*/ 628703 w 1431281"/>
                        <a:gd name="connsiteY2" fmla="*/ 16406 h 2105427"/>
                        <a:gd name="connsiteX3" fmla="*/ 835034 w 1431281"/>
                        <a:gd name="connsiteY3" fmla="*/ 15256 h 2105427"/>
                        <a:gd name="connsiteX4" fmla="*/ 1152602 w 1431281"/>
                        <a:gd name="connsiteY4" fmla="*/ 888614 h 2105427"/>
                        <a:gd name="connsiteX5" fmla="*/ 1305003 w 1431281"/>
                        <a:gd name="connsiteY5" fmla="*/ 1053917 h 2105427"/>
                        <a:gd name="connsiteX6" fmla="*/ 1346209 w 1431281"/>
                        <a:gd name="connsiteY6" fmla="*/ 1508145 h 2105427"/>
                        <a:gd name="connsiteX7" fmla="*/ 1339723 w 1431281"/>
                        <a:gd name="connsiteY7" fmla="*/ 1913734 h 2105427"/>
                        <a:gd name="connsiteX8" fmla="*/ 1339926 w 1431281"/>
                        <a:gd name="connsiteY8" fmla="*/ 2104235 h 2105427"/>
                        <a:gd name="connsiteX9" fmla="*/ 1253797 w 1431281"/>
                        <a:gd name="connsiteY9" fmla="*/ 1982504 h 2105427"/>
                        <a:gd name="connsiteX10" fmla="*/ 1224614 w 1431281"/>
                        <a:gd name="connsiteY10" fmla="*/ 1732827 h 2105427"/>
                        <a:gd name="connsiteX11" fmla="*/ 1244069 w 1431281"/>
                        <a:gd name="connsiteY11" fmla="*/ 1512333 h 2105427"/>
                        <a:gd name="connsiteX12" fmla="*/ 1172733 w 1431281"/>
                        <a:gd name="connsiteY12" fmla="*/ 1223746 h 2105427"/>
                        <a:gd name="connsiteX13" fmla="*/ 1101397 w 1431281"/>
                        <a:gd name="connsiteY13" fmla="*/ 1239959 h 2105427"/>
                        <a:gd name="connsiteX14" fmla="*/ 1075457 w 1431281"/>
                        <a:gd name="connsiteY14" fmla="*/ 1282112 h 2105427"/>
                        <a:gd name="connsiteX15" fmla="*/ 1065729 w 1431281"/>
                        <a:gd name="connsiteY15" fmla="*/ 1353448 h 2105427"/>
                        <a:gd name="connsiteX16" fmla="*/ 1039789 w 1431281"/>
                        <a:gd name="connsiteY16" fmla="*/ 1262657 h 2105427"/>
                        <a:gd name="connsiteX17" fmla="*/ 1104909 w 1431281"/>
                        <a:gd name="connsiteY17" fmla="*/ 1146195 h 2105427"/>
                        <a:gd name="connsiteX18" fmla="*/ 930757 w 1431281"/>
                        <a:gd name="connsiteY18" fmla="*/ 1073508 h 2105427"/>
                        <a:gd name="connsiteX19" fmla="*/ 958859 w 1431281"/>
                        <a:gd name="connsiteY19" fmla="*/ 1304945 h 2105427"/>
                        <a:gd name="connsiteX20" fmla="*/ 794165 w 1431281"/>
                        <a:gd name="connsiteY20" fmla="*/ 1587588 h 2105427"/>
                        <a:gd name="connsiteX21" fmla="*/ 781059 w 1431281"/>
                        <a:gd name="connsiteY21" fmla="*/ 1730395 h 2105427"/>
                        <a:gd name="connsiteX22" fmla="*/ 685809 w 1431281"/>
                        <a:gd name="connsiteY22" fmla="*/ 1571645 h 2105427"/>
                        <a:gd name="connsiteX23" fmla="*/ 838209 w 1431281"/>
                        <a:gd name="connsiteY23" fmla="*/ 1196995 h 2105427"/>
                        <a:gd name="connsiteX24" fmla="*/ 736609 w 1431281"/>
                        <a:gd name="connsiteY24" fmla="*/ 968395 h 2105427"/>
                        <a:gd name="connsiteX25" fmla="*/ 958433 w 1431281"/>
                        <a:gd name="connsiteY25" fmla="*/ 736940 h 2105427"/>
                        <a:gd name="connsiteX26" fmla="*/ 776499 w 1431281"/>
                        <a:gd name="connsiteY26" fmla="*/ 390119 h 2105427"/>
                        <a:gd name="connsiteX27" fmla="*/ 501659 w 1431281"/>
                        <a:gd name="connsiteY27" fmla="*/ 225715 h 2105427"/>
                        <a:gd name="connsiteX28" fmla="*/ 410378 w 1431281"/>
                        <a:gd name="connsiteY28" fmla="*/ 458808 h 2105427"/>
                        <a:gd name="connsiteX29" fmla="*/ 361960 w 1431281"/>
                        <a:gd name="connsiteY29" fmla="*/ 606445 h 2105427"/>
                        <a:gd name="connsiteX30" fmla="*/ 534552 w 1431281"/>
                        <a:gd name="connsiteY30" fmla="*/ 898317 h 2105427"/>
                        <a:gd name="connsiteX31" fmla="*/ 495309 w 1431281"/>
                        <a:gd name="connsiteY31" fmla="*/ 1108095 h 2105427"/>
                        <a:gd name="connsiteX32" fmla="*/ 209970 w 1431281"/>
                        <a:gd name="connsiteY32" fmla="*/ 1213395 h 2105427"/>
                        <a:gd name="connsiteX33" fmla="*/ 9 w 1431281"/>
                        <a:gd name="connsiteY33" fmla="*/ 1393845 h 2105427"/>
                        <a:gd name="connsiteX34" fmla="*/ 217370 w 1431281"/>
                        <a:gd name="connsiteY34" fmla="*/ 1173148 h 2105427"/>
                        <a:gd name="connsiteX35" fmla="*/ 368309 w 1431281"/>
                        <a:gd name="connsiteY35" fmla="*/ 1120795 h 2105427"/>
                        <a:gd name="connsiteX36" fmla="*/ 393709 w 1431281"/>
                        <a:gd name="connsiteY36" fmla="*/ 908070 h 2105427"/>
                        <a:gd name="connsiteX0" fmla="*/ 393709 w 1431281"/>
                        <a:gd name="connsiteY0" fmla="*/ 908070 h 2105427"/>
                        <a:gd name="connsiteX1" fmla="*/ 254009 w 1431281"/>
                        <a:gd name="connsiteY1" fmla="*/ 327045 h 2105427"/>
                        <a:gd name="connsiteX2" fmla="*/ 628703 w 1431281"/>
                        <a:gd name="connsiteY2" fmla="*/ 16406 h 2105427"/>
                        <a:gd name="connsiteX3" fmla="*/ 835034 w 1431281"/>
                        <a:gd name="connsiteY3" fmla="*/ 15256 h 2105427"/>
                        <a:gd name="connsiteX4" fmla="*/ 1152602 w 1431281"/>
                        <a:gd name="connsiteY4" fmla="*/ 888614 h 2105427"/>
                        <a:gd name="connsiteX5" fmla="*/ 1305003 w 1431281"/>
                        <a:gd name="connsiteY5" fmla="*/ 1053917 h 2105427"/>
                        <a:gd name="connsiteX6" fmla="*/ 1346209 w 1431281"/>
                        <a:gd name="connsiteY6" fmla="*/ 1508145 h 2105427"/>
                        <a:gd name="connsiteX7" fmla="*/ 1339723 w 1431281"/>
                        <a:gd name="connsiteY7" fmla="*/ 1913734 h 2105427"/>
                        <a:gd name="connsiteX8" fmla="*/ 1339926 w 1431281"/>
                        <a:gd name="connsiteY8" fmla="*/ 2104235 h 2105427"/>
                        <a:gd name="connsiteX9" fmla="*/ 1253797 w 1431281"/>
                        <a:gd name="connsiteY9" fmla="*/ 1982504 h 2105427"/>
                        <a:gd name="connsiteX10" fmla="*/ 1224614 w 1431281"/>
                        <a:gd name="connsiteY10" fmla="*/ 1732827 h 2105427"/>
                        <a:gd name="connsiteX11" fmla="*/ 1244069 w 1431281"/>
                        <a:gd name="connsiteY11" fmla="*/ 1512333 h 2105427"/>
                        <a:gd name="connsiteX12" fmla="*/ 1172733 w 1431281"/>
                        <a:gd name="connsiteY12" fmla="*/ 1223746 h 2105427"/>
                        <a:gd name="connsiteX13" fmla="*/ 1101397 w 1431281"/>
                        <a:gd name="connsiteY13" fmla="*/ 1239959 h 2105427"/>
                        <a:gd name="connsiteX14" fmla="*/ 1075457 w 1431281"/>
                        <a:gd name="connsiteY14" fmla="*/ 1282112 h 2105427"/>
                        <a:gd name="connsiteX15" fmla="*/ 1065729 w 1431281"/>
                        <a:gd name="connsiteY15" fmla="*/ 1353448 h 2105427"/>
                        <a:gd name="connsiteX16" fmla="*/ 1039789 w 1431281"/>
                        <a:gd name="connsiteY16" fmla="*/ 1262657 h 2105427"/>
                        <a:gd name="connsiteX17" fmla="*/ 1104909 w 1431281"/>
                        <a:gd name="connsiteY17" fmla="*/ 1146195 h 2105427"/>
                        <a:gd name="connsiteX18" fmla="*/ 930757 w 1431281"/>
                        <a:gd name="connsiteY18" fmla="*/ 1073508 h 2105427"/>
                        <a:gd name="connsiteX19" fmla="*/ 958859 w 1431281"/>
                        <a:gd name="connsiteY19" fmla="*/ 1304945 h 2105427"/>
                        <a:gd name="connsiteX20" fmla="*/ 794165 w 1431281"/>
                        <a:gd name="connsiteY20" fmla="*/ 1587588 h 2105427"/>
                        <a:gd name="connsiteX21" fmla="*/ 781059 w 1431281"/>
                        <a:gd name="connsiteY21" fmla="*/ 1730395 h 2105427"/>
                        <a:gd name="connsiteX22" fmla="*/ 685809 w 1431281"/>
                        <a:gd name="connsiteY22" fmla="*/ 1571645 h 2105427"/>
                        <a:gd name="connsiteX23" fmla="*/ 838209 w 1431281"/>
                        <a:gd name="connsiteY23" fmla="*/ 1196995 h 2105427"/>
                        <a:gd name="connsiteX24" fmla="*/ 736609 w 1431281"/>
                        <a:gd name="connsiteY24" fmla="*/ 968395 h 2105427"/>
                        <a:gd name="connsiteX25" fmla="*/ 958433 w 1431281"/>
                        <a:gd name="connsiteY25" fmla="*/ 736940 h 2105427"/>
                        <a:gd name="connsiteX26" fmla="*/ 776499 w 1431281"/>
                        <a:gd name="connsiteY26" fmla="*/ 390119 h 2105427"/>
                        <a:gd name="connsiteX27" fmla="*/ 501659 w 1431281"/>
                        <a:gd name="connsiteY27" fmla="*/ 225715 h 2105427"/>
                        <a:gd name="connsiteX28" fmla="*/ 410378 w 1431281"/>
                        <a:gd name="connsiteY28" fmla="*/ 458808 h 2105427"/>
                        <a:gd name="connsiteX29" fmla="*/ 361960 w 1431281"/>
                        <a:gd name="connsiteY29" fmla="*/ 606445 h 2105427"/>
                        <a:gd name="connsiteX30" fmla="*/ 534552 w 1431281"/>
                        <a:gd name="connsiteY30" fmla="*/ 898317 h 2105427"/>
                        <a:gd name="connsiteX31" fmla="*/ 495309 w 1431281"/>
                        <a:gd name="connsiteY31" fmla="*/ 1108095 h 2105427"/>
                        <a:gd name="connsiteX32" fmla="*/ 209970 w 1431281"/>
                        <a:gd name="connsiteY32" fmla="*/ 1213395 h 2105427"/>
                        <a:gd name="connsiteX33" fmla="*/ 9 w 1431281"/>
                        <a:gd name="connsiteY33" fmla="*/ 1393845 h 2105427"/>
                        <a:gd name="connsiteX34" fmla="*/ 217370 w 1431281"/>
                        <a:gd name="connsiteY34" fmla="*/ 1173148 h 2105427"/>
                        <a:gd name="connsiteX35" fmla="*/ 368309 w 1431281"/>
                        <a:gd name="connsiteY35" fmla="*/ 1120795 h 2105427"/>
                        <a:gd name="connsiteX36" fmla="*/ 393709 w 1431281"/>
                        <a:gd name="connsiteY36" fmla="*/ 908070 h 2105427"/>
                        <a:gd name="connsiteX0" fmla="*/ 393709 w 1431281"/>
                        <a:gd name="connsiteY0" fmla="*/ 908070 h 2105427"/>
                        <a:gd name="connsiteX1" fmla="*/ 254009 w 1431281"/>
                        <a:gd name="connsiteY1" fmla="*/ 327045 h 2105427"/>
                        <a:gd name="connsiteX2" fmla="*/ 628703 w 1431281"/>
                        <a:gd name="connsiteY2" fmla="*/ 16406 h 2105427"/>
                        <a:gd name="connsiteX3" fmla="*/ 835034 w 1431281"/>
                        <a:gd name="connsiteY3" fmla="*/ 15256 h 2105427"/>
                        <a:gd name="connsiteX4" fmla="*/ 1152602 w 1431281"/>
                        <a:gd name="connsiteY4" fmla="*/ 888614 h 2105427"/>
                        <a:gd name="connsiteX5" fmla="*/ 1305003 w 1431281"/>
                        <a:gd name="connsiteY5" fmla="*/ 1053917 h 2105427"/>
                        <a:gd name="connsiteX6" fmla="*/ 1346209 w 1431281"/>
                        <a:gd name="connsiteY6" fmla="*/ 1508145 h 2105427"/>
                        <a:gd name="connsiteX7" fmla="*/ 1339723 w 1431281"/>
                        <a:gd name="connsiteY7" fmla="*/ 1913734 h 2105427"/>
                        <a:gd name="connsiteX8" fmla="*/ 1339926 w 1431281"/>
                        <a:gd name="connsiteY8" fmla="*/ 2104235 h 2105427"/>
                        <a:gd name="connsiteX9" fmla="*/ 1253797 w 1431281"/>
                        <a:gd name="connsiteY9" fmla="*/ 1982504 h 2105427"/>
                        <a:gd name="connsiteX10" fmla="*/ 1224614 w 1431281"/>
                        <a:gd name="connsiteY10" fmla="*/ 1732827 h 2105427"/>
                        <a:gd name="connsiteX11" fmla="*/ 1244069 w 1431281"/>
                        <a:gd name="connsiteY11" fmla="*/ 1512333 h 2105427"/>
                        <a:gd name="connsiteX12" fmla="*/ 1172733 w 1431281"/>
                        <a:gd name="connsiteY12" fmla="*/ 1223746 h 2105427"/>
                        <a:gd name="connsiteX13" fmla="*/ 1101397 w 1431281"/>
                        <a:gd name="connsiteY13" fmla="*/ 1239959 h 2105427"/>
                        <a:gd name="connsiteX14" fmla="*/ 1075457 w 1431281"/>
                        <a:gd name="connsiteY14" fmla="*/ 1282112 h 2105427"/>
                        <a:gd name="connsiteX15" fmla="*/ 1065729 w 1431281"/>
                        <a:gd name="connsiteY15" fmla="*/ 1353448 h 2105427"/>
                        <a:gd name="connsiteX16" fmla="*/ 1039789 w 1431281"/>
                        <a:gd name="connsiteY16" fmla="*/ 1262657 h 2105427"/>
                        <a:gd name="connsiteX17" fmla="*/ 1104909 w 1431281"/>
                        <a:gd name="connsiteY17" fmla="*/ 1146195 h 2105427"/>
                        <a:gd name="connsiteX18" fmla="*/ 930757 w 1431281"/>
                        <a:gd name="connsiteY18" fmla="*/ 1073508 h 2105427"/>
                        <a:gd name="connsiteX19" fmla="*/ 958859 w 1431281"/>
                        <a:gd name="connsiteY19" fmla="*/ 1304945 h 2105427"/>
                        <a:gd name="connsiteX20" fmla="*/ 794165 w 1431281"/>
                        <a:gd name="connsiteY20" fmla="*/ 1587588 h 2105427"/>
                        <a:gd name="connsiteX21" fmla="*/ 781059 w 1431281"/>
                        <a:gd name="connsiteY21" fmla="*/ 1730395 h 2105427"/>
                        <a:gd name="connsiteX22" fmla="*/ 685809 w 1431281"/>
                        <a:gd name="connsiteY22" fmla="*/ 1571645 h 2105427"/>
                        <a:gd name="connsiteX23" fmla="*/ 838209 w 1431281"/>
                        <a:gd name="connsiteY23" fmla="*/ 1196995 h 2105427"/>
                        <a:gd name="connsiteX24" fmla="*/ 736609 w 1431281"/>
                        <a:gd name="connsiteY24" fmla="*/ 968395 h 2105427"/>
                        <a:gd name="connsiteX25" fmla="*/ 958433 w 1431281"/>
                        <a:gd name="connsiteY25" fmla="*/ 736940 h 2105427"/>
                        <a:gd name="connsiteX26" fmla="*/ 776499 w 1431281"/>
                        <a:gd name="connsiteY26" fmla="*/ 390119 h 2105427"/>
                        <a:gd name="connsiteX27" fmla="*/ 501659 w 1431281"/>
                        <a:gd name="connsiteY27" fmla="*/ 225715 h 2105427"/>
                        <a:gd name="connsiteX28" fmla="*/ 410378 w 1431281"/>
                        <a:gd name="connsiteY28" fmla="*/ 458808 h 2105427"/>
                        <a:gd name="connsiteX29" fmla="*/ 361960 w 1431281"/>
                        <a:gd name="connsiteY29" fmla="*/ 606445 h 2105427"/>
                        <a:gd name="connsiteX30" fmla="*/ 534552 w 1431281"/>
                        <a:gd name="connsiteY30" fmla="*/ 898317 h 2105427"/>
                        <a:gd name="connsiteX31" fmla="*/ 495309 w 1431281"/>
                        <a:gd name="connsiteY31" fmla="*/ 1108095 h 2105427"/>
                        <a:gd name="connsiteX32" fmla="*/ 209970 w 1431281"/>
                        <a:gd name="connsiteY32" fmla="*/ 1213395 h 2105427"/>
                        <a:gd name="connsiteX33" fmla="*/ 9 w 1431281"/>
                        <a:gd name="connsiteY33" fmla="*/ 1393845 h 2105427"/>
                        <a:gd name="connsiteX34" fmla="*/ 217370 w 1431281"/>
                        <a:gd name="connsiteY34" fmla="*/ 1173148 h 2105427"/>
                        <a:gd name="connsiteX35" fmla="*/ 368309 w 1431281"/>
                        <a:gd name="connsiteY35" fmla="*/ 1120795 h 2105427"/>
                        <a:gd name="connsiteX36" fmla="*/ 393709 w 1431281"/>
                        <a:gd name="connsiteY36" fmla="*/ 908070 h 2105427"/>
                        <a:gd name="connsiteX0" fmla="*/ 393709 w 1431281"/>
                        <a:gd name="connsiteY0" fmla="*/ 908070 h 2105427"/>
                        <a:gd name="connsiteX1" fmla="*/ 254009 w 1431281"/>
                        <a:gd name="connsiteY1" fmla="*/ 327045 h 2105427"/>
                        <a:gd name="connsiteX2" fmla="*/ 628703 w 1431281"/>
                        <a:gd name="connsiteY2" fmla="*/ 16406 h 2105427"/>
                        <a:gd name="connsiteX3" fmla="*/ 835034 w 1431281"/>
                        <a:gd name="connsiteY3" fmla="*/ 15256 h 2105427"/>
                        <a:gd name="connsiteX4" fmla="*/ 1152602 w 1431281"/>
                        <a:gd name="connsiteY4" fmla="*/ 888614 h 2105427"/>
                        <a:gd name="connsiteX5" fmla="*/ 1305003 w 1431281"/>
                        <a:gd name="connsiteY5" fmla="*/ 1053917 h 2105427"/>
                        <a:gd name="connsiteX6" fmla="*/ 1346209 w 1431281"/>
                        <a:gd name="connsiteY6" fmla="*/ 1508145 h 2105427"/>
                        <a:gd name="connsiteX7" fmla="*/ 1339723 w 1431281"/>
                        <a:gd name="connsiteY7" fmla="*/ 1913734 h 2105427"/>
                        <a:gd name="connsiteX8" fmla="*/ 1339926 w 1431281"/>
                        <a:gd name="connsiteY8" fmla="*/ 2104235 h 2105427"/>
                        <a:gd name="connsiteX9" fmla="*/ 1253797 w 1431281"/>
                        <a:gd name="connsiteY9" fmla="*/ 1982504 h 2105427"/>
                        <a:gd name="connsiteX10" fmla="*/ 1224614 w 1431281"/>
                        <a:gd name="connsiteY10" fmla="*/ 1732827 h 2105427"/>
                        <a:gd name="connsiteX11" fmla="*/ 1244069 w 1431281"/>
                        <a:gd name="connsiteY11" fmla="*/ 1512333 h 2105427"/>
                        <a:gd name="connsiteX12" fmla="*/ 1172733 w 1431281"/>
                        <a:gd name="connsiteY12" fmla="*/ 1223746 h 2105427"/>
                        <a:gd name="connsiteX13" fmla="*/ 1101397 w 1431281"/>
                        <a:gd name="connsiteY13" fmla="*/ 1239959 h 2105427"/>
                        <a:gd name="connsiteX14" fmla="*/ 1075457 w 1431281"/>
                        <a:gd name="connsiteY14" fmla="*/ 1282112 h 2105427"/>
                        <a:gd name="connsiteX15" fmla="*/ 1065729 w 1431281"/>
                        <a:gd name="connsiteY15" fmla="*/ 1353448 h 2105427"/>
                        <a:gd name="connsiteX16" fmla="*/ 1039789 w 1431281"/>
                        <a:gd name="connsiteY16" fmla="*/ 1262657 h 2105427"/>
                        <a:gd name="connsiteX17" fmla="*/ 1104909 w 1431281"/>
                        <a:gd name="connsiteY17" fmla="*/ 1146195 h 2105427"/>
                        <a:gd name="connsiteX18" fmla="*/ 930757 w 1431281"/>
                        <a:gd name="connsiteY18" fmla="*/ 1073508 h 2105427"/>
                        <a:gd name="connsiteX19" fmla="*/ 958859 w 1431281"/>
                        <a:gd name="connsiteY19" fmla="*/ 1304945 h 2105427"/>
                        <a:gd name="connsiteX20" fmla="*/ 794165 w 1431281"/>
                        <a:gd name="connsiteY20" fmla="*/ 1587588 h 2105427"/>
                        <a:gd name="connsiteX21" fmla="*/ 781059 w 1431281"/>
                        <a:gd name="connsiteY21" fmla="*/ 1730395 h 2105427"/>
                        <a:gd name="connsiteX22" fmla="*/ 685809 w 1431281"/>
                        <a:gd name="connsiteY22" fmla="*/ 1571645 h 2105427"/>
                        <a:gd name="connsiteX23" fmla="*/ 838209 w 1431281"/>
                        <a:gd name="connsiteY23" fmla="*/ 1196995 h 2105427"/>
                        <a:gd name="connsiteX24" fmla="*/ 736609 w 1431281"/>
                        <a:gd name="connsiteY24" fmla="*/ 968395 h 2105427"/>
                        <a:gd name="connsiteX25" fmla="*/ 958433 w 1431281"/>
                        <a:gd name="connsiteY25" fmla="*/ 736940 h 2105427"/>
                        <a:gd name="connsiteX26" fmla="*/ 776499 w 1431281"/>
                        <a:gd name="connsiteY26" fmla="*/ 390119 h 2105427"/>
                        <a:gd name="connsiteX27" fmla="*/ 501659 w 1431281"/>
                        <a:gd name="connsiteY27" fmla="*/ 225715 h 2105427"/>
                        <a:gd name="connsiteX28" fmla="*/ 410378 w 1431281"/>
                        <a:gd name="connsiteY28" fmla="*/ 458808 h 2105427"/>
                        <a:gd name="connsiteX29" fmla="*/ 361960 w 1431281"/>
                        <a:gd name="connsiteY29" fmla="*/ 606445 h 2105427"/>
                        <a:gd name="connsiteX30" fmla="*/ 534552 w 1431281"/>
                        <a:gd name="connsiteY30" fmla="*/ 898317 h 2105427"/>
                        <a:gd name="connsiteX31" fmla="*/ 495309 w 1431281"/>
                        <a:gd name="connsiteY31" fmla="*/ 1108095 h 2105427"/>
                        <a:gd name="connsiteX32" fmla="*/ 209970 w 1431281"/>
                        <a:gd name="connsiteY32" fmla="*/ 1213395 h 2105427"/>
                        <a:gd name="connsiteX33" fmla="*/ 9 w 1431281"/>
                        <a:gd name="connsiteY33" fmla="*/ 1393845 h 2105427"/>
                        <a:gd name="connsiteX34" fmla="*/ 217370 w 1431281"/>
                        <a:gd name="connsiteY34" fmla="*/ 1173148 h 2105427"/>
                        <a:gd name="connsiteX35" fmla="*/ 368309 w 1431281"/>
                        <a:gd name="connsiteY35" fmla="*/ 1120795 h 2105427"/>
                        <a:gd name="connsiteX36" fmla="*/ 393709 w 1431281"/>
                        <a:gd name="connsiteY36" fmla="*/ 908070 h 2105427"/>
                        <a:gd name="connsiteX0" fmla="*/ 393709 w 1431281"/>
                        <a:gd name="connsiteY0" fmla="*/ 908070 h 2105427"/>
                        <a:gd name="connsiteX1" fmla="*/ 254009 w 1431281"/>
                        <a:gd name="connsiteY1" fmla="*/ 327045 h 2105427"/>
                        <a:gd name="connsiteX2" fmla="*/ 628703 w 1431281"/>
                        <a:gd name="connsiteY2" fmla="*/ 16406 h 2105427"/>
                        <a:gd name="connsiteX3" fmla="*/ 835034 w 1431281"/>
                        <a:gd name="connsiteY3" fmla="*/ 15256 h 2105427"/>
                        <a:gd name="connsiteX4" fmla="*/ 1152602 w 1431281"/>
                        <a:gd name="connsiteY4" fmla="*/ 888614 h 2105427"/>
                        <a:gd name="connsiteX5" fmla="*/ 1305003 w 1431281"/>
                        <a:gd name="connsiteY5" fmla="*/ 1053917 h 2105427"/>
                        <a:gd name="connsiteX6" fmla="*/ 1346209 w 1431281"/>
                        <a:gd name="connsiteY6" fmla="*/ 1508145 h 2105427"/>
                        <a:gd name="connsiteX7" fmla="*/ 1339723 w 1431281"/>
                        <a:gd name="connsiteY7" fmla="*/ 1913734 h 2105427"/>
                        <a:gd name="connsiteX8" fmla="*/ 1339926 w 1431281"/>
                        <a:gd name="connsiteY8" fmla="*/ 2104235 h 2105427"/>
                        <a:gd name="connsiteX9" fmla="*/ 1253797 w 1431281"/>
                        <a:gd name="connsiteY9" fmla="*/ 1982504 h 2105427"/>
                        <a:gd name="connsiteX10" fmla="*/ 1224614 w 1431281"/>
                        <a:gd name="connsiteY10" fmla="*/ 1732827 h 2105427"/>
                        <a:gd name="connsiteX11" fmla="*/ 1244069 w 1431281"/>
                        <a:gd name="connsiteY11" fmla="*/ 1512333 h 2105427"/>
                        <a:gd name="connsiteX12" fmla="*/ 1172733 w 1431281"/>
                        <a:gd name="connsiteY12" fmla="*/ 1223746 h 2105427"/>
                        <a:gd name="connsiteX13" fmla="*/ 1101397 w 1431281"/>
                        <a:gd name="connsiteY13" fmla="*/ 1239959 h 2105427"/>
                        <a:gd name="connsiteX14" fmla="*/ 1075457 w 1431281"/>
                        <a:gd name="connsiteY14" fmla="*/ 1282112 h 2105427"/>
                        <a:gd name="connsiteX15" fmla="*/ 1065729 w 1431281"/>
                        <a:gd name="connsiteY15" fmla="*/ 1353448 h 2105427"/>
                        <a:gd name="connsiteX16" fmla="*/ 1039789 w 1431281"/>
                        <a:gd name="connsiteY16" fmla="*/ 1262657 h 2105427"/>
                        <a:gd name="connsiteX17" fmla="*/ 1104909 w 1431281"/>
                        <a:gd name="connsiteY17" fmla="*/ 1146195 h 2105427"/>
                        <a:gd name="connsiteX18" fmla="*/ 930757 w 1431281"/>
                        <a:gd name="connsiteY18" fmla="*/ 1073508 h 2105427"/>
                        <a:gd name="connsiteX19" fmla="*/ 958859 w 1431281"/>
                        <a:gd name="connsiteY19" fmla="*/ 1304945 h 2105427"/>
                        <a:gd name="connsiteX20" fmla="*/ 794165 w 1431281"/>
                        <a:gd name="connsiteY20" fmla="*/ 1587588 h 2105427"/>
                        <a:gd name="connsiteX21" fmla="*/ 781059 w 1431281"/>
                        <a:gd name="connsiteY21" fmla="*/ 1730395 h 2105427"/>
                        <a:gd name="connsiteX22" fmla="*/ 685809 w 1431281"/>
                        <a:gd name="connsiteY22" fmla="*/ 1571645 h 2105427"/>
                        <a:gd name="connsiteX23" fmla="*/ 838209 w 1431281"/>
                        <a:gd name="connsiteY23" fmla="*/ 1196995 h 2105427"/>
                        <a:gd name="connsiteX24" fmla="*/ 736609 w 1431281"/>
                        <a:gd name="connsiteY24" fmla="*/ 968395 h 2105427"/>
                        <a:gd name="connsiteX25" fmla="*/ 958433 w 1431281"/>
                        <a:gd name="connsiteY25" fmla="*/ 736940 h 2105427"/>
                        <a:gd name="connsiteX26" fmla="*/ 776499 w 1431281"/>
                        <a:gd name="connsiteY26" fmla="*/ 390119 h 2105427"/>
                        <a:gd name="connsiteX27" fmla="*/ 501659 w 1431281"/>
                        <a:gd name="connsiteY27" fmla="*/ 225715 h 2105427"/>
                        <a:gd name="connsiteX28" fmla="*/ 410378 w 1431281"/>
                        <a:gd name="connsiteY28" fmla="*/ 458808 h 2105427"/>
                        <a:gd name="connsiteX29" fmla="*/ 361960 w 1431281"/>
                        <a:gd name="connsiteY29" fmla="*/ 606445 h 2105427"/>
                        <a:gd name="connsiteX30" fmla="*/ 534552 w 1431281"/>
                        <a:gd name="connsiteY30" fmla="*/ 898317 h 2105427"/>
                        <a:gd name="connsiteX31" fmla="*/ 495309 w 1431281"/>
                        <a:gd name="connsiteY31" fmla="*/ 1108095 h 2105427"/>
                        <a:gd name="connsiteX32" fmla="*/ 209970 w 1431281"/>
                        <a:gd name="connsiteY32" fmla="*/ 1213395 h 2105427"/>
                        <a:gd name="connsiteX33" fmla="*/ 9 w 1431281"/>
                        <a:gd name="connsiteY33" fmla="*/ 1393845 h 2105427"/>
                        <a:gd name="connsiteX34" fmla="*/ 217370 w 1431281"/>
                        <a:gd name="connsiteY34" fmla="*/ 1173148 h 2105427"/>
                        <a:gd name="connsiteX35" fmla="*/ 368309 w 1431281"/>
                        <a:gd name="connsiteY35" fmla="*/ 1120795 h 2105427"/>
                        <a:gd name="connsiteX36" fmla="*/ 393709 w 1431281"/>
                        <a:gd name="connsiteY36" fmla="*/ 908070 h 2105427"/>
                        <a:gd name="connsiteX0" fmla="*/ 393709 w 1431281"/>
                        <a:gd name="connsiteY0" fmla="*/ 908070 h 2105427"/>
                        <a:gd name="connsiteX1" fmla="*/ 254009 w 1431281"/>
                        <a:gd name="connsiteY1" fmla="*/ 327045 h 2105427"/>
                        <a:gd name="connsiteX2" fmla="*/ 628703 w 1431281"/>
                        <a:gd name="connsiteY2" fmla="*/ 16406 h 2105427"/>
                        <a:gd name="connsiteX3" fmla="*/ 835034 w 1431281"/>
                        <a:gd name="connsiteY3" fmla="*/ 15256 h 2105427"/>
                        <a:gd name="connsiteX4" fmla="*/ 1152602 w 1431281"/>
                        <a:gd name="connsiteY4" fmla="*/ 888614 h 2105427"/>
                        <a:gd name="connsiteX5" fmla="*/ 1305003 w 1431281"/>
                        <a:gd name="connsiteY5" fmla="*/ 1053917 h 2105427"/>
                        <a:gd name="connsiteX6" fmla="*/ 1346209 w 1431281"/>
                        <a:gd name="connsiteY6" fmla="*/ 1508145 h 2105427"/>
                        <a:gd name="connsiteX7" fmla="*/ 1339723 w 1431281"/>
                        <a:gd name="connsiteY7" fmla="*/ 1913734 h 2105427"/>
                        <a:gd name="connsiteX8" fmla="*/ 1339926 w 1431281"/>
                        <a:gd name="connsiteY8" fmla="*/ 2104235 h 2105427"/>
                        <a:gd name="connsiteX9" fmla="*/ 1253797 w 1431281"/>
                        <a:gd name="connsiteY9" fmla="*/ 1982504 h 2105427"/>
                        <a:gd name="connsiteX10" fmla="*/ 1224614 w 1431281"/>
                        <a:gd name="connsiteY10" fmla="*/ 1732827 h 2105427"/>
                        <a:gd name="connsiteX11" fmla="*/ 1244069 w 1431281"/>
                        <a:gd name="connsiteY11" fmla="*/ 1512333 h 2105427"/>
                        <a:gd name="connsiteX12" fmla="*/ 1172733 w 1431281"/>
                        <a:gd name="connsiteY12" fmla="*/ 1223746 h 2105427"/>
                        <a:gd name="connsiteX13" fmla="*/ 1101397 w 1431281"/>
                        <a:gd name="connsiteY13" fmla="*/ 1239959 h 2105427"/>
                        <a:gd name="connsiteX14" fmla="*/ 1075457 w 1431281"/>
                        <a:gd name="connsiteY14" fmla="*/ 1282112 h 2105427"/>
                        <a:gd name="connsiteX15" fmla="*/ 1065729 w 1431281"/>
                        <a:gd name="connsiteY15" fmla="*/ 1353448 h 2105427"/>
                        <a:gd name="connsiteX16" fmla="*/ 1039789 w 1431281"/>
                        <a:gd name="connsiteY16" fmla="*/ 1262657 h 2105427"/>
                        <a:gd name="connsiteX17" fmla="*/ 1104909 w 1431281"/>
                        <a:gd name="connsiteY17" fmla="*/ 1146195 h 2105427"/>
                        <a:gd name="connsiteX18" fmla="*/ 930757 w 1431281"/>
                        <a:gd name="connsiteY18" fmla="*/ 1073508 h 2105427"/>
                        <a:gd name="connsiteX19" fmla="*/ 958859 w 1431281"/>
                        <a:gd name="connsiteY19" fmla="*/ 1304945 h 2105427"/>
                        <a:gd name="connsiteX20" fmla="*/ 794165 w 1431281"/>
                        <a:gd name="connsiteY20" fmla="*/ 1587588 h 2105427"/>
                        <a:gd name="connsiteX21" fmla="*/ 781059 w 1431281"/>
                        <a:gd name="connsiteY21" fmla="*/ 1730395 h 2105427"/>
                        <a:gd name="connsiteX22" fmla="*/ 685809 w 1431281"/>
                        <a:gd name="connsiteY22" fmla="*/ 1571645 h 2105427"/>
                        <a:gd name="connsiteX23" fmla="*/ 838209 w 1431281"/>
                        <a:gd name="connsiteY23" fmla="*/ 1196995 h 2105427"/>
                        <a:gd name="connsiteX24" fmla="*/ 736609 w 1431281"/>
                        <a:gd name="connsiteY24" fmla="*/ 968395 h 2105427"/>
                        <a:gd name="connsiteX25" fmla="*/ 958433 w 1431281"/>
                        <a:gd name="connsiteY25" fmla="*/ 736940 h 2105427"/>
                        <a:gd name="connsiteX26" fmla="*/ 776499 w 1431281"/>
                        <a:gd name="connsiteY26" fmla="*/ 390119 h 2105427"/>
                        <a:gd name="connsiteX27" fmla="*/ 501659 w 1431281"/>
                        <a:gd name="connsiteY27" fmla="*/ 225715 h 2105427"/>
                        <a:gd name="connsiteX28" fmla="*/ 410378 w 1431281"/>
                        <a:gd name="connsiteY28" fmla="*/ 458808 h 2105427"/>
                        <a:gd name="connsiteX29" fmla="*/ 361960 w 1431281"/>
                        <a:gd name="connsiteY29" fmla="*/ 606445 h 2105427"/>
                        <a:gd name="connsiteX30" fmla="*/ 534552 w 1431281"/>
                        <a:gd name="connsiteY30" fmla="*/ 898317 h 2105427"/>
                        <a:gd name="connsiteX31" fmla="*/ 495309 w 1431281"/>
                        <a:gd name="connsiteY31" fmla="*/ 1108095 h 2105427"/>
                        <a:gd name="connsiteX32" fmla="*/ 209970 w 1431281"/>
                        <a:gd name="connsiteY32" fmla="*/ 1213395 h 2105427"/>
                        <a:gd name="connsiteX33" fmla="*/ 9 w 1431281"/>
                        <a:gd name="connsiteY33" fmla="*/ 1393845 h 2105427"/>
                        <a:gd name="connsiteX34" fmla="*/ 217370 w 1431281"/>
                        <a:gd name="connsiteY34" fmla="*/ 1173148 h 2105427"/>
                        <a:gd name="connsiteX35" fmla="*/ 368309 w 1431281"/>
                        <a:gd name="connsiteY35" fmla="*/ 1120795 h 2105427"/>
                        <a:gd name="connsiteX36" fmla="*/ 393709 w 1431281"/>
                        <a:gd name="connsiteY36" fmla="*/ 908070 h 2105427"/>
                        <a:gd name="connsiteX0" fmla="*/ 393709 w 1431281"/>
                        <a:gd name="connsiteY0" fmla="*/ 908070 h 2105427"/>
                        <a:gd name="connsiteX1" fmla="*/ 254009 w 1431281"/>
                        <a:gd name="connsiteY1" fmla="*/ 327045 h 2105427"/>
                        <a:gd name="connsiteX2" fmla="*/ 628703 w 1431281"/>
                        <a:gd name="connsiteY2" fmla="*/ 16406 h 2105427"/>
                        <a:gd name="connsiteX3" fmla="*/ 835034 w 1431281"/>
                        <a:gd name="connsiteY3" fmla="*/ 15256 h 2105427"/>
                        <a:gd name="connsiteX4" fmla="*/ 1152602 w 1431281"/>
                        <a:gd name="connsiteY4" fmla="*/ 888614 h 2105427"/>
                        <a:gd name="connsiteX5" fmla="*/ 1305003 w 1431281"/>
                        <a:gd name="connsiteY5" fmla="*/ 1053917 h 2105427"/>
                        <a:gd name="connsiteX6" fmla="*/ 1346209 w 1431281"/>
                        <a:gd name="connsiteY6" fmla="*/ 1508145 h 2105427"/>
                        <a:gd name="connsiteX7" fmla="*/ 1339723 w 1431281"/>
                        <a:gd name="connsiteY7" fmla="*/ 1913734 h 2105427"/>
                        <a:gd name="connsiteX8" fmla="*/ 1339926 w 1431281"/>
                        <a:gd name="connsiteY8" fmla="*/ 2104235 h 2105427"/>
                        <a:gd name="connsiteX9" fmla="*/ 1253797 w 1431281"/>
                        <a:gd name="connsiteY9" fmla="*/ 1982504 h 2105427"/>
                        <a:gd name="connsiteX10" fmla="*/ 1224614 w 1431281"/>
                        <a:gd name="connsiteY10" fmla="*/ 1732827 h 2105427"/>
                        <a:gd name="connsiteX11" fmla="*/ 1244069 w 1431281"/>
                        <a:gd name="connsiteY11" fmla="*/ 1512333 h 2105427"/>
                        <a:gd name="connsiteX12" fmla="*/ 1172733 w 1431281"/>
                        <a:gd name="connsiteY12" fmla="*/ 1223746 h 2105427"/>
                        <a:gd name="connsiteX13" fmla="*/ 1101397 w 1431281"/>
                        <a:gd name="connsiteY13" fmla="*/ 1239959 h 2105427"/>
                        <a:gd name="connsiteX14" fmla="*/ 1075457 w 1431281"/>
                        <a:gd name="connsiteY14" fmla="*/ 1282112 h 2105427"/>
                        <a:gd name="connsiteX15" fmla="*/ 1065729 w 1431281"/>
                        <a:gd name="connsiteY15" fmla="*/ 1353448 h 2105427"/>
                        <a:gd name="connsiteX16" fmla="*/ 1039789 w 1431281"/>
                        <a:gd name="connsiteY16" fmla="*/ 1262657 h 2105427"/>
                        <a:gd name="connsiteX17" fmla="*/ 1104909 w 1431281"/>
                        <a:gd name="connsiteY17" fmla="*/ 1146195 h 2105427"/>
                        <a:gd name="connsiteX18" fmla="*/ 930757 w 1431281"/>
                        <a:gd name="connsiteY18" fmla="*/ 1073508 h 2105427"/>
                        <a:gd name="connsiteX19" fmla="*/ 958859 w 1431281"/>
                        <a:gd name="connsiteY19" fmla="*/ 1304945 h 2105427"/>
                        <a:gd name="connsiteX20" fmla="*/ 794165 w 1431281"/>
                        <a:gd name="connsiteY20" fmla="*/ 1587588 h 2105427"/>
                        <a:gd name="connsiteX21" fmla="*/ 781059 w 1431281"/>
                        <a:gd name="connsiteY21" fmla="*/ 1730395 h 2105427"/>
                        <a:gd name="connsiteX22" fmla="*/ 685809 w 1431281"/>
                        <a:gd name="connsiteY22" fmla="*/ 1571645 h 2105427"/>
                        <a:gd name="connsiteX23" fmla="*/ 838209 w 1431281"/>
                        <a:gd name="connsiteY23" fmla="*/ 1196995 h 2105427"/>
                        <a:gd name="connsiteX24" fmla="*/ 736609 w 1431281"/>
                        <a:gd name="connsiteY24" fmla="*/ 968395 h 2105427"/>
                        <a:gd name="connsiteX25" fmla="*/ 958433 w 1431281"/>
                        <a:gd name="connsiteY25" fmla="*/ 736940 h 2105427"/>
                        <a:gd name="connsiteX26" fmla="*/ 776499 w 1431281"/>
                        <a:gd name="connsiteY26" fmla="*/ 390119 h 2105427"/>
                        <a:gd name="connsiteX27" fmla="*/ 501659 w 1431281"/>
                        <a:gd name="connsiteY27" fmla="*/ 225715 h 2105427"/>
                        <a:gd name="connsiteX28" fmla="*/ 410378 w 1431281"/>
                        <a:gd name="connsiteY28" fmla="*/ 458808 h 2105427"/>
                        <a:gd name="connsiteX29" fmla="*/ 361960 w 1431281"/>
                        <a:gd name="connsiteY29" fmla="*/ 606445 h 2105427"/>
                        <a:gd name="connsiteX30" fmla="*/ 534552 w 1431281"/>
                        <a:gd name="connsiteY30" fmla="*/ 898317 h 2105427"/>
                        <a:gd name="connsiteX31" fmla="*/ 495309 w 1431281"/>
                        <a:gd name="connsiteY31" fmla="*/ 1108095 h 2105427"/>
                        <a:gd name="connsiteX32" fmla="*/ 209970 w 1431281"/>
                        <a:gd name="connsiteY32" fmla="*/ 1213395 h 2105427"/>
                        <a:gd name="connsiteX33" fmla="*/ 9 w 1431281"/>
                        <a:gd name="connsiteY33" fmla="*/ 1393845 h 2105427"/>
                        <a:gd name="connsiteX34" fmla="*/ 217370 w 1431281"/>
                        <a:gd name="connsiteY34" fmla="*/ 1173148 h 2105427"/>
                        <a:gd name="connsiteX35" fmla="*/ 368309 w 1431281"/>
                        <a:gd name="connsiteY35" fmla="*/ 1120795 h 2105427"/>
                        <a:gd name="connsiteX36" fmla="*/ 393709 w 1431281"/>
                        <a:gd name="connsiteY36" fmla="*/ 908070 h 2105427"/>
                        <a:gd name="connsiteX0" fmla="*/ 393709 w 1431281"/>
                        <a:gd name="connsiteY0" fmla="*/ 908070 h 2105427"/>
                        <a:gd name="connsiteX1" fmla="*/ 254009 w 1431281"/>
                        <a:gd name="connsiteY1" fmla="*/ 327045 h 2105427"/>
                        <a:gd name="connsiteX2" fmla="*/ 628703 w 1431281"/>
                        <a:gd name="connsiteY2" fmla="*/ 16406 h 2105427"/>
                        <a:gd name="connsiteX3" fmla="*/ 835034 w 1431281"/>
                        <a:gd name="connsiteY3" fmla="*/ 15256 h 2105427"/>
                        <a:gd name="connsiteX4" fmla="*/ 1152602 w 1431281"/>
                        <a:gd name="connsiteY4" fmla="*/ 888614 h 2105427"/>
                        <a:gd name="connsiteX5" fmla="*/ 1305003 w 1431281"/>
                        <a:gd name="connsiteY5" fmla="*/ 1053917 h 2105427"/>
                        <a:gd name="connsiteX6" fmla="*/ 1346209 w 1431281"/>
                        <a:gd name="connsiteY6" fmla="*/ 1508145 h 2105427"/>
                        <a:gd name="connsiteX7" fmla="*/ 1339723 w 1431281"/>
                        <a:gd name="connsiteY7" fmla="*/ 1913734 h 2105427"/>
                        <a:gd name="connsiteX8" fmla="*/ 1339926 w 1431281"/>
                        <a:gd name="connsiteY8" fmla="*/ 2104235 h 2105427"/>
                        <a:gd name="connsiteX9" fmla="*/ 1253797 w 1431281"/>
                        <a:gd name="connsiteY9" fmla="*/ 1982504 h 2105427"/>
                        <a:gd name="connsiteX10" fmla="*/ 1224614 w 1431281"/>
                        <a:gd name="connsiteY10" fmla="*/ 1732827 h 2105427"/>
                        <a:gd name="connsiteX11" fmla="*/ 1244069 w 1431281"/>
                        <a:gd name="connsiteY11" fmla="*/ 1512333 h 2105427"/>
                        <a:gd name="connsiteX12" fmla="*/ 1172733 w 1431281"/>
                        <a:gd name="connsiteY12" fmla="*/ 1223746 h 2105427"/>
                        <a:gd name="connsiteX13" fmla="*/ 1101397 w 1431281"/>
                        <a:gd name="connsiteY13" fmla="*/ 1239959 h 2105427"/>
                        <a:gd name="connsiteX14" fmla="*/ 1075457 w 1431281"/>
                        <a:gd name="connsiteY14" fmla="*/ 1282112 h 2105427"/>
                        <a:gd name="connsiteX15" fmla="*/ 1065729 w 1431281"/>
                        <a:gd name="connsiteY15" fmla="*/ 1353448 h 2105427"/>
                        <a:gd name="connsiteX16" fmla="*/ 1039789 w 1431281"/>
                        <a:gd name="connsiteY16" fmla="*/ 1262657 h 2105427"/>
                        <a:gd name="connsiteX17" fmla="*/ 1104909 w 1431281"/>
                        <a:gd name="connsiteY17" fmla="*/ 1146195 h 2105427"/>
                        <a:gd name="connsiteX18" fmla="*/ 930757 w 1431281"/>
                        <a:gd name="connsiteY18" fmla="*/ 1073508 h 2105427"/>
                        <a:gd name="connsiteX19" fmla="*/ 958859 w 1431281"/>
                        <a:gd name="connsiteY19" fmla="*/ 1304945 h 2105427"/>
                        <a:gd name="connsiteX20" fmla="*/ 794165 w 1431281"/>
                        <a:gd name="connsiteY20" fmla="*/ 1587588 h 2105427"/>
                        <a:gd name="connsiteX21" fmla="*/ 781059 w 1431281"/>
                        <a:gd name="connsiteY21" fmla="*/ 1730395 h 2105427"/>
                        <a:gd name="connsiteX22" fmla="*/ 685809 w 1431281"/>
                        <a:gd name="connsiteY22" fmla="*/ 1571645 h 2105427"/>
                        <a:gd name="connsiteX23" fmla="*/ 838209 w 1431281"/>
                        <a:gd name="connsiteY23" fmla="*/ 1196995 h 2105427"/>
                        <a:gd name="connsiteX24" fmla="*/ 736609 w 1431281"/>
                        <a:gd name="connsiteY24" fmla="*/ 968395 h 2105427"/>
                        <a:gd name="connsiteX25" fmla="*/ 958433 w 1431281"/>
                        <a:gd name="connsiteY25" fmla="*/ 736940 h 2105427"/>
                        <a:gd name="connsiteX26" fmla="*/ 776499 w 1431281"/>
                        <a:gd name="connsiteY26" fmla="*/ 390119 h 2105427"/>
                        <a:gd name="connsiteX27" fmla="*/ 501659 w 1431281"/>
                        <a:gd name="connsiteY27" fmla="*/ 225715 h 2105427"/>
                        <a:gd name="connsiteX28" fmla="*/ 410378 w 1431281"/>
                        <a:gd name="connsiteY28" fmla="*/ 458808 h 2105427"/>
                        <a:gd name="connsiteX29" fmla="*/ 361960 w 1431281"/>
                        <a:gd name="connsiteY29" fmla="*/ 606445 h 2105427"/>
                        <a:gd name="connsiteX30" fmla="*/ 534552 w 1431281"/>
                        <a:gd name="connsiteY30" fmla="*/ 898317 h 2105427"/>
                        <a:gd name="connsiteX31" fmla="*/ 495309 w 1431281"/>
                        <a:gd name="connsiteY31" fmla="*/ 1108095 h 2105427"/>
                        <a:gd name="connsiteX32" fmla="*/ 209970 w 1431281"/>
                        <a:gd name="connsiteY32" fmla="*/ 1213395 h 2105427"/>
                        <a:gd name="connsiteX33" fmla="*/ 9 w 1431281"/>
                        <a:gd name="connsiteY33" fmla="*/ 1393845 h 2105427"/>
                        <a:gd name="connsiteX34" fmla="*/ 217370 w 1431281"/>
                        <a:gd name="connsiteY34" fmla="*/ 1173148 h 2105427"/>
                        <a:gd name="connsiteX35" fmla="*/ 368309 w 1431281"/>
                        <a:gd name="connsiteY35" fmla="*/ 1120795 h 2105427"/>
                        <a:gd name="connsiteX36" fmla="*/ 393709 w 1431281"/>
                        <a:gd name="connsiteY36" fmla="*/ 908070 h 2105427"/>
                        <a:gd name="connsiteX0" fmla="*/ 393709 w 1431281"/>
                        <a:gd name="connsiteY0" fmla="*/ 908070 h 2105427"/>
                        <a:gd name="connsiteX1" fmla="*/ 254009 w 1431281"/>
                        <a:gd name="connsiteY1" fmla="*/ 327045 h 2105427"/>
                        <a:gd name="connsiteX2" fmla="*/ 628703 w 1431281"/>
                        <a:gd name="connsiteY2" fmla="*/ 16406 h 2105427"/>
                        <a:gd name="connsiteX3" fmla="*/ 835034 w 1431281"/>
                        <a:gd name="connsiteY3" fmla="*/ 15256 h 2105427"/>
                        <a:gd name="connsiteX4" fmla="*/ 1152602 w 1431281"/>
                        <a:gd name="connsiteY4" fmla="*/ 888614 h 2105427"/>
                        <a:gd name="connsiteX5" fmla="*/ 1305003 w 1431281"/>
                        <a:gd name="connsiteY5" fmla="*/ 1053917 h 2105427"/>
                        <a:gd name="connsiteX6" fmla="*/ 1346209 w 1431281"/>
                        <a:gd name="connsiteY6" fmla="*/ 1508145 h 2105427"/>
                        <a:gd name="connsiteX7" fmla="*/ 1339723 w 1431281"/>
                        <a:gd name="connsiteY7" fmla="*/ 1913734 h 2105427"/>
                        <a:gd name="connsiteX8" fmla="*/ 1339926 w 1431281"/>
                        <a:gd name="connsiteY8" fmla="*/ 2104235 h 2105427"/>
                        <a:gd name="connsiteX9" fmla="*/ 1253797 w 1431281"/>
                        <a:gd name="connsiteY9" fmla="*/ 1982504 h 2105427"/>
                        <a:gd name="connsiteX10" fmla="*/ 1224614 w 1431281"/>
                        <a:gd name="connsiteY10" fmla="*/ 1732827 h 2105427"/>
                        <a:gd name="connsiteX11" fmla="*/ 1244069 w 1431281"/>
                        <a:gd name="connsiteY11" fmla="*/ 1512333 h 2105427"/>
                        <a:gd name="connsiteX12" fmla="*/ 1172733 w 1431281"/>
                        <a:gd name="connsiteY12" fmla="*/ 1223746 h 2105427"/>
                        <a:gd name="connsiteX13" fmla="*/ 1101397 w 1431281"/>
                        <a:gd name="connsiteY13" fmla="*/ 1239959 h 2105427"/>
                        <a:gd name="connsiteX14" fmla="*/ 1075457 w 1431281"/>
                        <a:gd name="connsiteY14" fmla="*/ 1282112 h 2105427"/>
                        <a:gd name="connsiteX15" fmla="*/ 1065729 w 1431281"/>
                        <a:gd name="connsiteY15" fmla="*/ 1353448 h 2105427"/>
                        <a:gd name="connsiteX16" fmla="*/ 1039789 w 1431281"/>
                        <a:gd name="connsiteY16" fmla="*/ 1262657 h 2105427"/>
                        <a:gd name="connsiteX17" fmla="*/ 1104909 w 1431281"/>
                        <a:gd name="connsiteY17" fmla="*/ 1146195 h 2105427"/>
                        <a:gd name="connsiteX18" fmla="*/ 930757 w 1431281"/>
                        <a:gd name="connsiteY18" fmla="*/ 1073508 h 2105427"/>
                        <a:gd name="connsiteX19" fmla="*/ 958859 w 1431281"/>
                        <a:gd name="connsiteY19" fmla="*/ 1304945 h 2105427"/>
                        <a:gd name="connsiteX20" fmla="*/ 794165 w 1431281"/>
                        <a:gd name="connsiteY20" fmla="*/ 1587588 h 2105427"/>
                        <a:gd name="connsiteX21" fmla="*/ 781059 w 1431281"/>
                        <a:gd name="connsiteY21" fmla="*/ 1730395 h 2105427"/>
                        <a:gd name="connsiteX22" fmla="*/ 685809 w 1431281"/>
                        <a:gd name="connsiteY22" fmla="*/ 1571645 h 2105427"/>
                        <a:gd name="connsiteX23" fmla="*/ 838209 w 1431281"/>
                        <a:gd name="connsiteY23" fmla="*/ 1196995 h 2105427"/>
                        <a:gd name="connsiteX24" fmla="*/ 736609 w 1431281"/>
                        <a:gd name="connsiteY24" fmla="*/ 968395 h 2105427"/>
                        <a:gd name="connsiteX25" fmla="*/ 958433 w 1431281"/>
                        <a:gd name="connsiteY25" fmla="*/ 736940 h 2105427"/>
                        <a:gd name="connsiteX26" fmla="*/ 776499 w 1431281"/>
                        <a:gd name="connsiteY26" fmla="*/ 390119 h 2105427"/>
                        <a:gd name="connsiteX27" fmla="*/ 501659 w 1431281"/>
                        <a:gd name="connsiteY27" fmla="*/ 225715 h 2105427"/>
                        <a:gd name="connsiteX28" fmla="*/ 410378 w 1431281"/>
                        <a:gd name="connsiteY28" fmla="*/ 458808 h 2105427"/>
                        <a:gd name="connsiteX29" fmla="*/ 361960 w 1431281"/>
                        <a:gd name="connsiteY29" fmla="*/ 606445 h 2105427"/>
                        <a:gd name="connsiteX30" fmla="*/ 534552 w 1431281"/>
                        <a:gd name="connsiteY30" fmla="*/ 898317 h 2105427"/>
                        <a:gd name="connsiteX31" fmla="*/ 495309 w 1431281"/>
                        <a:gd name="connsiteY31" fmla="*/ 1108095 h 2105427"/>
                        <a:gd name="connsiteX32" fmla="*/ 209970 w 1431281"/>
                        <a:gd name="connsiteY32" fmla="*/ 1213395 h 2105427"/>
                        <a:gd name="connsiteX33" fmla="*/ 9 w 1431281"/>
                        <a:gd name="connsiteY33" fmla="*/ 1393845 h 2105427"/>
                        <a:gd name="connsiteX34" fmla="*/ 217370 w 1431281"/>
                        <a:gd name="connsiteY34" fmla="*/ 1173148 h 2105427"/>
                        <a:gd name="connsiteX35" fmla="*/ 368309 w 1431281"/>
                        <a:gd name="connsiteY35" fmla="*/ 1120795 h 2105427"/>
                        <a:gd name="connsiteX36" fmla="*/ 393709 w 1431281"/>
                        <a:gd name="connsiteY36" fmla="*/ 908070 h 2105427"/>
                        <a:gd name="connsiteX0" fmla="*/ 393709 w 1431281"/>
                        <a:gd name="connsiteY0" fmla="*/ 908070 h 2105427"/>
                        <a:gd name="connsiteX1" fmla="*/ 254009 w 1431281"/>
                        <a:gd name="connsiteY1" fmla="*/ 327045 h 2105427"/>
                        <a:gd name="connsiteX2" fmla="*/ 628703 w 1431281"/>
                        <a:gd name="connsiteY2" fmla="*/ 16406 h 2105427"/>
                        <a:gd name="connsiteX3" fmla="*/ 835034 w 1431281"/>
                        <a:gd name="connsiteY3" fmla="*/ 15256 h 2105427"/>
                        <a:gd name="connsiteX4" fmla="*/ 1152602 w 1431281"/>
                        <a:gd name="connsiteY4" fmla="*/ 888614 h 2105427"/>
                        <a:gd name="connsiteX5" fmla="*/ 1305003 w 1431281"/>
                        <a:gd name="connsiteY5" fmla="*/ 1053917 h 2105427"/>
                        <a:gd name="connsiteX6" fmla="*/ 1346209 w 1431281"/>
                        <a:gd name="connsiteY6" fmla="*/ 1508145 h 2105427"/>
                        <a:gd name="connsiteX7" fmla="*/ 1339723 w 1431281"/>
                        <a:gd name="connsiteY7" fmla="*/ 1913734 h 2105427"/>
                        <a:gd name="connsiteX8" fmla="*/ 1339926 w 1431281"/>
                        <a:gd name="connsiteY8" fmla="*/ 2104235 h 2105427"/>
                        <a:gd name="connsiteX9" fmla="*/ 1253797 w 1431281"/>
                        <a:gd name="connsiteY9" fmla="*/ 1982504 h 2105427"/>
                        <a:gd name="connsiteX10" fmla="*/ 1224614 w 1431281"/>
                        <a:gd name="connsiteY10" fmla="*/ 1732827 h 2105427"/>
                        <a:gd name="connsiteX11" fmla="*/ 1244069 w 1431281"/>
                        <a:gd name="connsiteY11" fmla="*/ 1512333 h 2105427"/>
                        <a:gd name="connsiteX12" fmla="*/ 1172733 w 1431281"/>
                        <a:gd name="connsiteY12" fmla="*/ 1223746 h 2105427"/>
                        <a:gd name="connsiteX13" fmla="*/ 1101397 w 1431281"/>
                        <a:gd name="connsiteY13" fmla="*/ 1239959 h 2105427"/>
                        <a:gd name="connsiteX14" fmla="*/ 1075457 w 1431281"/>
                        <a:gd name="connsiteY14" fmla="*/ 1282112 h 2105427"/>
                        <a:gd name="connsiteX15" fmla="*/ 1065729 w 1431281"/>
                        <a:gd name="connsiteY15" fmla="*/ 1353448 h 2105427"/>
                        <a:gd name="connsiteX16" fmla="*/ 1039789 w 1431281"/>
                        <a:gd name="connsiteY16" fmla="*/ 1262657 h 2105427"/>
                        <a:gd name="connsiteX17" fmla="*/ 1104909 w 1431281"/>
                        <a:gd name="connsiteY17" fmla="*/ 1146195 h 2105427"/>
                        <a:gd name="connsiteX18" fmla="*/ 930757 w 1431281"/>
                        <a:gd name="connsiteY18" fmla="*/ 1073508 h 2105427"/>
                        <a:gd name="connsiteX19" fmla="*/ 958859 w 1431281"/>
                        <a:gd name="connsiteY19" fmla="*/ 1304945 h 2105427"/>
                        <a:gd name="connsiteX20" fmla="*/ 794165 w 1431281"/>
                        <a:gd name="connsiteY20" fmla="*/ 1587588 h 2105427"/>
                        <a:gd name="connsiteX21" fmla="*/ 781059 w 1431281"/>
                        <a:gd name="connsiteY21" fmla="*/ 1730395 h 2105427"/>
                        <a:gd name="connsiteX22" fmla="*/ 685809 w 1431281"/>
                        <a:gd name="connsiteY22" fmla="*/ 1571645 h 2105427"/>
                        <a:gd name="connsiteX23" fmla="*/ 838209 w 1431281"/>
                        <a:gd name="connsiteY23" fmla="*/ 1196995 h 2105427"/>
                        <a:gd name="connsiteX24" fmla="*/ 736609 w 1431281"/>
                        <a:gd name="connsiteY24" fmla="*/ 968395 h 2105427"/>
                        <a:gd name="connsiteX25" fmla="*/ 958433 w 1431281"/>
                        <a:gd name="connsiteY25" fmla="*/ 736940 h 2105427"/>
                        <a:gd name="connsiteX26" fmla="*/ 776499 w 1431281"/>
                        <a:gd name="connsiteY26" fmla="*/ 390119 h 2105427"/>
                        <a:gd name="connsiteX27" fmla="*/ 501659 w 1431281"/>
                        <a:gd name="connsiteY27" fmla="*/ 225715 h 2105427"/>
                        <a:gd name="connsiteX28" fmla="*/ 410378 w 1431281"/>
                        <a:gd name="connsiteY28" fmla="*/ 458808 h 2105427"/>
                        <a:gd name="connsiteX29" fmla="*/ 361960 w 1431281"/>
                        <a:gd name="connsiteY29" fmla="*/ 606445 h 2105427"/>
                        <a:gd name="connsiteX30" fmla="*/ 534552 w 1431281"/>
                        <a:gd name="connsiteY30" fmla="*/ 898317 h 2105427"/>
                        <a:gd name="connsiteX31" fmla="*/ 495309 w 1431281"/>
                        <a:gd name="connsiteY31" fmla="*/ 1108095 h 2105427"/>
                        <a:gd name="connsiteX32" fmla="*/ 209970 w 1431281"/>
                        <a:gd name="connsiteY32" fmla="*/ 1213395 h 2105427"/>
                        <a:gd name="connsiteX33" fmla="*/ 9 w 1431281"/>
                        <a:gd name="connsiteY33" fmla="*/ 1393845 h 2105427"/>
                        <a:gd name="connsiteX34" fmla="*/ 217370 w 1431281"/>
                        <a:gd name="connsiteY34" fmla="*/ 1173148 h 2105427"/>
                        <a:gd name="connsiteX35" fmla="*/ 368309 w 1431281"/>
                        <a:gd name="connsiteY35" fmla="*/ 1120795 h 2105427"/>
                        <a:gd name="connsiteX36" fmla="*/ 393709 w 1431281"/>
                        <a:gd name="connsiteY36" fmla="*/ 908070 h 2105427"/>
                        <a:gd name="connsiteX0" fmla="*/ 393709 w 1431281"/>
                        <a:gd name="connsiteY0" fmla="*/ 908070 h 2105427"/>
                        <a:gd name="connsiteX1" fmla="*/ 254009 w 1431281"/>
                        <a:gd name="connsiteY1" fmla="*/ 327045 h 2105427"/>
                        <a:gd name="connsiteX2" fmla="*/ 628703 w 1431281"/>
                        <a:gd name="connsiteY2" fmla="*/ 16406 h 2105427"/>
                        <a:gd name="connsiteX3" fmla="*/ 835034 w 1431281"/>
                        <a:gd name="connsiteY3" fmla="*/ 15256 h 2105427"/>
                        <a:gd name="connsiteX4" fmla="*/ 1152602 w 1431281"/>
                        <a:gd name="connsiteY4" fmla="*/ 888614 h 2105427"/>
                        <a:gd name="connsiteX5" fmla="*/ 1305003 w 1431281"/>
                        <a:gd name="connsiteY5" fmla="*/ 1053917 h 2105427"/>
                        <a:gd name="connsiteX6" fmla="*/ 1346209 w 1431281"/>
                        <a:gd name="connsiteY6" fmla="*/ 1508145 h 2105427"/>
                        <a:gd name="connsiteX7" fmla="*/ 1339723 w 1431281"/>
                        <a:gd name="connsiteY7" fmla="*/ 1913734 h 2105427"/>
                        <a:gd name="connsiteX8" fmla="*/ 1339926 w 1431281"/>
                        <a:gd name="connsiteY8" fmla="*/ 2104235 h 2105427"/>
                        <a:gd name="connsiteX9" fmla="*/ 1253797 w 1431281"/>
                        <a:gd name="connsiteY9" fmla="*/ 1982504 h 2105427"/>
                        <a:gd name="connsiteX10" fmla="*/ 1224614 w 1431281"/>
                        <a:gd name="connsiteY10" fmla="*/ 1732827 h 2105427"/>
                        <a:gd name="connsiteX11" fmla="*/ 1244069 w 1431281"/>
                        <a:gd name="connsiteY11" fmla="*/ 1512333 h 2105427"/>
                        <a:gd name="connsiteX12" fmla="*/ 1172733 w 1431281"/>
                        <a:gd name="connsiteY12" fmla="*/ 1223746 h 2105427"/>
                        <a:gd name="connsiteX13" fmla="*/ 1101397 w 1431281"/>
                        <a:gd name="connsiteY13" fmla="*/ 1239959 h 2105427"/>
                        <a:gd name="connsiteX14" fmla="*/ 1075457 w 1431281"/>
                        <a:gd name="connsiteY14" fmla="*/ 1282112 h 2105427"/>
                        <a:gd name="connsiteX15" fmla="*/ 1065729 w 1431281"/>
                        <a:gd name="connsiteY15" fmla="*/ 1353448 h 2105427"/>
                        <a:gd name="connsiteX16" fmla="*/ 1039789 w 1431281"/>
                        <a:gd name="connsiteY16" fmla="*/ 1262657 h 2105427"/>
                        <a:gd name="connsiteX17" fmla="*/ 1104909 w 1431281"/>
                        <a:gd name="connsiteY17" fmla="*/ 1146195 h 2105427"/>
                        <a:gd name="connsiteX18" fmla="*/ 930757 w 1431281"/>
                        <a:gd name="connsiteY18" fmla="*/ 1073508 h 2105427"/>
                        <a:gd name="connsiteX19" fmla="*/ 958859 w 1431281"/>
                        <a:gd name="connsiteY19" fmla="*/ 1304945 h 2105427"/>
                        <a:gd name="connsiteX20" fmla="*/ 794165 w 1431281"/>
                        <a:gd name="connsiteY20" fmla="*/ 1587588 h 2105427"/>
                        <a:gd name="connsiteX21" fmla="*/ 781059 w 1431281"/>
                        <a:gd name="connsiteY21" fmla="*/ 1730395 h 2105427"/>
                        <a:gd name="connsiteX22" fmla="*/ 685809 w 1431281"/>
                        <a:gd name="connsiteY22" fmla="*/ 1571645 h 2105427"/>
                        <a:gd name="connsiteX23" fmla="*/ 838209 w 1431281"/>
                        <a:gd name="connsiteY23" fmla="*/ 1196995 h 2105427"/>
                        <a:gd name="connsiteX24" fmla="*/ 736609 w 1431281"/>
                        <a:gd name="connsiteY24" fmla="*/ 968395 h 2105427"/>
                        <a:gd name="connsiteX25" fmla="*/ 958433 w 1431281"/>
                        <a:gd name="connsiteY25" fmla="*/ 736940 h 2105427"/>
                        <a:gd name="connsiteX26" fmla="*/ 776499 w 1431281"/>
                        <a:gd name="connsiteY26" fmla="*/ 390119 h 2105427"/>
                        <a:gd name="connsiteX27" fmla="*/ 501659 w 1431281"/>
                        <a:gd name="connsiteY27" fmla="*/ 225715 h 2105427"/>
                        <a:gd name="connsiteX28" fmla="*/ 410378 w 1431281"/>
                        <a:gd name="connsiteY28" fmla="*/ 458808 h 2105427"/>
                        <a:gd name="connsiteX29" fmla="*/ 361960 w 1431281"/>
                        <a:gd name="connsiteY29" fmla="*/ 606445 h 2105427"/>
                        <a:gd name="connsiteX30" fmla="*/ 534552 w 1431281"/>
                        <a:gd name="connsiteY30" fmla="*/ 898317 h 2105427"/>
                        <a:gd name="connsiteX31" fmla="*/ 495309 w 1431281"/>
                        <a:gd name="connsiteY31" fmla="*/ 1108095 h 2105427"/>
                        <a:gd name="connsiteX32" fmla="*/ 209970 w 1431281"/>
                        <a:gd name="connsiteY32" fmla="*/ 1213395 h 2105427"/>
                        <a:gd name="connsiteX33" fmla="*/ 9 w 1431281"/>
                        <a:gd name="connsiteY33" fmla="*/ 1393845 h 2105427"/>
                        <a:gd name="connsiteX34" fmla="*/ 217370 w 1431281"/>
                        <a:gd name="connsiteY34" fmla="*/ 1173148 h 2105427"/>
                        <a:gd name="connsiteX35" fmla="*/ 368309 w 1431281"/>
                        <a:gd name="connsiteY35" fmla="*/ 1120795 h 2105427"/>
                        <a:gd name="connsiteX36" fmla="*/ 393709 w 1431281"/>
                        <a:gd name="connsiteY36" fmla="*/ 908070 h 2105427"/>
                        <a:gd name="connsiteX0" fmla="*/ 393709 w 1431281"/>
                        <a:gd name="connsiteY0" fmla="*/ 908070 h 2105427"/>
                        <a:gd name="connsiteX1" fmla="*/ 254009 w 1431281"/>
                        <a:gd name="connsiteY1" fmla="*/ 327045 h 2105427"/>
                        <a:gd name="connsiteX2" fmla="*/ 628703 w 1431281"/>
                        <a:gd name="connsiteY2" fmla="*/ 16406 h 2105427"/>
                        <a:gd name="connsiteX3" fmla="*/ 835034 w 1431281"/>
                        <a:gd name="connsiteY3" fmla="*/ 15256 h 2105427"/>
                        <a:gd name="connsiteX4" fmla="*/ 1152602 w 1431281"/>
                        <a:gd name="connsiteY4" fmla="*/ 888614 h 2105427"/>
                        <a:gd name="connsiteX5" fmla="*/ 1305003 w 1431281"/>
                        <a:gd name="connsiteY5" fmla="*/ 1053917 h 2105427"/>
                        <a:gd name="connsiteX6" fmla="*/ 1346209 w 1431281"/>
                        <a:gd name="connsiteY6" fmla="*/ 1508145 h 2105427"/>
                        <a:gd name="connsiteX7" fmla="*/ 1339723 w 1431281"/>
                        <a:gd name="connsiteY7" fmla="*/ 1913734 h 2105427"/>
                        <a:gd name="connsiteX8" fmla="*/ 1339926 w 1431281"/>
                        <a:gd name="connsiteY8" fmla="*/ 2104235 h 2105427"/>
                        <a:gd name="connsiteX9" fmla="*/ 1253797 w 1431281"/>
                        <a:gd name="connsiteY9" fmla="*/ 1982504 h 2105427"/>
                        <a:gd name="connsiteX10" fmla="*/ 1224614 w 1431281"/>
                        <a:gd name="connsiteY10" fmla="*/ 1732827 h 2105427"/>
                        <a:gd name="connsiteX11" fmla="*/ 1244069 w 1431281"/>
                        <a:gd name="connsiteY11" fmla="*/ 1512333 h 2105427"/>
                        <a:gd name="connsiteX12" fmla="*/ 1172733 w 1431281"/>
                        <a:gd name="connsiteY12" fmla="*/ 1223746 h 2105427"/>
                        <a:gd name="connsiteX13" fmla="*/ 1101397 w 1431281"/>
                        <a:gd name="connsiteY13" fmla="*/ 1239959 h 2105427"/>
                        <a:gd name="connsiteX14" fmla="*/ 1075457 w 1431281"/>
                        <a:gd name="connsiteY14" fmla="*/ 1282112 h 2105427"/>
                        <a:gd name="connsiteX15" fmla="*/ 1065729 w 1431281"/>
                        <a:gd name="connsiteY15" fmla="*/ 1353448 h 2105427"/>
                        <a:gd name="connsiteX16" fmla="*/ 1039789 w 1431281"/>
                        <a:gd name="connsiteY16" fmla="*/ 1262657 h 2105427"/>
                        <a:gd name="connsiteX17" fmla="*/ 1104909 w 1431281"/>
                        <a:gd name="connsiteY17" fmla="*/ 1146195 h 2105427"/>
                        <a:gd name="connsiteX18" fmla="*/ 930757 w 1431281"/>
                        <a:gd name="connsiteY18" fmla="*/ 1073508 h 2105427"/>
                        <a:gd name="connsiteX19" fmla="*/ 958859 w 1431281"/>
                        <a:gd name="connsiteY19" fmla="*/ 1304945 h 2105427"/>
                        <a:gd name="connsiteX20" fmla="*/ 794165 w 1431281"/>
                        <a:gd name="connsiteY20" fmla="*/ 1587588 h 2105427"/>
                        <a:gd name="connsiteX21" fmla="*/ 781059 w 1431281"/>
                        <a:gd name="connsiteY21" fmla="*/ 1730395 h 2105427"/>
                        <a:gd name="connsiteX22" fmla="*/ 685809 w 1431281"/>
                        <a:gd name="connsiteY22" fmla="*/ 1571645 h 2105427"/>
                        <a:gd name="connsiteX23" fmla="*/ 838209 w 1431281"/>
                        <a:gd name="connsiteY23" fmla="*/ 1196995 h 2105427"/>
                        <a:gd name="connsiteX24" fmla="*/ 736609 w 1431281"/>
                        <a:gd name="connsiteY24" fmla="*/ 968395 h 2105427"/>
                        <a:gd name="connsiteX25" fmla="*/ 958433 w 1431281"/>
                        <a:gd name="connsiteY25" fmla="*/ 736940 h 2105427"/>
                        <a:gd name="connsiteX26" fmla="*/ 776499 w 1431281"/>
                        <a:gd name="connsiteY26" fmla="*/ 390119 h 2105427"/>
                        <a:gd name="connsiteX27" fmla="*/ 501659 w 1431281"/>
                        <a:gd name="connsiteY27" fmla="*/ 225715 h 2105427"/>
                        <a:gd name="connsiteX28" fmla="*/ 403234 w 1431281"/>
                        <a:gd name="connsiteY28" fmla="*/ 456426 h 2105427"/>
                        <a:gd name="connsiteX29" fmla="*/ 361960 w 1431281"/>
                        <a:gd name="connsiteY29" fmla="*/ 606445 h 2105427"/>
                        <a:gd name="connsiteX30" fmla="*/ 534552 w 1431281"/>
                        <a:gd name="connsiteY30" fmla="*/ 898317 h 2105427"/>
                        <a:gd name="connsiteX31" fmla="*/ 495309 w 1431281"/>
                        <a:gd name="connsiteY31" fmla="*/ 1108095 h 2105427"/>
                        <a:gd name="connsiteX32" fmla="*/ 209970 w 1431281"/>
                        <a:gd name="connsiteY32" fmla="*/ 1213395 h 2105427"/>
                        <a:gd name="connsiteX33" fmla="*/ 9 w 1431281"/>
                        <a:gd name="connsiteY33" fmla="*/ 1393845 h 2105427"/>
                        <a:gd name="connsiteX34" fmla="*/ 217370 w 1431281"/>
                        <a:gd name="connsiteY34" fmla="*/ 1173148 h 2105427"/>
                        <a:gd name="connsiteX35" fmla="*/ 368309 w 1431281"/>
                        <a:gd name="connsiteY35" fmla="*/ 1120795 h 2105427"/>
                        <a:gd name="connsiteX36" fmla="*/ 393709 w 1431281"/>
                        <a:gd name="connsiteY36" fmla="*/ 908070 h 2105427"/>
                        <a:gd name="connsiteX0" fmla="*/ 393709 w 1431281"/>
                        <a:gd name="connsiteY0" fmla="*/ 908070 h 2105427"/>
                        <a:gd name="connsiteX1" fmla="*/ 254009 w 1431281"/>
                        <a:gd name="connsiteY1" fmla="*/ 327045 h 2105427"/>
                        <a:gd name="connsiteX2" fmla="*/ 628703 w 1431281"/>
                        <a:gd name="connsiteY2" fmla="*/ 16406 h 2105427"/>
                        <a:gd name="connsiteX3" fmla="*/ 835034 w 1431281"/>
                        <a:gd name="connsiteY3" fmla="*/ 15256 h 2105427"/>
                        <a:gd name="connsiteX4" fmla="*/ 1152602 w 1431281"/>
                        <a:gd name="connsiteY4" fmla="*/ 888614 h 2105427"/>
                        <a:gd name="connsiteX5" fmla="*/ 1305003 w 1431281"/>
                        <a:gd name="connsiteY5" fmla="*/ 1053917 h 2105427"/>
                        <a:gd name="connsiteX6" fmla="*/ 1346209 w 1431281"/>
                        <a:gd name="connsiteY6" fmla="*/ 1508145 h 2105427"/>
                        <a:gd name="connsiteX7" fmla="*/ 1339723 w 1431281"/>
                        <a:gd name="connsiteY7" fmla="*/ 1913734 h 2105427"/>
                        <a:gd name="connsiteX8" fmla="*/ 1339926 w 1431281"/>
                        <a:gd name="connsiteY8" fmla="*/ 2104235 h 2105427"/>
                        <a:gd name="connsiteX9" fmla="*/ 1253797 w 1431281"/>
                        <a:gd name="connsiteY9" fmla="*/ 1982504 h 2105427"/>
                        <a:gd name="connsiteX10" fmla="*/ 1224614 w 1431281"/>
                        <a:gd name="connsiteY10" fmla="*/ 1732827 h 2105427"/>
                        <a:gd name="connsiteX11" fmla="*/ 1244069 w 1431281"/>
                        <a:gd name="connsiteY11" fmla="*/ 1512333 h 2105427"/>
                        <a:gd name="connsiteX12" fmla="*/ 1172733 w 1431281"/>
                        <a:gd name="connsiteY12" fmla="*/ 1223746 h 2105427"/>
                        <a:gd name="connsiteX13" fmla="*/ 1101397 w 1431281"/>
                        <a:gd name="connsiteY13" fmla="*/ 1239959 h 2105427"/>
                        <a:gd name="connsiteX14" fmla="*/ 1075457 w 1431281"/>
                        <a:gd name="connsiteY14" fmla="*/ 1282112 h 2105427"/>
                        <a:gd name="connsiteX15" fmla="*/ 1065729 w 1431281"/>
                        <a:gd name="connsiteY15" fmla="*/ 1353448 h 2105427"/>
                        <a:gd name="connsiteX16" fmla="*/ 1039789 w 1431281"/>
                        <a:gd name="connsiteY16" fmla="*/ 1262657 h 2105427"/>
                        <a:gd name="connsiteX17" fmla="*/ 1104909 w 1431281"/>
                        <a:gd name="connsiteY17" fmla="*/ 1146195 h 2105427"/>
                        <a:gd name="connsiteX18" fmla="*/ 930757 w 1431281"/>
                        <a:gd name="connsiteY18" fmla="*/ 1073508 h 2105427"/>
                        <a:gd name="connsiteX19" fmla="*/ 958859 w 1431281"/>
                        <a:gd name="connsiteY19" fmla="*/ 1304945 h 2105427"/>
                        <a:gd name="connsiteX20" fmla="*/ 794165 w 1431281"/>
                        <a:gd name="connsiteY20" fmla="*/ 1587588 h 2105427"/>
                        <a:gd name="connsiteX21" fmla="*/ 781059 w 1431281"/>
                        <a:gd name="connsiteY21" fmla="*/ 1730395 h 2105427"/>
                        <a:gd name="connsiteX22" fmla="*/ 685809 w 1431281"/>
                        <a:gd name="connsiteY22" fmla="*/ 1571645 h 2105427"/>
                        <a:gd name="connsiteX23" fmla="*/ 838209 w 1431281"/>
                        <a:gd name="connsiteY23" fmla="*/ 1196995 h 2105427"/>
                        <a:gd name="connsiteX24" fmla="*/ 736609 w 1431281"/>
                        <a:gd name="connsiteY24" fmla="*/ 968395 h 2105427"/>
                        <a:gd name="connsiteX25" fmla="*/ 958433 w 1431281"/>
                        <a:gd name="connsiteY25" fmla="*/ 736940 h 2105427"/>
                        <a:gd name="connsiteX26" fmla="*/ 776499 w 1431281"/>
                        <a:gd name="connsiteY26" fmla="*/ 390119 h 2105427"/>
                        <a:gd name="connsiteX27" fmla="*/ 501659 w 1431281"/>
                        <a:gd name="connsiteY27" fmla="*/ 225715 h 2105427"/>
                        <a:gd name="connsiteX28" fmla="*/ 403234 w 1431281"/>
                        <a:gd name="connsiteY28" fmla="*/ 456426 h 2105427"/>
                        <a:gd name="connsiteX29" fmla="*/ 361960 w 1431281"/>
                        <a:gd name="connsiteY29" fmla="*/ 606445 h 2105427"/>
                        <a:gd name="connsiteX30" fmla="*/ 534552 w 1431281"/>
                        <a:gd name="connsiteY30" fmla="*/ 898317 h 2105427"/>
                        <a:gd name="connsiteX31" fmla="*/ 495309 w 1431281"/>
                        <a:gd name="connsiteY31" fmla="*/ 1108095 h 2105427"/>
                        <a:gd name="connsiteX32" fmla="*/ 209970 w 1431281"/>
                        <a:gd name="connsiteY32" fmla="*/ 1213395 h 2105427"/>
                        <a:gd name="connsiteX33" fmla="*/ 9 w 1431281"/>
                        <a:gd name="connsiteY33" fmla="*/ 1393845 h 2105427"/>
                        <a:gd name="connsiteX34" fmla="*/ 217370 w 1431281"/>
                        <a:gd name="connsiteY34" fmla="*/ 1173148 h 2105427"/>
                        <a:gd name="connsiteX35" fmla="*/ 368309 w 1431281"/>
                        <a:gd name="connsiteY35" fmla="*/ 1120795 h 2105427"/>
                        <a:gd name="connsiteX36" fmla="*/ 393709 w 1431281"/>
                        <a:gd name="connsiteY36" fmla="*/ 908070 h 2105427"/>
                        <a:gd name="connsiteX0" fmla="*/ 393709 w 1431281"/>
                        <a:gd name="connsiteY0" fmla="*/ 908070 h 2105427"/>
                        <a:gd name="connsiteX1" fmla="*/ 254009 w 1431281"/>
                        <a:gd name="connsiteY1" fmla="*/ 327045 h 2105427"/>
                        <a:gd name="connsiteX2" fmla="*/ 628703 w 1431281"/>
                        <a:gd name="connsiteY2" fmla="*/ 16406 h 2105427"/>
                        <a:gd name="connsiteX3" fmla="*/ 835034 w 1431281"/>
                        <a:gd name="connsiteY3" fmla="*/ 15256 h 2105427"/>
                        <a:gd name="connsiteX4" fmla="*/ 1152602 w 1431281"/>
                        <a:gd name="connsiteY4" fmla="*/ 888614 h 2105427"/>
                        <a:gd name="connsiteX5" fmla="*/ 1305003 w 1431281"/>
                        <a:gd name="connsiteY5" fmla="*/ 1053917 h 2105427"/>
                        <a:gd name="connsiteX6" fmla="*/ 1346209 w 1431281"/>
                        <a:gd name="connsiteY6" fmla="*/ 1508145 h 2105427"/>
                        <a:gd name="connsiteX7" fmla="*/ 1339723 w 1431281"/>
                        <a:gd name="connsiteY7" fmla="*/ 1913734 h 2105427"/>
                        <a:gd name="connsiteX8" fmla="*/ 1339926 w 1431281"/>
                        <a:gd name="connsiteY8" fmla="*/ 2104235 h 2105427"/>
                        <a:gd name="connsiteX9" fmla="*/ 1253797 w 1431281"/>
                        <a:gd name="connsiteY9" fmla="*/ 1982504 h 2105427"/>
                        <a:gd name="connsiteX10" fmla="*/ 1224614 w 1431281"/>
                        <a:gd name="connsiteY10" fmla="*/ 1732827 h 2105427"/>
                        <a:gd name="connsiteX11" fmla="*/ 1244069 w 1431281"/>
                        <a:gd name="connsiteY11" fmla="*/ 1512333 h 2105427"/>
                        <a:gd name="connsiteX12" fmla="*/ 1172733 w 1431281"/>
                        <a:gd name="connsiteY12" fmla="*/ 1223746 h 2105427"/>
                        <a:gd name="connsiteX13" fmla="*/ 1101397 w 1431281"/>
                        <a:gd name="connsiteY13" fmla="*/ 1239959 h 2105427"/>
                        <a:gd name="connsiteX14" fmla="*/ 1075457 w 1431281"/>
                        <a:gd name="connsiteY14" fmla="*/ 1282112 h 2105427"/>
                        <a:gd name="connsiteX15" fmla="*/ 1065729 w 1431281"/>
                        <a:gd name="connsiteY15" fmla="*/ 1353448 h 2105427"/>
                        <a:gd name="connsiteX16" fmla="*/ 1039789 w 1431281"/>
                        <a:gd name="connsiteY16" fmla="*/ 1262657 h 2105427"/>
                        <a:gd name="connsiteX17" fmla="*/ 1104909 w 1431281"/>
                        <a:gd name="connsiteY17" fmla="*/ 1146195 h 2105427"/>
                        <a:gd name="connsiteX18" fmla="*/ 930757 w 1431281"/>
                        <a:gd name="connsiteY18" fmla="*/ 1073508 h 2105427"/>
                        <a:gd name="connsiteX19" fmla="*/ 958859 w 1431281"/>
                        <a:gd name="connsiteY19" fmla="*/ 1304945 h 2105427"/>
                        <a:gd name="connsiteX20" fmla="*/ 794165 w 1431281"/>
                        <a:gd name="connsiteY20" fmla="*/ 1587588 h 2105427"/>
                        <a:gd name="connsiteX21" fmla="*/ 781059 w 1431281"/>
                        <a:gd name="connsiteY21" fmla="*/ 1730395 h 2105427"/>
                        <a:gd name="connsiteX22" fmla="*/ 685809 w 1431281"/>
                        <a:gd name="connsiteY22" fmla="*/ 1571645 h 2105427"/>
                        <a:gd name="connsiteX23" fmla="*/ 838209 w 1431281"/>
                        <a:gd name="connsiteY23" fmla="*/ 1196995 h 2105427"/>
                        <a:gd name="connsiteX24" fmla="*/ 736609 w 1431281"/>
                        <a:gd name="connsiteY24" fmla="*/ 968395 h 2105427"/>
                        <a:gd name="connsiteX25" fmla="*/ 958433 w 1431281"/>
                        <a:gd name="connsiteY25" fmla="*/ 736940 h 2105427"/>
                        <a:gd name="connsiteX26" fmla="*/ 776499 w 1431281"/>
                        <a:gd name="connsiteY26" fmla="*/ 390119 h 2105427"/>
                        <a:gd name="connsiteX27" fmla="*/ 501659 w 1431281"/>
                        <a:gd name="connsiteY27" fmla="*/ 225715 h 2105427"/>
                        <a:gd name="connsiteX28" fmla="*/ 403234 w 1431281"/>
                        <a:gd name="connsiteY28" fmla="*/ 456426 h 2105427"/>
                        <a:gd name="connsiteX29" fmla="*/ 383391 w 1431281"/>
                        <a:gd name="connsiteY29" fmla="*/ 625495 h 2105427"/>
                        <a:gd name="connsiteX30" fmla="*/ 534552 w 1431281"/>
                        <a:gd name="connsiteY30" fmla="*/ 898317 h 2105427"/>
                        <a:gd name="connsiteX31" fmla="*/ 495309 w 1431281"/>
                        <a:gd name="connsiteY31" fmla="*/ 1108095 h 2105427"/>
                        <a:gd name="connsiteX32" fmla="*/ 209970 w 1431281"/>
                        <a:gd name="connsiteY32" fmla="*/ 1213395 h 2105427"/>
                        <a:gd name="connsiteX33" fmla="*/ 9 w 1431281"/>
                        <a:gd name="connsiteY33" fmla="*/ 1393845 h 2105427"/>
                        <a:gd name="connsiteX34" fmla="*/ 217370 w 1431281"/>
                        <a:gd name="connsiteY34" fmla="*/ 1173148 h 2105427"/>
                        <a:gd name="connsiteX35" fmla="*/ 368309 w 1431281"/>
                        <a:gd name="connsiteY35" fmla="*/ 1120795 h 2105427"/>
                        <a:gd name="connsiteX36" fmla="*/ 393709 w 1431281"/>
                        <a:gd name="connsiteY36" fmla="*/ 908070 h 2105427"/>
                        <a:gd name="connsiteX0" fmla="*/ 393709 w 1431281"/>
                        <a:gd name="connsiteY0" fmla="*/ 908070 h 2105427"/>
                        <a:gd name="connsiteX1" fmla="*/ 254009 w 1431281"/>
                        <a:gd name="connsiteY1" fmla="*/ 327045 h 2105427"/>
                        <a:gd name="connsiteX2" fmla="*/ 628703 w 1431281"/>
                        <a:gd name="connsiteY2" fmla="*/ 16406 h 2105427"/>
                        <a:gd name="connsiteX3" fmla="*/ 835034 w 1431281"/>
                        <a:gd name="connsiteY3" fmla="*/ 15256 h 2105427"/>
                        <a:gd name="connsiteX4" fmla="*/ 1152602 w 1431281"/>
                        <a:gd name="connsiteY4" fmla="*/ 888614 h 2105427"/>
                        <a:gd name="connsiteX5" fmla="*/ 1305003 w 1431281"/>
                        <a:gd name="connsiteY5" fmla="*/ 1053917 h 2105427"/>
                        <a:gd name="connsiteX6" fmla="*/ 1346209 w 1431281"/>
                        <a:gd name="connsiteY6" fmla="*/ 1508145 h 2105427"/>
                        <a:gd name="connsiteX7" fmla="*/ 1339723 w 1431281"/>
                        <a:gd name="connsiteY7" fmla="*/ 1913734 h 2105427"/>
                        <a:gd name="connsiteX8" fmla="*/ 1339926 w 1431281"/>
                        <a:gd name="connsiteY8" fmla="*/ 2104235 h 2105427"/>
                        <a:gd name="connsiteX9" fmla="*/ 1253797 w 1431281"/>
                        <a:gd name="connsiteY9" fmla="*/ 1982504 h 2105427"/>
                        <a:gd name="connsiteX10" fmla="*/ 1224614 w 1431281"/>
                        <a:gd name="connsiteY10" fmla="*/ 1732827 h 2105427"/>
                        <a:gd name="connsiteX11" fmla="*/ 1244069 w 1431281"/>
                        <a:gd name="connsiteY11" fmla="*/ 1512333 h 2105427"/>
                        <a:gd name="connsiteX12" fmla="*/ 1172733 w 1431281"/>
                        <a:gd name="connsiteY12" fmla="*/ 1223746 h 2105427"/>
                        <a:gd name="connsiteX13" fmla="*/ 1101397 w 1431281"/>
                        <a:gd name="connsiteY13" fmla="*/ 1239959 h 2105427"/>
                        <a:gd name="connsiteX14" fmla="*/ 1075457 w 1431281"/>
                        <a:gd name="connsiteY14" fmla="*/ 1282112 h 2105427"/>
                        <a:gd name="connsiteX15" fmla="*/ 1065729 w 1431281"/>
                        <a:gd name="connsiteY15" fmla="*/ 1353448 h 2105427"/>
                        <a:gd name="connsiteX16" fmla="*/ 1039789 w 1431281"/>
                        <a:gd name="connsiteY16" fmla="*/ 1262657 h 2105427"/>
                        <a:gd name="connsiteX17" fmla="*/ 1104909 w 1431281"/>
                        <a:gd name="connsiteY17" fmla="*/ 1146195 h 2105427"/>
                        <a:gd name="connsiteX18" fmla="*/ 930757 w 1431281"/>
                        <a:gd name="connsiteY18" fmla="*/ 1073508 h 2105427"/>
                        <a:gd name="connsiteX19" fmla="*/ 958859 w 1431281"/>
                        <a:gd name="connsiteY19" fmla="*/ 1304945 h 2105427"/>
                        <a:gd name="connsiteX20" fmla="*/ 794165 w 1431281"/>
                        <a:gd name="connsiteY20" fmla="*/ 1587588 h 2105427"/>
                        <a:gd name="connsiteX21" fmla="*/ 781059 w 1431281"/>
                        <a:gd name="connsiteY21" fmla="*/ 1730395 h 2105427"/>
                        <a:gd name="connsiteX22" fmla="*/ 685809 w 1431281"/>
                        <a:gd name="connsiteY22" fmla="*/ 1571645 h 2105427"/>
                        <a:gd name="connsiteX23" fmla="*/ 838209 w 1431281"/>
                        <a:gd name="connsiteY23" fmla="*/ 1196995 h 2105427"/>
                        <a:gd name="connsiteX24" fmla="*/ 736609 w 1431281"/>
                        <a:gd name="connsiteY24" fmla="*/ 968395 h 2105427"/>
                        <a:gd name="connsiteX25" fmla="*/ 958433 w 1431281"/>
                        <a:gd name="connsiteY25" fmla="*/ 736940 h 2105427"/>
                        <a:gd name="connsiteX26" fmla="*/ 776499 w 1431281"/>
                        <a:gd name="connsiteY26" fmla="*/ 390119 h 2105427"/>
                        <a:gd name="connsiteX27" fmla="*/ 501659 w 1431281"/>
                        <a:gd name="connsiteY27" fmla="*/ 225715 h 2105427"/>
                        <a:gd name="connsiteX28" fmla="*/ 403234 w 1431281"/>
                        <a:gd name="connsiteY28" fmla="*/ 456426 h 2105427"/>
                        <a:gd name="connsiteX29" fmla="*/ 383391 w 1431281"/>
                        <a:gd name="connsiteY29" fmla="*/ 625495 h 2105427"/>
                        <a:gd name="connsiteX30" fmla="*/ 534552 w 1431281"/>
                        <a:gd name="connsiteY30" fmla="*/ 898317 h 2105427"/>
                        <a:gd name="connsiteX31" fmla="*/ 495309 w 1431281"/>
                        <a:gd name="connsiteY31" fmla="*/ 1108095 h 2105427"/>
                        <a:gd name="connsiteX32" fmla="*/ 209970 w 1431281"/>
                        <a:gd name="connsiteY32" fmla="*/ 1213395 h 2105427"/>
                        <a:gd name="connsiteX33" fmla="*/ 9 w 1431281"/>
                        <a:gd name="connsiteY33" fmla="*/ 1393845 h 2105427"/>
                        <a:gd name="connsiteX34" fmla="*/ 217370 w 1431281"/>
                        <a:gd name="connsiteY34" fmla="*/ 1173148 h 2105427"/>
                        <a:gd name="connsiteX35" fmla="*/ 368309 w 1431281"/>
                        <a:gd name="connsiteY35" fmla="*/ 1120795 h 2105427"/>
                        <a:gd name="connsiteX36" fmla="*/ 393709 w 1431281"/>
                        <a:gd name="connsiteY36" fmla="*/ 908070 h 2105427"/>
                        <a:gd name="connsiteX0" fmla="*/ 393709 w 1431281"/>
                        <a:gd name="connsiteY0" fmla="*/ 908070 h 2105427"/>
                        <a:gd name="connsiteX1" fmla="*/ 254009 w 1431281"/>
                        <a:gd name="connsiteY1" fmla="*/ 327045 h 2105427"/>
                        <a:gd name="connsiteX2" fmla="*/ 628703 w 1431281"/>
                        <a:gd name="connsiteY2" fmla="*/ 16406 h 2105427"/>
                        <a:gd name="connsiteX3" fmla="*/ 835034 w 1431281"/>
                        <a:gd name="connsiteY3" fmla="*/ 15256 h 2105427"/>
                        <a:gd name="connsiteX4" fmla="*/ 1152602 w 1431281"/>
                        <a:gd name="connsiteY4" fmla="*/ 888614 h 2105427"/>
                        <a:gd name="connsiteX5" fmla="*/ 1305003 w 1431281"/>
                        <a:gd name="connsiteY5" fmla="*/ 1053917 h 2105427"/>
                        <a:gd name="connsiteX6" fmla="*/ 1346209 w 1431281"/>
                        <a:gd name="connsiteY6" fmla="*/ 1508145 h 2105427"/>
                        <a:gd name="connsiteX7" fmla="*/ 1339723 w 1431281"/>
                        <a:gd name="connsiteY7" fmla="*/ 1913734 h 2105427"/>
                        <a:gd name="connsiteX8" fmla="*/ 1339926 w 1431281"/>
                        <a:gd name="connsiteY8" fmla="*/ 2104235 h 2105427"/>
                        <a:gd name="connsiteX9" fmla="*/ 1253797 w 1431281"/>
                        <a:gd name="connsiteY9" fmla="*/ 1982504 h 2105427"/>
                        <a:gd name="connsiteX10" fmla="*/ 1224614 w 1431281"/>
                        <a:gd name="connsiteY10" fmla="*/ 1732827 h 2105427"/>
                        <a:gd name="connsiteX11" fmla="*/ 1244069 w 1431281"/>
                        <a:gd name="connsiteY11" fmla="*/ 1512333 h 2105427"/>
                        <a:gd name="connsiteX12" fmla="*/ 1172733 w 1431281"/>
                        <a:gd name="connsiteY12" fmla="*/ 1223746 h 2105427"/>
                        <a:gd name="connsiteX13" fmla="*/ 1101397 w 1431281"/>
                        <a:gd name="connsiteY13" fmla="*/ 1239959 h 2105427"/>
                        <a:gd name="connsiteX14" fmla="*/ 1075457 w 1431281"/>
                        <a:gd name="connsiteY14" fmla="*/ 1282112 h 2105427"/>
                        <a:gd name="connsiteX15" fmla="*/ 1065729 w 1431281"/>
                        <a:gd name="connsiteY15" fmla="*/ 1353448 h 2105427"/>
                        <a:gd name="connsiteX16" fmla="*/ 1039789 w 1431281"/>
                        <a:gd name="connsiteY16" fmla="*/ 1262657 h 2105427"/>
                        <a:gd name="connsiteX17" fmla="*/ 1104909 w 1431281"/>
                        <a:gd name="connsiteY17" fmla="*/ 1146195 h 2105427"/>
                        <a:gd name="connsiteX18" fmla="*/ 930757 w 1431281"/>
                        <a:gd name="connsiteY18" fmla="*/ 1073508 h 2105427"/>
                        <a:gd name="connsiteX19" fmla="*/ 958859 w 1431281"/>
                        <a:gd name="connsiteY19" fmla="*/ 1304945 h 2105427"/>
                        <a:gd name="connsiteX20" fmla="*/ 794165 w 1431281"/>
                        <a:gd name="connsiteY20" fmla="*/ 1587588 h 2105427"/>
                        <a:gd name="connsiteX21" fmla="*/ 781059 w 1431281"/>
                        <a:gd name="connsiteY21" fmla="*/ 1730395 h 2105427"/>
                        <a:gd name="connsiteX22" fmla="*/ 685809 w 1431281"/>
                        <a:gd name="connsiteY22" fmla="*/ 1571645 h 2105427"/>
                        <a:gd name="connsiteX23" fmla="*/ 838209 w 1431281"/>
                        <a:gd name="connsiteY23" fmla="*/ 1196995 h 2105427"/>
                        <a:gd name="connsiteX24" fmla="*/ 736609 w 1431281"/>
                        <a:gd name="connsiteY24" fmla="*/ 968395 h 2105427"/>
                        <a:gd name="connsiteX25" fmla="*/ 958433 w 1431281"/>
                        <a:gd name="connsiteY25" fmla="*/ 736940 h 2105427"/>
                        <a:gd name="connsiteX26" fmla="*/ 776499 w 1431281"/>
                        <a:gd name="connsiteY26" fmla="*/ 390119 h 2105427"/>
                        <a:gd name="connsiteX27" fmla="*/ 501659 w 1431281"/>
                        <a:gd name="connsiteY27" fmla="*/ 225715 h 2105427"/>
                        <a:gd name="connsiteX28" fmla="*/ 403234 w 1431281"/>
                        <a:gd name="connsiteY28" fmla="*/ 456426 h 2105427"/>
                        <a:gd name="connsiteX29" fmla="*/ 383391 w 1431281"/>
                        <a:gd name="connsiteY29" fmla="*/ 625495 h 2105427"/>
                        <a:gd name="connsiteX30" fmla="*/ 534552 w 1431281"/>
                        <a:gd name="connsiteY30" fmla="*/ 898317 h 2105427"/>
                        <a:gd name="connsiteX31" fmla="*/ 495309 w 1431281"/>
                        <a:gd name="connsiteY31" fmla="*/ 1108095 h 2105427"/>
                        <a:gd name="connsiteX32" fmla="*/ 209970 w 1431281"/>
                        <a:gd name="connsiteY32" fmla="*/ 1213395 h 2105427"/>
                        <a:gd name="connsiteX33" fmla="*/ 9 w 1431281"/>
                        <a:gd name="connsiteY33" fmla="*/ 1393845 h 2105427"/>
                        <a:gd name="connsiteX34" fmla="*/ 217370 w 1431281"/>
                        <a:gd name="connsiteY34" fmla="*/ 1173148 h 2105427"/>
                        <a:gd name="connsiteX35" fmla="*/ 368309 w 1431281"/>
                        <a:gd name="connsiteY35" fmla="*/ 1120795 h 2105427"/>
                        <a:gd name="connsiteX36" fmla="*/ 393709 w 1431281"/>
                        <a:gd name="connsiteY36" fmla="*/ 908070 h 2105427"/>
                        <a:gd name="connsiteX0" fmla="*/ 393709 w 1431281"/>
                        <a:gd name="connsiteY0" fmla="*/ 908070 h 2105427"/>
                        <a:gd name="connsiteX1" fmla="*/ 254009 w 1431281"/>
                        <a:gd name="connsiteY1" fmla="*/ 327045 h 2105427"/>
                        <a:gd name="connsiteX2" fmla="*/ 628703 w 1431281"/>
                        <a:gd name="connsiteY2" fmla="*/ 16406 h 2105427"/>
                        <a:gd name="connsiteX3" fmla="*/ 835034 w 1431281"/>
                        <a:gd name="connsiteY3" fmla="*/ 15256 h 2105427"/>
                        <a:gd name="connsiteX4" fmla="*/ 1152602 w 1431281"/>
                        <a:gd name="connsiteY4" fmla="*/ 888614 h 2105427"/>
                        <a:gd name="connsiteX5" fmla="*/ 1305003 w 1431281"/>
                        <a:gd name="connsiteY5" fmla="*/ 1053917 h 2105427"/>
                        <a:gd name="connsiteX6" fmla="*/ 1346209 w 1431281"/>
                        <a:gd name="connsiteY6" fmla="*/ 1508145 h 2105427"/>
                        <a:gd name="connsiteX7" fmla="*/ 1339723 w 1431281"/>
                        <a:gd name="connsiteY7" fmla="*/ 1913734 h 2105427"/>
                        <a:gd name="connsiteX8" fmla="*/ 1339926 w 1431281"/>
                        <a:gd name="connsiteY8" fmla="*/ 2104235 h 2105427"/>
                        <a:gd name="connsiteX9" fmla="*/ 1253797 w 1431281"/>
                        <a:gd name="connsiteY9" fmla="*/ 1982504 h 2105427"/>
                        <a:gd name="connsiteX10" fmla="*/ 1224614 w 1431281"/>
                        <a:gd name="connsiteY10" fmla="*/ 1732827 h 2105427"/>
                        <a:gd name="connsiteX11" fmla="*/ 1244069 w 1431281"/>
                        <a:gd name="connsiteY11" fmla="*/ 1512333 h 2105427"/>
                        <a:gd name="connsiteX12" fmla="*/ 1161287 w 1431281"/>
                        <a:gd name="connsiteY12" fmla="*/ 1263801 h 2105427"/>
                        <a:gd name="connsiteX13" fmla="*/ 1101397 w 1431281"/>
                        <a:gd name="connsiteY13" fmla="*/ 1239959 h 2105427"/>
                        <a:gd name="connsiteX14" fmla="*/ 1075457 w 1431281"/>
                        <a:gd name="connsiteY14" fmla="*/ 1282112 h 2105427"/>
                        <a:gd name="connsiteX15" fmla="*/ 1065729 w 1431281"/>
                        <a:gd name="connsiteY15" fmla="*/ 1353448 h 2105427"/>
                        <a:gd name="connsiteX16" fmla="*/ 1039789 w 1431281"/>
                        <a:gd name="connsiteY16" fmla="*/ 1262657 h 2105427"/>
                        <a:gd name="connsiteX17" fmla="*/ 1104909 w 1431281"/>
                        <a:gd name="connsiteY17" fmla="*/ 1146195 h 2105427"/>
                        <a:gd name="connsiteX18" fmla="*/ 930757 w 1431281"/>
                        <a:gd name="connsiteY18" fmla="*/ 1073508 h 2105427"/>
                        <a:gd name="connsiteX19" fmla="*/ 958859 w 1431281"/>
                        <a:gd name="connsiteY19" fmla="*/ 1304945 h 2105427"/>
                        <a:gd name="connsiteX20" fmla="*/ 794165 w 1431281"/>
                        <a:gd name="connsiteY20" fmla="*/ 1587588 h 2105427"/>
                        <a:gd name="connsiteX21" fmla="*/ 781059 w 1431281"/>
                        <a:gd name="connsiteY21" fmla="*/ 1730395 h 2105427"/>
                        <a:gd name="connsiteX22" fmla="*/ 685809 w 1431281"/>
                        <a:gd name="connsiteY22" fmla="*/ 1571645 h 2105427"/>
                        <a:gd name="connsiteX23" fmla="*/ 838209 w 1431281"/>
                        <a:gd name="connsiteY23" fmla="*/ 1196995 h 2105427"/>
                        <a:gd name="connsiteX24" fmla="*/ 736609 w 1431281"/>
                        <a:gd name="connsiteY24" fmla="*/ 968395 h 2105427"/>
                        <a:gd name="connsiteX25" fmla="*/ 958433 w 1431281"/>
                        <a:gd name="connsiteY25" fmla="*/ 736940 h 2105427"/>
                        <a:gd name="connsiteX26" fmla="*/ 776499 w 1431281"/>
                        <a:gd name="connsiteY26" fmla="*/ 390119 h 2105427"/>
                        <a:gd name="connsiteX27" fmla="*/ 501659 w 1431281"/>
                        <a:gd name="connsiteY27" fmla="*/ 225715 h 2105427"/>
                        <a:gd name="connsiteX28" fmla="*/ 403234 w 1431281"/>
                        <a:gd name="connsiteY28" fmla="*/ 456426 h 2105427"/>
                        <a:gd name="connsiteX29" fmla="*/ 383391 w 1431281"/>
                        <a:gd name="connsiteY29" fmla="*/ 625495 h 2105427"/>
                        <a:gd name="connsiteX30" fmla="*/ 534552 w 1431281"/>
                        <a:gd name="connsiteY30" fmla="*/ 898317 h 2105427"/>
                        <a:gd name="connsiteX31" fmla="*/ 495309 w 1431281"/>
                        <a:gd name="connsiteY31" fmla="*/ 1108095 h 2105427"/>
                        <a:gd name="connsiteX32" fmla="*/ 209970 w 1431281"/>
                        <a:gd name="connsiteY32" fmla="*/ 1213395 h 2105427"/>
                        <a:gd name="connsiteX33" fmla="*/ 9 w 1431281"/>
                        <a:gd name="connsiteY33" fmla="*/ 1393845 h 2105427"/>
                        <a:gd name="connsiteX34" fmla="*/ 217370 w 1431281"/>
                        <a:gd name="connsiteY34" fmla="*/ 1173148 h 2105427"/>
                        <a:gd name="connsiteX35" fmla="*/ 368309 w 1431281"/>
                        <a:gd name="connsiteY35" fmla="*/ 1120795 h 2105427"/>
                        <a:gd name="connsiteX36" fmla="*/ 393709 w 1431281"/>
                        <a:gd name="connsiteY36" fmla="*/ 908070 h 2105427"/>
                        <a:gd name="connsiteX0" fmla="*/ 393709 w 1431281"/>
                        <a:gd name="connsiteY0" fmla="*/ 908070 h 2105427"/>
                        <a:gd name="connsiteX1" fmla="*/ 254009 w 1431281"/>
                        <a:gd name="connsiteY1" fmla="*/ 327045 h 2105427"/>
                        <a:gd name="connsiteX2" fmla="*/ 628703 w 1431281"/>
                        <a:gd name="connsiteY2" fmla="*/ 16406 h 2105427"/>
                        <a:gd name="connsiteX3" fmla="*/ 835034 w 1431281"/>
                        <a:gd name="connsiteY3" fmla="*/ 15256 h 2105427"/>
                        <a:gd name="connsiteX4" fmla="*/ 1152602 w 1431281"/>
                        <a:gd name="connsiteY4" fmla="*/ 888614 h 2105427"/>
                        <a:gd name="connsiteX5" fmla="*/ 1305003 w 1431281"/>
                        <a:gd name="connsiteY5" fmla="*/ 1053917 h 2105427"/>
                        <a:gd name="connsiteX6" fmla="*/ 1346209 w 1431281"/>
                        <a:gd name="connsiteY6" fmla="*/ 1508145 h 2105427"/>
                        <a:gd name="connsiteX7" fmla="*/ 1339723 w 1431281"/>
                        <a:gd name="connsiteY7" fmla="*/ 1913734 h 2105427"/>
                        <a:gd name="connsiteX8" fmla="*/ 1339926 w 1431281"/>
                        <a:gd name="connsiteY8" fmla="*/ 2104235 h 2105427"/>
                        <a:gd name="connsiteX9" fmla="*/ 1253797 w 1431281"/>
                        <a:gd name="connsiteY9" fmla="*/ 1982504 h 2105427"/>
                        <a:gd name="connsiteX10" fmla="*/ 1224614 w 1431281"/>
                        <a:gd name="connsiteY10" fmla="*/ 1732827 h 2105427"/>
                        <a:gd name="connsiteX11" fmla="*/ 1244069 w 1431281"/>
                        <a:gd name="connsiteY11" fmla="*/ 1512333 h 2105427"/>
                        <a:gd name="connsiteX12" fmla="*/ 1161287 w 1431281"/>
                        <a:gd name="connsiteY12" fmla="*/ 1263801 h 2105427"/>
                        <a:gd name="connsiteX13" fmla="*/ 1101397 w 1431281"/>
                        <a:gd name="connsiteY13" fmla="*/ 1239959 h 2105427"/>
                        <a:gd name="connsiteX14" fmla="*/ 1075457 w 1431281"/>
                        <a:gd name="connsiteY14" fmla="*/ 1282112 h 2105427"/>
                        <a:gd name="connsiteX15" fmla="*/ 1065729 w 1431281"/>
                        <a:gd name="connsiteY15" fmla="*/ 1353448 h 2105427"/>
                        <a:gd name="connsiteX16" fmla="*/ 1039789 w 1431281"/>
                        <a:gd name="connsiteY16" fmla="*/ 1262657 h 2105427"/>
                        <a:gd name="connsiteX17" fmla="*/ 1082021 w 1431281"/>
                        <a:gd name="connsiteY17" fmla="*/ 1169084 h 2105427"/>
                        <a:gd name="connsiteX18" fmla="*/ 930757 w 1431281"/>
                        <a:gd name="connsiteY18" fmla="*/ 1073508 h 2105427"/>
                        <a:gd name="connsiteX19" fmla="*/ 958859 w 1431281"/>
                        <a:gd name="connsiteY19" fmla="*/ 1304945 h 2105427"/>
                        <a:gd name="connsiteX20" fmla="*/ 794165 w 1431281"/>
                        <a:gd name="connsiteY20" fmla="*/ 1587588 h 2105427"/>
                        <a:gd name="connsiteX21" fmla="*/ 781059 w 1431281"/>
                        <a:gd name="connsiteY21" fmla="*/ 1730395 h 2105427"/>
                        <a:gd name="connsiteX22" fmla="*/ 685809 w 1431281"/>
                        <a:gd name="connsiteY22" fmla="*/ 1571645 h 2105427"/>
                        <a:gd name="connsiteX23" fmla="*/ 838209 w 1431281"/>
                        <a:gd name="connsiteY23" fmla="*/ 1196995 h 2105427"/>
                        <a:gd name="connsiteX24" fmla="*/ 736609 w 1431281"/>
                        <a:gd name="connsiteY24" fmla="*/ 968395 h 2105427"/>
                        <a:gd name="connsiteX25" fmla="*/ 958433 w 1431281"/>
                        <a:gd name="connsiteY25" fmla="*/ 736940 h 2105427"/>
                        <a:gd name="connsiteX26" fmla="*/ 776499 w 1431281"/>
                        <a:gd name="connsiteY26" fmla="*/ 390119 h 2105427"/>
                        <a:gd name="connsiteX27" fmla="*/ 501659 w 1431281"/>
                        <a:gd name="connsiteY27" fmla="*/ 225715 h 2105427"/>
                        <a:gd name="connsiteX28" fmla="*/ 403234 w 1431281"/>
                        <a:gd name="connsiteY28" fmla="*/ 456426 h 2105427"/>
                        <a:gd name="connsiteX29" fmla="*/ 383391 w 1431281"/>
                        <a:gd name="connsiteY29" fmla="*/ 625495 h 2105427"/>
                        <a:gd name="connsiteX30" fmla="*/ 534552 w 1431281"/>
                        <a:gd name="connsiteY30" fmla="*/ 898317 h 2105427"/>
                        <a:gd name="connsiteX31" fmla="*/ 495309 w 1431281"/>
                        <a:gd name="connsiteY31" fmla="*/ 1108095 h 2105427"/>
                        <a:gd name="connsiteX32" fmla="*/ 209970 w 1431281"/>
                        <a:gd name="connsiteY32" fmla="*/ 1213395 h 2105427"/>
                        <a:gd name="connsiteX33" fmla="*/ 9 w 1431281"/>
                        <a:gd name="connsiteY33" fmla="*/ 1393845 h 2105427"/>
                        <a:gd name="connsiteX34" fmla="*/ 217370 w 1431281"/>
                        <a:gd name="connsiteY34" fmla="*/ 1173148 h 2105427"/>
                        <a:gd name="connsiteX35" fmla="*/ 368309 w 1431281"/>
                        <a:gd name="connsiteY35" fmla="*/ 1120795 h 2105427"/>
                        <a:gd name="connsiteX36" fmla="*/ 393709 w 1431281"/>
                        <a:gd name="connsiteY36" fmla="*/ 908070 h 2105427"/>
                        <a:gd name="connsiteX0" fmla="*/ 393709 w 1431281"/>
                        <a:gd name="connsiteY0" fmla="*/ 908070 h 2105427"/>
                        <a:gd name="connsiteX1" fmla="*/ 254009 w 1431281"/>
                        <a:gd name="connsiteY1" fmla="*/ 327045 h 2105427"/>
                        <a:gd name="connsiteX2" fmla="*/ 628703 w 1431281"/>
                        <a:gd name="connsiteY2" fmla="*/ 16406 h 2105427"/>
                        <a:gd name="connsiteX3" fmla="*/ 835034 w 1431281"/>
                        <a:gd name="connsiteY3" fmla="*/ 15256 h 2105427"/>
                        <a:gd name="connsiteX4" fmla="*/ 1152602 w 1431281"/>
                        <a:gd name="connsiteY4" fmla="*/ 888614 h 2105427"/>
                        <a:gd name="connsiteX5" fmla="*/ 1305003 w 1431281"/>
                        <a:gd name="connsiteY5" fmla="*/ 1053917 h 2105427"/>
                        <a:gd name="connsiteX6" fmla="*/ 1346209 w 1431281"/>
                        <a:gd name="connsiteY6" fmla="*/ 1508145 h 2105427"/>
                        <a:gd name="connsiteX7" fmla="*/ 1339723 w 1431281"/>
                        <a:gd name="connsiteY7" fmla="*/ 1913734 h 2105427"/>
                        <a:gd name="connsiteX8" fmla="*/ 1339926 w 1431281"/>
                        <a:gd name="connsiteY8" fmla="*/ 2104235 h 2105427"/>
                        <a:gd name="connsiteX9" fmla="*/ 1253797 w 1431281"/>
                        <a:gd name="connsiteY9" fmla="*/ 1982504 h 2105427"/>
                        <a:gd name="connsiteX10" fmla="*/ 1224614 w 1431281"/>
                        <a:gd name="connsiteY10" fmla="*/ 1732827 h 2105427"/>
                        <a:gd name="connsiteX11" fmla="*/ 1244069 w 1431281"/>
                        <a:gd name="connsiteY11" fmla="*/ 1512333 h 2105427"/>
                        <a:gd name="connsiteX12" fmla="*/ 1161287 w 1431281"/>
                        <a:gd name="connsiteY12" fmla="*/ 1263801 h 2105427"/>
                        <a:gd name="connsiteX13" fmla="*/ 1101397 w 1431281"/>
                        <a:gd name="connsiteY13" fmla="*/ 1257125 h 2105427"/>
                        <a:gd name="connsiteX14" fmla="*/ 1075457 w 1431281"/>
                        <a:gd name="connsiteY14" fmla="*/ 1282112 h 2105427"/>
                        <a:gd name="connsiteX15" fmla="*/ 1065729 w 1431281"/>
                        <a:gd name="connsiteY15" fmla="*/ 1353448 h 2105427"/>
                        <a:gd name="connsiteX16" fmla="*/ 1039789 w 1431281"/>
                        <a:gd name="connsiteY16" fmla="*/ 1262657 h 2105427"/>
                        <a:gd name="connsiteX17" fmla="*/ 1082021 w 1431281"/>
                        <a:gd name="connsiteY17" fmla="*/ 1169084 h 2105427"/>
                        <a:gd name="connsiteX18" fmla="*/ 930757 w 1431281"/>
                        <a:gd name="connsiteY18" fmla="*/ 1073508 h 2105427"/>
                        <a:gd name="connsiteX19" fmla="*/ 958859 w 1431281"/>
                        <a:gd name="connsiteY19" fmla="*/ 1304945 h 2105427"/>
                        <a:gd name="connsiteX20" fmla="*/ 794165 w 1431281"/>
                        <a:gd name="connsiteY20" fmla="*/ 1587588 h 2105427"/>
                        <a:gd name="connsiteX21" fmla="*/ 781059 w 1431281"/>
                        <a:gd name="connsiteY21" fmla="*/ 1730395 h 2105427"/>
                        <a:gd name="connsiteX22" fmla="*/ 685809 w 1431281"/>
                        <a:gd name="connsiteY22" fmla="*/ 1571645 h 2105427"/>
                        <a:gd name="connsiteX23" fmla="*/ 838209 w 1431281"/>
                        <a:gd name="connsiteY23" fmla="*/ 1196995 h 2105427"/>
                        <a:gd name="connsiteX24" fmla="*/ 736609 w 1431281"/>
                        <a:gd name="connsiteY24" fmla="*/ 968395 h 2105427"/>
                        <a:gd name="connsiteX25" fmla="*/ 958433 w 1431281"/>
                        <a:gd name="connsiteY25" fmla="*/ 736940 h 2105427"/>
                        <a:gd name="connsiteX26" fmla="*/ 776499 w 1431281"/>
                        <a:gd name="connsiteY26" fmla="*/ 390119 h 2105427"/>
                        <a:gd name="connsiteX27" fmla="*/ 501659 w 1431281"/>
                        <a:gd name="connsiteY27" fmla="*/ 225715 h 2105427"/>
                        <a:gd name="connsiteX28" fmla="*/ 403234 w 1431281"/>
                        <a:gd name="connsiteY28" fmla="*/ 456426 h 2105427"/>
                        <a:gd name="connsiteX29" fmla="*/ 383391 w 1431281"/>
                        <a:gd name="connsiteY29" fmla="*/ 625495 h 2105427"/>
                        <a:gd name="connsiteX30" fmla="*/ 534552 w 1431281"/>
                        <a:gd name="connsiteY30" fmla="*/ 898317 h 2105427"/>
                        <a:gd name="connsiteX31" fmla="*/ 495309 w 1431281"/>
                        <a:gd name="connsiteY31" fmla="*/ 1108095 h 2105427"/>
                        <a:gd name="connsiteX32" fmla="*/ 209970 w 1431281"/>
                        <a:gd name="connsiteY32" fmla="*/ 1213395 h 2105427"/>
                        <a:gd name="connsiteX33" fmla="*/ 9 w 1431281"/>
                        <a:gd name="connsiteY33" fmla="*/ 1393845 h 2105427"/>
                        <a:gd name="connsiteX34" fmla="*/ 217370 w 1431281"/>
                        <a:gd name="connsiteY34" fmla="*/ 1173148 h 2105427"/>
                        <a:gd name="connsiteX35" fmla="*/ 368309 w 1431281"/>
                        <a:gd name="connsiteY35" fmla="*/ 1120795 h 2105427"/>
                        <a:gd name="connsiteX36" fmla="*/ 393709 w 1431281"/>
                        <a:gd name="connsiteY36" fmla="*/ 908070 h 21054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</a:cxnLst>
                      <a:rect l="l" t="t" r="r" b="b"/>
                      <a:pathLst>
                        <a:path w="1431281" h="2105427">
                          <a:moveTo>
                            <a:pt x="393709" y="908070"/>
                          </a:moveTo>
                          <a:cubicBezTo>
                            <a:pt x="374659" y="775778"/>
                            <a:pt x="269355" y="1018666"/>
                            <a:pt x="254009" y="327045"/>
                          </a:cubicBezTo>
                          <a:cubicBezTo>
                            <a:pt x="267093" y="180480"/>
                            <a:pt x="455155" y="40755"/>
                            <a:pt x="628703" y="16406"/>
                          </a:cubicBezTo>
                          <a:cubicBezTo>
                            <a:pt x="743951" y="-1806"/>
                            <a:pt x="749253" y="-8396"/>
                            <a:pt x="835034" y="15256"/>
                          </a:cubicBezTo>
                          <a:cubicBezTo>
                            <a:pt x="1269582" y="200993"/>
                            <a:pt x="1156306" y="649431"/>
                            <a:pt x="1152602" y="888614"/>
                          </a:cubicBezTo>
                          <a:cubicBezTo>
                            <a:pt x="1212128" y="1051192"/>
                            <a:pt x="1223556" y="921480"/>
                            <a:pt x="1305003" y="1053917"/>
                          </a:cubicBezTo>
                          <a:cubicBezTo>
                            <a:pt x="1388476" y="1195677"/>
                            <a:pt x="1333509" y="1364212"/>
                            <a:pt x="1346209" y="1508145"/>
                          </a:cubicBezTo>
                          <a:cubicBezTo>
                            <a:pt x="1397009" y="1693883"/>
                            <a:pt x="1512490" y="1578694"/>
                            <a:pt x="1339723" y="1913734"/>
                          </a:cubicBezTo>
                          <a:cubicBezTo>
                            <a:pt x="1347864" y="1996936"/>
                            <a:pt x="1354247" y="2092773"/>
                            <a:pt x="1339926" y="2104235"/>
                          </a:cubicBezTo>
                          <a:cubicBezTo>
                            <a:pt x="1325605" y="2115697"/>
                            <a:pt x="1268152" y="2042244"/>
                            <a:pt x="1253797" y="1982504"/>
                          </a:cubicBezTo>
                          <a:cubicBezTo>
                            <a:pt x="1239442" y="1922764"/>
                            <a:pt x="1249473" y="1809027"/>
                            <a:pt x="1224614" y="1732827"/>
                          </a:cubicBezTo>
                          <a:cubicBezTo>
                            <a:pt x="1225695" y="1653384"/>
                            <a:pt x="1254623" y="1590504"/>
                            <a:pt x="1244069" y="1512333"/>
                          </a:cubicBezTo>
                          <a:cubicBezTo>
                            <a:pt x="1233515" y="1434162"/>
                            <a:pt x="1191010" y="1290282"/>
                            <a:pt x="1161287" y="1263801"/>
                          </a:cubicBezTo>
                          <a:cubicBezTo>
                            <a:pt x="1140751" y="1224350"/>
                            <a:pt x="1119231" y="1235508"/>
                            <a:pt x="1101397" y="1257125"/>
                          </a:cubicBezTo>
                          <a:cubicBezTo>
                            <a:pt x="1088427" y="1266853"/>
                            <a:pt x="1074917" y="1266440"/>
                            <a:pt x="1075457" y="1282112"/>
                          </a:cubicBezTo>
                          <a:cubicBezTo>
                            <a:pt x="1069512" y="1301027"/>
                            <a:pt x="1071674" y="1356690"/>
                            <a:pt x="1065729" y="1353448"/>
                          </a:cubicBezTo>
                          <a:cubicBezTo>
                            <a:pt x="1059784" y="1350206"/>
                            <a:pt x="1037074" y="1293384"/>
                            <a:pt x="1039789" y="1262657"/>
                          </a:cubicBezTo>
                          <a:cubicBezTo>
                            <a:pt x="1042504" y="1231930"/>
                            <a:pt x="1075873" y="1210877"/>
                            <a:pt x="1082021" y="1169084"/>
                          </a:cubicBezTo>
                          <a:cubicBezTo>
                            <a:pt x="1015875" y="1108759"/>
                            <a:pt x="1030826" y="1051801"/>
                            <a:pt x="930757" y="1073508"/>
                          </a:cubicBezTo>
                          <a:cubicBezTo>
                            <a:pt x="862348" y="1108837"/>
                            <a:pt x="935260" y="1227101"/>
                            <a:pt x="958859" y="1304945"/>
                          </a:cubicBezTo>
                          <a:cubicBezTo>
                            <a:pt x="935576" y="1386437"/>
                            <a:pt x="820804" y="1532306"/>
                            <a:pt x="794165" y="1587588"/>
                          </a:cubicBezTo>
                          <a:cubicBezTo>
                            <a:pt x="811909" y="1712741"/>
                            <a:pt x="860434" y="1807653"/>
                            <a:pt x="781059" y="1730395"/>
                          </a:cubicBezTo>
                          <a:cubicBezTo>
                            <a:pt x="788467" y="1735687"/>
                            <a:pt x="676284" y="1660545"/>
                            <a:pt x="685809" y="1571645"/>
                          </a:cubicBezTo>
                          <a:cubicBezTo>
                            <a:pt x="695334" y="1482745"/>
                            <a:pt x="806459" y="1284837"/>
                            <a:pt x="838209" y="1196995"/>
                          </a:cubicBezTo>
                          <a:cubicBezTo>
                            <a:pt x="869959" y="1109153"/>
                            <a:pt x="718617" y="1094337"/>
                            <a:pt x="736609" y="968395"/>
                          </a:cubicBezTo>
                          <a:cubicBezTo>
                            <a:pt x="754601" y="893253"/>
                            <a:pt x="981716" y="848065"/>
                            <a:pt x="958433" y="736940"/>
                          </a:cubicBezTo>
                          <a:cubicBezTo>
                            <a:pt x="967283" y="561590"/>
                            <a:pt x="812909" y="676672"/>
                            <a:pt x="776499" y="390119"/>
                          </a:cubicBezTo>
                          <a:cubicBezTo>
                            <a:pt x="723476" y="261961"/>
                            <a:pt x="583286" y="198469"/>
                            <a:pt x="501659" y="225715"/>
                          </a:cubicBezTo>
                          <a:cubicBezTo>
                            <a:pt x="432701" y="230813"/>
                            <a:pt x="395562" y="354871"/>
                            <a:pt x="403234" y="456426"/>
                          </a:cubicBezTo>
                          <a:cubicBezTo>
                            <a:pt x="389475" y="596082"/>
                            <a:pt x="369045" y="541133"/>
                            <a:pt x="383391" y="625495"/>
                          </a:cubicBezTo>
                          <a:cubicBezTo>
                            <a:pt x="418845" y="759903"/>
                            <a:pt x="444065" y="780578"/>
                            <a:pt x="534552" y="898317"/>
                          </a:cubicBezTo>
                          <a:cubicBezTo>
                            <a:pt x="609404" y="1070734"/>
                            <a:pt x="508009" y="1028720"/>
                            <a:pt x="495309" y="1108095"/>
                          </a:cubicBezTo>
                          <a:cubicBezTo>
                            <a:pt x="451917" y="1211812"/>
                            <a:pt x="294637" y="1170003"/>
                            <a:pt x="209970" y="1213395"/>
                          </a:cubicBezTo>
                          <a:cubicBezTo>
                            <a:pt x="125303" y="1256787"/>
                            <a:pt x="-1224" y="1400553"/>
                            <a:pt x="9" y="1393845"/>
                          </a:cubicBezTo>
                          <a:cubicBezTo>
                            <a:pt x="1242" y="1387137"/>
                            <a:pt x="94406" y="1217194"/>
                            <a:pt x="217370" y="1173148"/>
                          </a:cubicBezTo>
                          <a:cubicBezTo>
                            <a:pt x="295199" y="1137507"/>
                            <a:pt x="334442" y="1179533"/>
                            <a:pt x="368309" y="1120795"/>
                          </a:cubicBezTo>
                          <a:cubicBezTo>
                            <a:pt x="267238" y="926591"/>
                            <a:pt x="412759" y="1040362"/>
                            <a:pt x="393709" y="908070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1000">
                          <a:sysClr val="windowText" lastClr="000000">
                            <a:lumMod val="77000"/>
                          </a:sysClr>
                        </a:gs>
                        <a:gs pos="100000">
                          <a:sysClr val="windowText" lastClr="000000">
                            <a:lumMod val="69000"/>
                          </a:sysClr>
                        </a:gs>
                      </a:gsLst>
                      <a:lin ang="5400000" scaled="0"/>
                    </a:gra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>
                        <a:defRPr/>
                      </a:pPr>
                      <a:endParaRPr lang="en-US" kern="0">
                        <a:solidFill>
                          <a:prstClr val="white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74" name="Rectangle 8"/>
                    <p:cNvSpPr/>
                    <p:nvPr/>
                  </p:nvSpPr>
                  <p:spPr>
                    <a:xfrm>
                      <a:off x="4057647" y="1075685"/>
                      <a:ext cx="467711" cy="445859"/>
                    </a:xfrm>
                    <a:custGeom>
                      <a:avLst/>
                      <a:gdLst>
                        <a:gd name="connsiteX0" fmla="*/ 0 w 240506"/>
                        <a:gd name="connsiteY0" fmla="*/ 0 h 435769"/>
                        <a:gd name="connsiteX1" fmla="*/ 240506 w 240506"/>
                        <a:gd name="connsiteY1" fmla="*/ 0 h 435769"/>
                        <a:gd name="connsiteX2" fmla="*/ 240506 w 240506"/>
                        <a:gd name="connsiteY2" fmla="*/ 435769 h 435769"/>
                        <a:gd name="connsiteX3" fmla="*/ 0 w 240506"/>
                        <a:gd name="connsiteY3" fmla="*/ 435769 h 435769"/>
                        <a:gd name="connsiteX4" fmla="*/ 0 w 240506"/>
                        <a:gd name="connsiteY4" fmla="*/ 0 h 435769"/>
                        <a:gd name="connsiteX0" fmla="*/ 0 w 366713"/>
                        <a:gd name="connsiteY0" fmla="*/ 73819 h 509588"/>
                        <a:gd name="connsiteX1" fmla="*/ 366713 w 366713"/>
                        <a:gd name="connsiteY1" fmla="*/ 0 h 509588"/>
                        <a:gd name="connsiteX2" fmla="*/ 240506 w 366713"/>
                        <a:gd name="connsiteY2" fmla="*/ 509588 h 509588"/>
                        <a:gd name="connsiteX3" fmla="*/ 0 w 366713"/>
                        <a:gd name="connsiteY3" fmla="*/ 509588 h 509588"/>
                        <a:gd name="connsiteX4" fmla="*/ 0 w 366713"/>
                        <a:gd name="connsiteY4" fmla="*/ 73819 h 509588"/>
                        <a:gd name="connsiteX0" fmla="*/ 202406 w 366713"/>
                        <a:gd name="connsiteY0" fmla="*/ 0 h 521494"/>
                        <a:gd name="connsiteX1" fmla="*/ 366713 w 366713"/>
                        <a:gd name="connsiteY1" fmla="*/ 11906 h 521494"/>
                        <a:gd name="connsiteX2" fmla="*/ 240506 w 366713"/>
                        <a:gd name="connsiteY2" fmla="*/ 521494 h 521494"/>
                        <a:gd name="connsiteX3" fmla="*/ 0 w 366713"/>
                        <a:gd name="connsiteY3" fmla="*/ 521494 h 521494"/>
                        <a:gd name="connsiteX4" fmla="*/ 202406 w 366713"/>
                        <a:gd name="connsiteY4" fmla="*/ 0 h 521494"/>
                        <a:gd name="connsiteX0" fmla="*/ 285750 w 450057"/>
                        <a:gd name="connsiteY0" fmla="*/ 0 h 521494"/>
                        <a:gd name="connsiteX1" fmla="*/ 450057 w 450057"/>
                        <a:gd name="connsiteY1" fmla="*/ 11906 h 521494"/>
                        <a:gd name="connsiteX2" fmla="*/ 323850 w 450057"/>
                        <a:gd name="connsiteY2" fmla="*/ 521494 h 521494"/>
                        <a:gd name="connsiteX3" fmla="*/ 0 w 450057"/>
                        <a:gd name="connsiteY3" fmla="*/ 385762 h 521494"/>
                        <a:gd name="connsiteX4" fmla="*/ 285750 w 450057"/>
                        <a:gd name="connsiteY4" fmla="*/ 0 h 521494"/>
                        <a:gd name="connsiteX0" fmla="*/ 285750 w 450057"/>
                        <a:gd name="connsiteY0" fmla="*/ 0 h 442913"/>
                        <a:gd name="connsiteX1" fmla="*/ 450057 w 450057"/>
                        <a:gd name="connsiteY1" fmla="*/ 11906 h 442913"/>
                        <a:gd name="connsiteX2" fmla="*/ 166687 w 450057"/>
                        <a:gd name="connsiteY2" fmla="*/ 442913 h 442913"/>
                        <a:gd name="connsiteX3" fmla="*/ 0 w 450057"/>
                        <a:gd name="connsiteY3" fmla="*/ 385762 h 442913"/>
                        <a:gd name="connsiteX4" fmla="*/ 285750 w 450057"/>
                        <a:gd name="connsiteY4" fmla="*/ 0 h 442913"/>
                        <a:gd name="connsiteX0" fmla="*/ 285750 w 450057"/>
                        <a:gd name="connsiteY0" fmla="*/ 0 h 442913"/>
                        <a:gd name="connsiteX1" fmla="*/ 450057 w 450057"/>
                        <a:gd name="connsiteY1" fmla="*/ 11906 h 442913"/>
                        <a:gd name="connsiteX2" fmla="*/ 166687 w 450057"/>
                        <a:gd name="connsiteY2" fmla="*/ 442913 h 442913"/>
                        <a:gd name="connsiteX3" fmla="*/ 0 w 450057"/>
                        <a:gd name="connsiteY3" fmla="*/ 385762 h 442913"/>
                        <a:gd name="connsiteX4" fmla="*/ 285750 w 450057"/>
                        <a:gd name="connsiteY4" fmla="*/ 0 h 442913"/>
                        <a:gd name="connsiteX0" fmla="*/ 285750 w 450057"/>
                        <a:gd name="connsiteY0" fmla="*/ 16669 h 459582"/>
                        <a:gd name="connsiteX1" fmla="*/ 450057 w 450057"/>
                        <a:gd name="connsiteY1" fmla="*/ 0 h 459582"/>
                        <a:gd name="connsiteX2" fmla="*/ 166687 w 450057"/>
                        <a:gd name="connsiteY2" fmla="*/ 459582 h 459582"/>
                        <a:gd name="connsiteX3" fmla="*/ 0 w 450057"/>
                        <a:gd name="connsiteY3" fmla="*/ 402431 h 459582"/>
                        <a:gd name="connsiteX4" fmla="*/ 285750 w 450057"/>
                        <a:gd name="connsiteY4" fmla="*/ 16669 h 459582"/>
                        <a:gd name="connsiteX0" fmla="*/ 285750 w 473334"/>
                        <a:gd name="connsiteY0" fmla="*/ 16669 h 459582"/>
                        <a:gd name="connsiteX1" fmla="*/ 450057 w 473334"/>
                        <a:gd name="connsiteY1" fmla="*/ 0 h 459582"/>
                        <a:gd name="connsiteX2" fmla="*/ 166687 w 473334"/>
                        <a:gd name="connsiteY2" fmla="*/ 459582 h 459582"/>
                        <a:gd name="connsiteX3" fmla="*/ 0 w 473334"/>
                        <a:gd name="connsiteY3" fmla="*/ 402431 h 459582"/>
                        <a:gd name="connsiteX4" fmla="*/ 285750 w 473334"/>
                        <a:gd name="connsiteY4" fmla="*/ 16669 h 459582"/>
                        <a:gd name="connsiteX0" fmla="*/ 285750 w 473334"/>
                        <a:gd name="connsiteY0" fmla="*/ 16669 h 459582"/>
                        <a:gd name="connsiteX1" fmla="*/ 450057 w 473334"/>
                        <a:gd name="connsiteY1" fmla="*/ 0 h 459582"/>
                        <a:gd name="connsiteX2" fmla="*/ 166687 w 473334"/>
                        <a:gd name="connsiteY2" fmla="*/ 459582 h 459582"/>
                        <a:gd name="connsiteX3" fmla="*/ 0 w 473334"/>
                        <a:gd name="connsiteY3" fmla="*/ 402431 h 459582"/>
                        <a:gd name="connsiteX4" fmla="*/ 285750 w 473334"/>
                        <a:gd name="connsiteY4" fmla="*/ 16669 h 459582"/>
                        <a:gd name="connsiteX0" fmla="*/ 285750 w 473647"/>
                        <a:gd name="connsiteY0" fmla="*/ 16669 h 452438"/>
                        <a:gd name="connsiteX1" fmla="*/ 450057 w 473647"/>
                        <a:gd name="connsiteY1" fmla="*/ 0 h 452438"/>
                        <a:gd name="connsiteX2" fmla="*/ 173830 w 473647"/>
                        <a:gd name="connsiteY2" fmla="*/ 452438 h 452438"/>
                        <a:gd name="connsiteX3" fmla="*/ 0 w 473647"/>
                        <a:gd name="connsiteY3" fmla="*/ 402431 h 452438"/>
                        <a:gd name="connsiteX4" fmla="*/ 285750 w 473647"/>
                        <a:gd name="connsiteY4" fmla="*/ 16669 h 452438"/>
                        <a:gd name="connsiteX0" fmla="*/ 285750 w 450635"/>
                        <a:gd name="connsiteY0" fmla="*/ 16669 h 452438"/>
                        <a:gd name="connsiteX1" fmla="*/ 450057 w 450635"/>
                        <a:gd name="connsiteY1" fmla="*/ 0 h 452438"/>
                        <a:gd name="connsiteX2" fmla="*/ 328612 w 450635"/>
                        <a:gd name="connsiteY2" fmla="*/ 178595 h 452438"/>
                        <a:gd name="connsiteX3" fmla="*/ 173830 w 450635"/>
                        <a:gd name="connsiteY3" fmla="*/ 452438 h 452438"/>
                        <a:gd name="connsiteX4" fmla="*/ 0 w 450635"/>
                        <a:gd name="connsiteY4" fmla="*/ 402431 h 452438"/>
                        <a:gd name="connsiteX5" fmla="*/ 285750 w 450635"/>
                        <a:gd name="connsiteY5" fmla="*/ 16669 h 452438"/>
                        <a:gd name="connsiteX0" fmla="*/ 285750 w 462613"/>
                        <a:gd name="connsiteY0" fmla="*/ 16669 h 452438"/>
                        <a:gd name="connsiteX1" fmla="*/ 450057 w 462613"/>
                        <a:gd name="connsiteY1" fmla="*/ 0 h 452438"/>
                        <a:gd name="connsiteX2" fmla="*/ 328612 w 462613"/>
                        <a:gd name="connsiteY2" fmla="*/ 178595 h 452438"/>
                        <a:gd name="connsiteX3" fmla="*/ 173830 w 462613"/>
                        <a:gd name="connsiteY3" fmla="*/ 452438 h 452438"/>
                        <a:gd name="connsiteX4" fmla="*/ 0 w 462613"/>
                        <a:gd name="connsiteY4" fmla="*/ 402431 h 452438"/>
                        <a:gd name="connsiteX5" fmla="*/ 285750 w 462613"/>
                        <a:gd name="connsiteY5" fmla="*/ 16669 h 452438"/>
                        <a:gd name="connsiteX0" fmla="*/ 285750 w 462613"/>
                        <a:gd name="connsiteY0" fmla="*/ 16669 h 452438"/>
                        <a:gd name="connsiteX1" fmla="*/ 450057 w 462613"/>
                        <a:gd name="connsiteY1" fmla="*/ 0 h 452438"/>
                        <a:gd name="connsiteX2" fmla="*/ 328612 w 462613"/>
                        <a:gd name="connsiteY2" fmla="*/ 178595 h 452438"/>
                        <a:gd name="connsiteX3" fmla="*/ 173830 w 462613"/>
                        <a:gd name="connsiteY3" fmla="*/ 452438 h 452438"/>
                        <a:gd name="connsiteX4" fmla="*/ 0 w 462613"/>
                        <a:gd name="connsiteY4" fmla="*/ 402431 h 452438"/>
                        <a:gd name="connsiteX5" fmla="*/ 285750 w 462613"/>
                        <a:gd name="connsiteY5" fmla="*/ 16669 h 452438"/>
                        <a:gd name="connsiteX0" fmla="*/ 285750 w 462613"/>
                        <a:gd name="connsiteY0" fmla="*/ 16669 h 452438"/>
                        <a:gd name="connsiteX1" fmla="*/ 450057 w 462613"/>
                        <a:gd name="connsiteY1" fmla="*/ 0 h 452438"/>
                        <a:gd name="connsiteX2" fmla="*/ 328612 w 462613"/>
                        <a:gd name="connsiteY2" fmla="*/ 178595 h 452438"/>
                        <a:gd name="connsiteX3" fmla="*/ 197642 w 462613"/>
                        <a:gd name="connsiteY3" fmla="*/ 452438 h 452438"/>
                        <a:gd name="connsiteX4" fmla="*/ 0 w 462613"/>
                        <a:gd name="connsiteY4" fmla="*/ 402431 h 452438"/>
                        <a:gd name="connsiteX5" fmla="*/ 285750 w 462613"/>
                        <a:gd name="connsiteY5" fmla="*/ 16669 h 452438"/>
                        <a:gd name="connsiteX0" fmla="*/ 285750 w 462613"/>
                        <a:gd name="connsiteY0" fmla="*/ 16669 h 452438"/>
                        <a:gd name="connsiteX1" fmla="*/ 450057 w 462613"/>
                        <a:gd name="connsiteY1" fmla="*/ 0 h 452438"/>
                        <a:gd name="connsiteX2" fmla="*/ 328612 w 462613"/>
                        <a:gd name="connsiteY2" fmla="*/ 178595 h 452438"/>
                        <a:gd name="connsiteX3" fmla="*/ 197642 w 462613"/>
                        <a:gd name="connsiteY3" fmla="*/ 452438 h 452438"/>
                        <a:gd name="connsiteX4" fmla="*/ 0 w 462613"/>
                        <a:gd name="connsiteY4" fmla="*/ 402431 h 452438"/>
                        <a:gd name="connsiteX5" fmla="*/ 285750 w 462613"/>
                        <a:gd name="connsiteY5" fmla="*/ 16669 h 452438"/>
                        <a:gd name="connsiteX0" fmla="*/ 285750 w 463416"/>
                        <a:gd name="connsiteY0" fmla="*/ 16669 h 452438"/>
                        <a:gd name="connsiteX1" fmla="*/ 450057 w 463416"/>
                        <a:gd name="connsiteY1" fmla="*/ 0 h 452438"/>
                        <a:gd name="connsiteX2" fmla="*/ 330993 w 463416"/>
                        <a:gd name="connsiteY2" fmla="*/ 192882 h 452438"/>
                        <a:gd name="connsiteX3" fmla="*/ 197642 w 463416"/>
                        <a:gd name="connsiteY3" fmla="*/ 452438 h 452438"/>
                        <a:gd name="connsiteX4" fmla="*/ 0 w 463416"/>
                        <a:gd name="connsiteY4" fmla="*/ 402431 h 452438"/>
                        <a:gd name="connsiteX5" fmla="*/ 285750 w 463416"/>
                        <a:gd name="connsiteY5" fmla="*/ 16669 h 452438"/>
                        <a:gd name="connsiteX0" fmla="*/ 285750 w 461462"/>
                        <a:gd name="connsiteY0" fmla="*/ 16669 h 452438"/>
                        <a:gd name="connsiteX1" fmla="*/ 450057 w 461462"/>
                        <a:gd name="connsiteY1" fmla="*/ 0 h 452438"/>
                        <a:gd name="connsiteX2" fmla="*/ 330993 w 461462"/>
                        <a:gd name="connsiteY2" fmla="*/ 192882 h 452438"/>
                        <a:gd name="connsiteX3" fmla="*/ 197642 w 461462"/>
                        <a:gd name="connsiteY3" fmla="*/ 452438 h 452438"/>
                        <a:gd name="connsiteX4" fmla="*/ 0 w 461462"/>
                        <a:gd name="connsiteY4" fmla="*/ 402431 h 452438"/>
                        <a:gd name="connsiteX5" fmla="*/ 285750 w 461462"/>
                        <a:gd name="connsiteY5" fmla="*/ 16669 h 452438"/>
                        <a:gd name="connsiteX0" fmla="*/ 285750 w 469998"/>
                        <a:gd name="connsiteY0" fmla="*/ 19050 h 454819"/>
                        <a:gd name="connsiteX1" fmla="*/ 461964 w 469998"/>
                        <a:gd name="connsiteY1" fmla="*/ 0 h 454819"/>
                        <a:gd name="connsiteX2" fmla="*/ 330993 w 469998"/>
                        <a:gd name="connsiteY2" fmla="*/ 195263 h 454819"/>
                        <a:gd name="connsiteX3" fmla="*/ 197642 w 469998"/>
                        <a:gd name="connsiteY3" fmla="*/ 454819 h 454819"/>
                        <a:gd name="connsiteX4" fmla="*/ 0 w 469998"/>
                        <a:gd name="connsiteY4" fmla="*/ 404812 h 454819"/>
                        <a:gd name="connsiteX5" fmla="*/ 285750 w 469998"/>
                        <a:gd name="connsiteY5" fmla="*/ 19050 h 454819"/>
                        <a:gd name="connsiteX0" fmla="*/ 285750 w 474230"/>
                        <a:gd name="connsiteY0" fmla="*/ 19050 h 454819"/>
                        <a:gd name="connsiteX1" fmla="*/ 461964 w 474230"/>
                        <a:gd name="connsiteY1" fmla="*/ 0 h 454819"/>
                        <a:gd name="connsiteX2" fmla="*/ 330993 w 474230"/>
                        <a:gd name="connsiteY2" fmla="*/ 195263 h 454819"/>
                        <a:gd name="connsiteX3" fmla="*/ 197642 w 474230"/>
                        <a:gd name="connsiteY3" fmla="*/ 454819 h 454819"/>
                        <a:gd name="connsiteX4" fmla="*/ 0 w 474230"/>
                        <a:gd name="connsiteY4" fmla="*/ 404812 h 454819"/>
                        <a:gd name="connsiteX5" fmla="*/ 285750 w 474230"/>
                        <a:gd name="connsiteY5" fmla="*/ 19050 h 454819"/>
                        <a:gd name="connsiteX0" fmla="*/ 285750 w 474230"/>
                        <a:gd name="connsiteY0" fmla="*/ 19050 h 454819"/>
                        <a:gd name="connsiteX1" fmla="*/ 461964 w 474230"/>
                        <a:gd name="connsiteY1" fmla="*/ 0 h 454819"/>
                        <a:gd name="connsiteX2" fmla="*/ 330993 w 474230"/>
                        <a:gd name="connsiteY2" fmla="*/ 195263 h 454819"/>
                        <a:gd name="connsiteX3" fmla="*/ 197642 w 474230"/>
                        <a:gd name="connsiteY3" fmla="*/ 454819 h 454819"/>
                        <a:gd name="connsiteX4" fmla="*/ 0 w 474230"/>
                        <a:gd name="connsiteY4" fmla="*/ 404812 h 454819"/>
                        <a:gd name="connsiteX5" fmla="*/ 285750 w 474230"/>
                        <a:gd name="connsiteY5" fmla="*/ 19050 h 454819"/>
                        <a:gd name="connsiteX0" fmla="*/ 285896 w 474376"/>
                        <a:gd name="connsiteY0" fmla="*/ 19050 h 454819"/>
                        <a:gd name="connsiteX1" fmla="*/ 462110 w 474376"/>
                        <a:gd name="connsiteY1" fmla="*/ 0 h 454819"/>
                        <a:gd name="connsiteX2" fmla="*/ 331139 w 474376"/>
                        <a:gd name="connsiteY2" fmla="*/ 195263 h 454819"/>
                        <a:gd name="connsiteX3" fmla="*/ 197788 w 474376"/>
                        <a:gd name="connsiteY3" fmla="*/ 454819 h 454819"/>
                        <a:gd name="connsiteX4" fmla="*/ 146 w 474376"/>
                        <a:gd name="connsiteY4" fmla="*/ 404812 h 454819"/>
                        <a:gd name="connsiteX5" fmla="*/ 121588 w 474376"/>
                        <a:gd name="connsiteY5" fmla="*/ 159546 h 454819"/>
                        <a:gd name="connsiteX6" fmla="*/ 285896 w 474376"/>
                        <a:gd name="connsiteY6" fmla="*/ 19050 h 454819"/>
                        <a:gd name="connsiteX0" fmla="*/ 285896 w 474376"/>
                        <a:gd name="connsiteY0" fmla="*/ 19050 h 454819"/>
                        <a:gd name="connsiteX1" fmla="*/ 462110 w 474376"/>
                        <a:gd name="connsiteY1" fmla="*/ 0 h 454819"/>
                        <a:gd name="connsiteX2" fmla="*/ 331139 w 474376"/>
                        <a:gd name="connsiteY2" fmla="*/ 195263 h 454819"/>
                        <a:gd name="connsiteX3" fmla="*/ 197788 w 474376"/>
                        <a:gd name="connsiteY3" fmla="*/ 454819 h 454819"/>
                        <a:gd name="connsiteX4" fmla="*/ 146 w 474376"/>
                        <a:gd name="connsiteY4" fmla="*/ 404812 h 454819"/>
                        <a:gd name="connsiteX5" fmla="*/ 121588 w 474376"/>
                        <a:gd name="connsiteY5" fmla="*/ 159546 h 454819"/>
                        <a:gd name="connsiteX6" fmla="*/ 285896 w 474376"/>
                        <a:gd name="connsiteY6" fmla="*/ 19050 h 454819"/>
                        <a:gd name="connsiteX0" fmla="*/ 285896 w 474376"/>
                        <a:gd name="connsiteY0" fmla="*/ 19050 h 454819"/>
                        <a:gd name="connsiteX1" fmla="*/ 462110 w 474376"/>
                        <a:gd name="connsiteY1" fmla="*/ 0 h 454819"/>
                        <a:gd name="connsiteX2" fmla="*/ 331139 w 474376"/>
                        <a:gd name="connsiteY2" fmla="*/ 195263 h 454819"/>
                        <a:gd name="connsiteX3" fmla="*/ 197788 w 474376"/>
                        <a:gd name="connsiteY3" fmla="*/ 454819 h 454819"/>
                        <a:gd name="connsiteX4" fmla="*/ 146 w 474376"/>
                        <a:gd name="connsiteY4" fmla="*/ 404812 h 454819"/>
                        <a:gd name="connsiteX5" fmla="*/ 121588 w 474376"/>
                        <a:gd name="connsiteY5" fmla="*/ 159546 h 454819"/>
                        <a:gd name="connsiteX6" fmla="*/ 285896 w 474376"/>
                        <a:gd name="connsiteY6" fmla="*/ 19050 h 454819"/>
                        <a:gd name="connsiteX0" fmla="*/ 285750 w 474230"/>
                        <a:gd name="connsiteY0" fmla="*/ 19050 h 454819"/>
                        <a:gd name="connsiteX1" fmla="*/ 461964 w 474230"/>
                        <a:gd name="connsiteY1" fmla="*/ 0 h 454819"/>
                        <a:gd name="connsiteX2" fmla="*/ 330993 w 474230"/>
                        <a:gd name="connsiteY2" fmla="*/ 195263 h 454819"/>
                        <a:gd name="connsiteX3" fmla="*/ 197642 w 474230"/>
                        <a:gd name="connsiteY3" fmla="*/ 454819 h 454819"/>
                        <a:gd name="connsiteX4" fmla="*/ 0 w 474230"/>
                        <a:gd name="connsiteY4" fmla="*/ 404812 h 454819"/>
                        <a:gd name="connsiteX5" fmla="*/ 121442 w 474230"/>
                        <a:gd name="connsiteY5" fmla="*/ 159546 h 454819"/>
                        <a:gd name="connsiteX6" fmla="*/ 285750 w 474230"/>
                        <a:gd name="connsiteY6" fmla="*/ 19050 h 454819"/>
                        <a:gd name="connsiteX0" fmla="*/ 285750 w 474230"/>
                        <a:gd name="connsiteY0" fmla="*/ 19050 h 454819"/>
                        <a:gd name="connsiteX1" fmla="*/ 461964 w 474230"/>
                        <a:gd name="connsiteY1" fmla="*/ 0 h 454819"/>
                        <a:gd name="connsiteX2" fmla="*/ 330993 w 474230"/>
                        <a:gd name="connsiteY2" fmla="*/ 195263 h 454819"/>
                        <a:gd name="connsiteX3" fmla="*/ 197642 w 474230"/>
                        <a:gd name="connsiteY3" fmla="*/ 454819 h 454819"/>
                        <a:gd name="connsiteX4" fmla="*/ 0 w 474230"/>
                        <a:gd name="connsiteY4" fmla="*/ 404812 h 454819"/>
                        <a:gd name="connsiteX5" fmla="*/ 121442 w 474230"/>
                        <a:gd name="connsiteY5" fmla="*/ 159546 h 454819"/>
                        <a:gd name="connsiteX6" fmla="*/ 285750 w 474230"/>
                        <a:gd name="connsiteY6" fmla="*/ 19050 h 454819"/>
                        <a:gd name="connsiteX0" fmla="*/ 285750 w 474230"/>
                        <a:gd name="connsiteY0" fmla="*/ 19050 h 454819"/>
                        <a:gd name="connsiteX1" fmla="*/ 461964 w 474230"/>
                        <a:gd name="connsiteY1" fmla="*/ 0 h 454819"/>
                        <a:gd name="connsiteX2" fmla="*/ 330993 w 474230"/>
                        <a:gd name="connsiteY2" fmla="*/ 195263 h 454819"/>
                        <a:gd name="connsiteX3" fmla="*/ 197642 w 474230"/>
                        <a:gd name="connsiteY3" fmla="*/ 454819 h 454819"/>
                        <a:gd name="connsiteX4" fmla="*/ 0 w 474230"/>
                        <a:gd name="connsiteY4" fmla="*/ 444282 h 454819"/>
                        <a:gd name="connsiteX5" fmla="*/ 121442 w 474230"/>
                        <a:gd name="connsiteY5" fmla="*/ 159546 h 454819"/>
                        <a:gd name="connsiteX6" fmla="*/ 285750 w 474230"/>
                        <a:gd name="connsiteY6" fmla="*/ 19050 h 454819"/>
                        <a:gd name="connsiteX0" fmla="*/ 285750 w 474230"/>
                        <a:gd name="connsiteY0" fmla="*/ 19050 h 454819"/>
                        <a:gd name="connsiteX1" fmla="*/ 461964 w 474230"/>
                        <a:gd name="connsiteY1" fmla="*/ 0 h 454819"/>
                        <a:gd name="connsiteX2" fmla="*/ 330993 w 474230"/>
                        <a:gd name="connsiteY2" fmla="*/ 195263 h 454819"/>
                        <a:gd name="connsiteX3" fmla="*/ 197642 w 474230"/>
                        <a:gd name="connsiteY3" fmla="*/ 454819 h 454819"/>
                        <a:gd name="connsiteX4" fmla="*/ 0 w 474230"/>
                        <a:gd name="connsiteY4" fmla="*/ 444282 h 454819"/>
                        <a:gd name="connsiteX5" fmla="*/ 121442 w 474230"/>
                        <a:gd name="connsiteY5" fmla="*/ 159546 h 454819"/>
                        <a:gd name="connsiteX6" fmla="*/ 285750 w 474230"/>
                        <a:gd name="connsiteY6" fmla="*/ 19050 h 454819"/>
                        <a:gd name="connsiteX0" fmla="*/ 285750 w 469405"/>
                        <a:gd name="connsiteY0" fmla="*/ 0 h 435769"/>
                        <a:gd name="connsiteX1" fmla="*/ 455385 w 469405"/>
                        <a:gd name="connsiteY1" fmla="*/ 7263 h 435769"/>
                        <a:gd name="connsiteX2" fmla="*/ 330993 w 469405"/>
                        <a:gd name="connsiteY2" fmla="*/ 176213 h 435769"/>
                        <a:gd name="connsiteX3" fmla="*/ 197642 w 469405"/>
                        <a:gd name="connsiteY3" fmla="*/ 435769 h 435769"/>
                        <a:gd name="connsiteX4" fmla="*/ 0 w 469405"/>
                        <a:gd name="connsiteY4" fmla="*/ 425232 h 435769"/>
                        <a:gd name="connsiteX5" fmla="*/ 121442 w 469405"/>
                        <a:gd name="connsiteY5" fmla="*/ 140496 h 435769"/>
                        <a:gd name="connsiteX6" fmla="*/ 285750 w 469405"/>
                        <a:gd name="connsiteY6" fmla="*/ 0 h 435769"/>
                        <a:gd name="connsiteX0" fmla="*/ 292328 w 469405"/>
                        <a:gd name="connsiteY0" fmla="*/ 0 h 429191"/>
                        <a:gd name="connsiteX1" fmla="*/ 455385 w 469405"/>
                        <a:gd name="connsiteY1" fmla="*/ 685 h 429191"/>
                        <a:gd name="connsiteX2" fmla="*/ 330993 w 469405"/>
                        <a:gd name="connsiteY2" fmla="*/ 169635 h 429191"/>
                        <a:gd name="connsiteX3" fmla="*/ 197642 w 469405"/>
                        <a:gd name="connsiteY3" fmla="*/ 429191 h 429191"/>
                        <a:gd name="connsiteX4" fmla="*/ 0 w 469405"/>
                        <a:gd name="connsiteY4" fmla="*/ 418654 h 429191"/>
                        <a:gd name="connsiteX5" fmla="*/ 121442 w 469405"/>
                        <a:gd name="connsiteY5" fmla="*/ 133918 h 429191"/>
                        <a:gd name="connsiteX6" fmla="*/ 292328 w 469405"/>
                        <a:gd name="connsiteY6" fmla="*/ 0 h 429191"/>
                        <a:gd name="connsiteX0" fmla="*/ 292328 w 469405"/>
                        <a:gd name="connsiteY0" fmla="*/ 0 h 429191"/>
                        <a:gd name="connsiteX1" fmla="*/ 455385 w 469405"/>
                        <a:gd name="connsiteY1" fmla="*/ 17131 h 429191"/>
                        <a:gd name="connsiteX2" fmla="*/ 330993 w 469405"/>
                        <a:gd name="connsiteY2" fmla="*/ 169635 h 429191"/>
                        <a:gd name="connsiteX3" fmla="*/ 197642 w 469405"/>
                        <a:gd name="connsiteY3" fmla="*/ 429191 h 429191"/>
                        <a:gd name="connsiteX4" fmla="*/ 0 w 469405"/>
                        <a:gd name="connsiteY4" fmla="*/ 418654 h 429191"/>
                        <a:gd name="connsiteX5" fmla="*/ 121442 w 469405"/>
                        <a:gd name="connsiteY5" fmla="*/ 133918 h 429191"/>
                        <a:gd name="connsiteX6" fmla="*/ 292328 w 469405"/>
                        <a:gd name="connsiteY6" fmla="*/ 0 h 429191"/>
                        <a:gd name="connsiteX0" fmla="*/ 292328 w 469405"/>
                        <a:gd name="connsiteY0" fmla="*/ 0 h 429191"/>
                        <a:gd name="connsiteX1" fmla="*/ 455385 w 469405"/>
                        <a:gd name="connsiteY1" fmla="*/ 17131 h 429191"/>
                        <a:gd name="connsiteX2" fmla="*/ 330993 w 469405"/>
                        <a:gd name="connsiteY2" fmla="*/ 169635 h 429191"/>
                        <a:gd name="connsiteX3" fmla="*/ 197642 w 469405"/>
                        <a:gd name="connsiteY3" fmla="*/ 429191 h 429191"/>
                        <a:gd name="connsiteX4" fmla="*/ 0 w 469405"/>
                        <a:gd name="connsiteY4" fmla="*/ 418654 h 429191"/>
                        <a:gd name="connsiteX5" fmla="*/ 121442 w 469405"/>
                        <a:gd name="connsiteY5" fmla="*/ 133918 h 429191"/>
                        <a:gd name="connsiteX6" fmla="*/ 292328 w 469405"/>
                        <a:gd name="connsiteY6" fmla="*/ 0 h 429191"/>
                        <a:gd name="connsiteX0" fmla="*/ 258990 w 469405"/>
                        <a:gd name="connsiteY0" fmla="*/ 0 h 445859"/>
                        <a:gd name="connsiteX1" fmla="*/ 455385 w 469405"/>
                        <a:gd name="connsiteY1" fmla="*/ 33799 h 445859"/>
                        <a:gd name="connsiteX2" fmla="*/ 330993 w 469405"/>
                        <a:gd name="connsiteY2" fmla="*/ 186303 h 445859"/>
                        <a:gd name="connsiteX3" fmla="*/ 197642 w 469405"/>
                        <a:gd name="connsiteY3" fmla="*/ 445859 h 445859"/>
                        <a:gd name="connsiteX4" fmla="*/ 0 w 469405"/>
                        <a:gd name="connsiteY4" fmla="*/ 435322 h 445859"/>
                        <a:gd name="connsiteX5" fmla="*/ 121442 w 469405"/>
                        <a:gd name="connsiteY5" fmla="*/ 150586 h 445859"/>
                        <a:gd name="connsiteX6" fmla="*/ 258990 w 469405"/>
                        <a:gd name="connsiteY6" fmla="*/ 0 h 445859"/>
                        <a:gd name="connsiteX0" fmla="*/ 258990 w 467711"/>
                        <a:gd name="connsiteY0" fmla="*/ 0 h 445859"/>
                        <a:gd name="connsiteX1" fmla="*/ 453004 w 467711"/>
                        <a:gd name="connsiteY1" fmla="*/ 21893 h 445859"/>
                        <a:gd name="connsiteX2" fmla="*/ 330993 w 467711"/>
                        <a:gd name="connsiteY2" fmla="*/ 186303 h 445859"/>
                        <a:gd name="connsiteX3" fmla="*/ 197642 w 467711"/>
                        <a:gd name="connsiteY3" fmla="*/ 445859 h 445859"/>
                        <a:gd name="connsiteX4" fmla="*/ 0 w 467711"/>
                        <a:gd name="connsiteY4" fmla="*/ 435322 h 445859"/>
                        <a:gd name="connsiteX5" fmla="*/ 121442 w 467711"/>
                        <a:gd name="connsiteY5" fmla="*/ 150586 h 445859"/>
                        <a:gd name="connsiteX6" fmla="*/ 258990 w 467711"/>
                        <a:gd name="connsiteY6" fmla="*/ 0 h 445859"/>
                        <a:gd name="connsiteX0" fmla="*/ 258990 w 467711"/>
                        <a:gd name="connsiteY0" fmla="*/ 0 h 445859"/>
                        <a:gd name="connsiteX1" fmla="*/ 453004 w 467711"/>
                        <a:gd name="connsiteY1" fmla="*/ 21893 h 445859"/>
                        <a:gd name="connsiteX2" fmla="*/ 330993 w 467711"/>
                        <a:gd name="connsiteY2" fmla="*/ 186303 h 445859"/>
                        <a:gd name="connsiteX3" fmla="*/ 197642 w 467711"/>
                        <a:gd name="connsiteY3" fmla="*/ 445859 h 445859"/>
                        <a:gd name="connsiteX4" fmla="*/ 0 w 467711"/>
                        <a:gd name="connsiteY4" fmla="*/ 435322 h 445859"/>
                        <a:gd name="connsiteX5" fmla="*/ 121442 w 467711"/>
                        <a:gd name="connsiteY5" fmla="*/ 150586 h 445859"/>
                        <a:gd name="connsiteX6" fmla="*/ 258990 w 467711"/>
                        <a:gd name="connsiteY6" fmla="*/ 0 h 4458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467711" h="445859">
                          <a:moveTo>
                            <a:pt x="258990" y="0"/>
                          </a:moveTo>
                          <a:cubicBezTo>
                            <a:pt x="313342" y="5710"/>
                            <a:pt x="344672" y="50549"/>
                            <a:pt x="453004" y="21893"/>
                          </a:cubicBezTo>
                          <a:cubicBezTo>
                            <a:pt x="470863" y="72693"/>
                            <a:pt x="503237" y="87085"/>
                            <a:pt x="330993" y="186303"/>
                          </a:cubicBezTo>
                          <a:cubicBezTo>
                            <a:pt x="159553" y="328263"/>
                            <a:pt x="253601" y="413316"/>
                            <a:pt x="197642" y="445859"/>
                          </a:cubicBezTo>
                          <a:lnTo>
                            <a:pt x="0" y="435322"/>
                          </a:lnTo>
                          <a:cubicBezTo>
                            <a:pt x="127000" y="298004"/>
                            <a:pt x="100011" y="231549"/>
                            <a:pt x="121442" y="150586"/>
                          </a:cubicBezTo>
                          <a:cubicBezTo>
                            <a:pt x="169067" y="86292"/>
                            <a:pt x="194300" y="78978"/>
                            <a:pt x="258990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>
                        <a:defRPr/>
                      </a:pPr>
                      <a:endParaRPr lang="en-US" kern="0">
                        <a:solidFill>
                          <a:prstClr val="white"/>
                        </a:solidFill>
                        <a:latin typeface="Calibri"/>
                      </a:endParaRPr>
                    </a:p>
                  </p:txBody>
                </p:sp>
              </p:grpSp>
            </p:grpSp>
            <p:grpSp>
              <p:nvGrpSpPr>
                <p:cNvPr id="39" name="Group 38"/>
                <p:cNvGrpSpPr/>
                <p:nvPr/>
              </p:nvGrpSpPr>
              <p:grpSpPr>
                <a:xfrm>
                  <a:off x="2133600" y="2999353"/>
                  <a:ext cx="1145005" cy="3491502"/>
                  <a:chOff x="2133600" y="2999353"/>
                  <a:chExt cx="1145005" cy="3491502"/>
                </a:xfrm>
              </p:grpSpPr>
              <p:sp>
                <p:nvSpPr>
                  <p:cNvPr id="40" name="Oval 39"/>
                  <p:cNvSpPr/>
                  <p:nvPr/>
                </p:nvSpPr>
                <p:spPr>
                  <a:xfrm>
                    <a:off x="2133600" y="6033655"/>
                    <a:ext cx="1145005" cy="45720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0000">
                          <a:lumMod val="85000"/>
                          <a:lumOff val="15000"/>
                        </a:srgbClr>
                      </a:gs>
                      <a:gs pos="100000">
                        <a:srgbClr val="FFFFFF">
                          <a:alpha val="0"/>
                        </a:srgbClr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>
                      <a:defRPr/>
                    </a:pPr>
                    <a:endParaRPr lang="en-US" kern="0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  <p:grpSp>
                <p:nvGrpSpPr>
                  <p:cNvPr id="41" name="Group 40"/>
                  <p:cNvGrpSpPr/>
                  <p:nvPr/>
                </p:nvGrpSpPr>
                <p:grpSpPr>
                  <a:xfrm>
                    <a:off x="2300103" y="2999353"/>
                    <a:ext cx="829866" cy="3447737"/>
                    <a:chOff x="4692729" y="1319968"/>
                    <a:chExt cx="1212504" cy="5037433"/>
                  </a:xfrm>
                </p:grpSpPr>
                <p:grpSp>
                  <p:nvGrpSpPr>
                    <p:cNvPr id="42" name="Group 41"/>
                    <p:cNvGrpSpPr/>
                    <p:nvPr/>
                  </p:nvGrpSpPr>
                  <p:grpSpPr>
                    <a:xfrm>
                      <a:off x="4692729" y="1319968"/>
                      <a:ext cx="1212504" cy="5037433"/>
                      <a:chOff x="3234919" y="704746"/>
                      <a:chExt cx="1328349" cy="5518719"/>
                    </a:xfrm>
                    <a:effectLst/>
                  </p:grpSpPr>
                  <p:sp>
                    <p:nvSpPr>
                      <p:cNvPr id="51" name="Rectangle 22"/>
                      <p:cNvSpPr/>
                      <p:nvPr/>
                    </p:nvSpPr>
                    <p:spPr>
                      <a:xfrm>
                        <a:off x="3685065" y="857496"/>
                        <a:ext cx="496410" cy="1091993"/>
                      </a:xfrm>
                      <a:custGeom>
                        <a:avLst/>
                        <a:gdLst>
                          <a:gd name="connsiteX0" fmla="*/ 0 w 253211"/>
                          <a:gd name="connsiteY0" fmla="*/ 0 h 782430"/>
                          <a:gd name="connsiteX1" fmla="*/ 253211 w 253211"/>
                          <a:gd name="connsiteY1" fmla="*/ 0 h 782430"/>
                          <a:gd name="connsiteX2" fmla="*/ 253211 w 253211"/>
                          <a:gd name="connsiteY2" fmla="*/ 782430 h 782430"/>
                          <a:gd name="connsiteX3" fmla="*/ 0 w 253211"/>
                          <a:gd name="connsiteY3" fmla="*/ 782430 h 782430"/>
                          <a:gd name="connsiteX4" fmla="*/ 0 w 253211"/>
                          <a:gd name="connsiteY4" fmla="*/ 0 h 782430"/>
                          <a:gd name="connsiteX0" fmla="*/ 0 w 253211"/>
                          <a:gd name="connsiteY0" fmla="*/ 0 h 1070562"/>
                          <a:gd name="connsiteX1" fmla="*/ 253211 w 253211"/>
                          <a:gd name="connsiteY1" fmla="*/ 0 h 1070562"/>
                          <a:gd name="connsiteX2" fmla="*/ 253211 w 253211"/>
                          <a:gd name="connsiteY2" fmla="*/ 782430 h 1070562"/>
                          <a:gd name="connsiteX3" fmla="*/ 78581 w 253211"/>
                          <a:gd name="connsiteY3" fmla="*/ 1070562 h 1070562"/>
                          <a:gd name="connsiteX4" fmla="*/ 0 w 253211"/>
                          <a:gd name="connsiteY4" fmla="*/ 0 h 1070562"/>
                          <a:gd name="connsiteX0" fmla="*/ 0 w 369892"/>
                          <a:gd name="connsiteY0" fmla="*/ 0 h 1070562"/>
                          <a:gd name="connsiteX1" fmla="*/ 253211 w 369892"/>
                          <a:gd name="connsiteY1" fmla="*/ 0 h 1070562"/>
                          <a:gd name="connsiteX2" fmla="*/ 369892 w 369892"/>
                          <a:gd name="connsiteY2" fmla="*/ 703849 h 1070562"/>
                          <a:gd name="connsiteX3" fmla="*/ 78581 w 369892"/>
                          <a:gd name="connsiteY3" fmla="*/ 1070562 h 1070562"/>
                          <a:gd name="connsiteX4" fmla="*/ 0 w 369892"/>
                          <a:gd name="connsiteY4" fmla="*/ 0 h 1070562"/>
                          <a:gd name="connsiteX0" fmla="*/ 0 w 369892"/>
                          <a:gd name="connsiteY0" fmla="*/ 0 h 1070562"/>
                          <a:gd name="connsiteX1" fmla="*/ 253211 w 369892"/>
                          <a:gd name="connsiteY1" fmla="*/ 0 h 1070562"/>
                          <a:gd name="connsiteX2" fmla="*/ 369892 w 369892"/>
                          <a:gd name="connsiteY2" fmla="*/ 703849 h 1070562"/>
                          <a:gd name="connsiteX3" fmla="*/ 78581 w 369892"/>
                          <a:gd name="connsiteY3" fmla="*/ 1070562 h 1070562"/>
                          <a:gd name="connsiteX4" fmla="*/ 173830 w 369892"/>
                          <a:gd name="connsiteY4" fmla="*/ 640310 h 1070562"/>
                          <a:gd name="connsiteX5" fmla="*/ 0 w 369892"/>
                          <a:gd name="connsiteY5" fmla="*/ 0 h 1070562"/>
                          <a:gd name="connsiteX0" fmla="*/ 0 w 369892"/>
                          <a:gd name="connsiteY0" fmla="*/ 0 h 1070562"/>
                          <a:gd name="connsiteX1" fmla="*/ 253211 w 369892"/>
                          <a:gd name="connsiteY1" fmla="*/ 0 h 1070562"/>
                          <a:gd name="connsiteX2" fmla="*/ 369892 w 369892"/>
                          <a:gd name="connsiteY2" fmla="*/ 703849 h 1070562"/>
                          <a:gd name="connsiteX3" fmla="*/ 78581 w 369892"/>
                          <a:gd name="connsiteY3" fmla="*/ 1070562 h 1070562"/>
                          <a:gd name="connsiteX4" fmla="*/ 173830 w 369892"/>
                          <a:gd name="connsiteY4" fmla="*/ 640310 h 1070562"/>
                          <a:gd name="connsiteX5" fmla="*/ 0 w 369892"/>
                          <a:gd name="connsiteY5" fmla="*/ 0 h 1070562"/>
                          <a:gd name="connsiteX0" fmla="*/ 0 w 369892"/>
                          <a:gd name="connsiteY0" fmla="*/ 0 h 1070562"/>
                          <a:gd name="connsiteX1" fmla="*/ 253211 w 369892"/>
                          <a:gd name="connsiteY1" fmla="*/ 0 h 1070562"/>
                          <a:gd name="connsiteX2" fmla="*/ 369892 w 369892"/>
                          <a:gd name="connsiteY2" fmla="*/ 703849 h 1070562"/>
                          <a:gd name="connsiteX3" fmla="*/ 78581 w 369892"/>
                          <a:gd name="connsiteY3" fmla="*/ 1070562 h 1070562"/>
                          <a:gd name="connsiteX4" fmla="*/ 173830 w 369892"/>
                          <a:gd name="connsiteY4" fmla="*/ 640310 h 1070562"/>
                          <a:gd name="connsiteX5" fmla="*/ 0 w 369892"/>
                          <a:gd name="connsiteY5" fmla="*/ 0 h 1070562"/>
                          <a:gd name="connsiteX0" fmla="*/ 0 w 369892"/>
                          <a:gd name="connsiteY0" fmla="*/ 0 h 1070562"/>
                          <a:gd name="connsiteX1" fmla="*/ 253211 w 369892"/>
                          <a:gd name="connsiteY1" fmla="*/ 0 h 1070562"/>
                          <a:gd name="connsiteX2" fmla="*/ 369892 w 369892"/>
                          <a:gd name="connsiteY2" fmla="*/ 703849 h 1070562"/>
                          <a:gd name="connsiteX3" fmla="*/ 78581 w 369892"/>
                          <a:gd name="connsiteY3" fmla="*/ 1070562 h 1070562"/>
                          <a:gd name="connsiteX4" fmla="*/ 173830 w 369892"/>
                          <a:gd name="connsiteY4" fmla="*/ 640310 h 1070562"/>
                          <a:gd name="connsiteX5" fmla="*/ 171449 w 369892"/>
                          <a:gd name="connsiteY5" fmla="*/ 552203 h 1070562"/>
                          <a:gd name="connsiteX6" fmla="*/ 0 w 369892"/>
                          <a:gd name="connsiteY6" fmla="*/ 0 h 1070562"/>
                          <a:gd name="connsiteX0" fmla="*/ 0 w 369892"/>
                          <a:gd name="connsiteY0" fmla="*/ 0 h 1070562"/>
                          <a:gd name="connsiteX1" fmla="*/ 253211 w 369892"/>
                          <a:gd name="connsiteY1" fmla="*/ 0 h 1070562"/>
                          <a:gd name="connsiteX2" fmla="*/ 369892 w 369892"/>
                          <a:gd name="connsiteY2" fmla="*/ 703849 h 1070562"/>
                          <a:gd name="connsiteX3" fmla="*/ 78581 w 369892"/>
                          <a:gd name="connsiteY3" fmla="*/ 1070562 h 1070562"/>
                          <a:gd name="connsiteX4" fmla="*/ 173830 w 369892"/>
                          <a:gd name="connsiteY4" fmla="*/ 640310 h 1070562"/>
                          <a:gd name="connsiteX5" fmla="*/ 171449 w 369892"/>
                          <a:gd name="connsiteY5" fmla="*/ 552203 h 1070562"/>
                          <a:gd name="connsiteX6" fmla="*/ 0 w 369892"/>
                          <a:gd name="connsiteY6" fmla="*/ 0 h 1070562"/>
                          <a:gd name="connsiteX0" fmla="*/ 11907 w 381799"/>
                          <a:gd name="connsiteY0" fmla="*/ 0 h 1070562"/>
                          <a:gd name="connsiteX1" fmla="*/ 265118 w 381799"/>
                          <a:gd name="connsiteY1" fmla="*/ 0 h 1070562"/>
                          <a:gd name="connsiteX2" fmla="*/ 381799 w 381799"/>
                          <a:gd name="connsiteY2" fmla="*/ 703849 h 1070562"/>
                          <a:gd name="connsiteX3" fmla="*/ 90488 w 381799"/>
                          <a:gd name="connsiteY3" fmla="*/ 1070562 h 1070562"/>
                          <a:gd name="connsiteX4" fmla="*/ 185737 w 381799"/>
                          <a:gd name="connsiteY4" fmla="*/ 640310 h 1070562"/>
                          <a:gd name="connsiteX5" fmla="*/ 183356 w 381799"/>
                          <a:gd name="connsiteY5" fmla="*/ 552203 h 1070562"/>
                          <a:gd name="connsiteX6" fmla="*/ 0 w 381799"/>
                          <a:gd name="connsiteY6" fmla="*/ 340272 h 1070562"/>
                          <a:gd name="connsiteX7" fmla="*/ 11907 w 381799"/>
                          <a:gd name="connsiteY7" fmla="*/ 0 h 1070562"/>
                          <a:gd name="connsiteX0" fmla="*/ 11907 w 381799"/>
                          <a:gd name="connsiteY0" fmla="*/ 0 h 1070562"/>
                          <a:gd name="connsiteX1" fmla="*/ 265118 w 381799"/>
                          <a:gd name="connsiteY1" fmla="*/ 0 h 1070562"/>
                          <a:gd name="connsiteX2" fmla="*/ 381799 w 381799"/>
                          <a:gd name="connsiteY2" fmla="*/ 703849 h 1070562"/>
                          <a:gd name="connsiteX3" fmla="*/ 90488 w 381799"/>
                          <a:gd name="connsiteY3" fmla="*/ 1070562 h 1070562"/>
                          <a:gd name="connsiteX4" fmla="*/ 185737 w 381799"/>
                          <a:gd name="connsiteY4" fmla="*/ 640310 h 1070562"/>
                          <a:gd name="connsiteX5" fmla="*/ 183356 w 381799"/>
                          <a:gd name="connsiteY5" fmla="*/ 552203 h 1070562"/>
                          <a:gd name="connsiteX6" fmla="*/ 0 w 381799"/>
                          <a:gd name="connsiteY6" fmla="*/ 340272 h 1070562"/>
                          <a:gd name="connsiteX7" fmla="*/ 11907 w 381799"/>
                          <a:gd name="connsiteY7" fmla="*/ 0 h 1070562"/>
                          <a:gd name="connsiteX0" fmla="*/ 11907 w 381799"/>
                          <a:gd name="connsiteY0" fmla="*/ 0 h 1070562"/>
                          <a:gd name="connsiteX1" fmla="*/ 265118 w 381799"/>
                          <a:gd name="connsiteY1" fmla="*/ 0 h 1070562"/>
                          <a:gd name="connsiteX2" fmla="*/ 381799 w 381799"/>
                          <a:gd name="connsiteY2" fmla="*/ 703849 h 1070562"/>
                          <a:gd name="connsiteX3" fmla="*/ 90488 w 381799"/>
                          <a:gd name="connsiteY3" fmla="*/ 1070562 h 1070562"/>
                          <a:gd name="connsiteX4" fmla="*/ 185737 w 381799"/>
                          <a:gd name="connsiteY4" fmla="*/ 640310 h 1070562"/>
                          <a:gd name="connsiteX5" fmla="*/ 180975 w 381799"/>
                          <a:gd name="connsiteY5" fmla="*/ 561728 h 1070562"/>
                          <a:gd name="connsiteX6" fmla="*/ 0 w 381799"/>
                          <a:gd name="connsiteY6" fmla="*/ 340272 h 1070562"/>
                          <a:gd name="connsiteX7" fmla="*/ 11907 w 381799"/>
                          <a:gd name="connsiteY7" fmla="*/ 0 h 1070562"/>
                          <a:gd name="connsiteX0" fmla="*/ 35719 w 381799"/>
                          <a:gd name="connsiteY0" fmla="*/ 0 h 1091993"/>
                          <a:gd name="connsiteX1" fmla="*/ 265118 w 381799"/>
                          <a:gd name="connsiteY1" fmla="*/ 21431 h 1091993"/>
                          <a:gd name="connsiteX2" fmla="*/ 381799 w 381799"/>
                          <a:gd name="connsiteY2" fmla="*/ 725280 h 1091993"/>
                          <a:gd name="connsiteX3" fmla="*/ 90488 w 381799"/>
                          <a:gd name="connsiteY3" fmla="*/ 1091993 h 1091993"/>
                          <a:gd name="connsiteX4" fmla="*/ 185737 w 381799"/>
                          <a:gd name="connsiteY4" fmla="*/ 661741 h 1091993"/>
                          <a:gd name="connsiteX5" fmla="*/ 180975 w 381799"/>
                          <a:gd name="connsiteY5" fmla="*/ 583159 h 1091993"/>
                          <a:gd name="connsiteX6" fmla="*/ 0 w 381799"/>
                          <a:gd name="connsiteY6" fmla="*/ 361703 h 1091993"/>
                          <a:gd name="connsiteX7" fmla="*/ 35719 w 381799"/>
                          <a:gd name="connsiteY7" fmla="*/ 0 h 1091993"/>
                          <a:gd name="connsiteX0" fmla="*/ 59554 w 405634"/>
                          <a:gd name="connsiteY0" fmla="*/ 0 h 1091993"/>
                          <a:gd name="connsiteX1" fmla="*/ 288953 w 405634"/>
                          <a:gd name="connsiteY1" fmla="*/ 21431 h 1091993"/>
                          <a:gd name="connsiteX2" fmla="*/ 405634 w 405634"/>
                          <a:gd name="connsiteY2" fmla="*/ 725280 h 1091993"/>
                          <a:gd name="connsiteX3" fmla="*/ 114323 w 405634"/>
                          <a:gd name="connsiteY3" fmla="*/ 1091993 h 1091993"/>
                          <a:gd name="connsiteX4" fmla="*/ 209572 w 405634"/>
                          <a:gd name="connsiteY4" fmla="*/ 661741 h 1091993"/>
                          <a:gd name="connsiteX5" fmla="*/ 204810 w 405634"/>
                          <a:gd name="connsiteY5" fmla="*/ 583159 h 1091993"/>
                          <a:gd name="connsiteX6" fmla="*/ 23835 w 405634"/>
                          <a:gd name="connsiteY6" fmla="*/ 361703 h 1091993"/>
                          <a:gd name="connsiteX7" fmla="*/ 59554 w 405634"/>
                          <a:gd name="connsiteY7" fmla="*/ 0 h 1091993"/>
                          <a:gd name="connsiteX0" fmla="*/ 67616 w 413696"/>
                          <a:gd name="connsiteY0" fmla="*/ 0 h 1091993"/>
                          <a:gd name="connsiteX1" fmla="*/ 297015 w 413696"/>
                          <a:gd name="connsiteY1" fmla="*/ 21431 h 1091993"/>
                          <a:gd name="connsiteX2" fmla="*/ 413696 w 413696"/>
                          <a:gd name="connsiteY2" fmla="*/ 725280 h 1091993"/>
                          <a:gd name="connsiteX3" fmla="*/ 122385 w 413696"/>
                          <a:gd name="connsiteY3" fmla="*/ 1091993 h 1091993"/>
                          <a:gd name="connsiteX4" fmla="*/ 217634 w 413696"/>
                          <a:gd name="connsiteY4" fmla="*/ 661741 h 1091993"/>
                          <a:gd name="connsiteX5" fmla="*/ 212872 w 413696"/>
                          <a:gd name="connsiteY5" fmla="*/ 583159 h 1091993"/>
                          <a:gd name="connsiteX6" fmla="*/ 31897 w 413696"/>
                          <a:gd name="connsiteY6" fmla="*/ 361703 h 1091993"/>
                          <a:gd name="connsiteX7" fmla="*/ 67616 w 413696"/>
                          <a:gd name="connsiteY7" fmla="*/ 0 h 1091993"/>
                          <a:gd name="connsiteX0" fmla="*/ 72547 w 418627"/>
                          <a:gd name="connsiteY0" fmla="*/ 0 h 1091993"/>
                          <a:gd name="connsiteX1" fmla="*/ 301946 w 418627"/>
                          <a:gd name="connsiteY1" fmla="*/ 21431 h 1091993"/>
                          <a:gd name="connsiteX2" fmla="*/ 418627 w 418627"/>
                          <a:gd name="connsiteY2" fmla="*/ 725280 h 1091993"/>
                          <a:gd name="connsiteX3" fmla="*/ 127316 w 418627"/>
                          <a:gd name="connsiteY3" fmla="*/ 1091993 h 1091993"/>
                          <a:gd name="connsiteX4" fmla="*/ 222565 w 418627"/>
                          <a:gd name="connsiteY4" fmla="*/ 661741 h 1091993"/>
                          <a:gd name="connsiteX5" fmla="*/ 217803 w 418627"/>
                          <a:gd name="connsiteY5" fmla="*/ 583159 h 1091993"/>
                          <a:gd name="connsiteX6" fmla="*/ 36828 w 418627"/>
                          <a:gd name="connsiteY6" fmla="*/ 361703 h 1091993"/>
                          <a:gd name="connsiteX7" fmla="*/ 72547 w 418627"/>
                          <a:gd name="connsiteY7" fmla="*/ 0 h 1091993"/>
                          <a:gd name="connsiteX0" fmla="*/ 72547 w 425771"/>
                          <a:gd name="connsiteY0" fmla="*/ 0 h 1091993"/>
                          <a:gd name="connsiteX1" fmla="*/ 425771 w 425771"/>
                          <a:gd name="connsiteY1" fmla="*/ 209550 h 1091993"/>
                          <a:gd name="connsiteX2" fmla="*/ 418627 w 425771"/>
                          <a:gd name="connsiteY2" fmla="*/ 725280 h 1091993"/>
                          <a:gd name="connsiteX3" fmla="*/ 127316 w 425771"/>
                          <a:gd name="connsiteY3" fmla="*/ 1091993 h 1091993"/>
                          <a:gd name="connsiteX4" fmla="*/ 222565 w 425771"/>
                          <a:gd name="connsiteY4" fmla="*/ 661741 h 1091993"/>
                          <a:gd name="connsiteX5" fmla="*/ 217803 w 425771"/>
                          <a:gd name="connsiteY5" fmla="*/ 583159 h 1091993"/>
                          <a:gd name="connsiteX6" fmla="*/ 36828 w 425771"/>
                          <a:gd name="connsiteY6" fmla="*/ 361703 h 1091993"/>
                          <a:gd name="connsiteX7" fmla="*/ 72547 w 425771"/>
                          <a:gd name="connsiteY7" fmla="*/ 0 h 1091993"/>
                          <a:gd name="connsiteX0" fmla="*/ 72547 w 425771"/>
                          <a:gd name="connsiteY0" fmla="*/ 0 h 1091993"/>
                          <a:gd name="connsiteX1" fmla="*/ 425771 w 425771"/>
                          <a:gd name="connsiteY1" fmla="*/ 209550 h 1091993"/>
                          <a:gd name="connsiteX2" fmla="*/ 418627 w 425771"/>
                          <a:gd name="connsiteY2" fmla="*/ 725280 h 1091993"/>
                          <a:gd name="connsiteX3" fmla="*/ 127316 w 425771"/>
                          <a:gd name="connsiteY3" fmla="*/ 1091993 h 1091993"/>
                          <a:gd name="connsiteX4" fmla="*/ 222565 w 425771"/>
                          <a:gd name="connsiteY4" fmla="*/ 661741 h 1091993"/>
                          <a:gd name="connsiteX5" fmla="*/ 217803 w 425771"/>
                          <a:gd name="connsiteY5" fmla="*/ 583159 h 1091993"/>
                          <a:gd name="connsiteX6" fmla="*/ 36828 w 425771"/>
                          <a:gd name="connsiteY6" fmla="*/ 361703 h 1091993"/>
                          <a:gd name="connsiteX7" fmla="*/ 72547 w 425771"/>
                          <a:gd name="connsiteY7" fmla="*/ 0 h 1091993"/>
                          <a:gd name="connsiteX0" fmla="*/ 72547 w 432915"/>
                          <a:gd name="connsiteY0" fmla="*/ 0 h 1091993"/>
                          <a:gd name="connsiteX1" fmla="*/ 432915 w 432915"/>
                          <a:gd name="connsiteY1" fmla="*/ 204787 h 1091993"/>
                          <a:gd name="connsiteX2" fmla="*/ 418627 w 432915"/>
                          <a:gd name="connsiteY2" fmla="*/ 725280 h 1091993"/>
                          <a:gd name="connsiteX3" fmla="*/ 127316 w 432915"/>
                          <a:gd name="connsiteY3" fmla="*/ 1091993 h 1091993"/>
                          <a:gd name="connsiteX4" fmla="*/ 222565 w 432915"/>
                          <a:gd name="connsiteY4" fmla="*/ 661741 h 1091993"/>
                          <a:gd name="connsiteX5" fmla="*/ 217803 w 432915"/>
                          <a:gd name="connsiteY5" fmla="*/ 583159 h 1091993"/>
                          <a:gd name="connsiteX6" fmla="*/ 36828 w 432915"/>
                          <a:gd name="connsiteY6" fmla="*/ 361703 h 1091993"/>
                          <a:gd name="connsiteX7" fmla="*/ 72547 w 432915"/>
                          <a:gd name="connsiteY7" fmla="*/ 0 h 1091993"/>
                          <a:gd name="connsiteX0" fmla="*/ 72547 w 453410"/>
                          <a:gd name="connsiteY0" fmla="*/ 0 h 1091993"/>
                          <a:gd name="connsiteX1" fmla="*/ 432915 w 453410"/>
                          <a:gd name="connsiteY1" fmla="*/ 204787 h 1091993"/>
                          <a:gd name="connsiteX2" fmla="*/ 418627 w 453410"/>
                          <a:gd name="connsiteY2" fmla="*/ 725280 h 1091993"/>
                          <a:gd name="connsiteX3" fmla="*/ 127316 w 453410"/>
                          <a:gd name="connsiteY3" fmla="*/ 1091993 h 1091993"/>
                          <a:gd name="connsiteX4" fmla="*/ 222565 w 453410"/>
                          <a:gd name="connsiteY4" fmla="*/ 661741 h 1091993"/>
                          <a:gd name="connsiteX5" fmla="*/ 217803 w 453410"/>
                          <a:gd name="connsiteY5" fmla="*/ 583159 h 1091993"/>
                          <a:gd name="connsiteX6" fmla="*/ 36828 w 453410"/>
                          <a:gd name="connsiteY6" fmla="*/ 361703 h 1091993"/>
                          <a:gd name="connsiteX7" fmla="*/ 72547 w 453410"/>
                          <a:gd name="connsiteY7" fmla="*/ 0 h 1091993"/>
                          <a:gd name="connsiteX0" fmla="*/ 72547 w 489997"/>
                          <a:gd name="connsiteY0" fmla="*/ 0 h 1091993"/>
                          <a:gd name="connsiteX1" fmla="*/ 432915 w 489997"/>
                          <a:gd name="connsiteY1" fmla="*/ 204787 h 1091993"/>
                          <a:gd name="connsiteX2" fmla="*/ 489266 w 489997"/>
                          <a:gd name="connsiteY2" fmla="*/ 659360 h 1091993"/>
                          <a:gd name="connsiteX3" fmla="*/ 418627 w 489997"/>
                          <a:gd name="connsiteY3" fmla="*/ 725280 h 1091993"/>
                          <a:gd name="connsiteX4" fmla="*/ 127316 w 489997"/>
                          <a:gd name="connsiteY4" fmla="*/ 1091993 h 1091993"/>
                          <a:gd name="connsiteX5" fmla="*/ 222565 w 489997"/>
                          <a:gd name="connsiteY5" fmla="*/ 661741 h 1091993"/>
                          <a:gd name="connsiteX6" fmla="*/ 217803 w 489997"/>
                          <a:gd name="connsiteY6" fmla="*/ 583159 h 1091993"/>
                          <a:gd name="connsiteX7" fmla="*/ 36828 w 489997"/>
                          <a:gd name="connsiteY7" fmla="*/ 361703 h 1091993"/>
                          <a:gd name="connsiteX8" fmla="*/ 72547 w 489997"/>
                          <a:gd name="connsiteY8" fmla="*/ 0 h 1091993"/>
                          <a:gd name="connsiteX0" fmla="*/ 72547 w 489997"/>
                          <a:gd name="connsiteY0" fmla="*/ 0 h 1091993"/>
                          <a:gd name="connsiteX1" fmla="*/ 432915 w 489997"/>
                          <a:gd name="connsiteY1" fmla="*/ 204787 h 1091993"/>
                          <a:gd name="connsiteX2" fmla="*/ 489266 w 489997"/>
                          <a:gd name="connsiteY2" fmla="*/ 659360 h 1091993"/>
                          <a:gd name="connsiteX3" fmla="*/ 418627 w 489997"/>
                          <a:gd name="connsiteY3" fmla="*/ 725280 h 1091993"/>
                          <a:gd name="connsiteX4" fmla="*/ 127316 w 489997"/>
                          <a:gd name="connsiteY4" fmla="*/ 1091993 h 1091993"/>
                          <a:gd name="connsiteX5" fmla="*/ 222565 w 489997"/>
                          <a:gd name="connsiteY5" fmla="*/ 661741 h 1091993"/>
                          <a:gd name="connsiteX6" fmla="*/ 217803 w 489997"/>
                          <a:gd name="connsiteY6" fmla="*/ 583159 h 1091993"/>
                          <a:gd name="connsiteX7" fmla="*/ 36828 w 489997"/>
                          <a:gd name="connsiteY7" fmla="*/ 361703 h 1091993"/>
                          <a:gd name="connsiteX8" fmla="*/ 72547 w 489997"/>
                          <a:gd name="connsiteY8" fmla="*/ 0 h 1091993"/>
                          <a:gd name="connsiteX0" fmla="*/ 72547 w 489266"/>
                          <a:gd name="connsiteY0" fmla="*/ 0 h 1091993"/>
                          <a:gd name="connsiteX1" fmla="*/ 432915 w 489266"/>
                          <a:gd name="connsiteY1" fmla="*/ 204787 h 1091993"/>
                          <a:gd name="connsiteX2" fmla="*/ 489266 w 489266"/>
                          <a:gd name="connsiteY2" fmla="*/ 659360 h 1091993"/>
                          <a:gd name="connsiteX3" fmla="*/ 418627 w 489266"/>
                          <a:gd name="connsiteY3" fmla="*/ 725280 h 1091993"/>
                          <a:gd name="connsiteX4" fmla="*/ 127316 w 489266"/>
                          <a:gd name="connsiteY4" fmla="*/ 1091993 h 1091993"/>
                          <a:gd name="connsiteX5" fmla="*/ 222565 w 489266"/>
                          <a:gd name="connsiteY5" fmla="*/ 661741 h 1091993"/>
                          <a:gd name="connsiteX6" fmla="*/ 217803 w 489266"/>
                          <a:gd name="connsiteY6" fmla="*/ 583159 h 1091993"/>
                          <a:gd name="connsiteX7" fmla="*/ 36828 w 489266"/>
                          <a:gd name="connsiteY7" fmla="*/ 361703 h 1091993"/>
                          <a:gd name="connsiteX8" fmla="*/ 72547 w 489266"/>
                          <a:gd name="connsiteY8" fmla="*/ 0 h 1091993"/>
                          <a:gd name="connsiteX0" fmla="*/ 72547 w 489266"/>
                          <a:gd name="connsiteY0" fmla="*/ 0 h 1091993"/>
                          <a:gd name="connsiteX1" fmla="*/ 432915 w 489266"/>
                          <a:gd name="connsiteY1" fmla="*/ 204787 h 1091993"/>
                          <a:gd name="connsiteX2" fmla="*/ 489266 w 489266"/>
                          <a:gd name="connsiteY2" fmla="*/ 659360 h 1091993"/>
                          <a:gd name="connsiteX3" fmla="*/ 418627 w 489266"/>
                          <a:gd name="connsiteY3" fmla="*/ 725280 h 1091993"/>
                          <a:gd name="connsiteX4" fmla="*/ 127316 w 489266"/>
                          <a:gd name="connsiteY4" fmla="*/ 1091993 h 1091993"/>
                          <a:gd name="connsiteX5" fmla="*/ 222565 w 489266"/>
                          <a:gd name="connsiteY5" fmla="*/ 661741 h 1091993"/>
                          <a:gd name="connsiteX6" fmla="*/ 217803 w 489266"/>
                          <a:gd name="connsiteY6" fmla="*/ 583159 h 1091993"/>
                          <a:gd name="connsiteX7" fmla="*/ 36828 w 489266"/>
                          <a:gd name="connsiteY7" fmla="*/ 361703 h 1091993"/>
                          <a:gd name="connsiteX8" fmla="*/ 72547 w 489266"/>
                          <a:gd name="connsiteY8" fmla="*/ 0 h 1091993"/>
                          <a:gd name="connsiteX0" fmla="*/ 72547 w 489266"/>
                          <a:gd name="connsiteY0" fmla="*/ 0 h 1091993"/>
                          <a:gd name="connsiteX1" fmla="*/ 432915 w 489266"/>
                          <a:gd name="connsiteY1" fmla="*/ 204787 h 1091993"/>
                          <a:gd name="connsiteX2" fmla="*/ 489266 w 489266"/>
                          <a:gd name="connsiteY2" fmla="*/ 659360 h 1091993"/>
                          <a:gd name="connsiteX3" fmla="*/ 418627 w 489266"/>
                          <a:gd name="connsiteY3" fmla="*/ 725280 h 1091993"/>
                          <a:gd name="connsiteX4" fmla="*/ 127316 w 489266"/>
                          <a:gd name="connsiteY4" fmla="*/ 1091993 h 1091993"/>
                          <a:gd name="connsiteX5" fmla="*/ 222565 w 489266"/>
                          <a:gd name="connsiteY5" fmla="*/ 661741 h 1091993"/>
                          <a:gd name="connsiteX6" fmla="*/ 217803 w 489266"/>
                          <a:gd name="connsiteY6" fmla="*/ 583159 h 1091993"/>
                          <a:gd name="connsiteX7" fmla="*/ 36828 w 489266"/>
                          <a:gd name="connsiteY7" fmla="*/ 361703 h 1091993"/>
                          <a:gd name="connsiteX8" fmla="*/ 72547 w 489266"/>
                          <a:gd name="connsiteY8" fmla="*/ 0 h 1091993"/>
                          <a:gd name="connsiteX0" fmla="*/ 72547 w 496410"/>
                          <a:gd name="connsiteY0" fmla="*/ 0 h 1091993"/>
                          <a:gd name="connsiteX1" fmla="*/ 432915 w 496410"/>
                          <a:gd name="connsiteY1" fmla="*/ 204787 h 1091993"/>
                          <a:gd name="connsiteX2" fmla="*/ 496410 w 496410"/>
                          <a:gd name="connsiteY2" fmla="*/ 659360 h 1091993"/>
                          <a:gd name="connsiteX3" fmla="*/ 418627 w 496410"/>
                          <a:gd name="connsiteY3" fmla="*/ 725280 h 1091993"/>
                          <a:gd name="connsiteX4" fmla="*/ 127316 w 496410"/>
                          <a:gd name="connsiteY4" fmla="*/ 1091993 h 1091993"/>
                          <a:gd name="connsiteX5" fmla="*/ 222565 w 496410"/>
                          <a:gd name="connsiteY5" fmla="*/ 661741 h 1091993"/>
                          <a:gd name="connsiteX6" fmla="*/ 217803 w 496410"/>
                          <a:gd name="connsiteY6" fmla="*/ 583159 h 1091993"/>
                          <a:gd name="connsiteX7" fmla="*/ 36828 w 496410"/>
                          <a:gd name="connsiteY7" fmla="*/ 361703 h 1091993"/>
                          <a:gd name="connsiteX8" fmla="*/ 72547 w 496410"/>
                          <a:gd name="connsiteY8" fmla="*/ 0 h 109199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496410" h="1091993">
                            <a:moveTo>
                              <a:pt x="72547" y="0"/>
                            </a:moveTo>
                            <a:cubicBezTo>
                              <a:pt x="190288" y="69850"/>
                              <a:pt x="353274" y="96837"/>
                              <a:pt x="432915" y="204787"/>
                            </a:cubicBezTo>
                            <a:cubicBezTo>
                              <a:pt x="501178" y="330555"/>
                              <a:pt x="377348" y="465454"/>
                              <a:pt x="496410" y="659360"/>
                            </a:cubicBezTo>
                            <a:cubicBezTo>
                              <a:pt x="494029" y="746109"/>
                              <a:pt x="427755" y="707150"/>
                              <a:pt x="418627" y="725280"/>
                            </a:cubicBezTo>
                            <a:lnTo>
                              <a:pt x="127316" y="1091993"/>
                            </a:lnTo>
                            <a:cubicBezTo>
                              <a:pt x="118585" y="954926"/>
                              <a:pt x="205102" y="779758"/>
                              <a:pt x="222565" y="661741"/>
                            </a:cubicBezTo>
                            <a:cubicBezTo>
                              <a:pt x="240821" y="631578"/>
                              <a:pt x="228122" y="613322"/>
                              <a:pt x="217803" y="583159"/>
                            </a:cubicBezTo>
                            <a:cubicBezTo>
                              <a:pt x="147953" y="566490"/>
                              <a:pt x="59053" y="437903"/>
                              <a:pt x="36828" y="361703"/>
                            </a:cubicBezTo>
                            <a:cubicBezTo>
                              <a:pt x="22540" y="253041"/>
                              <a:pt x="-56040" y="70561"/>
                              <a:pt x="72547" y="0"/>
                            </a:cubicBezTo>
                            <a:close/>
                          </a:path>
                        </a:pathLst>
                      </a:custGeom>
                      <a:solidFill>
                        <a:srgbClr val="E9BF9F"/>
                      </a:solidFill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>
                          <a:defRPr/>
                        </a:pPr>
                        <a:endParaRPr lang="en-US" kern="0" dirty="0">
                          <a:solidFill>
                            <a:prstClr val="white"/>
                          </a:solidFill>
                          <a:latin typeface="Calibri"/>
                        </a:endParaRPr>
                      </a:p>
                    </p:txBody>
                  </p:sp>
                  <p:sp>
                    <p:nvSpPr>
                      <p:cNvPr id="52" name="Rectangle 31"/>
                      <p:cNvSpPr/>
                      <p:nvPr/>
                    </p:nvSpPr>
                    <p:spPr>
                      <a:xfrm>
                        <a:off x="3721286" y="1533329"/>
                        <a:ext cx="488764" cy="650877"/>
                      </a:xfrm>
                      <a:custGeom>
                        <a:avLst/>
                        <a:gdLst>
                          <a:gd name="connsiteX0" fmla="*/ 0 w 277929"/>
                          <a:gd name="connsiteY0" fmla="*/ 0 h 442913"/>
                          <a:gd name="connsiteX1" fmla="*/ 277929 w 277929"/>
                          <a:gd name="connsiteY1" fmla="*/ 0 h 442913"/>
                          <a:gd name="connsiteX2" fmla="*/ 277929 w 277929"/>
                          <a:gd name="connsiteY2" fmla="*/ 442913 h 442913"/>
                          <a:gd name="connsiteX3" fmla="*/ 0 w 277929"/>
                          <a:gd name="connsiteY3" fmla="*/ 442913 h 442913"/>
                          <a:gd name="connsiteX4" fmla="*/ 0 w 277929"/>
                          <a:gd name="connsiteY4" fmla="*/ 0 h 442913"/>
                          <a:gd name="connsiteX0" fmla="*/ 73819 w 351748"/>
                          <a:gd name="connsiteY0" fmla="*/ 0 h 642938"/>
                          <a:gd name="connsiteX1" fmla="*/ 351748 w 351748"/>
                          <a:gd name="connsiteY1" fmla="*/ 0 h 642938"/>
                          <a:gd name="connsiteX2" fmla="*/ 351748 w 351748"/>
                          <a:gd name="connsiteY2" fmla="*/ 442913 h 642938"/>
                          <a:gd name="connsiteX3" fmla="*/ 0 w 351748"/>
                          <a:gd name="connsiteY3" fmla="*/ 642938 h 642938"/>
                          <a:gd name="connsiteX4" fmla="*/ 73819 w 351748"/>
                          <a:gd name="connsiteY4" fmla="*/ 0 h 642938"/>
                          <a:gd name="connsiteX0" fmla="*/ 0 w 354129"/>
                          <a:gd name="connsiteY0" fmla="*/ 209550 h 642938"/>
                          <a:gd name="connsiteX1" fmla="*/ 354129 w 354129"/>
                          <a:gd name="connsiteY1" fmla="*/ 0 h 642938"/>
                          <a:gd name="connsiteX2" fmla="*/ 354129 w 354129"/>
                          <a:gd name="connsiteY2" fmla="*/ 442913 h 642938"/>
                          <a:gd name="connsiteX3" fmla="*/ 2381 w 354129"/>
                          <a:gd name="connsiteY3" fmla="*/ 642938 h 642938"/>
                          <a:gd name="connsiteX4" fmla="*/ 0 w 354129"/>
                          <a:gd name="connsiteY4" fmla="*/ 209550 h 642938"/>
                          <a:gd name="connsiteX0" fmla="*/ 0 w 354129"/>
                          <a:gd name="connsiteY0" fmla="*/ 214313 h 647701"/>
                          <a:gd name="connsiteX1" fmla="*/ 168489 w 354129"/>
                          <a:gd name="connsiteY1" fmla="*/ 0 h 647701"/>
                          <a:gd name="connsiteX2" fmla="*/ 354129 w 354129"/>
                          <a:gd name="connsiteY2" fmla="*/ 4763 h 647701"/>
                          <a:gd name="connsiteX3" fmla="*/ 354129 w 354129"/>
                          <a:gd name="connsiteY3" fmla="*/ 447676 h 647701"/>
                          <a:gd name="connsiteX4" fmla="*/ 2381 w 354129"/>
                          <a:gd name="connsiteY4" fmla="*/ 647701 h 647701"/>
                          <a:gd name="connsiteX5" fmla="*/ 0 w 354129"/>
                          <a:gd name="connsiteY5" fmla="*/ 214313 h 647701"/>
                          <a:gd name="connsiteX0" fmla="*/ 0 w 354129"/>
                          <a:gd name="connsiteY0" fmla="*/ 214658 h 648046"/>
                          <a:gd name="connsiteX1" fmla="*/ 168489 w 354129"/>
                          <a:gd name="connsiteY1" fmla="*/ 345 h 648046"/>
                          <a:gd name="connsiteX2" fmla="*/ 354129 w 354129"/>
                          <a:gd name="connsiteY2" fmla="*/ 5108 h 648046"/>
                          <a:gd name="connsiteX3" fmla="*/ 354129 w 354129"/>
                          <a:gd name="connsiteY3" fmla="*/ 448021 h 648046"/>
                          <a:gd name="connsiteX4" fmla="*/ 2381 w 354129"/>
                          <a:gd name="connsiteY4" fmla="*/ 648046 h 648046"/>
                          <a:gd name="connsiteX5" fmla="*/ 0 w 354129"/>
                          <a:gd name="connsiteY5" fmla="*/ 214658 h 648046"/>
                          <a:gd name="connsiteX0" fmla="*/ 7196 w 351800"/>
                          <a:gd name="connsiteY0" fmla="*/ 217036 h 648042"/>
                          <a:gd name="connsiteX1" fmla="*/ 166160 w 351800"/>
                          <a:gd name="connsiteY1" fmla="*/ 341 h 648042"/>
                          <a:gd name="connsiteX2" fmla="*/ 351800 w 351800"/>
                          <a:gd name="connsiteY2" fmla="*/ 5104 h 648042"/>
                          <a:gd name="connsiteX3" fmla="*/ 351800 w 351800"/>
                          <a:gd name="connsiteY3" fmla="*/ 448017 h 648042"/>
                          <a:gd name="connsiteX4" fmla="*/ 52 w 351800"/>
                          <a:gd name="connsiteY4" fmla="*/ 648042 h 648042"/>
                          <a:gd name="connsiteX5" fmla="*/ 7196 w 351800"/>
                          <a:gd name="connsiteY5" fmla="*/ 217036 h 648042"/>
                          <a:gd name="connsiteX0" fmla="*/ 7196 w 351800"/>
                          <a:gd name="connsiteY0" fmla="*/ 217040 h 648046"/>
                          <a:gd name="connsiteX1" fmla="*/ 166160 w 351800"/>
                          <a:gd name="connsiteY1" fmla="*/ 345 h 648046"/>
                          <a:gd name="connsiteX2" fmla="*/ 351800 w 351800"/>
                          <a:gd name="connsiteY2" fmla="*/ 5108 h 648046"/>
                          <a:gd name="connsiteX3" fmla="*/ 351800 w 351800"/>
                          <a:gd name="connsiteY3" fmla="*/ 448021 h 648046"/>
                          <a:gd name="connsiteX4" fmla="*/ 52 w 351800"/>
                          <a:gd name="connsiteY4" fmla="*/ 648046 h 648046"/>
                          <a:gd name="connsiteX5" fmla="*/ 7196 w 351800"/>
                          <a:gd name="connsiteY5" fmla="*/ 217040 h 648046"/>
                          <a:gd name="connsiteX0" fmla="*/ 7196 w 351800"/>
                          <a:gd name="connsiteY0" fmla="*/ 217036 h 648042"/>
                          <a:gd name="connsiteX1" fmla="*/ 166160 w 351800"/>
                          <a:gd name="connsiteY1" fmla="*/ 341 h 648042"/>
                          <a:gd name="connsiteX2" fmla="*/ 351800 w 351800"/>
                          <a:gd name="connsiteY2" fmla="*/ 5104 h 648042"/>
                          <a:gd name="connsiteX3" fmla="*/ 351800 w 351800"/>
                          <a:gd name="connsiteY3" fmla="*/ 448017 h 648042"/>
                          <a:gd name="connsiteX4" fmla="*/ 52 w 351800"/>
                          <a:gd name="connsiteY4" fmla="*/ 648042 h 648042"/>
                          <a:gd name="connsiteX5" fmla="*/ 7196 w 351800"/>
                          <a:gd name="connsiteY5" fmla="*/ 217036 h 648042"/>
                          <a:gd name="connsiteX0" fmla="*/ 7196 w 351800"/>
                          <a:gd name="connsiteY0" fmla="*/ 216891 h 647897"/>
                          <a:gd name="connsiteX1" fmla="*/ 166160 w 351800"/>
                          <a:gd name="connsiteY1" fmla="*/ 196 h 647897"/>
                          <a:gd name="connsiteX2" fmla="*/ 351800 w 351800"/>
                          <a:gd name="connsiteY2" fmla="*/ 4959 h 647897"/>
                          <a:gd name="connsiteX3" fmla="*/ 351800 w 351800"/>
                          <a:gd name="connsiteY3" fmla="*/ 447872 h 647897"/>
                          <a:gd name="connsiteX4" fmla="*/ 52 w 351800"/>
                          <a:gd name="connsiteY4" fmla="*/ 647897 h 647897"/>
                          <a:gd name="connsiteX5" fmla="*/ 7196 w 351800"/>
                          <a:gd name="connsiteY5" fmla="*/ 216891 h 647897"/>
                          <a:gd name="connsiteX0" fmla="*/ 23127 w 367731"/>
                          <a:gd name="connsiteY0" fmla="*/ 216891 h 647897"/>
                          <a:gd name="connsiteX1" fmla="*/ 182091 w 367731"/>
                          <a:gd name="connsiteY1" fmla="*/ 196 h 647897"/>
                          <a:gd name="connsiteX2" fmla="*/ 367731 w 367731"/>
                          <a:gd name="connsiteY2" fmla="*/ 4959 h 647897"/>
                          <a:gd name="connsiteX3" fmla="*/ 367731 w 367731"/>
                          <a:gd name="connsiteY3" fmla="*/ 447872 h 647897"/>
                          <a:gd name="connsiteX4" fmla="*/ 15983 w 367731"/>
                          <a:gd name="connsiteY4" fmla="*/ 647897 h 647897"/>
                          <a:gd name="connsiteX5" fmla="*/ 77315 w 367731"/>
                          <a:gd name="connsiteY5" fmla="*/ 240703 h 647897"/>
                          <a:gd name="connsiteX6" fmla="*/ 23127 w 367731"/>
                          <a:gd name="connsiteY6" fmla="*/ 216891 h 647897"/>
                          <a:gd name="connsiteX0" fmla="*/ 23127 w 367731"/>
                          <a:gd name="connsiteY0" fmla="*/ 216891 h 647897"/>
                          <a:gd name="connsiteX1" fmla="*/ 182091 w 367731"/>
                          <a:gd name="connsiteY1" fmla="*/ 196 h 647897"/>
                          <a:gd name="connsiteX2" fmla="*/ 367731 w 367731"/>
                          <a:gd name="connsiteY2" fmla="*/ 4959 h 647897"/>
                          <a:gd name="connsiteX3" fmla="*/ 367731 w 367731"/>
                          <a:gd name="connsiteY3" fmla="*/ 447872 h 647897"/>
                          <a:gd name="connsiteX4" fmla="*/ 15983 w 367731"/>
                          <a:gd name="connsiteY4" fmla="*/ 647897 h 647897"/>
                          <a:gd name="connsiteX5" fmla="*/ 77315 w 367731"/>
                          <a:gd name="connsiteY5" fmla="*/ 240703 h 647897"/>
                          <a:gd name="connsiteX6" fmla="*/ 23127 w 367731"/>
                          <a:gd name="connsiteY6" fmla="*/ 216891 h 647897"/>
                          <a:gd name="connsiteX0" fmla="*/ 22438 w 367042"/>
                          <a:gd name="connsiteY0" fmla="*/ 216891 h 647897"/>
                          <a:gd name="connsiteX1" fmla="*/ 181402 w 367042"/>
                          <a:gd name="connsiteY1" fmla="*/ 196 h 647897"/>
                          <a:gd name="connsiteX2" fmla="*/ 367042 w 367042"/>
                          <a:gd name="connsiteY2" fmla="*/ 4959 h 647897"/>
                          <a:gd name="connsiteX3" fmla="*/ 367042 w 367042"/>
                          <a:gd name="connsiteY3" fmla="*/ 447872 h 647897"/>
                          <a:gd name="connsiteX4" fmla="*/ 15294 w 367042"/>
                          <a:gd name="connsiteY4" fmla="*/ 647897 h 647897"/>
                          <a:gd name="connsiteX5" fmla="*/ 83770 w 367042"/>
                          <a:gd name="connsiteY5" fmla="*/ 233559 h 647897"/>
                          <a:gd name="connsiteX6" fmla="*/ 22438 w 367042"/>
                          <a:gd name="connsiteY6" fmla="*/ 216891 h 647897"/>
                          <a:gd name="connsiteX0" fmla="*/ 22438 w 367042"/>
                          <a:gd name="connsiteY0" fmla="*/ 216891 h 650278"/>
                          <a:gd name="connsiteX1" fmla="*/ 181402 w 367042"/>
                          <a:gd name="connsiteY1" fmla="*/ 196 h 650278"/>
                          <a:gd name="connsiteX2" fmla="*/ 367042 w 367042"/>
                          <a:gd name="connsiteY2" fmla="*/ 4959 h 650278"/>
                          <a:gd name="connsiteX3" fmla="*/ 367042 w 367042"/>
                          <a:gd name="connsiteY3" fmla="*/ 447872 h 650278"/>
                          <a:gd name="connsiteX4" fmla="*/ 15294 w 367042"/>
                          <a:gd name="connsiteY4" fmla="*/ 650278 h 650278"/>
                          <a:gd name="connsiteX5" fmla="*/ 83770 w 367042"/>
                          <a:gd name="connsiteY5" fmla="*/ 233559 h 650278"/>
                          <a:gd name="connsiteX6" fmla="*/ 22438 w 367042"/>
                          <a:gd name="connsiteY6" fmla="*/ 216891 h 650278"/>
                          <a:gd name="connsiteX0" fmla="*/ 10685 w 355289"/>
                          <a:gd name="connsiteY0" fmla="*/ 216891 h 650278"/>
                          <a:gd name="connsiteX1" fmla="*/ 169649 w 355289"/>
                          <a:gd name="connsiteY1" fmla="*/ 196 h 650278"/>
                          <a:gd name="connsiteX2" fmla="*/ 355289 w 355289"/>
                          <a:gd name="connsiteY2" fmla="*/ 4959 h 650278"/>
                          <a:gd name="connsiteX3" fmla="*/ 355289 w 355289"/>
                          <a:gd name="connsiteY3" fmla="*/ 447872 h 650278"/>
                          <a:gd name="connsiteX4" fmla="*/ 3541 w 355289"/>
                          <a:gd name="connsiteY4" fmla="*/ 650278 h 650278"/>
                          <a:gd name="connsiteX5" fmla="*/ 72017 w 355289"/>
                          <a:gd name="connsiteY5" fmla="*/ 233559 h 650278"/>
                          <a:gd name="connsiteX6" fmla="*/ 10685 w 355289"/>
                          <a:gd name="connsiteY6" fmla="*/ 216891 h 650278"/>
                          <a:gd name="connsiteX0" fmla="*/ 27382 w 371986"/>
                          <a:gd name="connsiteY0" fmla="*/ 216891 h 650278"/>
                          <a:gd name="connsiteX1" fmla="*/ 186346 w 371986"/>
                          <a:gd name="connsiteY1" fmla="*/ 196 h 650278"/>
                          <a:gd name="connsiteX2" fmla="*/ 371986 w 371986"/>
                          <a:gd name="connsiteY2" fmla="*/ 4959 h 650278"/>
                          <a:gd name="connsiteX3" fmla="*/ 371986 w 371986"/>
                          <a:gd name="connsiteY3" fmla="*/ 447872 h 650278"/>
                          <a:gd name="connsiteX4" fmla="*/ 20238 w 371986"/>
                          <a:gd name="connsiteY4" fmla="*/ 650278 h 650278"/>
                          <a:gd name="connsiteX5" fmla="*/ 88714 w 371986"/>
                          <a:gd name="connsiteY5" fmla="*/ 233559 h 650278"/>
                          <a:gd name="connsiteX6" fmla="*/ 27382 w 371986"/>
                          <a:gd name="connsiteY6" fmla="*/ 216891 h 650278"/>
                          <a:gd name="connsiteX0" fmla="*/ 27382 w 371986"/>
                          <a:gd name="connsiteY0" fmla="*/ 216891 h 650278"/>
                          <a:gd name="connsiteX1" fmla="*/ 186346 w 371986"/>
                          <a:gd name="connsiteY1" fmla="*/ 196 h 650278"/>
                          <a:gd name="connsiteX2" fmla="*/ 371986 w 371986"/>
                          <a:gd name="connsiteY2" fmla="*/ 4959 h 650278"/>
                          <a:gd name="connsiteX3" fmla="*/ 355318 w 371986"/>
                          <a:gd name="connsiteY3" fmla="*/ 219272 h 650278"/>
                          <a:gd name="connsiteX4" fmla="*/ 20238 w 371986"/>
                          <a:gd name="connsiteY4" fmla="*/ 650278 h 650278"/>
                          <a:gd name="connsiteX5" fmla="*/ 88714 w 371986"/>
                          <a:gd name="connsiteY5" fmla="*/ 233559 h 650278"/>
                          <a:gd name="connsiteX6" fmla="*/ 27382 w 371986"/>
                          <a:gd name="connsiteY6" fmla="*/ 216891 h 650278"/>
                          <a:gd name="connsiteX0" fmla="*/ 27382 w 371986"/>
                          <a:gd name="connsiteY0" fmla="*/ 216891 h 650877"/>
                          <a:gd name="connsiteX1" fmla="*/ 186346 w 371986"/>
                          <a:gd name="connsiteY1" fmla="*/ 196 h 650877"/>
                          <a:gd name="connsiteX2" fmla="*/ 371986 w 371986"/>
                          <a:gd name="connsiteY2" fmla="*/ 4959 h 650877"/>
                          <a:gd name="connsiteX3" fmla="*/ 355318 w 371986"/>
                          <a:gd name="connsiteY3" fmla="*/ 219272 h 650877"/>
                          <a:gd name="connsiteX4" fmla="*/ 20238 w 371986"/>
                          <a:gd name="connsiteY4" fmla="*/ 650278 h 650877"/>
                          <a:gd name="connsiteX5" fmla="*/ 88714 w 371986"/>
                          <a:gd name="connsiteY5" fmla="*/ 233559 h 650877"/>
                          <a:gd name="connsiteX6" fmla="*/ 27382 w 371986"/>
                          <a:gd name="connsiteY6" fmla="*/ 216891 h 650877"/>
                          <a:gd name="connsiteX0" fmla="*/ 27382 w 436478"/>
                          <a:gd name="connsiteY0" fmla="*/ 216891 h 650877"/>
                          <a:gd name="connsiteX1" fmla="*/ 186346 w 436478"/>
                          <a:gd name="connsiteY1" fmla="*/ 196 h 650877"/>
                          <a:gd name="connsiteX2" fmla="*/ 371986 w 436478"/>
                          <a:gd name="connsiteY2" fmla="*/ 4959 h 650877"/>
                          <a:gd name="connsiteX3" fmla="*/ 436377 w 436478"/>
                          <a:gd name="connsiteY3" fmla="*/ 285946 h 650877"/>
                          <a:gd name="connsiteX4" fmla="*/ 355318 w 436478"/>
                          <a:gd name="connsiteY4" fmla="*/ 219272 h 650877"/>
                          <a:gd name="connsiteX5" fmla="*/ 20238 w 436478"/>
                          <a:gd name="connsiteY5" fmla="*/ 650278 h 650877"/>
                          <a:gd name="connsiteX6" fmla="*/ 88714 w 436478"/>
                          <a:gd name="connsiteY6" fmla="*/ 233559 h 650877"/>
                          <a:gd name="connsiteX7" fmla="*/ 27382 w 436478"/>
                          <a:gd name="connsiteY7" fmla="*/ 216891 h 650877"/>
                          <a:gd name="connsiteX0" fmla="*/ 27382 w 442638"/>
                          <a:gd name="connsiteY0" fmla="*/ 216891 h 650877"/>
                          <a:gd name="connsiteX1" fmla="*/ 186346 w 442638"/>
                          <a:gd name="connsiteY1" fmla="*/ 196 h 650877"/>
                          <a:gd name="connsiteX2" fmla="*/ 371986 w 442638"/>
                          <a:gd name="connsiteY2" fmla="*/ 4959 h 650877"/>
                          <a:gd name="connsiteX3" fmla="*/ 436377 w 442638"/>
                          <a:gd name="connsiteY3" fmla="*/ 285946 h 650877"/>
                          <a:gd name="connsiteX4" fmla="*/ 355318 w 442638"/>
                          <a:gd name="connsiteY4" fmla="*/ 219272 h 650877"/>
                          <a:gd name="connsiteX5" fmla="*/ 20238 w 442638"/>
                          <a:gd name="connsiteY5" fmla="*/ 650278 h 650877"/>
                          <a:gd name="connsiteX6" fmla="*/ 88714 w 442638"/>
                          <a:gd name="connsiteY6" fmla="*/ 233559 h 650877"/>
                          <a:gd name="connsiteX7" fmla="*/ 27382 w 442638"/>
                          <a:gd name="connsiteY7" fmla="*/ 216891 h 650877"/>
                          <a:gd name="connsiteX0" fmla="*/ 27382 w 490160"/>
                          <a:gd name="connsiteY0" fmla="*/ 216891 h 650877"/>
                          <a:gd name="connsiteX1" fmla="*/ 186346 w 490160"/>
                          <a:gd name="connsiteY1" fmla="*/ 196 h 650877"/>
                          <a:gd name="connsiteX2" fmla="*/ 371986 w 490160"/>
                          <a:gd name="connsiteY2" fmla="*/ 4959 h 650877"/>
                          <a:gd name="connsiteX3" fmla="*/ 488764 w 490160"/>
                          <a:gd name="connsiteY3" fmla="*/ 121640 h 650877"/>
                          <a:gd name="connsiteX4" fmla="*/ 436377 w 490160"/>
                          <a:gd name="connsiteY4" fmla="*/ 285946 h 650877"/>
                          <a:gd name="connsiteX5" fmla="*/ 355318 w 490160"/>
                          <a:gd name="connsiteY5" fmla="*/ 219272 h 650877"/>
                          <a:gd name="connsiteX6" fmla="*/ 20238 w 490160"/>
                          <a:gd name="connsiteY6" fmla="*/ 650278 h 650877"/>
                          <a:gd name="connsiteX7" fmla="*/ 88714 w 490160"/>
                          <a:gd name="connsiteY7" fmla="*/ 233559 h 650877"/>
                          <a:gd name="connsiteX8" fmla="*/ 27382 w 490160"/>
                          <a:gd name="connsiteY8" fmla="*/ 216891 h 650877"/>
                          <a:gd name="connsiteX0" fmla="*/ 27382 w 488958"/>
                          <a:gd name="connsiteY0" fmla="*/ 216891 h 650877"/>
                          <a:gd name="connsiteX1" fmla="*/ 186346 w 488958"/>
                          <a:gd name="connsiteY1" fmla="*/ 196 h 650877"/>
                          <a:gd name="connsiteX2" fmla="*/ 371986 w 488958"/>
                          <a:gd name="connsiteY2" fmla="*/ 4959 h 650877"/>
                          <a:gd name="connsiteX3" fmla="*/ 488764 w 488958"/>
                          <a:gd name="connsiteY3" fmla="*/ 121640 h 650877"/>
                          <a:gd name="connsiteX4" fmla="*/ 436377 w 488958"/>
                          <a:gd name="connsiteY4" fmla="*/ 285946 h 650877"/>
                          <a:gd name="connsiteX5" fmla="*/ 355318 w 488958"/>
                          <a:gd name="connsiteY5" fmla="*/ 219272 h 650877"/>
                          <a:gd name="connsiteX6" fmla="*/ 20238 w 488958"/>
                          <a:gd name="connsiteY6" fmla="*/ 650278 h 650877"/>
                          <a:gd name="connsiteX7" fmla="*/ 88714 w 488958"/>
                          <a:gd name="connsiteY7" fmla="*/ 233559 h 650877"/>
                          <a:gd name="connsiteX8" fmla="*/ 27382 w 488958"/>
                          <a:gd name="connsiteY8" fmla="*/ 216891 h 650877"/>
                          <a:gd name="connsiteX0" fmla="*/ 27382 w 488934"/>
                          <a:gd name="connsiteY0" fmla="*/ 216891 h 650877"/>
                          <a:gd name="connsiteX1" fmla="*/ 186346 w 488934"/>
                          <a:gd name="connsiteY1" fmla="*/ 196 h 650877"/>
                          <a:gd name="connsiteX2" fmla="*/ 371986 w 488934"/>
                          <a:gd name="connsiteY2" fmla="*/ 4959 h 650877"/>
                          <a:gd name="connsiteX3" fmla="*/ 488764 w 488934"/>
                          <a:gd name="connsiteY3" fmla="*/ 121640 h 650877"/>
                          <a:gd name="connsiteX4" fmla="*/ 436377 w 488934"/>
                          <a:gd name="connsiteY4" fmla="*/ 285946 h 650877"/>
                          <a:gd name="connsiteX5" fmla="*/ 355318 w 488934"/>
                          <a:gd name="connsiteY5" fmla="*/ 219272 h 650877"/>
                          <a:gd name="connsiteX6" fmla="*/ 20238 w 488934"/>
                          <a:gd name="connsiteY6" fmla="*/ 650278 h 650877"/>
                          <a:gd name="connsiteX7" fmla="*/ 88714 w 488934"/>
                          <a:gd name="connsiteY7" fmla="*/ 233559 h 650877"/>
                          <a:gd name="connsiteX8" fmla="*/ 27382 w 488934"/>
                          <a:gd name="connsiteY8" fmla="*/ 216891 h 650877"/>
                          <a:gd name="connsiteX0" fmla="*/ 27382 w 488764"/>
                          <a:gd name="connsiteY0" fmla="*/ 216891 h 650877"/>
                          <a:gd name="connsiteX1" fmla="*/ 186346 w 488764"/>
                          <a:gd name="connsiteY1" fmla="*/ 196 h 650877"/>
                          <a:gd name="connsiteX2" fmla="*/ 371986 w 488764"/>
                          <a:gd name="connsiteY2" fmla="*/ 4959 h 650877"/>
                          <a:gd name="connsiteX3" fmla="*/ 488764 w 488764"/>
                          <a:gd name="connsiteY3" fmla="*/ 121640 h 650877"/>
                          <a:gd name="connsiteX4" fmla="*/ 436377 w 488764"/>
                          <a:gd name="connsiteY4" fmla="*/ 285946 h 650877"/>
                          <a:gd name="connsiteX5" fmla="*/ 355318 w 488764"/>
                          <a:gd name="connsiteY5" fmla="*/ 219272 h 650877"/>
                          <a:gd name="connsiteX6" fmla="*/ 20238 w 488764"/>
                          <a:gd name="connsiteY6" fmla="*/ 650278 h 650877"/>
                          <a:gd name="connsiteX7" fmla="*/ 88714 w 488764"/>
                          <a:gd name="connsiteY7" fmla="*/ 233559 h 650877"/>
                          <a:gd name="connsiteX8" fmla="*/ 27382 w 488764"/>
                          <a:gd name="connsiteY8" fmla="*/ 216891 h 650877"/>
                          <a:gd name="connsiteX0" fmla="*/ 27382 w 488764"/>
                          <a:gd name="connsiteY0" fmla="*/ 216891 h 650877"/>
                          <a:gd name="connsiteX1" fmla="*/ 186346 w 488764"/>
                          <a:gd name="connsiteY1" fmla="*/ 196 h 650877"/>
                          <a:gd name="connsiteX2" fmla="*/ 95858 w 488764"/>
                          <a:gd name="connsiteY2" fmla="*/ 407390 h 650877"/>
                          <a:gd name="connsiteX3" fmla="*/ 371986 w 488764"/>
                          <a:gd name="connsiteY3" fmla="*/ 4959 h 650877"/>
                          <a:gd name="connsiteX4" fmla="*/ 488764 w 488764"/>
                          <a:gd name="connsiteY4" fmla="*/ 121640 h 650877"/>
                          <a:gd name="connsiteX5" fmla="*/ 436377 w 488764"/>
                          <a:gd name="connsiteY5" fmla="*/ 285946 h 650877"/>
                          <a:gd name="connsiteX6" fmla="*/ 355318 w 488764"/>
                          <a:gd name="connsiteY6" fmla="*/ 219272 h 650877"/>
                          <a:gd name="connsiteX7" fmla="*/ 20238 w 488764"/>
                          <a:gd name="connsiteY7" fmla="*/ 650278 h 650877"/>
                          <a:gd name="connsiteX8" fmla="*/ 88714 w 488764"/>
                          <a:gd name="connsiteY8" fmla="*/ 233559 h 650877"/>
                          <a:gd name="connsiteX9" fmla="*/ 27382 w 488764"/>
                          <a:gd name="connsiteY9" fmla="*/ 216891 h 650877"/>
                          <a:gd name="connsiteX0" fmla="*/ 27382 w 488764"/>
                          <a:gd name="connsiteY0" fmla="*/ 216891 h 650877"/>
                          <a:gd name="connsiteX1" fmla="*/ 186346 w 488764"/>
                          <a:gd name="connsiteY1" fmla="*/ 196 h 650877"/>
                          <a:gd name="connsiteX2" fmla="*/ 95858 w 488764"/>
                          <a:gd name="connsiteY2" fmla="*/ 407390 h 650877"/>
                          <a:gd name="connsiteX3" fmla="*/ 371986 w 488764"/>
                          <a:gd name="connsiteY3" fmla="*/ 4959 h 650877"/>
                          <a:gd name="connsiteX4" fmla="*/ 488764 w 488764"/>
                          <a:gd name="connsiteY4" fmla="*/ 121640 h 650877"/>
                          <a:gd name="connsiteX5" fmla="*/ 436377 w 488764"/>
                          <a:gd name="connsiteY5" fmla="*/ 285946 h 650877"/>
                          <a:gd name="connsiteX6" fmla="*/ 355318 w 488764"/>
                          <a:gd name="connsiteY6" fmla="*/ 219272 h 650877"/>
                          <a:gd name="connsiteX7" fmla="*/ 20238 w 488764"/>
                          <a:gd name="connsiteY7" fmla="*/ 650278 h 650877"/>
                          <a:gd name="connsiteX8" fmla="*/ 88714 w 488764"/>
                          <a:gd name="connsiteY8" fmla="*/ 233559 h 650877"/>
                          <a:gd name="connsiteX9" fmla="*/ 27382 w 488764"/>
                          <a:gd name="connsiteY9" fmla="*/ 216891 h 650877"/>
                          <a:gd name="connsiteX0" fmla="*/ 27382 w 488764"/>
                          <a:gd name="connsiteY0" fmla="*/ 216891 h 650877"/>
                          <a:gd name="connsiteX1" fmla="*/ 186346 w 488764"/>
                          <a:gd name="connsiteY1" fmla="*/ 196 h 650877"/>
                          <a:gd name="connsiteX2" fmla="*/ 95858 w 488764"/>
                          <a:gd name="connsiteY2" fmla="*/ 407390 h 650877"/>
                          <a:gd name="connsiteX3" fmla="*/ 381511 w 488764"/>
                          <a:gd name="connsiteY3" fmla="*/ 47821 h 650877"/>
                          <a:gd name="connsiteX4" fmla="*/ 488764 w 488764"/>
                          <a:gd name="connsiteY4" fmla="*/ 121640 h 650877"/>
                          <a:gd name="connsiteX5" fmla="*/ 436377 w 488764"/>
                          <a:gd name="connsiteY5" fmla="*/ 285946 h 650877"/>
                          <a:gd name="connsiteX6" fmla="*/ 355318 w 488764"/>
                          <a:gd name="connsiteY6" fmla="*/ 219272 h 650877"/>
                          <a:gd name="connsiteX7" fmla="*/ 20238 w 488764"/>
                          <a:gd name="connsiteY7" fmla="*/ 650278 h 650877"/>
                          <a:gd name="connsiteX8" fmla="*/ 88714 w 488764"/>
                          <a:gd name="connsiteY8" fmla="*/ 233559 h 650877"/>
                          <a:gd name="connsiteX9" fmla="*/ 27382 w 488764"/>
                          <a:gd name="connsiteY9" fmla="*/ 216891 h 650877"/>
                          <a:gd name="connsiteX0" fmla="*/ 27382 w 488764"/>
                          <a:gd name="connsiteY0" fmla="*/ 216891 h 650877"/>
                          <a:gd name="connsiteX1" fmla="*/ 186346 w 488764"/>
                          <a:gd name="connsiteY1" fmla="*/ 196 h 650877"/>
                          <a:gd name="connsiteX2" fmla="*/ 95858 w 488764"/>
                          <a:gd name="connsiteY2" fmla="*/ 407390 h 650877"/>
                          <a:gd name="connsiteX3" fmla="*/ 381511 w 488764"/>
                          <a:gd name="connsiteY3" fmla="*/ 47821 h 650877"/>
                          <a:gd name="connsiteX4" fmla="*/ 488764 w 488764"/>
                          <a:gd name="connsiteY4" fmla="*/ 121640 h 650877"/>
                          <a:gd name="connsiteX5" fmla="*/ 436377 w 488764"/>
                          <a:gd name="connsiteY5" fmla="*/ 285946 h 650877"/>
                          <a:gd name="connsiteX6" fmla="*/ 355318 w 488764"/>
                          <a:gd name="connsiteY6" fmla="*/ 219272 h 650877"/>
                          <a:gd name="connsiteX7" fmla="*/ 20238 w 488764"/>
                          <a:gd name="connsiteY7" fmla="*/ 650278 h 650877"/>
                          <a:gd name="connsiteX8" fmla="*/ 88714 w 488764"/>
                          <a:gd name="connsiteY8" fmla="*/ 233559 h 650877"/>
                          <a:gd name="connsiteX9" fmla="*/ 27382 w 488764"/>
                          <a:gd name="connsiteY9" fmla="*/ 216891 h 650877"/>
                          <a:gd name="connsiteX0" fmla="*/ 27382 w 488764"/>
                          <a:gd name="connsiteY0" fmla="*/ 216891 h 650877"/>
                          <a:gd name="connsiteX1" fmla="*/ 186346 w 488764"/>
                          <a:gd name="connsiteY1" fmla="*/ 196 h 650877"/>
                          <a:gd name="connsiteX2" fmla="*/ 95858 w 488764"/>
                          <a:gd name="connsiteY2" fmla="*/ 407390 h 650877"/>
                          <a:gd name="connsiteX3" fmla="*/ 381511 w 488764"/>
                          <a:gd name="connsiteY3" fmla="*/ 47821 h 650877"/>
                          <a:gd name="connsiteX4" fmla="*/ 488764 w 488764"/>
                          <a:gd name="connsiteY4" fmla="*/ 121640 h 650877"/>
                          <a:gd name="connsiteX5" fmla="*/ 436377 w 488764"/>
                          <a:gd name="connsiteY5" fmla="*/ 285946 h 650877"/>
                          <a:gd name="connsiteX6" fmla="*/ 355318 w 488764"/>
                          <a:gd name="connsiteY6" fmla="*/ 219272 h 650877"/>
                          <a:gd name="connsiteX7" fmla="*/ 20238 w 488764"/>
                          <a:gd name="connsiteY7" fmla="*/ 650278 h 650877"/>
                          <a:gd name="connsiteX8" fmla="*/ 88714 w 488764"/>
                          <a:gd name="connsiteY8" fmla="*/ 233559 h 650877"/>
                          <a:gd name="connsiteX9" fmla="*/ 27382 w 488764"/>
                          <a:gd name="connsiteY9" fmla="*/ 216891 h 650877"/>
                          <a:gd name="connsiteX0" fmla="*/ 27382 w 488764"/>
                          <a:gd name="connsiteY0" fmla="*/ 216891 h 650877"/>
                          <a:gd name="connsiteX1" fmla="*/ 186346 w 488764"/>
                          <a:gd name="connsiteY1" fmla="*/ 196 h 650877"/>
                          <a:gd name="connsiteX2" fmla="*/ 95858 w 488764"/>
                          <a:gd name="connsiteY2" fmla="*/ 407390 h 650877"/>
                          <a:gd name="connsiteX3" fmla="*/ 381511 w 488764"/>
                          <a:gd name="connsiteY3" fmla="*/ 47821 h 650877"/>
                          <a:gd name="connsiteX4" fmla="*/ 488764 w 488764"/>
                          <a:gd name="connsiteY4" fmla="*/ 121640 h 650877"/>
                          <a:gd name="connsiteX5" fmla="*/ 436377 w 488764"/>
                          <a:gd name="connsiteY5" fmla="*/ 285946 h 650877"/>
                          <a:gd name="connsiteX6" fmla="*/ 355318 w 488764"/>
                          <a:gd name="connsiteY6" fmla="*/ 219272 h 650877"/>
                          <a:gd name="connsiteX7" fmla="*/ 20238 w 488764"/>
                          <a:gd name="connsiteY7" fmla="*/ 650278 h 650877"/>
                          <a:gd name="connsiteX8" fmla="*/ 88714 w 488764"/>
                          <a:gd name="connsiteY8" fmla="*/ 233559 h 650877"/>
                          <a:gd name="connsiteX9" fmla="*/ 27382 w 488764"/>
                          <a:gd name="connsiteY9" fmla="*/ 216891 h 650877"/>
                          <a:gd name="connsiteX0" fmla="*/ 27382 w 488764"/>
                          <a:gd name="connsiteY0" fmla="*/ 216891 h 650877"/>
                          <a:gd name="connsiteX1" fmla="*/ 186346 w 488764"/>
                          <a:gd name="connsiteY1" fmla="*/ 196 h 650877"/>
                          <a:gd name="connsiteX2" fmla="*/ 95858 w 488764"/>
                          <a:gd name="connsiteY2" fmla="*/ 407390 h 650877"/>
                          <a:gd name="connsiteX3" fmla="*/ 381511 w 488764"/>
                          <a:gd name="connsiteY3" fmla="*/ 47821 h 650877"/>
                          <a:gd name="connsiteX4" fmla="*/ 488764 w 488764"/>
                          <a:gd name="connsiteY4" fmla="*/ 121640 h 650877"/>
                          <a:gd name="connsiteX5" fmla="*/ 436377 w 488764"/>
                          <a:gd name="connsiteY5" fmla="*/ 285946 h 650877"/>
                          <a:gd name="connsiteX6" fmla="*/ 355318 w 488764"/>
                          <a:gd name="connsiteY6" fmla="*/ 219272 h 650877"/>
                          <a:gd name="connsiteX7" fmla="*/ 20238 w 488764"/>
                          <a:gd name="connsiteY7" fmla="*/ 650278 h 650877"/>
                          <a:gd name="connsiteX8" fmla="*/ 88714 w 488764"/>
                          <a:gd name="connsiteY8" fmla="*/ 233559 h 650877"/>
                          <a:gd name="connsiteX9" fmla="*/ 27382 w 488764"/>
                          <a:gd name="connsiteY9" fmla="*/ 216891 h 65087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488764" h="650877">
                            <a:moveTo>
                              <a:pt x="27382" y="216891"/>
                            </a:moveTo>
                            <a:cubicBezTo>
                              <a:pt x="85927" y="183553"/>
                              <a:pt x="68270" y="-6947"/>
                              <a:pt x="186346" y="196"/>
                            </a:cubicBezTo>
                            <a:cubicBezTo>
                              <a:pt x="213333" y="196"/>
                              <a:pt x="80778" y="295471"/>
                              <a:pt x="95858" y="407390"/>
                            </a:cubicBezTo>
                            <a:cubicBezTo>
                              <a:pt x="202188" y="254196"/>
                              <a:pt x="284706" y="174821"/>
                              <a:pt x="381511" y="47821"/>
                            </a:cubicBezTo>
                            <a:cubicBezTo>
                              <a:pt x="408895" y="81158"/>
                              <a:pt x="478032" y="74809"/>
                              <a:pt x="488764" y="121640"/>
                            </a:cubicBezTo>
                            <a:cubicBezTo>
                              <a:pt x="473303" y="163709"/>
                              <a:pt x="437980" y="254196"/>
                              <a:pt x="436377" y="285946"/>
                            </a:cubicBezTo>
                            <a:lnTo>
                              <a:pt x="355318" y="219272"/>
                            </a:lnTo>
                            <a:cubicBezTo>
                              <a:pt x="243625" y="362941"/>
                              <a:pt x="46206" y="666153"/>
                              <a:pt x="20238" y="650278"/>
                            </a:cubicBezTo>
                            <a:cubicBezTo>
                              <a:pt x="-1971" y="568522"/>
                              <a:pt x="-31539" y="443506"/>
                              <a:pt x="88714" y="233559"/>
                            </a:cubicBezTo>
                            <a:cubicBezTo>
                              <a:pt x="89905" y="161725"/>
                              <a:pt x="40876" y="247847"/>
                              <a:pt x="27382" y="216891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100000">
                            <a:sysClr val="window" lastClr="FFFFFF"/>
                          </a:gs>
                          <a:gs pos="2000">
                            <a:sysClr val="window" lastClr="FFFFFF">
                              <a:lumMod val="85000"/>
                            </a:sysClr>
                          </a:gs>
                        </a:gsLst>
                        <a:lin ang="5400000" scaled="1"/>
                        <a:tileRect/>
                      </a:gradFill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>
                          <a:defRPr/>
                        </a:pPr>
                        <a:endParaRPr lang="en-US" kern="0" dirty="0">
                          <a:solidFill>
                            <a:prstClr val="white"/>
                          </a:solidFill>
                          <a:latin typeface="Calibri"/>
                        </a:endParaRPr>
                      </a:p>
                    </p:txBody>
                  </p:sp>
                  <p:sp>
                    <p:nvSpPr>
                      <p:cNvPr id="53" name="Rectangle 32"/>
                      <p:cNvSpPr/>
                      <p:nvPr/>
                    </p:nvSpPr>
                    <p:spPr>
                      <a:xfrm>
                        <a:off x="3436145" y="1559718"/>
                        <a:ext cx="1042987" cy="2830818"/>
                      </a:xfrm>
                      <a:custGeom>
                        <a:avLst/>
                        <a:gdLst>
                          <a:gd name="connsiteX0" fmla="*/ 0 w 769287"/>
                          <a:gd name="connsiteY0" fmla="*/ 0 h 2484633"/>
                          <a:gd name="connsiteX1" fmla="*/ 769287 w 769287"/>
                          <a:gd name="connsiteY1" fmla="*/ 0 h 2484633"/>
                          <a:gd name="connsiteX2" fmla="*/ 769287 w 769287"/>
                          <a:gd name="connsiteY2" fmla="*/ 2484633 h 2484633"/>
                          <a:gd name="connsiteX3" fmla="*/ 0 w 769287"/>
                          <a:gd name="connsiteY3" fmla="*/ 2484633 h 2484633"/>
                          <a:gd name="connsiteX4" fmla="*/ 0 w 769287"/>
                          <a:gd name="connsiteY4" fmla="*/ 0 h 2484633"/>
                          <a:gd name="connsiteX0" fmla="*/ 0 w 778812"/>
                          <a:gd name="connsiteY0" fmla="*/ 169069 h 2653702"/>
                          <a:gd name="connsiteX1" fmla="*/ 778812 w 778812"/>
                          <a:gd name="connsiteY1" fmla="*/ 0 h 2653702"/>
                          <a:gd name="connsiteX2" fmla="*/ 769287 w 778812"/>
                          <a:gd name="connsiteY2" fmla="*/ 2653702 h 2653702"/>
                          <a:gd name="connsiteX3" fmla="*/ 0 w 778812"/>
                          <a:gd name="connsiteY3" fmla="*/ 2653702 h 2653702"/>
                          <a:gd name="connsiteX4" fmla="*/ 0 w 778812"/>
                          <a:gd name="connsiteY4" fmla="*/ 169069 h 2653702"/>
                          <a:gd name="connsiteX0" fmla="*/ 0 w 930268"/>
                          <a:gd name="connsiteY0" fmla="*/ 275532 h 2760165"/>
                          <a:gd name="connsiteX1" fmla="*/ 778812 w 930268"/>
                          <a:gd name="connsiteY1" fmla="*/ 106463 h 2760165"/>
                          <a:gd name="connsiteX2" fmla="*/ 930251 w 930268"/>
                          <a:gd name="connsiteY2" fmla="*/ 16033 h 2760165"/>
                          <a:gd name="connsiteX3" fmla="*/ 769287 w 930268"/>
                          <a:gd name="connsiteY3" fmla="*/ 2760165 h 2760165"/>
                          <a:gd name="connsiteX4" fmla="*/ 0 w 930268"/>
                          <a:gd name="connsiteY4" fmla="*/ 2760165 h 2760165"/>
                          <a:gd name="connsiteX5" fmla="*/ 0 w 930268"/>
                          <a:gd name="connsiteY5" fmla="*/ 275532 h 2760165"/>
                          <a:gd name="connsiteX0" fmla="*/ 0 w 1023139"/>
                          <a:gd name="connsiteY0" fmla="*/ 275532 h 2760165"/>
                          <a:gd name="connsiteX1" fmla="*/ 778812 w 1023139"/>
                          <a:gd name="connsiteY1" fmla="*/ 106463 h 2760165"/>
                          <a:gd name="connsiteX2" fmla="*/ 930251 w 1023139"/>
                          <a:gd name="connsiteY2" fmla="*/ 16033 h 2760165"/>
                          <a:gd name="connsiteX3" fmla="*/ 1023120 w 1023139"/>
                          <a:gd name="connsiteY3" fmla="*/ 30321 h 2760165"/>
                          <a:gd name="connsiteX4" fmla="*/ 769287 w 1023139"/>
                          <a:gd name="connsiteY4" fmla="*/ 2760165 h 2760165"/>
                          <a:gd name="connsiteX5" fmla="*/ 0 w 1023139"/>
                          <a:gd name="connsiteY5" fmla="*/ 2760165 h 2760165"/>
                          <a:gd name="connsiteX6" fmla="*/ 0 w 1023139"/>
                          <a:gd name="connsiteY6" fmla="*/ 275532 h 2760165"/>
                          <a:gd name="connsiteX0" fmla="*/ 0 w 1023139"/>
                          <a:gd name="connsiteY0" fmla="*/ 275532 h 2760165"/>
                          <a:gd name="connsiteX1" fmla="*/ 634976 w 1023139"/>
                          <a:gd name="connsiteY1" fmla="*/ 208915 h 2760165"/>
                          <a:gd name="connsiteX2" fmla="*/ 778812 w 1023139"/>
                          <a:gd name="connsiteY2" fmla="*/ 106463 h 2760165"/>
                          <a:gd name="connsiteX3" fmla="*/ 930251 w 1023139"/>
                          <a:gd name="connsiteY3" fmla="*/ 16033 h 2760165"/>
                          <a:gd name="connsiteX4" fmla="*/ 1023120 w 1023139"/>
                          <a:gd name="connsiteY4" fmla="*/ 30321 h 2760165"/>
                          <a:gd name="connsiteX5" fmla="*/ 769287 w 1023139"/>
                          <a:gd name="connsiteY5" fmla="*/ 2760165 h 2760165"/>
                          <a:gd name="connsiteX6" fmla="*/ 0 w 1023139"/>
                          <a:gd name="connsiteY6" fmla="*/ 2760165 h 2760165"/>
                          <a:gd name="connsiteX7" fmla="*/ 0 w 1023139"/>
                          <a:gd name="connsiteY7" fmla="*/ 275532 h 2760165"/>
                          <a:gd name="connsiteX0" fmla="*/ 0 w 1023139"/>
                          <a:gd name="connsiteY0" fmla="*/ 275532 h 2760165"/>
                          <a:gd name="connsiteX1" fmla="*/ 634976 w 1023139"/>
                          <a:gd name="connsiteY1" fmla="*/ 208915 h 2760165"/>
                          <a:gd name="connsiteX2" fmla="*/ 715938 w 1023139"/>
                          <a:gd name="connsiteY2" fmla="*/ 256540 h 2760165"/>
                          <a:gd name="connsiteX3" fmla="*/ 778812 w 1023139"/>
                          <a:gd name="connsiteY3" fmla="*/ 106463 h 2760165"/>
                          <a:gd name="connsiteX4" fmla="*/ 930251 w 1023139"/>
                          <a:gd name="connsiteY4" fmla="*/ 16033 h 2760165"/>
                          <a:gd name="connsiteX5" fmla="*/ 1023120 w 1023139"/>
                          <a:gd name="connsiteY5" fmla="*/ 30321 h 2760165"/>
                          <a:gd name="connsiteX6" fmla="*/ 769287 w 1023139"/>
                          <a:gd name="connsiteY6" fmla="*/ 2760165 h 2760165"/>
                          <a:gd name="connsiteX7" fmla="*/ 0 w 1023139"/>
                          <a:gd name="connsiteY7" fmla="*/ 2760165 h 2760165"/>
                          <a:gd name="connsiteX8" fmla="*/ 0 w 1023139"/>
                          <a:gd name="connsiteY8" fmla="*/ 275532 h 2760165"/>
                          <a:gd name="connsiteX0" fmla="*/ 0 w 1023139"/>
                          <a:gd name="connsiteY0" fmla="*/ 275532 h 2760165"/>
                          <a:gd name="connsiteX1" fmla="*/ 311126 w 1023139"/>
                          <a:gd name="connsiteY1" fmla="*/ 628015 h 2760165"/>
                          <a:gd name="connsiteX2" fmla="*/ 634976 w 1023139"/>
                          <a:gd name="connsiteY2" fmla="*/ 208915 h 2760165"/>
                          <a:gd name="connsiteX3" fmla="*/ 715938 w 1023139"/>
                          <a:gd name="connsiteY3" fmla="*/ 256540 h 2760165"/>
                          <a:gd name="connsiteX4" fmla="*/ 778812 w 1023139"/>
                          <a:gd name="connsiteY4" fmla="*/ 106463 h 2760165"/>
                          <a:gd name="connsiteX5" fmla="*/ 930251 w 1023139"/>
                          <a:gd name="connsiteY5" fmla="*/ 16033 h 2760165"/>
                          <a:gd name="connsiteX6" fmla="*/ 1023120 w 1023139"/>
                          <a:gd name="connsiteY6" fmla="*/ 30321 h 2760165"/>
                          <a:gd name="connsiteX7" fmla="*/ 769287 w 1023139"/>
                          <a:gd name="connsiteY7" fmla="*/ 2760165 h 2760165"/>
                          <a:gd name="connsiteX8" fmla="*/ 0 w 1023139"/>
                          <a:gd name="connsiteY8" fmla="*/ 2760165 h 2760165"/>
                          <a:gd name="connsiteX9" fmla="*/ 0 w 1023139"/>
                          <a:gd name="connsiteY9" fmla="*/ 275532 h 2760165"/>
                          <a:gd name="connsiteX0" fmla="*/ 0 w 1023139"/>
                          <a:gd name="connsiteY0" fmla="*/ 275532 h 2760165"/>
                          <a:gd name="connsiteX1" fmla="*/ 361132 w 1023139"/>
                          <a:gd name="connsiteY1" fmla="*/ 189865 h 2760165"/>
                          <a:gd name="connsiteX2" fmla="*/ 311126 w 1023139"/>
                          <a:gd name="connsiteY2" fmla="*/ 628015 h 2760165"/>
                          <a:gd name="connsiteX3" fmla="*/ 634976 w 1023139"/>
                          <a:gd name="connsiteY3" fmla="*/ 208915 h 2760165"/>
                          <a:gd name="connsiteX4" fmla="*/ 715938 w 1023139"/>
                          <a:gd name="connsiteY4" fmla="*/ 256540 h 2760165"/>
                          <a:gd name="connsiteX5" fmla="*/ 778812 w 1023139"/>
                          <a:gd name="connsiteY5" fmla="*/ 106463 h 2760165"/>
                          <a:gd name="connsiteX6" fmla="*/ 930251 w 1023139"/>
                          <a:gd name="connsiteY6" fmla="*/ 16033 h 2760165"/>
                          <a:gd name="connsiteX7" fmla="*/ 1023120 w 1023139"/>
                          <a:gd name="connsiteY7" fmla="*/ 30321 h 2760165"/>
                          <a:gd name="connsiteX8" fmla="*/ 769287 w 1023139"/>
                          <a:gd name="connsiteY8" fmla="*/ 2760165 h 2760165"/>
                          <a:gd name="connsiteX9" fmla="*/ 0 w 1023139"/>
                          <a:gd name="connsiteY9" fmla="*/ 2760165 h 2760165"/>
                          <a:gd name="connsiteX10" fmla="*/ 0 w 1023139"/>
                          <a:gd name="connsiteY10" fmla="*/ 275532 h 2760165"/>
                          <a:gd name="connsiteX0" fmla="*/ 195262 w 1023139"/>
                          <a:gd name="connsiteY0" fmla="*/ 185807 h 2772833"/>
                          <a:gd name="connsiteX1" fmla="*/ 361132 w 1023139"/>
                          <a:gd name="connsiteY1" fmla="*/ 202533 h 2772833"/>
                          <a:gd name="connsiteX2" fmla="*/ 311126 w 1023139"/>
                          <a:gd name="connsiteY2" fmla="*/ 640683 h 2772833"/>
                          <a:gd name="connsiteX3" fmla="*/ 634976 w 1023139"/>
                          <a:gd name="connsiteY3" fmla="*/ 221583 h 2772833"/>
                          <a:gd name="connsiteX4" fmla="*/ 715938 w 1023139"/>
                          <a:gd name="connsiteY4" fmla="*/ 269208 h 2772833"/>
                          <a:gd name="connsiteX5" fmla="*/ 778812 w 1023139"/>
                          <a:gd name="connsiteY5" fmla="*/ 119131 h 2772833"/>
                          <a:gd name="connsiteX6" fmla="*/ 930251 w 1023139"/>
                          <a:gd name="connsiteY6" fmla="*/ 28701 h 2772833"/>
                          <a:gd name="connsiteX7" fmla="*/ 1023120 w 1023139"/>
                          <a:gd name="connsiteY7" fmla="*/ 42989 h 2772833"/>
                          <a:gd name="connsiteX8" fmla="*/ 769287 w 1023139"/>
                          <a:gd name="connsiteY8" fmla="*/ 2772833 h 2772833"/>
                          <a:gd name="connsiteX9" fmla="*/ 0 w 1023139"/>
                          <a:gd name="connsiteY9" fmla="*/ 2772833 h 2772833"/>
                          <a:gd name="connsiteX10" fmla="*/ 195262 w 1023139"/>
                          <a:gd name="connsiteY10" fmla="*/ 185807 h 2772833"/>
                          <a:gd name="connsiteX0" fmla="*/ 195262 w 1023139"/>
                          <a:gd name="connsiteY0" fmla="*/ 212166 h 2799192"/>
                          <a:gd name="connsiteX1" fmla="*/ 313507 w 1023139"/>
                          <a:gd name="connsiteY1" fmla="*/ 159836 h 2799192"/>
                          <a:gd name="connsiteX2" fmla="*/ 361132 w 1023139"/>
                          <a:gd name="connsiteY2" fmla="*/ 228892 h 2799192"/>
                          <a:gd name="connsiteX3" fmla="*/ 311126 w 1023139"/>
                          <a:gd name="connsiteY3" fmla="*/ 667042 h 2799192"/>
                          <a:gd name="connsiteX4" fmla="*/ 634976 w 1023139"/>
                          <a:gd name="connsiteY4" fmla="*/ 247942 h 2799192"/>
                          <a:gd name="connsiteX5" fmla="*/ 715938 w 1023139"/>
                          <a:gd name="connsiteY5" fmla="*/ 295567 h 2799192"/>
                          <a:gd name="connsiteX6" fmla="*/ 778812 w 1023139"/>
                          <a:gd name="connsiteY6" fmla="*/ 145490 h 2799192"/>
                          <a:gd name="connsiteX7" fmla="*/ 930251 w 1023139"/>
                          <a:gd name="connsiteY7" fmla="*/ 55060 h 2799192"/>
                          <a:gd name="connsiteX8" fmla="*/ 1023120 w 1023139"/>
                          <a:gd name="connsiteY8" fmla="*/ 69348 h 2799192"/>
                          <a:gd name="connsiteX9" fmla="*/ 769287 w 1023139"/>
                          <a:gd name="connsiteY9" fmla="*/ 2799192 h 2799192"/>
                          <a:gd name="connsiteX10" fmla="*/ 0 w 1023139"/>
                          <a:gd name="connsiteY10" fmla="*/ 2799192 h 2799192"/>
                          <a:gd name="connsiteX11" fmla="*/ 195262 w 1023139"/>
                          <a:gd name="connsiteY11" fmla="*/ 212166 h 2799192"/>
                          <a:gd name="connsiteX0" fmla="*/ 195262 w 1023139"/>
                          <a:gd name="connsiteY0" fmla="*/ 173140 h 2760166"/>
                          <a:gd name="connsiteX1" fmla="*/ 313507 w 1023139"/>
                          <a:gd name="connsiteY1" fmla="*/ 120810 h 2760166"/>
                          <a:gd name="connsiteX2" fmla="*/ 361132 w 1023139"/>
                          <a:gd name="connsiteY2" fmla="*/ 189866 h 2760166"/>
                          <a:gd name="connsiteX3" fmla="*/ 311126 w 1023139"/>
                          <a:gd name="connsiteY3" fmla="*/ 628016 h 2760166"/>
                          <a:gd name="connsiteX4" fmla="*/ 634976 w 1023139"/>
                          <a:gd name="connsiteY4" fmla="*/ 208916 h 2760166"/>
                          <a:gd name="connsiteX5" fmla="*/ 715938 w 1023139"/>
                          <a:gd name="connsiteY5" fmla="*/ 256541 h 2760166"/>
                          <a:gd name="connsiteX6" fmla="*/ 778812 w 1023139"/>
                          <a:gd name="connsiteY6" fmla="*/ 106464 h 2760166"/>
                          <a:gd name="connsiteX7" fmla="*/ 930251 w 1023139"/>
                          <a:gd name="connsiteY7" fmla="*/ 16034 h 2760166"/>
                          <a:gd name="connsiteX8" fmla="*/ 1023120 w 1023139"/>
                          <a:gd name="connsiteY8" fmla="*/ 30322 h 2760166"/>
                          <a:gd name="connsiteX9" fmla="*/ 769287 w 1023139"/>
                          <a:gd name="connsiteY9" fmla="*/ 2760166 h 2760166"/>
                          <a:gd name="connsiteX10" fmla="*/ 0 w 1023139"/>
                          <a:gd name="connsiteY10" fmla="*/ 2760166 h 2760166"/>
                          <a:gd name="connsiteX11" fmla="*/ 195262 w 1023139"/>
                          <a:gd name="connsiteY11" fmla="*/ 173140 h 2760166"/>
                          <a:gd name="connsiteX0" fmla="*/ 195262 w 1023139"/>
                          <a:gd name="connsiteY0" fmla="*/ 173140 h 2760166"/>
                          <a:gd name="connsiteX1" fmla="*/ 313507 w 1023139"/>
                          <a:gd name="connsiteY1" fmla="*/ 120810 h 2760166"/>
                          <a:gd name="connsiteX2" fmla="*/ 361132 w 1023139"/>
                          <a:gd name="connsiteY2" fmla="*/ 189866 h 2760166"/>
                          <a:gd name="connsiteX3" fmla="*/ 311126 w 1023139"/>
                          <a:gd name="connsiteY3" fmla="*/ 628016 h 2760166"/>
                          <a:gd name="connsiteX4" fmla="*/ 634976 w 1023139"/>
                          <a:gd name="connsiteY4" fmla="*/ 208916 h 2760166"/>
                          <a:gd name="connsiteX5" fmla="*/ 715938 w 1023139"/>
                          <a:gd name="connsiteY5" fmla="*/ 256541 h 2760166"/>
                          <a:gd name="connsiteX6" fmla="*/ 778812 w 1023139"/>
                          <a:gd name="connsiteY6" fmla="*/ 106464 h 2760166"/>
                          <a:gd name="connsiteX7" fmla="*/ 930251 w 1023139"/>
                          <a:gd name="connsiteY7" fmla="*/ 16034 h 2760166"/>
                          <a:gd name="connsiteX8" fmla="*/ 1023120 w 1023139"/>
                          <a:gd name="connsiteY8" fmla="*/ 30322 h 2760166"/>
                          <a:gd name="connsiteX9" fmla="*/ 769287 w 1023139"/>
                          <a:gd name="connsiteY9" fmla="*/ 2760166 h 2760166"/>
                          <a:gd name="connsiteX10" fmla="*/ 0 w 1023139"/>
                          <a:gd name="connsiteY10" fmla="*/ 2760166 h 2760166"/>
                          <a:gd name="connsiteX11" fmla="*/ 87288 w 1023139"/>
                          <a:gd name="connsiteY11" fmla="*/ 587535 h 2760166"/>
                          <a:gd name="connsiteX12" fmla="*/ 195262 w 1023139"/>
                          <a:gd name="connsiteY12" fmla="*/ 173140 h 2760166"/>
                          <a:gd name="connsiteX0" fmla="*/ 227139 w 1055016"/>
                          <a:gd name="connsiteY0" fmla="*/ 173140 h 2760166"/>
                          <a:gd name="connsiteX1" fmla="*/ 345384 w 1055016"/>
                          <a:gd name="connsiteY1" fmla="*/ 120810 h 2760166"/>
                          <a:gd name="connsiteX2" fmla="*/ 393009 w 1055016"/>
                          <a:gd name="connsiteY2" fmla="*/ 189866 h 2760166"/>
                          <a:gd name="connsiteX3" fmla="*/ 343003 w 1055016"/>
                          <a:gd name="connsiteY3" fmla="*/ 628016 h 2760166"/>
                          <a:gd name="connsiteX4" fmla="*/ 666853 w 1055016"/>
                          <a:gd name="connsiteY4" fmla="*/ 208916 h 2760166"/>
                          <a:gd name="connsiteX5" fmla="*/ 747815 w 1055016"/>
                          <a:gd name="connsiteY5" fmla="*/ 256541 h 2760166"/>
                          <a:gd name="connsiteX6" fmla="*/ 810689 w 1055016"/>
                          <a:gd name="connsiteY6" fmla="*/ 106464 h 2760166"/>
                          <a:gd name="connsiteX7" fmla="*/ 962128 w 1055016"/>
                          <a:gd name="connsiteY7" fmla="*/ 16034 h 2760166"/>
                          <a:gd name="connsiteX8" fmla="*/ 1054997 w 1055016"/>
                          <a:gd name="connsiteY8" fmla="*/ 30322 h 2760166"/>
                          <a:gd name="connsiteX9" fmla="*/ 801164 w 1055016"/>
                          <a:gd name="connsiteY9" fmla="*/ 2760166 h 2760166"/>
                          <a:gd name="connsiteX10" fmla="*/ 31877 w 1055016"/>
                          <a:gd name="connsiteY10" fmla="*/ 2760166 h 2760166"/>
                          <a:gd name="connsiteX11" fmla="*/ 164409 w 1055016"/>
                          <a:gd name="connsiteY11" fmla="*/ 613728 h 2760166"/>
                          <a:gd name="connsiteX12" fmla="*/ 119165 w 1055016"/>
                          <a:gd name="connsiteY12" fmla="*/ 587535 h 2760166"/>
                          <a:gd name="connsiteX13" fmla="*/ 227139 w 1055016"/>
                          <a:gd name="connsiteY13" fmla="*/ 173140 h 2760166"/>
                          <a:gd name="connsiteX0" fmla="*/ 227139 w 1055016"/>
                          <a:gd name="connsiteY0" fmla="*/ 173140 h 2760166"/>
                          <a:gd name="connsiteX1" fmla="*/ 345384 w 1055016"/>
                          <a:gd name="connsiteY1" fmla="*/ 120810 h 2760166"/>
                          <a:gd name="connsiteX2" fmla="*/ 393009 w 1055016"/>
                          <a:gd name="connsiteY2" fmla="*/ 189866 h 2760166"/>
                          <a:gd name="connsiteX3" fmla="*/ 343003 w 1055016"/>
                          <a:gd name="connsiteY3" fmla="*/ 628016 h 2760166"/>
                          <a:gd name="connsiteX4" fmla="*/ 666853 w 1055016"/>
                          <a:gd name="connsiteY4" fmla="*/ 208916 h 2760166"/>
                          <a:gd name="connsiteX5" fmla="*/ 747815 w 1055016"/>
                          <a:gd name="connsiteY5" fmla="*/ 256541 h 2760166"/>
                          <a:gd name="connsiteX6" fmla="*/ 810689 w 1055016"/>
                          <a:gd name="connsiteY6" fmla="*/ 106464 h 2760166"/>
                          <a:gd name="connsiteX7" fmla="*/ 962128 w 1055016"/>
                          <a:gd name="connsiteY7" fmla="*/ 16034 h 2760166"/>
                          <a:gd name="connsiteX8" fmla="*/ 1054997 w 1055016"/>
                          <a:gd name="connsiteY8" fmla="*/ 30322 h 2760166"/>
                          <a:gd name="connsiteX9" fmla="*/ 801164 w 1055016"/>
                          <a:gd name="connsiteY9" fmla="*/ 2760166 h 2760166"/>
                          <a:gd name="connsiteX10" fmla="*/ 31877 w 1055016"/>
                          <a:gd name="connsiteY10" fmla="*/ 2760166 h 2760166"/>
                          <a:gd name="connsiteX11" fmla="*/ 164409 w 1055016"/>
                          <a:gd name="connsiteY11" fmla="*/ 613728 h 2760166"/>
                          <a:gd name="connsiteX12" fmla="*/ 119165 w 1055016"/>
                          <a:gd name="connsiteY12" fmla="*/ 587535 h 2760166"/>
                          <a:gd name="connsiteX13" fmla="*/ 227139 w 1055016"/>
                          <a:gd name="connsiteY13" fmla="*/ 173140 h 2760166"/>
                          <a:gd name="connsiteX0" fmla="*/ 227139 w 1055016"/>
                          <a:gd name="connsiteY0" fmla="*/ 173140 h 2760166"/>
                          <a:gd name="connsiteX1" fmla="*/ 345384 w 1055016"/>
                          <a:gd name="connsiteY1" fmla="*/ 120810 h 2760166"/>
                          <a:gd name="connsiteX2" fmla="*/ 393009 w 1055016"/>
                          <a:gd name="connsiteY2" fmla="*/ 189866 h 2760166"/>
                          <a:gd name="connsiteX3" fmla="*/ 343003 w 1055016"/>
                          <a:gd name="connsiteY3" fmla="*/ 628016 h 2760166"/>
                          <a:gd name="connsiteX4" fmla="*/ 666853 w 1055016"/>
                          <a:gd name="connsiteY4" fmla="*/ 208916 h 2760166"/>
                          <a:gd name="connsiteX5" fmla="*/ 747815 w 1055016"/>
                          <a:gd name="connsiteY5" fmla="*/ 256541 h 2760166"/>
                          <a:gd name="connsiteX6" fmla="*/ 810689 w 1055016"/>
                          <a:gd name="connsiteY6" fmla="*/ 106464 h 2760166"/>
                          <a:gd name="connsiteX7" fmla="*/ 962128 w 1055016"/>
                          <a:gd name="connsiteY7" fmla="*/ 16034 h 2760166"/>
                          <a:gd name="connsiteX8" fmla="*/ 1054997 w 1055016"/>
                          <a:gd name="connsiteY8" fmla="*/ 30322 h 2760166"/>
                          <a:gd name="connsiteX9" fmla="*/ 801164 w 1055016"/>
                          <a:gd name="connsiteY9" fmla="*/ 2760166 h 2760166"/>
                          <a:gd name="connsiteX10" fmla="*/ 31877 w 1055016"/>
                          <a:gd name="connsiteY10" fmla="*/ 2760166 h 2760166"/>
                          <a:gd name="connsiteX11" fmla="*/ 164409 w 1055016"/>
                          <a:gd name="connsiteY11" fmla="*/ 613728 h 2760166"/>
                          <a:gd name="connsiteX12" fmla="*/ 119165 w 1055016"/>
                          <a:gd name="connsiteY12" fmla="*/ 587535 h 2760166"/>
                          <a:gd name="connsiteX13" fmla="*/ 227139 w 1055016"/>
                          <a:gd name="connsiteY13" fmla="*/ 173140 h 2760166"/>
                          <a:gd name="connsiteX0" fmla="*/ 225376 w 1053253"/>
                          <a:gd name="connsiteY0" fmla="*/ 173140 h 2760166"/>
                          <a:gd name="connsiteX1" fmla="*/ 343621 w 1053253"/>
                          <a:gd name="connsiteY1" fmla="*/ 120810 h 2760166"/>
                          <a:gd name="connsiteX2" fmla="*/ 391246 w 1053253"/>
                          <a:gd name="connsiteY2" fmla="*/ 189866 h 2760166"/>
                          <a:gd name="connsiteX3" fmla="*/ 341240 w 1053253"/>
                          <a:gd name="connsiteY3" fmla="*/ 628016 h 2760166"/>
                          <a:gd name="connsiteX4" fmla="*/ 665090 w 1053253"/>
                          <a:gd name="connsiteY4" fmla="*/ 208916 h 2760166"/>
                          <a:gd name="connsiteX5" fmla="*/ 746052 w 1053253"/>
                          <a:gd name="connsiteY5" fmla="*/ 256541 h 2760166"/>
                          <a:gd name="connsiteX6" fmla="*/ 808926 w 1053253"/>
                          <a:gd name="connsiteY6" fmla="*/ 106464 h 2760166"/>
                          <a:gd name="connsiteX7" fmla="*/ 960365 w 1053253"/>
                          <a:gd name="connsiteY7" fmla="*/ 16034 h 2760166"/>
                          <a:gd name="connsiteX8" fmla="*/ 1053234 w 1053253"/>
                          <a:gd name="connsiteY8" fmla="*/ 30322 h 2760166"/>
                          <a:gd name="connsiteX9" fmla="*/ 799401 w 1053253"/>
                          <a:gd name="connsiteY9" fmla="*/ 2760166 h 2760166"/>
                          <a:gd name="connsiteX10" fmla="*/ 30114 w 1053253"/>
                          <a:gd name="connsiteY10" fmla="*/ 2760166 h 2760166"/>
                          <a:gd name="connsiteX11" fmla="*/ 181696 w 1053253"/>
                          <a:gd name="connsiteY11" fmla="*/ 961391 h 2760166"/>
                          <a:gd name="connsiteX12" fmla="*/ 162646 w 1053253"/>
                          <a:gd name="connsiteY12" fmla="*/ 613728 h 2760166"/>
                          <a:gd name="connsiteX13" fmla="*/ 117402 w 1053253"/>
                          <a:gd name="connsiteY13" fmla="*/ 587535 h 2760166"/>
                          <a:gd name="connsiteX14" fmla="*/ 225376 w 1053253"/>
                          <a:gd name="connsiteY14" fmla="*/ 173140 h 2760166"/>
                          <a:gd name="connsiteX0" fmla="*/ 256724 w 1084601"/>
                          <a:gd name="connsiteY0" fmla="*/ 173140 h 2760166"/>
                          <a:gd name="connsiteX1" fmla="*/ 374969 w 1084601"/>
                          <a:gd name="connsiteY1" fmla="*/ 120810 h 2760166"/>
                          <a:gd name="connsiteX2" fmla="*/ 422594 w 1084601"/>
                          <a:gd name="connsiteY2" fmla="*/ 189866 h 2760166"/>
                          <a:gd name="connsiteX3" fmla="*/ 372588 w 1084601"/>
                          <a:gd name="connsiteY3" fmla="*/ 628016 h 2760166"/>
                          <a:gd name="connsiteX4" fmla="*/ 696438 w 1084601"/>
                          <a:gd name="connsiteY4" fmla="*/ 208916 h 2760166"/>
                          <a:gd name="connsiteX5" fmla="*/ 777400 w 1084601"/>
                          <a:gd name="connsiteY5" fmla="*/ 256541 h 2760166"/>
                          <a:gd name="connsiteX6" fmla="*/ 840274 w 1084601"/>
                          <a:gd name="connsiteY6" fmla="*/ 106464 h 2760166"/>
                          <a:gd name="connsiteX7" fmla="*/ 991713 w 1084601"/>
                          <a:gd name="connsiteY7" fmla="*/ 16034 h 2760166"/>
                          <a:gd name="connsiteX8" fmla="*/ 1084582 w 1084601"/>
                          <a:gd name="connsiteY8" fmla="*/ 30322 h 2760166"/>
                          <a:gd name="connsiteX9" fmla="*/ 830749 w 1084601"/>
                          <a:gd name="connsiteY9" fmla="*/ 2760166 h 2760166"/>
                          <a:gd name="connsiteX10" fmla="*/ 61462 w 1084601"/>
                          <a:gd name="connsiteY10" fmla="*/ 2760166 h 2760166"/>
                          <a:gd name="connsiteX11" fmla="*/ 58263 w 1084601"/>
                          <a:gd name="connsiteY11" fmla="*/ 1763872 h 2760166"/>
                          <a:gd name="connsiteX12" fmla="*/ 213044 w 1084601"/>
                          <a:gd name="connsiteY12" fmla="*/ 961391 h 2760166"/>
                          <a:gd name="connsiteX13" fmla="*/ 193994 w 1084601"/>
                          <a:gd name="connsiteY13" fmla="*/ 613728 h 2760166"/>
                          <a:gd name="connsiteX14" fmla="*/ 148750 w 1084601"/>
                          <a:gd name="connsiteY14" fmla="*/ 587535 h 2760166"/>
                          <a:gd name="connsiteX15" fmla="*/ 256724 w 1084601"/>
                          <a:gd name="connsiteY15" fmla="*/ 173140 h 2760166"/>
                          <a:gd name="connsiteX0" fmla="*/ 241307 w 1069184"/>
                          <a:gd name="connsiteY0" fmla="*/ 173140 h 2760166"/>
                          <a:gd name="connsiteX1" fmla="*/ 359552 w 1069184"/>
                          <a:gd name="connsiteY1" fmla="*/ 120810 h 2760166"/>
                          <a:gd name="connsiteX2" fmla="*/ 407177 w 1069184"/>
                          <a:gd name="connsiteY2" fmla="*/ 189866 h 2760166"/>
                          <a:gd name="connsiteX3" fmla="*/ 357171 w 1069184"/>
                          <a:gd name="connsiteY3" fmla="*/ 628016 h 2760166"/>
                          <a:gd name="connsiteX4" fmla="*/ 681021 w 1069184"/>
                          <a:gd name="connsiteY4" fmla="*/ 208916 h 2760166"/>
                          <a:gd name="connsiteX5" fmla="*/ 761983 w 1069184"/>
                          <a:gd name="connsiteY5" fmla="*/ 256541 h 2760166"/>
                          <a:gd name="connsiteX6" fmla="*/ 824857 w 1069184"/>
                          <a:gd name="connsiteY6" fmla="*/ 106464 h 2760166"/>
                          <a:gd name="connsiteX7" fmla="*/ 976296 w 1069184"/>
                          <a:gd name="connsiteY7" fmla="*/ 16034 h 2760166"/>
                          <a:gd name="connsiteX8" fmla="*/ 1069165 w 1069184"/>
                          <a:gd name="connsiteY8" fmla="*/ 30322 h 2760166"/>
                          <a:gd name="connsiteX9" fmla="*/ 815332 w 1069184"/>
                          <a:gd name="connsiteY9" fmla="*/ 2760166 h 2760166"/>
                          <a:gd name="connsiteX10" fmla="*/ 46045 w 1069184"/>
                          <a:gd name="connsiteY10" fmla="*/ 2760166 h 2760166"/>
                          <a:gd name="connsiteX11" fmla="*/ 107140 w 1069184"/>
                          <a:gd name="connsiteY11" fmla="*/ 1823403 h 2760166"/>
                          <a:gd name="connsiteX12" fmla="*/ 42846 w 1069184"/>
                          <a:gd name="connsiteY12" fmla="*/ 1763872 h 2760166"/>
                          <a:gd name="connsiteX13" fmla="*/ 197627 w 1069184"/>
                          <a:gd name="connsiteY13" fmla="*/ 961391 h 2760166"/>
                          <a:gd name="connsiteX14" fmla="*/ 178577 w 1069184"/>
                          <a:gd name="connsiteY14" fmla="*/ 613728 h 2760166"/>
                          <a:gd name="connsiteX15" fmla="*/ 133333 w 1069184"/>
                          <a:gd name="connsiteY15" fmla="*/ 587535 h 2760166"/>
                          <a:gd name="connsiteX16" fmla="*/ 241307 w 1069184"/>
                          <a:gd name="connsiteY16" fmla="*/ 173140 h 2760166"/>
                          <a:gd name="connsiteX0" fmla="*/ 241307 w 1069184"/>
                          <a:gd name="connsiteY0" fmla="*/ 173140 h 2760166"/>
                          <a:gd name="connsiteX1" fmla="*/ 359552 w 1069184"/>
                          <a:gd name="connsiteY1" fmla="*/ 120810 h 2760166"/>
                          <a:gd name="connsiteX2" fmla="*/ 407177 w 1069184"/>
                          <a:gd name="connsiteY2" fmla="*/ 189866 h 2760166"/>
                          <a:gd name="connsiteX3" fmla="*/ 357171 w 1069184"/>
                          <a:gd name="connsiteY3" fmla="*/ 628016 h 2760166"/>
                          <a:gd name="connsiteX4" fmla="*/ 681021 w 1069184"/>
                          <a:gd name="connsiteY4" fmla="*/ 208916 h 2760166"/>
                          <a:gd name="connsiteX5" fmla="*/ 761983 w 1069184"/>
                          <a:gd name="connsiteY5" fmla="*/ 256541 h 2760166"/>
                          <a:gd name="connsiteX6" fmla="*/ 824857 w 1069184"/>
                          <a:gd name="connsiteY6" fmla="*/ 106464 h 2760166"/>
                          <a:gd name="connsiteX7" fmla="*/ 976296 w 1069184"/>
                          <a:gd name="connsiteY7" fmla="*/ 16034 h 2760166"/>
                          <a:gd name="connsiteX8" fmla="*/ 1069165 w 1069184"/>
                          <a:gd name="connsiteY8" fmla="*/ 30322 h 2760166"/>
                          <a:gd name="connsiteX9" fmla="*/ 815332 w 1069184"/>
                          <a:gd name="connsiteY9" fmla="*/ 2760166 h 2760166"/>
                          <a:gd name="connsiteX10" fmla="*/ 46045 w 1069184"/>
                          <a:gd name="connsiteY10" fmla="*/ 2760166 h 2760166"/>
                          <a:gd name="connsiteX11" fmla="*/ 107140 w 1069184"/>
                          <a:gd name="connsiteY11" fmla="*/ 1823403 h 2760166"/>
                          <a:gd name="connsiteX12" fmla="*/ 42846 w 1069184"/>
                          <a:gd name="connsiteY12" fmla="*/ 1763872 h 2760166"/>
                          <a:gd name="connsiteX13" fmla="*/ 197627 w 1069184"/>
                          <a:gd name="connsiteY13" fmla="*/ 961391 h 2760166"/>
                          <a:gd name="connsiteX14" fmla="*/ 178577 w 1069184"/>
                          <a:gd name="connsiteY14" fmla="*/ 613728 h 2760166"/>
                          <a:gd name="connsiteX15" fmla="*/ 133333 w 1069184"/>
                          <a:gd name="connsiteY15" fmla="*/ 587535 h 2760166"/>
                          <a:gd name="connsiteX16" fmla="*/ 241307 w 1069184"/>
                          <a:gd name="connsiteY16" fmla="*/ 173140 h 2760166"/>
                          <a:gd name="connsiteX0" fmla="*/ 241307 w 1069184"/>
                          <a:gd name="connsiteY0" fmla="*/ 173140 h 2760166"/>
                          <a:gd name="connsiteX1" fmla="*/ 359552 w 1069184"/>
                          <a:gd name="connsiteY1" fmla="*/ 120810 h 2760166"/>
                          <a:gd name="connsiteX2" fmla="*/ 407177 w 1069184"/>
                          <a:gd name="connsiteY2" fmla="*/ 189866 h 2760166"/>
                          <a:gd name="connsiteX3" fmla="*/ 357171 w 1069184"/>
                          <a:gd name="connsiteY3" fmla="*/ 628016 h 2760166"/>
                          <a:gd name="connsiteX4" fmla="*/ 681021 w 1069184"/>
                          <a:gd name="connsiteY4" fmla="*/ 208916 h 2760166"/>
                          <a:gd name="connsiteX5" fmla="*/ 761983 w 1069184"/>
                          <a:gd name="connsiteY5" fmla="*/ 256541 h 2760166"/>
                          <a:gd name="connsiteX6" fmla="*/ 824857 w 1069184"/>
                          <a:gd name="connsiteY6" fmla="*/ 106464 h 2760166"/>
                          <a:gd name="connsiteX7" fmla="*/ 976296 w 1069184"/>
                          <a:gd name="connsiteY7" fmla="*/ 16034 h 2760166"/>
                          <a:gd name="connsiteX8" fmla="*/ 1069165 w 1069184"/>
                          <a:gd name="connsiteY8" fmla="*/ 30322 h 2760166"/>
                          <a:gd name="connsiteX9" fmla="*/ 815332 w 1069184"/>
                          <a:gd name="connsiteY9" fmla="*/ 2760166 h 2760166"/>
                          <a:gd name="connsiteX10" fmla="*/ 46045 w 1069184"/>
                          <a:gd name="connsiteY10" fmla="*/ 2760166 h 2760166"/>
                          <a:gd name="connsiteX11" fmla="*/ 107140 w 1069184"/>
                          <a:gd name="connsiteY11" fmla="*/ 1823403 h 2760166"/>
                          <a:gd name="connsiteX12" fmla="*/ 42846 w 1069184"/>
                          <a:gd name="connsiteY12" fmla="*/ 1763872 h 2760166"/>
                          <a:gd name="connsiteX13" fmla="*/ 197627 w 1069184"/>
                          <a:gd name="connsiteY13" fmla="*/ 961391 h 2760166"/>
                          <a:gd name="connsiteX14" fmla="*/ 178577 w 1069184"/>
                          <a:gd name="connsiteY14" fmla="*/ 613728 h 2760166"/>
                          <a:gd name="connsiteX15" fmla="*/ 133333 w 1069184"/>
                          <a:gd name="connsiteY15" fmla="*/ 587535 h 2760166"/>
                          <a:gd name="connsiteX16" fmla="*/ 241307 w 1069184"/>
                          <a:gd name="connsiteY16" fmla="*/ 173140 h 2760166"/>
                          <a:gd name="connsiteX0" fmla="*/ 239822 w 1067699"/>
                          <a:gd name="connsiteY0" fmla="*/ 173140 h 2760166"/>
                          <a:gd name="connsiteX1" fmla="*/ 358067 w 1067699"/>
                          <a:gd name="connsiteY1" fmla="*/ 120810 h 2760166"/>
                          <a:gd name="connsiteX2" fmla="*/ 405692 w 1067699"/>
                          <a:gd name="connsiteY2" fmla="*/ 189866 h 2760166"/>
                          <a:gd name="connsiteX3" fmla="*/ 355686 w 1067699"/>
                          <a:gd name="connsiteY3" fmla="*/ 628016 h 2760166"/>
                          <a:gd name="connsiteX4" fmla="*/ 679536 w 1067699"/>
                          <a:gd name="connsiteY4" fmla="*/ 208916 h 2760166"/>
                          <a:gd name="connsiteX5" fmla="*/ 760498 w 1067699"/>
                          <a:gd name="connsiteY5" fmla="*/ 256541 h 2760166"/>
                          <a:gd name="connsiteX6" fmla="*/ 823372 w 1067699"/>
                          <a:gd name="connsiteY6" fmla="*/ 106464 h 2760166"/>
                          <a:gd name="connsiteX7" fmla="*/ 974811 w 1067699"/>
                          <a:gd name="connsiteY7" fmla="*/ 16034 h 2760166"/>
                          <a:gd name="connsiteX8" fmla="*/ 1067680 w 1067699"/>
                          <a:gd name="connsiteY8" fmla="*/ 30322 h 2760166"/>
                          <a:gd name="connsiteX9" fmla="*/ 813847 w 1067699"/>
                          <a:gd name="connsiteY9" fmla="*/ 2760166 h 2760166"/>
                          <a:gd name="connsiteX10" fmla="*/ 44560 w 1067699"/>
                          <a:gd name="connsiteY10" fmla="*/ 2760166 h 2760166"/>
                          <a:gd name="connsiteX11" fmla="*/ 115180 w 1067699"/>
                          <a:gd name="connsiteY11" fmla="*/ 1813878 h 2760166"/>
                          <a:gd name="connsiteX12" fmla="*/ 41361 w 1067699"/>
                          <a:gd name="connsiteY12" fmla="*/ 1763872 h 2760166"/>
                          <a:gd name="connsiteX13" fmla="*/ 196142 w 1067699"/>
                          <a:gd name="connsiteY13" fmla="*/ 961391 h 2760166"/>
                          <a:gd name="connsiteX14" fmla="*/ 177092 w 1067699"/>
                          <a:gd name="connsiteY14" fmla="*/ 613728 h 2760166"/>
                          <a:gd name="connsiteX15" fmla="*/ 131848 w 1067699"/>
                          <a:gd name="connsiteY15" fmla="*/ 587535 h 2760166"/>
                          <a:gd name="connsiteX16" fmla="*/ 239822 w 1067699"/>
                          <a:gd name="connsiteY16" fmla="*/ 173140 h 2760166"/>
                          <a:gd name="connsiteX0" fmla="*/ 239822 w 1067699"/>
                          <a:gd name="connsiteY0" fmla="*/ 173140 h 2760166"/>
                          <a:gd name="connsiteX1" fmla="*/ 358067 w 1067699"/>
                          <a:gd name="connsiteY1" fmla="*/ 120810 h 2760166"/>
                          <a:gd name="connsiteX2" fmla="*/ 405692 w 1067699"/>
                          <a:gd name="connsiteY2" fmla="*/ 189866 h 2760166"/>
                          <a:gd name="connsiteX3" fmla="*/ 355686 w 1067699"/>
                          <a:gd name="connsiteY3" fmla="*/ 628016 h 2760166"/>
                          <a:gd name="connsiteX4" fmla="*/ 679536 w 1067699"/>
                          <a:gd name="connsiteY4" fmla="*/ 208916 h 2760166"/>
                          <a:gd name="connsiteX5" fmla="*/ 760498 w 1067699"/>
                          <a:gd name="connsiteY5" fmla="*/ 256541 h 2760166"/>
                          <a:gd name="connsiteX6" fmla="*/ 823372 w 1067699"/>
                          <a:gd name="connsiteY6" fmla="*/ 106464 h 2760166"/>
                          <a:gd name="connsiteX7" fmla="*/ 974811 w 1067699"/>
                          <a:gd name="connsiteY7" fmla="*/ 16034 h 2760166"/>
                          <a:gd name="connsiteX8" fmla="*/ 1067680 w 1067699"/>
                          <a:gd name="connsiteY8" fmla="*/ 30322 h 2760166"/>
                          <a:gd name="connsiteX9" fmla="*/ 813847 w 1067699"/>
                          <a:gd name="connsiteY9" fmla="*/ 2760166 h 2760166"/>
                          <a:gd name="connsiteX10" fmla="*/ 44560 w 1067699"/>
                          <a:gd name="connsiteY10" fmla="*/ 2760166 h 2760166"/>
                          <a:gd name="connsiteX11" fmla="*/ 115180 w 1067699"/>
                          <a:gd name="connsiteY11" fmla="*/ 1813878 h 2760166"/>
                          <a:gd name="connsiteX12" fmla="*/ 41361 w 1067699"/>
                          <a:gd name="connsiteY12" fmla="*/ 1763872 h 2760166"/>
                          <a:gd name="connsiteX13" fmla="*/ 196142 w 1067699"/>
                          <a:gd name="connsiteY13" fmla="*/ 961391 h 2760166"/>
                          <a:gd name="connsiteX14" fmla="*/ 177092 w 1067699"/>
                          <a:gd name="connsiteY14" fmla="*/ 613728 h 2760166"/>
                          <a:gd name="connsiteX15" fmla="*/ 131848 w 1067699"/>
                          <a:gd name="connsiteY15" fmla="*/ 587535 h 2760166"/>
                          <a:gd name="connsiteX16" fmla="*/ 239822 w 1067699"/>
                          <a:gd name="connsiteY16" fmla="*/ 173140 h 2760166"/>
                          <a:gd name="connsiteX0" fmla="*/ 198461 w 1026338"/>
                          <a:gd name="connsiteY0" fmla="*/ 173140 h 2810172"/>
                          <a:gd name="connsiteX1" fmla="*/ 316706 w 1026338"/>
                          <a:gd name="connsiteY1" fmla="*/ 120810 h 2810172"/>
                          <a:gd name="connsiteX2" fmla="*/ 364331 w 1026338"/>
                          <a:gd name="connsiteY2" fmla="*/ 189866 h 2810172"/>
                          <a:gd name="connsiteX3" fmla="*/ 314325 w 1026338"/>
                          <a:gd name="connsiteY3" fmla="*/ 628016 h 2810172"/>
                          <a:gd name="connsiteX4" fmla="*/ 638175 w 1026338"/>
                          <a:gd name="connsiteY4" fmla="*/ 208916 h 2810172"/>
                          <a:gd name="connsiteX5" fmla="*/ 719137 w 1026338"/>
                          <a:gd name="connsiteY5" fmla="*/ 256541 h 2810172"/>
                          <a:gd name="connsiteX6" fmla="*/ 782011 w 1026338"/>
                          <a:gd name="connsiteY6" fmla="*/ 106464 h 2810172"/>
                          <a:gd name="connsiteX7" fmla="*/ 933450 w 1026338"/>
                          <a:gd name="connsiteY7" fmla="*/ 16034 h 2810172"/>
                          <a:gd name="connsiteX8" fmla="*/ 1026319 w 1026338"/>
                          <a:gd name="connsiteY8" fmla="*/ 30322 h 2810172"/>
                          <a:gd name="connsiteX9" fmla="*/ 772486 w 1026338"/>
                          <a:gd name="connsiteY9" fmla="*/ 2760166 h 2810172"/>
                          <a:gd name="connsiteX10" fmla="*/ 212749 w 1026338"/>
                          <a:gd name="connsiteY10" fmla="*/ 2810172 h 2810172"/>
                          <a:gd name="connsiteX11" fmla="*/ 73819 w 1026338"/>
                          <a:gd name="connsiteY11" fmla="*/ 1813878 h 2810172"/>
                          <a:gd name="connsiteX12" fmla="*/ 0 w 1026338"/>
                          <a:gd name="connsiteY12" fmla="*/ 1763872 h 2810172"/>
                          <a:gd name="connsiteX13" fmla="*/ 154781 w 1026338"/>
                          <a:gd name="connsiteY13" fmla="*/ 961391 h 2810172"/>
                          <a:gd name="connsiteX14" fmla="*/ 135731 w 1026338"/>
                          <a:gd name="connsiteY14" fmla="*/ 613728 h 2810172"/>
                          <a:gd name="connsiteX15" fmla="*/ 90487 w 1026338"/>
                          <a:gd name="connsiteY15" fmla="*/ 587535 h 2810172"/>
                          <a:gd name="connsiteX16" fmla="*/ 198461 w 1026338"/>
                          <a:gd name="connsiteY16" fmla="*/ 173140 h 2810172"/>
                          <a:gd name="connsiteX0" fmla="*/ 198461 w 1026338"/>
                          <a:gd name="connsiteY0" fmla="*/ 173140 h 2810172"/>
                          <a:gd name="connsiteX1" fmla="*/ 316706 w 1026338"/>
                          <a:gd name="connsiteY1" fmla="*/ 120810 h 2810172"/>
                          <a:gd name="connsiteX2" fmla="*/ 364331 w 1026338"/>
                          <a:gd name="connsiteY2" fmla="*/ 189866 h 2810172"/>
                          <a:gd name="connsiteX3" fmla="*/ 314325 w 1026338"/>
                          <a:gd name="connsiteY3" fmla="*/ 628016 h 2810172"/>
                          <a:gd name="connsiteX4" fmla="*/ 638175 w 1026338"/>
                          <a:gd name="connsiteY4" fmla="*/ 208916 h 2810172"/>
                          <a:gd name="connsiteX5" fmla="*/ 719137 w 1026338"/>
                          <a:gd name="connsiteY5" fmla="*/ 256541 h 2810172"/>
                          <a:gd name="connsiteX6" fmla="*/ 782011 w 1026338"/>
                          <a:gd name="connsiteY6" fmla="*/ 106464 h 2810172"/>
                          <a:gd name="connsiteX7" fmla="*/ 933450 w 1026338"/>
                          <a:gd name="connsiteY7" fmla="*/ 16034 h 2810172"/>
                          <a:gd name="connsiteX8" fmla="*/ 1026319 w 1026338"/>
                          <a:gd name="connsiteY8" fmla="*/ 30322 h 2810172"/>
                          <a:gd name="connsiteX9" fmla="*/ 772486 w 1026338"/>
                          <a:gd name="connsiteY9" fmla="*/ 2760166 h 2810172"/>
                          <a:gd name="connsiteX10" fmla="*/ 212749 w 1026338"/>
                          <a:gd name="connsiteY10" fmla="*/ 2810172 h 2810172"/>
                          <a:gd name="connsiteX11" fmla="*/ 73819 w 1026338"/>
                          <a:gd name="connsiteY11" fmla="*/ 1813878 h 2810172"/>
                          <a:gd name="connsiteX12" fmla="*/ 0 w 1026338"/>
                          <a:gd name="connsiteY12" fmla="*/ 1763872 h 2810172"/>
                          <a:gd name="connsiteX13" fmla="*/ 154781 w 1026338"/>
                          <a:gd name="connsiteY13" fmla="*/ 961391 h 2810172"/>
                          <a:gd name="connsiteX14" fmla="*/ 135731 w 1026338"/>
                          <a:gd name="connsiteY14" fmla="*/ 613728 h 2810172"/>
                          <a:gd name="connsiteX15" fmla="*/ 90487 w 1026338"/>
                          <a:gd name="connsiteY15" fmla="*/ 587535 h 2810172"/>
                          <a:gd name="connsiteX16" fmla="*/ 198461 w 1026338"/>
                          <a:gd name="connsiteY16" fmla="*/ 173140 h 2810172"/>
                          <a:gd name="connsiteX0" fmla="*/ 198461 w 1026338"/>
                          <a:gd name="connsiteY0" fmla="*/ 173140 h 2817316"/>
                          <a:gd name="connsiteX1" fmla="*/ 316706 w 1026338"/>
                          <a:gd name="connsiteY1" fmla="*/ 120810 h 2817316"/>
                          <a:gd name="connsiteX2" fmla="*/ 364331 w 1026338"/>
                          <a:gd name="connsiteY2" fmla="*/ 189866 h 2817316"/>
                          <a:gd name="connsiteX3" fmla="*/ 314325 w 1026338"/>
                          <a:gd name="connsiteY3" fmla="*/ 628016 h 2817316"/>
                          <a:gd name="connsiteX4" fmla="*/ 638175 w 1026338"/>
                          <a:gd name="connsiteY4" fmla="*/ 208916 h 2817316"/>
                          <a:gd name="connsiteX5" fmla="*/ 719137 w 1026338"/>
                          <a:gd name="connsiteY5" fmla="*/ 256541 h 2817316"/>
                          <a:gd name="connsiteX6" fmla="*/ 782011 w 1026338"/>
                          <a:gd name="connsiteY6" fmla="*/ 106464 h 2817316"/>
                          <a:gd name="connsiteX7" fmla="*/ 933450 w 1026338"/>
                          <a:gd name="connsiteY7" fmla="*/ 16034 h 2817316"/>
                          <a:gd name="connsiteX8" fmla="*/ 1026319 w 1026338"/>
                          <a:gd name="connsiteY8" fmla="*/ 30322 h 2817316"/>
                          <a:gd name="connsiteX9" fmla="*/ 617705 w 1026338"/>
                          <a:gd name="connsiteY9" fmla="*/ 2817316 h 2817316"/>
                          <a:gd name="connsiteX10" fmla="*/ 212749 w 1026338"/>
                          <a:gd name="connsiteY10" fmla="*/ 2810172 h 2817316"/>
                          <a:gd name="connsiteX11" fmla="*/ 73819 w 1026338"/>
                          <a:gd name="connsiteY11" fmla="*/ 1813878 h 2817316"/>
                          <a:gd name="connsiteX12" fmla="*/ 0 w 1026338"/>
                          <a:gd name="connsiteY12" fmla="*/ 1763872 h 2817316"/>
                          <a:gd name="connsiteX13" fmla="*/ 154781 w 1026338"/>
                          <a:gd name="connsiteY13" fmla="*/ 961391 h 2817316"/>
                          <a:gd name="connsiteX14" fmla="*/ 135731 w 1026338"/>
                          <a:gd name="connsiteY14" fmla="*/ 613728 h 2817316"/>
                          <a:gd name="connsiteX15" fmla="*/ 90487 w 1026338"/>
                          <a:gd name="connsiteY15" fmla="*/ 587535 h 2817316"/>
                          <a:gd name="connsiteX16" fmla="*/ 198461 w 1026338"/>
                          <a:gd name="connsiteY16" fmla="*/ 173140 h 2817316"/>
                          <a:gd name="connsiteX0" fmla="*/ 198461 w 1026338"/>
                          <a:gd name="connsiteY0" fmla="*/ 173140 h 2829874"/>
                          <a:gd name="connsiteX1" fmla="*/ 316706 w 1026338"/>
                          <a:gd name="connsiteY1" fmla="*/ 120810 h 2829874"/>
                          <a:gd name="connsiteX2" fmla="*/ 364331 w 1026338"/>
                          <a:gd name="connsiteY2" fmla="*/ 189866 h 2829874"/>
                          <a:gd name="connsiteX3" fmla="*/ 314325 w 1026338"/>
                          <a:gd name="connsiteY3" fmla="*/ 628016 h 2829874"/>
                          <a:gd name="connsiteX4" fmla="*/ 638175 w 1026338"/>
                          <a:gd name="connsiteY4" fmla="*/ 208916 h 2829874"/>
                          <a:gd name="connsiteX5" fmla="*/ 719137 w 1026338"/>
                          <a:gd name="connsiteY5" fmla="*/ 256541 h 2829874"/>
                          <a:gd name="connsiteX6" fmla="*/ 782011 w 1026338"/>
                          <a:gd name="connsiteY6" fmla="*/ 106464 h 2829874"/>
                          <a:gd name="connsiteX7" fmla="*/ 933450 w 1026338"/>
                          <a:gd name="connsiteY7" fmla="*/ 16034 h 2829874"/>
                          <a:gd name="connsiteX8" fmla="*/ 1026319 w 1026338"/>
                          <a:gd name="connsiteY8" fmla="*/ 30322 h 2829874"/>
                          <a:gd name="connsiteX9" fmla="*/ 617705 w 1026338"/>
                          <a:gd name="connsiteY9" fmla="*/ 2817316 h 2829874"/>
                          <a:gd name="connsiteX10" fmla="*/ 212749 w 1026338"/>
                          <a:gd name="connsiteY10" fmla="*/ 2810172 h 2829874"/>
                          <a:gd name="connsiteX11" fmla="*/ 73819 w 1026338"/>
                          <a:gd name="connsiteY11" fmla="*/ 1813878 h 2829874"/>
                          <a:gd name="connsiteX12" fmla="*/ 0 w 1026338"/>
                          <a:gd name="connsiteY12" fmla="*/ 1763872 h 2829874"/>
                          <a:gd name="connsiteX13" fmla="*/ 154781 w 1026338"/>
                          <a:gd name="connsiteY13" fmla="*/ 961391 h 2829874"/>
                          <a:gd name="connsiteX14" fmla="*/ 135731 w 1026338"/>
                          <a:gd name="connsiteY14" fmla="*/ 613728 h 2829874"/>
                          <a:gd name="connsiteX15" fmla="*/ 90487 w 1026338"/>
                          <a:gd name="connsiteY15" fmla="*/ 587535 h 2829874"/>
                          <a:gd name="connsiteX16" fmla="*/ 198461 w 1026338"/>
                          <a:gd name="connsiteY16" fmla="*/ 173140 h 2829874"/>
                          <a:gd name="connsiteX0" fmla="*/ 198461 w 1026338"/>
                          <a:gd name="connsiteY0" fmla="*/ 173140 h 2839709"/>
                          <a:gd name="connsiteX1" fmla="*/ 316706 w 1026338"/>
                          <a:gd name="connsiteY1" fmla="*/ 120810 h 2839709"/>
                          <a:gd name="connsiteX2" fmla="*/ 364331 w 1026338"/>
                          <a:gd name="connsiteY2" fmla="*/ 189866 h 2839709"/>
                          <a:gd name="connsiteX3" fmla="*/ 314325 w 1026338"/>
                          <a:gd name="connsiteY3" fmla="*/ 628016 h 2839709"/>
                          <a:gd name="connsiteX4" fmla="*/ 638175 w 1026338"/>
                          <a:gd name="connsiteY4" fmla="*/ 208916 h 2839709"/>
                          <a:gd name="connsiteX5" fmla="*/ 719137 w 1026338"/>
                          <a:gd name="connsiteY5" fmla="*/ 256541 h 2839709"/>
                          <a:gd name="connsiteX6" fmla="*/ 782011 w 1026338"/>
                          <a:gd name="connsiteY6" fmla="*/ 106464 h 2839709"/>
                          <a:gd name="connsiteX7" fmla="*/ 933450 w 1026338"/>
                          <a:gd name="connsiteY7" fmla="*/ 16034 h 2839709"/>
                          <a:gd name="connsiteX8" fmla="*/ 1026319 w 1026338"/>
                          <a:gd name="connsiteY8" fmla="*/ 30322 h 2839709"/>
                          <a:gd name="connsiteX9" fmla="*/ 617705 w 1026338"/>
                          <a:gd name="connsiteY9" fmla="*/ 2817316 h 2839709"/>
                          <a:gd name="connsiteX10" fmla="*/ 212749 w 1026338"/>
                          <a:gd name="connsiteY10" fmla="*/ 2810172 h 2839709"/>
                          <a:gd name="connsiteX11" fmla="*/ 73819 w 1026338"/>
                          <a:gd name="connsiteY11" fmla="*/ 1813878 h 2839709"/>
                          <a:gd name="connsiteX12" fmla="*/ 0 w 1026338"/>
                          <a:gd name="connsiteY12" fmla="*/ 1763872 h 2839709"/>
                          <a:gd name="connsiteX13" fmla="*/ 154781 w 1026338"/>
                          <a:gd name="connsiteY13" fmla="*/ 961391 h 2839709"/>
                          <a:gd name="connsiteX14" fmla="*/ 135731 w 1026338"/>
                          <a:gd name="connsiteY14" fmla="*/ 613728 h 2839709"/>
                          <a:gd name="connsiteX15" fmla="*/ 90487 w 1026338"/>
                          <a:gd name="connsiteY15" fmla="*/ 587535 h 2839709"/>
                          <a:gd name="connsiteX16" fmla="*/ 198461 w 1026338"/>
                          <a:gd name="connsiteY16" fmla="*/ 173140 h 2839709"/>
                          <a:gd name="connsiteX0" fmla="*/ 198461 w 1026338"/>
                          <a:gd name="connsiteY0" fmla="*/ 173140 h 2839709"/>
                          <a:gd name="connsiteX1" fmla="*/ 316706 w 1026338"/>
                          <a:gd name="connsiteY1" fmla="*/ 120810 h 2839709"/>
                          <a:gd name="connsiteX2" fmla="*/ 364331 w 1026338"/>
                          <a:gd name="connsiteY2" fmla="*/ 189866 h 2839709"/>
                          <a:gd name="connsiteX3" fmla="*/ 314325 w 1026338"/>
                          <a:gd name="connsiteY3" fmla="*/ 628016 h 2839709"/>
                          <a:gd name="connsiteX4" fmla="*/ 638175 w 1026338"/>
                          <a:gd name="connsiteY4" fmla="*/ 208916 h 2839709"/>
                          <a:gd name="connsiteX5" fmla="*/ 719137 w 1026338"/>
                          <a:gd name="connsiteY5" fmla="*/ 256541 h 2839709"/>
                          <a:gd name="connsiteX6" fmla="*/ 782011 w 1026338"/>
                          <a:gd name="connsiteY6" fmla="*/ 106464 h 2839709"/>
                          <a:gd name="connsiteX7" fmla="*/ 933450 w 1026338"/>
                          <a:gd name="connsiteY7" fmla="*/ 16034 h 2839709"/>
                          <a:gd name="connsiteX8" fmla="*/ 1026319 w 1026338"/>
                          <a:gd name="connsiteY8" fmla="*/ 30322 h 2839709"/>
                          <a:gd name="connsiteX9" fmla="*/ 888204 w 1026338"/>
                          <a:gd name="connsiteY9" fmla="*/ 1823403 h 2839709"/>
                          <a:gd name="connsiteX10" fmla="*/ 617705 w 1026338"/>
                          <a:gd name="connsiteY10" fmla="*/ 2817316 h 2839709"/>
                          <a:gd name="connsiteX11" fmla="*/ 212749 w 1026338"/>
                          <a:gd name="connsiteY11" fmla="*/ 2810172 h 2839709"/>
                          <a:gd name="connsiteX12" fmla="*/ 73819 w 1026338"/>
                          <a:gd name="connsiteY12" fmla="*/ 1813878 h 2839709"/>
                          <a:gd name="connsiteX13" fmla="*/ 0 w 1026338"/>
                          <a:gd name="connsiteY13" fmla="*/ 1763872 h 2839709"/>
                          <a:gd name="connsiteX14" fmla="*/ 154781 w 1026338"/>
                          <a:gd name="connsiteY14" fmla="*/ 961391 h 2839709"/>
                          <a:gd name="connsiteX15" fmla="*/ 135731 w 1026338"/>
                          <a:gd name="connsiteY15" fmla="*/ 613728 h 2839709"/>
                          <a:gd name="connsiteX16" fmla="*/ 90487 w 1026338"/>
                          <a:gd name="connsiteY16" fmla="*/ 587535 h 2839709"/>
                          <a:gd name="connsiteX17" fmla="*/ 198461 w 1026338"/>
                          <a:gd name="connsiteY17" fmla="*/ 173140 h 2839709"/>
                          <a:gd name="connsiteX0" fmla="*/ 198461 w 1026338"/>
                          <a:gd name="connsiteY0" fmla="*/ 173140 h 2839709"/>
                          <a:gd name="connsiteX1" fmla="*/ 316706 w 1026338"/>
                          <a:gd name="connsiteY1" fmla="*/ 120810 h 2839709"/>
                          <a:gd name="connsiteX2" fmla="*/ 364331 w 1026338"/>
                          <a:gd name="connsiteY2" fmla="*/ 189866 h 2839709"/>
                          <a:gd name="connsiteX3" fmla="*/ 314325 w 1026338"/>
                          <a:gd name="connsiteY3" fmla="*/ 628016 h 2839709"/>
                          <a:gd name="connsiteX4" fmla="*/ 638175 w 1026338"/>
                          <a:gd name="connsiteY4" fmla="*/ 208916 h 2839709"/>
                          <a:gd name="connsiteX5" fmla="*/ 719137 w 1026338"/>
                          <a:gd name="connsiteY5" fmla="*/ 256541 h 2839709"/>
                          <a:gd name="connsiteX6" fmla="*/ 782011 w 1026338"/>
                          <a:gd name="connsiteY6" fmla="*/ 106464 h 2839709"/>
                          <a:gd name="connsiteX7" fmla="*/ 933450 w 1026338"/>
                          <a:gd name="connsiteY7" fmla="*/ 16034 h 2839709"/>
                          <a:gd name="connsiteX8" fmla="*/ 1026319 w 1026338"/>
                          <a:gd name="connsiteY8" fmla="*/ 30322 h 2839709"/>
                          <a:gd name="connsiteX9" fmla="*/ 888204 w 1026338"/>
                          <a:gd name="connsiteY9" fmla="*/ 1823403 h 2839709"/>
                          <a:gd name="connsiteX10" fmla="*/ 840579 w 1026338"/>
                          <a:gd name="connsiteY10" fmla="*/ 1880553 h 2839709"/>
                          <a:gd name="connsiteX11" fmla="*/ 617705 w 1026338"/>
                          <a:gd name="connsiteY11" fmla="*/ 2817316 h 2839709"/>
                          <a:gd name="connsiteX12" fmla="*/ 212749 w 1026338"/>
                          <a:gd name="connsiteY12" fmla="*/ 2810172 h 2839709"/>
                          <a:gd name="connsiteX13" fmla="*/ 73819 w 1026338"/>
                          <a:gd name="connsiteY13" fmla="*/ 1813878 h 2839709"/>
                          <a:gd name="connsiteX14" fmla="*/ 0 w 1026338"/>
                          <a:gd name="connsiteY14" fmla="*/ 1763872 h 2839709"/>
                          <a:gd name="connsiteX15" fmla="*/ 154781 w 1026338"/>
                          <a:gd name="connsiteY15" fmla="*/ 961391 h 2839709"/>
                          <a:gd name="connsiteX16" fmla="*/ 135731 w 1026338"/>
                          <a:gd name="connsiteY16" fmla="*/ 613728 h 2839709"/>
                          <a:gd name="connsiteX17" fmla="*/ 90487 w 1026338"/>
                          <a:gd name="connsiteY17" fmla="*/ 587535 h 2839709"/>
                          <a:gd name="connsiteX18" fmla="*/ 198461 w 1026338"/>
                          <a:gd name="connsiteY18" fmla="*/ 173140 h 2839709"/>
                          <a:gd name="connsiteX0" fmla="*/ 198461 w 1026338"/>
                          <a:gd name="connsiteY0" fmla="*/ 173140 h 2839709"/>
                          <a:gd name="connsiteX1" fmla="*/ 316706 w 1026338"/>
                          <a:gd name="connsiteY1" fmla="*/ 120810 h 2839709"/>
                          <a:gd name="connsiteX2" fmla="*/ 364331 w 1026338"/>
                          <a:gd name="connsiteY2" fmla="*/ 189866 h 2839709"/>
                          <a:gd name="connsiteX3" fmla="*/ 314325 w 1026338"/>
                          <a:gd name="connsiteY3" fmla="*/ 628016 h 2839709"/>
                          <a:gd name="connsiteX4" fmla="*/ 638175 w 1026338"/>
                          <a:gd name="connsiteY4" fmla="*/ 208916 h 2839709"/>
                          <a:gd name="connsiteX5" fmla="*/ 719137 w 1026338"/>
                          <a:gd name="connsiteY5" fmla="*/ 256541 h 2839709"/>
                          <a:gd name="connsiteX6" fmla="*/ 782011 w 1026338"/>
                          <a:gd name="connsiteY6" fmla="*/ 106464 h 2839709"/>
                          <a:gd name="connsiteX7" fmla="*/ 933450 w 1026338"/>
                          <a:gd name="connsiteY7" fmla="*/ 16034 h 2839709"/>
                          <a:gd name="connsiteX8" fmla="*/ 1026319 w 1026338"/>
                          <a:gd name="connsiteY8" fmla="*/ 30322 h 2839709"/>
                          <a:gd name="connsiteX9" fmla="*/ 888204 w 1026338"/>
                          <a:gd name="connsiteY9" fmla="*/ 1823403 h 2839709"/>
                          <a:gd name="connsiteX10" fmla="*/ 840579 w 1026338"/>
                          <a:gd name="connsiteY10" fmla="*/ 1880553 h 2839709"/>
                          <a:gd name="connsiteX11" fmla="*/ 617705 w 1026338"/>
                          <a:gd name="connsiteY11" fmla="*/ 2817316 h 2839709"/>
                          <a:gd name="connsiteX12" fmla="*/ 212749 w 1026338"/>
                          <a:gd name="connsiteY12" fmla="*/ 2810172 h 2839709"/>
                          <a:gd name="connsiteX13" fmla="*/ 73819 w 1026338"/>
                          <a:gd name="connsiteY13" fmla="*/ 1813878 h 2839709"/>
                          <a:gd name="connsiteX14" fmla="*/ 0 w 1026338"/>
                          <a:gd name="connsiteY14" fmla="*/ 1763872 h 2839709"/>
                          <a:gd name="connsiteX15" fmla="*/ 154781 w 1026338"/>
                          <a:gd name="connsiteY15" fmla="*/ 961391 h 2839709"/>
                          <a:gd name="connsiteX16" fmla="*/ 135731 w 1026338"/>
                          <a:gd name="connsiteY16" fmla="*/ 613728 h 2839709"/>
                          <a:gd name="connsiteX17" fmla="*/ 90487 w 1026338"/>
                          <a:gd name="connsiteY17" fmla="*/ 587535 h 2839709"/>
                          <a:gd name="connsiteX18" fmla="*/ 198461 w 1026338"/>
                          <a:gd name="connsiteY18" fmla="*/ 173140 h 2839709"/>
                          <a:gd name="connsiteX0" fmla="*/ 198461 w 1026338"/>
                          <a:gd name="connsiteY0" fmla="*/ 173140 h 2839709"/>
                          <a:gd name="connsiteX1" fmla="*/ 316706 w 1026338"/>
                          <a:gd name="connsiteY1" fmla="*/ 120810 h 2839709"/>
                          <a:gd name="connsiteX2" fmla="*/ 364331 w 1026338"/>
                          <a:gd name="connsiteY2" fmla="*/ 189866 h 2839709"/>
                          <a:gd name="connsiteX3" fmla="*/ 314325 w 1026338"/>
                          <a:gd name="connsiteY3" fmla="*/ 628016 h 2839709"/>
                          <a:gd name="connsiteX4" fmla="*/ 638175 w 1026338"/>
                          <a:gd name="connsiteY4" fmla="*/ 208916 h 2839709"/>
                          <a:gd name="connsiteX5" fmla="*/ 719137 w 1026338"/>
                          <a:gd name="connsiteY5" fmla="*/ 256541 h 2839709"/>
                          <a:gd name="connsiteX6" fmla="*/ 782011 w 1026338"/>
                          <a:gd name="connsiteY6" fmla="*/ 106464 h 2839709"/>
                          <a:gd name="connsiteX7" fmla="*/ 933450 w 1026338"/>
                          <a:gd name="connsiteY7" fmla="*/ 16034 h 2839709"/>
                          <a:gd name="connsiteX8" fmla="*/ 1026319 w 1026338"/>
                          <a:gd name="connsiteY8" fmla="*/ 30322 h 2839709"/>
                          <a:gd name="connsiteX9" fmla="*/ 888204 w 1026338"/>
                          <a:gd name="connsiteY9" fmla="*/ 1823403 h 2839709"/>
                          <a:gd name="connsiteX10" fmla="*/ 840579 w 1026338"/>
                          <a:gd name="connsiteY10" fmla="*/ 1880553 h 2839709"/>
                          <a:gd name="connsiteX11" fmla="*/ 617705 w 1026338"/>
                          <a:gd name="connsiteY11" fmla="*/ 2817316 h 2839709"/>
                          <a:gd name="connsiteX12" fmla="*/ 212749 w 1026338"/>
                          <a:gd name="connsiteY12" fmla="*/ 2810172 h 2839709"/>
                          <a:gd name="connsiteX13" fmla="*/ 73819 w 1026338"/>
                          <a:gd name="connsiteY13" fmla="*/ 1813878 h 2839709"/>
                          <a:gd name="connsiteX14" fmla="*/ 0 w 1026338"/>
                          <a:gd name="connsiteY14" fmla="*/ 1763872 h 2839709"/>
                          <a:gd name="connsiteX15" fmla="*/ 154781 w 1026338"/>
                          <a:gd name="connsiteY15" fmla="*/ 961391 h 2839709"/>
                          <a:gd name="connsiteX16" fmla="*/ 135731 w 1026338"/>
                          <a:gd name="connsiteY16" fmla="*/ 613728 h 2839709"/>
                          <a:gd name="connsiteX17" fmla="*/ 90487 w 1026338"/>
                          <a:gd name="connsiteY17" fmla="*/ 587535 h 2839709"/>
                          <a:gd name="connsiteX18" fmla="*/ 198461 w 1026338"/>
                          <a:gd name="connsiteY18" fmla="*/ 173140 h 2839709"/>
                          <a:gd name="connsiteX0" fmla="*/ 198461 w 1026338"/>
                          <a:gd name="connsiteY0" fmla="*/ 173140 h 2839709"/>
                          <a:gd name="connsiteX1" fmla="*/ 316706 w 1026338"/>
                          <a:gd name="connsiteY1" fmla="*/ 120810 h 2839709"/>
                          <a:gd name="connsiteX2" fmla="*/ 364331 w 1026338"/>
                          <a:gd name="connsiteY2" fmla="*/ 189866 h 2839709"/>
                          <a:gd name="connsiteX3" fmla="*/ 314325 w 1026338"/>
                          <a:gd name="connsiteY3" fmla="*/ 628016 h 2839709"/>
                          <a:gd name="connsiteX4" fmla="*/ 638175 w 1026338"/>
                          <a:gd name="connsiteY4" fmla="*/ 208916 h 2839709"/>
                          <a:gd name="connsiteX5" fmla="*/ 719137 w 1026338"/>
                          <a:gd name="connsiteY5" fmla="*/ 256541 h 2839709"/>
                          <a:gd name="connsiteX6" fmla="*/ 782011 w 1026338"/>
                          <a:gd name="connsiteY6" fmla="*/ 106464 h 2839709"/>
                          <a:gd name="connsiteX7" fmla="*/ 933450 w 1026338"/>
                          <a:gd name="connsiteY7" fmla="*/ 16034 h 2839709"/>
                          <a:gd name="connsiteX8" fmla="*/ 1026319 w 1026338"/>
                          <a:gd name="connsiteY8" fmla="*/ 30322 h 2839709"/>
                          <a:gd name="connsiteX9" fmla="*/ 888204 w 1026338"/>
                          <a:gd name="connsiteY9" fmla="*/ 1823403 h 2839709"/>
                          <a:gd name="connsiteX10" fmla="*/ 840579 w 1026338"/>
                          <a:gd name="connsiteY10" fmla="*/ 1880553 h 2839709"/>
                          <a:gd name="connsiteX11" fmla="*/ 617705 w 1026338"/>
                          <a:gd name="connsiteY11" fmla="*/ 2817316 h 2839709"/>
                          <a:gd name="connsiteX12" fmla="*/ 212749 w 1026338"/>
                          <a:gd name="connsiteY12" fmla="*/ 2810172 h 2839709"/>
                          <a:gd name="connsiteX13" fmla="*/ 73819 w 1026338"/>
                          <a:gd name="connsiteY13" fmla="*/ 1813878 h 2839709"/>
                          <a:gd name="connsiteX14" fmla="*/ 0 w 1026338"/>
                          <a:gd name="connsiteY14" fmla="*/ 1763872 h 2839709"/>
                          <a:gd name="connsiteX15" fmla="*/ 154781 w 1026338"/>
                          <a:gd name="connsiteY15" fmla="*/ 961391 h 2839709"/>
                          <a:gd name="connsiteX16" fmla="*/ 135731 w 1026338"/>
                          <a:gd name="connsiteY16" fmla="*/ 613728 h 2839709"/>
                          <a:gd name="connsiteX17" fmla="*/ 90487 w 1026338"/>
                          <a:gd name="connsiteY17" fmla="*/ 587535 h 2839709"/>
                          <a:gd name="connsiteX18" fmla="*/ 198461 w 1026338"/>
                          <a:gd name="connsiteY18" fmla="*/ 173140 h 2839709"/>
                          <a:gd name="connsiteX0" fmla="*/ 198461 w 1026338"/>
                          <a:gd name="connsiteY0" fmla="*/ 173140 h 2839709"/>
                          <a:gd name="connsiteX1" fmla="*/ 316706 w 1026338"/>
                          <a:gd name="connsiteY1" fmla="*/ 120810 h 2839709"/>
                          <a:gd name="connsiteX2" fmla="*/ 364331 w 1026338"/>
                          <a:gd name="connsiteY2" fmla="*/ 189866 h 2839709"/>
                          <a:gd name="connsiteX3" fmla="*/ 314325 w 1026338"/>
                          <a:gd name="connsiteY3" fmla="*/ 628016 h 2839709"/>
                          <a:gd name="connsiteX4" fmla="*/ 638175 w 1026338"/>
                          <a:gd name="connsiteY4" fmla="*/ 208916 h 2839709"/>
                          <a:gd name="connsiteX5" fmla="*/ 719137 w 1026338"/>
                          <a:gd name="connsiteY5" fmla="*/ 256541 h 2839709"/>
                          <a:gd name="connsiteX6" fmla="*/ 782011 w 1026338"/>
                          <a:gd name="connsiteY6" fmla="*/ 106464 h 2839709"/>
                          <a:gd name="connsiteX7" fmla="*/ 933450 w 1026338"/>
                          <a:gd name="connsiteY7" fmla="*/ 16034 h 2839709"/>
                          <a:gd name="connsiteX8" fmla="*/ 1026319 w 1026338"/>
                          <a:gd name="connsiteY8" fmla="*/ 30322 h 2839709"/>
                          <a:gd name="connsiteX9" fmla="*/ 888204 w 1026338"/>
                          <a:gd name="connsiteY9" fmla="*/ 1823403 h 2839709"/>
                          <a:gd name="connsiteX10" fmla="*/ 840579 w 1026338"/>
                          <a:gd name="connsiteY10" fmla="*/ 1880553 h 2839709"/>
                          <a:gd name="connsiteX11" fmla="*/ 617705 w 1026338"/>
                          <a:gd name="connsiteY11" fmla="*/ 2817316 h 2839709"/>
                          <a:gd name="connsiteX12" fmla="*/ 212749 w 1026338"/>
                          <a:gd name="connsiteY12" fmla="*/ 2810172 h 2839709"/>
                          <a:gd name="connsiteX13" fmla="*/ 73819 w 1026338"/>
                          <a:gd name="connsiteY13" fmla="*/ 1813878 h 2839709"/>
                          <a:gd name="connsiteX14" fmla="*/ 0 w 1026338"/>
                          <a:gd name="connsiteY14" fmla="*/ 1763872 h 2839709"/>
                          <a:gd name="connsiteX15" fmla="*/ 154781 w 1026338"/>
                          <a:gd name="connsiteY15" fmla="*/ 961391 h 2839709"/>
                          <a:gd name="connsiteX16" fmla="*/ 135731 w 1026338"/>
                          <a:gd name="connsiteY16" fmla="*/ 613728 h 2839709"/>
                          <a:gd name="connsiteX17" fmla="*/ 90487 w 1026338"/>
                          <a:gd name="connsiteY17" fmla="*/ 587535 h 2839709"/>
                          <a:gd name="connsiteX18" fmla="*/ 198461 w 1026338"/>
                          <a:gd name="connsiteY18" fmla="*/ 173140 h 2839709"/>
                          <a:gd name="connsiteX0" fmla="*/ 198461 w 1026338"/>
                          <a:gd name="connsiteY0" fmla="*/ 173140 h 2839709"/>
                          <a:gd name="connsiteX1" fmla="*/ 316706 w 1026338"/>
                          <a:gd name="connsiteY1" fmla="*/ 120810 h 2839709"/>
                          <a:gd name="connsiteX2" fmla="*/ 364331 w 1026338"/>
                          <a:gd name="connsiteY2" fmla="*/ 189866 h 2839709"/>
                          <a:gd name="connsiteX3" fmla="*/ 314325 w 1026338"/>
                          <a:gd name="connsiteY3" fmla="*/ 628016 h 2839709"/>
                          <a:gd name="connsiteX4" fmla="*/ 638175 w 1026338"/>
                          <a:gd name="connsiteY4" fmla="*/ 208916 h 2839709"/>
                          <a:gd name="connsiteX5" fmla="*/ 719137 w 1026338"/>
                          <a:gd name="connsiteY5" fmla="*/ 256541 h 2839709"/>
                          <a:gd name="connsiteX6" fmla="*/ 782011 w 1026338"/>
                          <a:gd name="connsiteY6" fmla="*/ 106464 h 2839709"/>
                          <a:gd name="connsiteX7" fmla="*/ 933450 w 1026338"/>
                          <a:gd name="connsiteY7" fmla="*/ 16034 h 2839709"/>
                          <a:gd name="connsiteX8" fmla="*/ 1026319 w 1026338"/>
                          <a:gd name="connsiteY8" fmla="*/ 30322 h 2839709"/>
                          <a:gd name="connsiteX9" fmla="*/ 888204 w 1026338"/>
                          <a:gd name="connsiteY9" fmla="*/ 1823403 h 2839709"/>
                          <a:gd name="connsiteX10" fmla="*/ 840579 w 1026338"/>
                          <a:gd name="connsiteY10" fmla="*/ 1880553 h 2839709"/>
                          <a:gd name="connsiteX11" fmla="*/ 617705 w 1026338"/>
                          <a:gd name="connsiteY11" fmla="*/ 2817316 h 2839709"/>
                          <a:gd name="connsiteX12" fmla="*/ 212749 w 1026338"/>
                          <a:gd name="connsiteY12" fmla="*/ 2810172 h 2839709"/>
                          <a:gd name="connsiteX13" fmla="*/ 73819 w 1026338"/>
                          <a:gd name="connsiteY13" fmla="*/ 1813878 h 2839709"/>
                          <a:gd name="connsiteX14" fmla="*/ 0 w 1026338"/>
                          <a:gd name="connsiteY14" fmla="*/ 1763872 h 2839709"/>
                          <a:gd name="connsiteX15" fmla="*/ 154781 w 1026338"/>
                          <a:gd name="connsiteY15" fmla="*/ 961391 h 2839709"/>
                          <a:gd name="connsiteX16" fmla="*/ 135731 w 1026338"/>
                          <a:gd name="connsiteY16" fmla="*/ 613728 h 2839709"/>
                          <a:gd name="connsiteX17" fmla="*/ 90487 w 1026338"/>
                          <a:gd name="connsiteY17" fmla="*/ 587535 h 2839709"/>
                          <a:gd name="connsiteX18" fmla="*/ 198461 w 1026338"/>
                          <a:gd name="connsiteY18" fmla="*/ 173140 h 2839709"/>
                          <a:gd name="connsiteX0" fmla="*/ 198461 w 1026338"/>
                          <a:gd name="connsiteY0" fmla="*/ 173140 h 2839709"/>
                          <a:gd name="connsiteX1" fmla="*/ 316706 w 1026338"/>
                          <a:gd name="connsiteY1" fmla="*/ 120810 h 2839709"/>
                          <a:gd name="connsiteX2" fmla="*/ 364331 w 1026338"/>
                          <a:gd name="connsiteY2" fmla="*/ 189866 h 2839709"/>
                          <a:gd name="connsiteX3" fmla="*/ 314325 w 1026338"/>
                          <a:gd name="connsiteY3" fmla="*/ 628016 h 2839709"/>
                          <a:gd name="connsiteX4" fmla="*/ 638175 w 1026338"/>
                          <a:gd name="connsiteY4" fmla="*/ 208916 h 2839709"/>
                          <a:gd name="connsiteX5" fmla="*/ 719137 w 1026338"/>
                          <a:gd name="connsiteY5" fmla="*/ 256541 h 2839709"/>
                          <a:gd name="connsiteX6" fmla="*/ 782011 w 1026338"/>
                          <a:gd name="connsiteY6" fmla="*/ 106464 h 2839709"/>
                          <a:gd name="connsiteX7" fmla="*/ 933450 w 1026338"/>
                          <a:gd name="connsiteY7" fmla="*/ 16034 h 2839709"/>
                          <a:gd name="connsiteX8" fmla="*/ 1026319 w 1026338"/>
                          <a:gd name="connsiteY8" fmla="*/ 30322 h 2839709"/>
                          <a:gd name="connsiteX9" fmla="*/ 719135 w 1026338"/>
                          <a:gd name="connsiteY9" fmla="*/ 1047116 h 2839709"/>
                          <a:gd name="connsiteX10" fmla="*/ 888204 w 1026338"/>
                          <a:gd name="connsiteY10" fmla="*/ 1823403 h 2839709"/>
                          <a:gd name="connsiteX11" fmla="*/ 840579 w 1026338"/>
                          <a:gd name="connsiteY11" fmla="*/ 1880553 h 2839709"/>
                          <a:gd name="connsiteX12" fmla="*/ 617705 w 1026338"/>
                          <a:gd name="connsiteY12" fmla="*/ 2817316 h 2839709"/>
                          <a:gd name="connsiteX13" fmla="*/ 212749 w 1026338"/>
                          <a:gd name="connsiteY13" fmla="*/ 2810172 h 2839709"/>
                          <a:gd name="connsiteX14" fmla="*/ 73819 w 1026338"/>
                          <a:gd name="connsiteY14" fmla="*/ 1813878 h 2839709"/>
                          <a:gd name="connsiteX15" fmla="*/ 0 w 1026338"/>
                          <a:gd name="connsiteY15" fmla="*/ 1763872 h 2839709"/>
                          <a:gd name="connsiteX16" fmla="*/ 154781 w 1026338"/>
                          <a:gd name="connsiteY16" fmla="*/ 961391 h 2839709"/>
                          <a:gd name="connsiteX17" fmla="*/ 135731 w 1026338"/>
                          <a:gd name="connsiteY17" fmla="*/ 613728 h 2839709"/>
                          <a:gd name="connsiteX18" fmla="*/ 90487 w 1026338"/>
                          <a:gd name="connsiteY18" fmla="*/ 587535 h 2839709"/>
                          <a:gd name="connsiteX19" fmla="*/ 198461 w 1026338"/>
                          <a:gd name="connsiteY19" fmla="*/ 173140 h 2839709"/>
                          <a:gd name="connsiteX0" fmla="*/ 198461 w 1026338"/>
                          <a:gd name="connsiteY0" fmla="*/ 173140 h 2839709"/>
                          <a:gd name="connsiteX1" fmla="*/ 316706 w 1026338"/>
                          <a:gd name="connsiteY1" fmla="*/ 120810 h 2839709"/>
                          <a:gd name="connsiteX2" fmla="*/ 364331 w 1026338"/>
                          <a:gd name="connsiteY2" fmla="*/ 189866 h 2839709"/>
                          <a:gd name="connsiteX3" fmla="*/ 314325 w 1026338"/>
                          <a:gd name="connsiteY3" fmla="*/ 628016 h 2839709"/>
                          <a:gd name="connsiteX4" fmla="*/ 638175 w 1026338"/>
                          <a:gd name="connsiteY4" fmla="*/ 208916 h 2839709"/>
                          <a:gd name="connsiteX5" fmla="*/ 719137 w 1026338"/>
                          <a:gd name="connsiteY5" fmla="*/ 256541 h 2839709"/>
                          <a:gd name="connsiteX6" fmla="*/ 782011 w 1026338"/>
                          <a:gd name="connsiteY6" fmla="*/ 106464 h 2839709"/>
                          <a:gd name="connsiteX7" fmla="*/ 933450 w 1026338"/>
                          <a:gd name="connsiteY7" fmla="*/ 16034 h 2839709"/>
                          <a:gd name="connsiteX8" fmla="*/ 1026319 w 1026338"/>
                          <a:gd name="connsiteY8" fmla="*/ 30322 h 2839709"/>
                          <a:gd name="connsiteX9" fmla="*/ 719135 w 1026338"/>
                          <a:gd name="connsiteY9" fmla="*/ 1047116 h 2839709"/>
                          <a:gd name="connsiteX10" fmla="*/ 888204 w 1026338"/>
                          <a:gd name="connsiteY10" fmla="*/ 1823403 h 2839709"/>
                          <a:gd name="connsiteX11" fmla="*/ 840579 w 1026338"/>
                          <a:gd name="connsiteY11" fmla="*/ 1880553 h 2839709"/>
                          <a:gd name="connsiteX12" fmla="*/ 617705 w 1026338"/>
                          <a:gd name="connsiteY12" fmla="*/ 2817316 h 2839709"/>
                          <a:gd name="connsiteX13" fmla="*/ 212749 w 1026338"/>
                          <a:gd name="connsiteY13" fmla="*/ 2810172 h 2839709"/>
                          <a:gd name="connsiteX14" fmla="*/ 73819 w 1026338"/>
                          <a:gd name="connsiteY14" fmla="*/ 1813878 h 2839709"/>
                          <a:gd name="connsiteX15" fmla="*/ 0 w 1026338"/>
                          <a:gd name="connsiteY15" fmla="*/ 1763872 h 2839709"/>
                          <a:gd name="connsiteX16" fmla="*/ 154781 w 1026338"/>
                          <a:gd name="connsiteY16" fmla="*/ 961391 h 2839709"/>
                          <a:gd name="connsiteX17" fmla="*/ 135731 w 1026338"/>
                          <a:gd name="connsiteY17" fmla="*/ 613728 h 2839709"/>
                          <a:gd name="connsiteX18" fmla="*/ 90487 w 1026338"/>
                          <a:gd name="connsiteY18" fmla="*/ 587535 h 2839709"/>
                          <a:gd name="connsiteX19" fmla="*/ 198461 w 1026338"/>
                          <a:gd name="connsiteY19" fmla="*/ 173140 h 2839709"/>
                          <a:gd name="connsiteX0" fmla="*/ 198461 w 1026338"/>
                          <a:gd name="connsiteY0" fmla="*/ 173140 h 2839709"/>
                          <a:gd name="connsiteX1" fmla="*/ 316706 w 1026338"/>
                          <a:gd name="connsiteY1" fmla="*/ 120810 h 2839709"/>
                          <a:gd name="connsiteX2" fmla="*/ 364331 w 1026338"/>
                          <a:gd name="connsiteY2" fmla="*/ 189866 h 2839709"/>
                          <a:gd name="connsiteX3" fmla="*/ 314325 w 1026338"/>
                          <a:gd name="connsiteY3" fmla="*/ 628016 h 2839709"/>
                          <a:gd name="connsiteX4" fmla="*/ 638175 w 1026338"/>
                          <a:gd name="connsiteY4" fmla="*/ 208916 h 2839709"/>
                          <a:gd name="connsiteX5" fmla="*/ 719137 w 1026338"/>
                          <a:gd name="connsiteY5" fmla="*/ 256541 h 2839709"/>
                          <a:gd name="connsiteX6" fmla="*/ 782011 w 1026338"/>
                          <a:gd name="connsiteY6" fmla="*/ 106464 h 2839709"/>
                          <a:gd name="connsiteX7" fmla="*/ 933450 w 1026338"/>
                          <a:gd name="connsiteY7" fmla="*/ 16034 h 2839709"/>
                          <a:gd name="connsiteX8" fmla="*/ 1026319 w 1026338"/>
                          <a:gd name="connsiteY8" fmla="*/ 30322 h 2839709"/>
                          <a:gd name="connsiteX9" fmla="*/ 719135 w 1026338"/>
                          <a:gd name="connsiteY9" fmla="*/ 1047116 h 2839709"/>
                          <a:gd name="connsiteX10" fmla="*/ 888204 w 1026338"/>
                          <a:gd name="connsiteY10" fmla="*/ 1823403 h 2839709"/>
                          <a:gd name="connsiteX11" fmla="*/ 840579 w 1026338"/>
                          <a:gd name="connsiteY11" fmla="*/ 1880553 h 2839709"/>
                          <a:gd name="connsiteX12" fmla="*/ 617705 w 1026338"/>
                          <a:gd name="connsiteY12" fmla="*/ 2817316 h 2839709"/>
                          <a:gd name="connsiteX13" fmla="*/ 212749 w 1026338"/>
                          <a:gd name="connsiteY13" fmla="*/ 2810172 h 2839709"/>
                          <a:gd name="connsiteX14" fmla="*/ 73819 w 1026338"/>
                          <a:gd name="connsiteY14" fmla="*/ 1813878 h 2839709"/>
                          <a:gd name="connsiteX15" fmla="*/ 0 w 1026338"/>
                          <a:gd name="connsiteY15" fmla="*/ 1763872 h 2839709"/>
                          <a:gd name="connsiteX16" fmla="*/ 154781 w 1026338"/>
                          <a:gd name="connsiteY16" fmla="*/ 961391 h 2839709"/>
                          <a:gd name="connsiteX17" fmla="*/ 135731 w 1026338"/>
                          <a:gd name="connsiteY17" fmla="*/ 613728 h 2839709"/>
                          <a:gd name="connsiteX18" fmla="*/ 90487 w 1026338"/>
                          <a:gd name="connsiteY18" fmla="*/ 587535 h 2839709"/>
                          <a:gd name="connsiteX19" fmla="*/ 198461 w 1026338"/>
                          <a:gd name="connsiteY19" fmla="*/ 173140 h 2839709"/>
                          <a:gd name="connsiteX0" fmla="*/ 198461 w 1026338"/>
                          <a:gd name="connsiteY0" fmla="*/ 173140 h 2839709"/>
                          <a:gd name="connsiteX1" fmla="*/ 316706 w 1026338"/>
                          <a:gd name="connsiteY1" fmla="*/ 120810 h 2839709"/>
                          <a:gd name="connsiteX2" fmla="*/ 364331 w 1026338"/>
                          <a:gd name="connsiteY2" fmla="*/ 189866 h 2839709"/>
                          <a:gd name="connsiteX3" fmla="*/ 314325 w 1026338"/>
                          <a:gd name="connsiteY3" fmla="*/ 628016 h 2839709"/>
                          <a:gd name="connsiteX4" fmla="*/ 638175 w 1026338"/>
                          <a:gd name="connsiteY4" fmla="*/ 208916 h 2839709"/>
                          <a:gd name="connsiteX5" fmla="*/ 719137 w 1026338"/>
                          <a:gd name="connsiteY5" fmla="*/ 256541 h 2839709"/>
                          <a:gd name="connsiteX6" fmla="*/ 782011 w 1026338"/>
                          <a:gd name="connsiteY6" fmla="*/ 106464 h 2839709"/>
                          <a:gd name="connsiteX7" fmla="*/ 933450 w 1026338"/>
                          <a:gd name="connsiteY7" fmla="*/ 16034 h 2839709"/>
                          <a:gd name="connsiteX8" fmla="*/ 1026319 w 1026338"/>
                          <a:gd name="connsiteY8" fmla="*/ 30322 h 2839709"/>
                          <a:gd name="connsiteX9" fmla="*/ 719135 w 1026338"/>
                          <a:gd name="connsiteY9" fmla="*/ 1047116 h 2839709"/>
                          <a:gd name="connsiteX10" fmla="*/ 888204 w 1026338"/>
                          <a:gd name="connsiteY10" fmla="*/ 1823403 h 2839709"/>
                          <a:gd name="connsiteX11" fmla="*/ 838197 w 1026338"/>
                          <a:gd name="connsiteY11" fmla="*/ 1818640 h 2839709"/>
                          <a:gd name="connsiteX12" fmla="*/ 617705 w 1026338"/>
                          <a:gd name="connsiteY12" fmla="*/ 2817316 h 2839709"/>
                          <a:gd name="connsiteX13" fmla="*/ 212749 w 1026338"/>
                          <a:gd name="connsiteY13" fmla="*/ 2810172 h 2839709"/>
                          <a:gd name="connsiteX14" fmla="*/ 73819 w 1026338"/>
                          <a:gd name="connsiteY14" fmla="*/ 1813878 h 2839709"/>
                          <a:gd name="connsiteX15" fmla="*/ 0 w 1026338"/>
                          <a:gd name="connsiteY15" fmla="*/ 1763872 h 2839709"/>
                          <a:gd name="connsiteX16" fmla="*/ 154781 w 1026338"/>
                          <a:gd name="connsiteY16" fmla="*/ 961391 h 2839709"/>
                          <a:gd name="connsiteX17" fmla="*/ 135731 w 1026338"/>
                          <a:gd name="connsiteY17" fmla="*/ 613728 h 2839709"/>
                          <a:gd name="connsiteX18" fmla="*/ 90487 w 1026338"/>
                          <a:gd name="connsiteY18" fmla="*/ 587535 h 2839709"/>
                          <a:gd name="connsiteX19" fmla="*/ 198461 w 1026338"/>
                          <a:gd name="connsiteY19" fmla="*/ 173140 h 2839709"/>
                          <a:gd name="connsiteX0" fmla="*/ 198461 w 1026338"/>
                          <a:gd name="connsiteY0" fmla="*/ 173140 h 2839709"/>
                          <a:gd name="connsiteX1" fmla="*/ 316706 w 1026338"/>
                          <a:gd name="connsiteY1" fmla="*/ 120810 h 2839709"/>
                          <a:gd name="connsiteX2" fmla="*/ 364331 w 1026338"/>
                          <a:gd name="connsiteY2" fmla="*/ 189866 h 2839709"/>
                          <a:gd name="connsiteX3" fmla="*/ 314325 w 1026338"/>
                          <a:gd name="connsiteY3" fmla="*/ 628016 h 2839709"/>
                          <a:gd name="connsiteX4" fmla="*/ 638175 w 1026338"/>
                          <a:gd name="connsiteY4" fmla="*/ 208916 h 2839709"/>
                          <a:gd name="connsiteX5" fmla="*/ 719137 w 1026338"/>
                          <a:gd name="connsiteY5" fmla="*/ 256541 h 2839709"/>
                          <a:gd name="connsiteX6" fmla="*/ 782011 w 1026338"/>
                          <a:gd name="connsiteY6" fmla="*/ 106464 h 2839709"/>
                          <a:gd name="connsiteX7" fmla="*/ 933450 w 1026338"/>
                          <a:gd name="connsiteY7" fmla="*/ 16034 h 2839709"/>
                          <a:gd name="connsiteX8" fmla="*/ 1026319 w 1026338"/>
                          <a:gd name="connsiteY8" fmla="*/ 30322 h 2839709"/>
                          <a:gd name="connsiteX9" fmla="*/ 719135 w 1026338"/>
                          <a:gd name="connsiteY9" fmla="*/ 1047116 h 2839709"/>
                          <a:gd name="connsiteX10" fmla="*/ 888204 w 1026338"/>
                          <a:gd name="connsiteY10" fmla="*/ 1823403 h 2839709"/>
                          <a:gd name="connsiteX11" fmla="*/ 847722 w 1026338"/>
                          <a:gd name="connsiteY11" fmla="*/ 1823402 h 2839709"/>
                          <a:gd name="connsiteX12" fmla="*/ 617705 w 1026338"/>
                          <a:gd name="connsiteY12" fmla="*/ 2817316 h 2839709"/>
                          <a:gd name="connsiteX13" fmla="*/ 212749 w 1026338"/>
                          <a:gd name="connsiteY13" fmla="*/ 2810172 h 2839709"/>
                          <a:gd name="connsiteX14" fmla="*/ 73819 w 1026338"/>
                          <a:gd name="connsiteY14" fmla="*/ 1813878 h 2839709"/>
                          <a:gd name="connsiteX15" fmla="*/ 0 w 1026338"/>
                          <a:gd name="connsiteY15" fmla="*/ 1763872 h 2839709"/>
                          <a:gd name="connsiteX16" fmla="*/ 154781 w 1026338"/>
                          <a:gd name="connsiteY16" fmla="*/ 961391 h 2839709"/>
                          <a:gd name="connsiteX17" fmla="*/ 135731 w 1026338"/>
                          <a:gd name="connsiteY17" fmla="*/ 613728 h 2839709"/>
                          <a:gd name="connsiteX18" fmla="*/ 90487 w 1026338"/>
                          <a:gd name="connsiteY18" fmla="*/ 587535 h 2839709"/>
                          <a:gd name="connsiteX19" fmla="*/ 198461 w 1026338"/>
                          <a:gd name="connsiteY19" fmla="*/ 173140 h 2839709"/>
                          <a:gd name="connsiteX0" fmla="*/ 198461 w 1026338"/>
                          <a:gd name="connsiteY0" fmla="*/ 173140 h 2839709"/>
                          <a:gd name="connsiteX1" fmla="*/ 316706 w 1026338"/>
                          <a:gd name="connsiteY1" fmla="*/ 120810 h 2839709"/>
                          <a:gd name="connsiteX2" fmla="*/ 364331 w 1026338"/>
                          <a:gd name="connsiteY2" fmla="*/ 189866 h 2839709"/>
                          <a:gd name="connsiteX3" fmla="*/ 314325 w 1026338"/>
                          <a:gd name="connsiteY3" fmla="*/ 628016 h 2839709"/>
                          <a:gd name="connsiteX4" fmla="*/ 638175 w 1026338"/>
                          <a:gd name="connsiteY4" fmla="*/ 208916 h 2839709"/>
                          <a:gd name="connsiteX5" fmla="*/ 719137 w 1026338"/>
                          <a:gd name="connsiteY5" fmla="*/ 256541 h 2839709"/>
                          <a:gd name="connsiteX6" fmla="*/ 782011 w 1026338"/>
                          <a:gd name="connsiteY6" fmla="*/ 106464 h 2839709"/>
                          <a:gd name="connsiteX7" fmla="*/ 933450 w 1026338"/>
                          <a:gd name="connsiteY7" fmla="*/ 16034 h 2839709"/>
                          <a:gd name="connsiteX8" fmla="*/ 1026319 w 1026338"/>
                          <a:gd name="connsiteY8" fmla="*/ 30322 h 2839709"/>
                          <a:gd name="connsiteX9" fmla="*/ 719135 w 1026338"/>
                          <a:gd name="connsiteY9" fmla="*/ 1047116 h 2839709"/>
                          <a:gd name="connsiteX10" fmla="*/ 888204 w 1026338"/>
                          <a:gd name="connsiteY10" fmla="*/ 1823403 h 2839709"/>
                          <a:gd name="connsiteX11" fmla="*/ 847722 w 1026338"/>
                          <a:gd name="connsiteY11" fmla="*/ 1823402 h 2839709"/>
                          <a:gd name="connsiteX12" fmla="*/ 617705 w 1026338"/>
                          <a:gd name="connsiteY12" fmla="*/ 2817316 h 2839709"/>
                          <a:gd name="connsiteX13" fmla="*/ 212749 w 1026338"/>
                          <a:gd name="connsiteY13" fmla="*/ 2810172 h 2839709"/>
                          <a:gd name="connsiteX14" fmla="*/ 73819 w 1026338"/>
                          <a:gd name="connsiteY14" fmla="*/ 1813878 h 2839709"/>
                          <a:gd name="connsiteX15" fmla="*/ 0 w 1026338"/>
                          <a:gd name="connsiteY15" fmla="*/ 1763872 h 2839709"/>
                          <a:gd name="connsiteX16" fmla="*/ 154781 w 1026338"/>
                          <a:gd name="connsiteY16" fmla="*/ 961391 h 2839709"/>
                          <a:gd name="connsiteX17" fmla="*/ 135731 w 1026338"/>
                          <a:gd name="connsiteY17" fmla="*/ 613728 h 2839709"/>
                          <a:gd name="connsiteX18" fmla="*/ 90487 w 1026338"/>
                          <a:gd name="connsiteY18" fmla="*/ 587535 h 2839709"/>
                          <a:gd name="connsiteX19" fmla="*/ 198461 w 1026338"/>
                          <a:gd name="connsiteY19" fmla="*/ 173140 h 2839709"/>
                          <a:gd name="connsiteX0" fmla="*/ 198461 w 1026338"/>
                          <a:gd name="connsiteY0" fmla="*/ 173140 h 2839709"/>
                          <a:gd name="connsiteX1" fmla="*/ 316706 w 1026338"/>
                          <a:gd name="connsiteY1" fmla="*/ 120810 h 2839709"/>
                          <a:gd name="connsiteX2" fmla="*/ 364331 w 1026338"/>
                          <a:gd name="connsiteY2" fmla="*/ 189866 h 2839709"/>
                          <a:gd name="connsiteX3" fmla="*/ 314325 w 1026338"/>
                          <a:gd name="connsiteY3" fmla="*/ 628016 h 2839709"/>
                          <a:gd name="connsiteX4" fmla="*/ 638175 w 1026338"/>
                          <a:gd name="connsiteY4" fmla="*/ 208916 h 2839709"/>
                          <a:gd name="connsiteX5" fmla="*/ 719137 w 1026338"/>
                          <a:gd name="connsiteY5" fmla="*/ 256541 h 2839709"/>
                          <a:gd name="connsiteX6" fmla="*/ 782011 w 1026338"/>
                          <a:gd name="connsiteY6" fmla="*/ 106464 h 2839709"/>
                          <a:gd name="connsiteX7" fmla="*/ 933450 w 1026338"/>
                          <a:gd name="connsiteY7" fmla="*/ 16034 h 2839709"/>
                          <a:gd name="connsiteX8" fmla="*/ 1026319 w 1026338"/>
                          <a:gd name="connsiteY8" fmla="*/ 30322 h 2839709"/>
                          <a:gd name="connsiteX9" fmla="*/ 719135 w 1026338"/>
                          <a:gd name="connsiteY9" fmla="*/ 1047116 h 2839709"/>
                          <a:gd name="connsiteX10" fmla="*/ 888204 w 1026338"/>
                          <a:gd name="connsiteY10" fmla="*/ 1823403 h 2839709"/>
                          <a:gd name="connsiteX11" fmla="*/ 847722 w 1026338"/>
                          <a:gd name="connsiteY11" fmla="*/ 1823402 h 2839709"/>
                          <a:gd name="connsiteX12" fmla="*/ 617705 w 1026338"/>
                          <a:gd name="connsiteY12" fmla="*/ 2817316 h 2839709"/>
                          <a:gd name="connsiteX13" fmla="*/ 212749 w 1026338"/>
                          <a:gd name="connsiteY13" fmla="*/ 2810172 h 2839709"/>
                          <a:gd name="connsiteX14" fmla="*/ 73819 w 1026338"/>
                          <a:gd name="connsiteY14" fmla="*/ 1813878 h 2839709"/>
                          <a:gd name="connsiteX15" fmla="*/ 0 w 1026338"/>
                          <a:gd name="connsiteY15" fmla="*/ 1763872 h 2839709"/>
                          <a:gd name="connsiteX16" fmla="*/ 154781 w 1026338"/>
                          <a:gd name="connsiteY16" fmla="*/ 961391 h 2839709"/>
                          <a:gd name="connsiteX17" fmla="*/ 135731 w 1026338"/>
                          <a:gd name="connsiteY17" fmla="*/ 613728 h 2839709"/>
                          <a:gd name="connsiteX18" fmla="*/ 90487 w 1026338"/>
                          <a:gd name="connsiteY18" fmla="*/ 587535 h 2839709"/>
                          <a:gd name="connsiteX19" fmla="*/ 198461 w 1026338"/>
                          <a:gd name="connsiteY19" fmla="*/ 173140 h 2839709"/>
                          <a:gd name="connsiteX0" fmla="*/ 198461 w 1026338"/>
                          <a:gd name="connsiteY0" fmla="*/ 173140 h 2839709"/>
                          <a:gd name="connsiteX1" fmla="*/ 316706 w 1026338"/>
                          <a:gd name="connsiteY1" fmla="*/ 120810 h 2839709"/>
                          <a:gd name="connsiteX2" fmla="*/ 364331 w 1026338"/>
                          <a:gd name="connsiteY2" fmla="*/ 189866 h 2839709"/>
                          <a:gd name="connsiteX3" fmla="*/ 314325 w 1026338"/>
                          <a:gd name="connsiteY3" fmla="*/ 628016 h 2839709"/>
                          <a:gd name="connsiteX4" fmla="*/ 638175 w 1026338"/>
                          <a:gd name="connsiteY4" fmla="*/ 208916 h 2839709"/>
                          <a:gd name="connsiteX5" fmla="*/ 719137 w 1026338"/>
                          <a:gd name="connsiteY5" fmla="*/ 256541 h 2839709"/>
                          <a:gd name="connsiteX6" fmla="*/ 782011 w 1026338"/>
                          <a:gd name="connsiteY6" fmla="*/ 106464 h 2839709"/>
                          <a:gd name="connsiteX7" fmla="*/ 933450 w 1026338"/>
                          <a:gd name="connsiteY7" fmla="*/ 16034 h 2839709"/>
                          <a:gd name="connsiteX8" fmla="*/ 1026319 w 1026338"/>
                          <a:gd name="connsiteY8" fmla="*/ 30322 h 2839709"/>
                          <a:gd name="connsiteX9" fmla="*/ 719135 w 1026338"/>
                          <a:gd name="connsiteY9" fmla="*/ 1047116 h 2839709"/>
                          <a:gd name="connsiteX10" fmla="*/ 888204 w 1026338"/>
                          <a:gd name="connsiteY10" fmla="*/ 1823403 h 2839709"/>
                          <a:gd name="connsiteX11" fmla="*/ 847722 w 1026338"/>
                          <a:gd name="connsiteY11" fmla="*/ 1823402 h 2839709"/>
                          <a:gd name="connsiteX12" fmla="*/ 617705 w 1026338"/>
                          <a:gd name="connsiteY12" fmla="*/ 2817316 h 2839709"/>
                          <a:gd name="connsiteX13" fmla="*/ 212749 w 1026338"/>
                          <a:gd name="connsiteY13" fmla="*/ 2810172 h 2839709"/>
                          <a:gd name="connsiteX14" fmla="*/ 73819 w 1026338"/>
                          <a:gd name="connsiteY14" fmla="*/ 1813878 h 2839709"/>
                          <a:gd name="connsiteX15" fmla="*/ 0 w 1026338"/>
                          <a:gd name="connsiteY15" fmla="*/ 1763872 h 2839709"/>
                          <a:gd name="connsiteX16" fmla="*/ 154781 w 1026338"/>
                          <a:gd name="connsiteY16" fmla="*/ 961391 h 2839709"/>
                          <a:gd name="connsiteX17" fmla="*/ 135731 w 1026338"/>
                          <a:gd name="connsiteY17" fmla="*/ 613728 h 2839709"/>
                          <a:gd name="connsiteX18" fmla="*/ 90487 w 1026338"/>
                          <a:gd name="connsiteY18" fmla="*/ 587535 h 2839709"/>
                          <a:gd name="connsiteX19" fmla="*/ 198461 w 1026338"/>
                          <a:gd name="connsiteY19" fmla="*/ 173140 h 2839709"/>
                          <a:gd name="connsiteX0" fmla="*/ 198461 w 1026338"/>
                          <a:gd name="connsiteY0" fmla="*/ 173140 h 2839709"/>
                          <a:gd name="connsiteX1" fmla="*/ 316706 w 1026338"/>
                          <a:gd name="connsiteY1" fmla="*/ 120810 h 2839709"/>
                          <a:gd name="connsiteX2" fmla="*/ 369093 w 1026338"/>
                          <a:gd name="connsiteY2" fmla="*/ 211297 h 2839709"/>
                          <a:gd name="connsiteX3" fmla="*/ 314325 w 1026338"/>
                          <a:gd name="connsiteY3" fmla="*/ 628016 h 2839709"/>
                          <a:gd name="connsiteX4" fmla="*/ 638175 w 1026338"/>
                          <a:gd name="connsiteY4" fmla="*/ 208916 h 2839709"/>
                          <a:gd name="connsiteX5" fmla="*/ 719137 w 1026338"/>
                          <a:gd name="connsiteY5" fmla="*/ 256541 h 2839709"/>
                          <a:gd name="connsiteX6" fmla="*/ 782011 w 1026338"/>
                          <a:gd name="connsiteY6" fmla="*/ 106464 h 2839709"/>
                          <a:gd name="connsiteX7" fmla="*/ 933450 w 1026338"/>
                          <a:gd name="connsiteY7" fmla="*/ 16034 h 2839709"/>
                          <a:gd name="connsiteX8" fmla="*/ 1026319 w 1026338"/>
                          <a:gd name="connsiteY8" fmla="*/ 30322 h 2839709"/>
                          <a:gd name="connsiteX9" fmla="*/ 719135 w 1026338"/>
                          <a:gd name="connsiteY9" fmla="*/ 1047116 h 2839709"/>
                          <a:gd name="connsiteX10" fmla="*/ 888204 w 1026338"/>
                          <a:gd name="connsiteY10" fmla="*/ 1823403 h 2839709"/>
                          <a:gd name="connsiteX11" fmla="*/ 847722 w 1026338"/>
                          <a:gd name="connsiteY11" fmla="*/ 1823402 h 2839709"/>
                          <a:gd name="connsiteX12" fmla="*/ 617705 w 1026338"/>
                          <a:gd name="connsiteY12" fmla="*/ 2817316 h 2839709"/>
                          <a:gd name="connsiteX13" fmla="*/ 212749 w 1026338"/>
                          <a:gd name="connsiteY13" fmla="*/ 2810172 h 2839709"/>
                          <a:gd name="connsiteX14" fmla="*/ 73819 w 1026338"/>
                          <a:gd name="connsiteY14" fmla="*/ 1813878 h 2839709"/>
                          <a:gd name="connsiteX15" fmla="*/ 0 w 1026338"/>
                          <a:gd name="connsiteY15" fmla="*/ 1763872 h 2839709"/>
                          <a:gd name="connsiteX16" fmla="*/ 154781 w 1026338"/>
                          <a:gd name="connsiteY16" fmla="*/ 961391 h 2839709"/>
                          <a:gd name="connsiteX17" fmla="*/ 135731 w 1026338"/>
                          <a:gd name="connsiteY17" fmla="*/ 613728 h 2839709"/>
                          <a:gd name="connsiteX18" fmla="*/ 90487 w 1026338"/>
                          <a:gd name="connsiteY18" fmla="*/ 587535 h 2839709"/>
                          <a:gd name="connsiteX19" fmla="*/ 198461 w 1026338"/>
                          <a:gd name="connsiteY19" fmla="*/ 173140 h 2839709"/>
                          <a:gd name="connsiteX0" fmla="*/ 198461 w 1026338"/>
                          <a:gd name="connsiteY0" fmla="*/ 173140 h 2839709"/>
                          <a:gd name="connsiteX1" fmla="*/ 316706 w 1026338"/>
                          <a:gd name="connsiteY1" fmla="*/ 120810 h 2839709"/>
                          <a:gd name="connsiteX2" fmla="*/ 369093 w 1026338"/>
                          <a:gd name="connsiteY2" fmla="*/ 211297 h 2839709"/>
                          <a:gd name="connsiteX3" fmla="*/ 314325 w 1026338"/>
                          <a:gd name="connsiteY3" fmla="*/ 628016 h 2839709"/>
                          <a:gd name="connsiteX4" fmla="*/ 638175 w 1026338"/>
                          <a:gd name="connsiteY4" fmla="*/ 208916 h 2839709"/>
                          <a:gd name="connsiteX5" fmla="*/ 719137 w 1026338"/>
                          <a:gd name="connsiteY5" fmla="*/ 256541 h 2839709"/>
                          <a:gd name="connsiteX6" fmla="*/ 782011 w 1026338"/>
                          <a:gd name="connsiteY6" fmla="*/ 106464 h 2839709"/>
                          <a:gd name="connsiteX7" fmla="*/ 933450 w 1026338"/>
                          <a:gd name="connsiteY7" fmla="*/ 16034 h 2839709"/>
                          <a:gd name="connsiteX8" fmla="*/ 1026319 w 1026338"/>
                          <a:gd name="connsiteY8" fmla="*/ 30322 h 2839709"/>
                          <a:gd name="connsiteX9" fmla="*/ 719135 w 1026338"/>
                          <a:gd name="connsiteY9" fmla="*/ 1047116 h 2839709"/>
                          <a:gd name="connsiteX10" fmla="*/ 888204 w 1026338"/>
                          <a:gd name="connsiteY10" fmla="*/ 1823403 h 2839709"/>
                          <a:gd name="connsiteX11" fmla="*/ 847722 w 1026338"/>
                          <a:gd name="connsiteY11" fmla="*/ 1823402 h 2839709"/>
                          <a:gd name="connsiteX12" fmla="*/ 617705 w 1026338"/>
                          <a:gd name="connsiteY12" fmla="*/ 2817316 h 2839709"/>
                          <a:gd name="connsiteX13" fmla="*/ 212749 w 1026338"/>
                          <a:gd name="connsiteY13" fmla="*/ 2810172 h 2839709"/>
                          <a:gd name="connsiteX14" fmla="*/ 73819 w 1026338"/>
                          <a:gd name="connsiteY14" fmla="*/ 1813878 h 2839709"/>
                          <a:gd name="connsiteX15" fmla="*/ 0 w 1026338"/>
                          <a:gd name="connsiteY15" fmla="*/ 1763872 h 2839709"/>
                          <a:gd name="connsiteX16" fmla="*/ 154781 w 1026338"/>
                          <a:gd name="connsiteY16" fmla="*/ 961391 h 2839709"/>
                          <a:gd name="connsiteX17" fmla="*/ 135731 w 1026338"/>
                          <a:gd name="connsiteY17" fmla="*/ 613728 h 2839709"/>
                          <a:gd name="connsiteX18" fmla="*/ 90487 w 1026338"/>
                          <a:gd name="connsiteY18" fmla="*/ 587535 h 2839709"/>
                          <a:gd name="connsiteX19" fmla="*/ 198461 w 1026338"/>
                          <a:gd name="connsiteY19" fmla="*/ 173140 h 2839709"/>
                          <a:gd name="connsiteX0" fmla="*/ 198461 w 1026338"/>
                          <a:gd name="connsiteY0" fmla="*/ 173140 h 2839709"/>
                          <a:gd name="connsiteX1" fmla="*/ 316706 w 1026338"/>
                          <a:gd name="connsiteY1" fmla="*/ 120810 h 2839709"/>
                          <a:gd name="connsiteX2" fmla="*/ 309560 w 1026338"/>
                          <a:gd name="connsiteY2" fmla="*/ 211297 h 2839709"/>
                          <a:gd name="connsiteX3" fmla="*/ 369093 w 1026338"/>
                          <a:gd name="connsiteY3" fmla="*/ 211297 h 2839709"/>
                          <a:gd name="connsiteX4" fmla="*/ 314325 w 1026338"/>
                          <a:gd name="connsiteY4" fmla="*/ 628016 h 2839709"/>
                          <a:gd name="connsiteX5" fmla="*/ 638175 w 1026338"/>
                          <a:gd name="connsiteY5" fmla="*/ 208916 h 2839709"/>
                          <a:gd name="connsiteX6" fmla="*/ 719137 w 1026338"/>
                          <a:gd name="connsiteY6" fmla="*/ 256541 h 2839709"/>
                          <a:gd name="connsiteX7" fmla="*/ 782011 w 1026338"/>
                          <a:gd name="connsiteY7" fmla="*/ 106464 h 2839709"/>
                          <a:gd name="connsiteX8" fmla="*/ 933450 w 1026338"/>
                          <a:gd name="connsiteY8" fmla="*/ 16034 h 2839709"/>
                          <a:gd name="connsiteX9" fmla="*/ 1026319 w 1026338"/>
                          <a:gd name="connsiteY9" fmla="*/ 30322 h 2839709"/>
                          <a:gd name="connsiteX10" fmla="*/ 719135 w 1026338"/>
                          <a:gd name="connsiteY10" fmla="*/ 1047116 h 2839709"/>
                          <a:gd name="connsiteX11" fmla="*/ 888204 w 1026338"/>
                          <a:gd name="connsiteY11" fmla="*/ 1823403 h 2839709"/>
                          <a:gd name="connsiteX12" fmla="*/ 847722 w 1026338"/>
                          <a:gd name="connsiteY12" fmla="*/ 1823402 h 2839709"/>
                          <a:gd name="connsiteX13" fmla="*/ 617705 w 1026338"/>
                          <a:gd name="connsiteY13" fmla="*/ 2817316 h 2839709"/>
                          <a:gd name="connsiteX14" fmla="*/ 212749 w 1026338"/>
                          <a:gd name="connsiteY14" fmla="*/ 2810172 h 2839709"/>
                          <a:gd name="connsiteX15" fmla="*/ 73819 w 1026338"/>
                          <a:gd name="connsiteY15" fmla="*/ 1813878 h 2839709"/>
                          <a:gd name="connsiteX16" fmla="*/ 0 w 1026338"/>
                          <a:gd name="connsiteY16" fmla="*/ 1763872 h 2839709"/>
                          <a:gd name="connsiteX17" fmla="*/ 154781 w 1026338"/>
                          <a:gd name="connsiteY17" fmla="*/ 961391 h 2839709"/>
                          <a:gd name="connsiteX18" fmla="*/ 135731 w 1026338"/>
                          <a:gd name="connsiteY18" fmla="*/ 613728 h 2839709"/>
                          <a:gd name="connsiteX19" fmla="*/ 90487 w 1026338"/>
                          <a:gd name="connsiteY19" fmla="*/ 587535 h 2839709"/>
                          <a:gd name="connsiteX20" fmla="*/ 198461 w 1026338"/>
                          <a:gd name="connsiteY20" fmla="*/ 173140 h 2839709"/>
                          <a:gd name="connsiteX0" fmla="*/ 198461 w 1026338"/>
                          <a:gd name="connsiteY0" fmla="*/ 173140 h 2839709"/>
                          <a:gd name="connsiteX1" fmla="*/ 316706 w 1026338"/>
                          <a:gd name="connsiteY1" fmla="*/ 120810 h 2839709"/>
                          <a:gd name="connsiteX2" fmla="*/ 309560 w 1026338"/>
                          <a:gd name="connsiteY2" fmla="*/ 211297 h 2839709"/>
                          <a:gd name="connsiteX3" fmla="*/ 369093 w 1026338"/>
                          <a:gd name="connsiteY3" fmla="*/ 211297 h 2839709"/>
                          <a:gd name="connsiteX4" fmla="*/ 314325 w 1026338"/>
                          <a:gd name="connsiteY4" fmla="*/ 628016 h 2839709"/>
                          <a:gd name="connsiteX5" fmla="*/ 638175 w 1026338"/>
                          <a:gd name="connsiteY5" fmla="*/ 208916 h 2839709"/>
                          <a:gd name="connsiteX6" fmla="*/ 719137 w 1026338"/>
                          <a:gd name="connsiteY6" fmla="*/ 256541 h 2839709"/>
                          <a:gd name="connsiteX7" fmla="*/ 782011 w 1026338"/>
                          <a:gd name="connsiteY7" fmla="*/ 106464 h 2839709"/>
                          <a:gd name="connsiteX8" fmla="*/ 933450 w 1026338"/>
                          <a:gd name="connsiteY8" fmla="*/ 16034 h 2839709"/>
                          <a:gd name="connsiteX9" fmla="*/ 1026319 w 1026338"/>
                          <a:gd name="connsiteY9" fmla="*/ 30322 h 2839709"/>
                          <a:gd name="connsiteX10" fmla="*/ 719135 w 1026338"/>
                          <a:gd name="connsiteY10" fmla="*/ 1047116 h 2839709"/>
                          <a:gd name="connsiteX11" fmla="*/ 888204 w 1026338"/>
                          <a:gd name="connsiteY11" fmla="*/ 1823403 h 2839709"/>
                          <a:gd name="connsiteX12" fmla="*/ 847722 w 1026338"/>
                          <a:gd name="connsiteY12" fmla="*/ 1823402 h 2839709"/>
                          <a:gd name="connsiteX13" fmla="*/ 617705 w 1026338"/>
                          <a:gd name="connsiteY13" fmla="*/ 2817316 h 2839709"/>
                          <a:gd name="connsiteX14" fmla="*/ 212749 w 1026338"/>
                          <a:gd name="connsiteY14" fmla="*/ 2810172 h 2839709"/>
                          <a:gd name="connsiteX15" fmla="*/ 73819 w 1026338"/>
                          <a:gd name="connsiteY15" fmla="*/ 1813878 h 2839709"/>
                          <a:gd name="connsiteX16" fmla="*/ 0 w 1026338"/>
                          <a:gd name="connsiteY16" fmla="*/ 1763872 h 2839709"/>
                          <a:gd name="connsiteX17" fmla="*/ 154781 w 1026338"/>
                          <a:gd name="connsiteY17" fmla="*/ 961391 h 2839709"/>
                          <a:gd name="connsiteX18" fmla="*/ 135731 w 1026338"/>
                          <a:gd name="connsiteY18" fmla="*/ 613728 h 2839709"/>
                          <a:gd name="connsiteX19" fmla="*/ 90487 w 1026338"/>
                          <a:gd name="connsiteY19" fmla="*/ 587535 h 2839709"/>
                          <a:gd name="connsiteX20" fmla="*/ 198461 w 1026338"/>
                          <a:gd name="connsiteY20" fmla="*/ 173140 h 2839709"/>
                          <a:gd name="connsiteX0" fmla="*/ 198461 w 1026338"/>
                          <a:gd name="connsiteY0" fmla="*/ 173140 h 2839709"/>
                          <a:gd name="connsiteX1" fmla="*/ 316706 w 1026338"/>
                          <a:gd name="connsiteY1" fmla="*/ 120810 h 2839709"/>
                          <a:gd name="connsiteX2" fmla="*/ 309560 w 1026338"/>
                          <a:gd name="connsiteY2" fmla="*/ 211297 h 2839709"/>
                          <a:gd name="connsiteX3" fmla="*/ 378618 w 1026338"/>
                          <a:gd name="connsiteY3" fmla="*/ 211297 h 2839709"/>
                          <a:gd name="connsiteX4" fmla="*/ 314325 w 1026338"/>
                          <a:gd name="connsiteY4" fmla="*/ 628016 h 2839709"/>
                          <a:gd name="connsiteX5" fmla="*/ 638175 w 1026338"/>
                          <a:gd name="connsiteY5" fmla="*/ 208916 h 2839709"/>
                          <a:gd name="connsiteX6" fmla="*/ 719137 w 1026338"/>
                          <a:gd name="connsiteY6" fmla="*/ 256541 h 2839709"/>
                          <a:gd name="connsiteX7" fmla="*/ 782011 w 1026338"/>
                          <a:gd name="connsiteY7" fmla="*/ 106464 h 2839709"/>
                          <a:gd name="connsiteX8" fmla="*/ 933450 w 1026338"/>
                          <a:gd name="connsiteY8" fmla="*/ 16034 h 2839709"/>
                          <a:gd name="connsiteX9" fmla="*/ 1026319 w 1026338"/>
                          <a:gd name="connsiteY9" fmla="*/ 30322 h 2839709"/>
                          <a:gd name="connsiteX10" fmla="*/ 719135 w 1026338"/>
                          <a:gd name="connsiteY10" fmla="*/ 1047116 h 2839709"/>
                          <a:gd name="connsiteX11" fmla="*/ 888204 w 1026338"/>
                          <a:gd name="connsiteY11" fmla="*/ 1823403 h 2839709"/>
                          <a:gd name="connsiteX12" fmla="*/ 847722 w 1026338"/>
                          <a:gd name="connsiteY12" fmla="*/ 1823402 h 2839709"/>
                          <a:gd name="connsiteX13" fmla="*/ 617705 w 1026338"/>
                          <a:gd name="connsiteY13" fmla="*/ 2817316 h 2839709"/>
                          <a:gd name="connsiteX14" fmla="*/ 212749 w 1026338"/>
                          <a:gd name="connsiteY14" fmla="*/ 2810172 h 2839709"/>
                          <a:gd name="connsiteX15" fmla="*/ 73819 w 1026338"/>
                          <a:gd name="connsiteY15" fmla="*/ 1813878 h 2839709"/>
                          <a:gd name="connsiteX16" fmla="*/ 0 w 1026338"/>
                          <a:gd name="connsiteY16" fmla="*/ 1763872 h 2839709"/>
                          <a:gd name="connsiteX17" fmla="*/ 154781 w 1026338"/>
                          <a:gd name="connsiteY17" fmla="*/ 961391 h 2839709"/>
                          <a:gd name="connsiteX18" fmla="*/ 135731 w 1026338"/>
                          <a:gd name="connsiteY18" fmla="*/ 613728 h 2839709"/>
                          <a:gd name="connsiteX19" fmla="*/ 90487 w 1026338"/>
                          <a:gd name="connsiteY19" fmla="*/ 587535 h 2839709"/>
                          <a:gd name="connsiteX20" fmla="*/ 198461 w 1026338"/>
                          <a:gd name="connsiteY20" fmla="*/ 173140 h 2839709"/>
                          <a:gd name="connsiteX0" fmla="*/ 198461 w 1026338"/>
                          <a:gd name="connsiteY0" fmla="*/ 173140 h 2839709"/>
                          <a:gd name="connsiteX1" fmla="*/ 316706 w 1026338"/>
                          <a:gd name="connsiteY1" fmla="*/ 120810 h 2839709"/>
                          <a:gd name="connsiteX2" fmla="*/ 311941 w 1026338"/>
                          <a:gd name="connsiteY2" fmla="*/ 208916 h 2839709"/>
                          <a:gd name="connsiteX3" fmla="*/ 378618 w 1026338"/>
                          <a:gd name="connsiteY3" fmla="*/ 211297 h 2839709"/>
                          <a:gd name="connsiteX4" fmla="*/ 314325 w 1026338"/>
                          <a:gd name="connsiteY4" fmla="*/ 628016 h 2839709"/>
                          <a:gd name="connsiteX5" fmla="*/ 638175 w 1026338"/>
                          <a:gd name="connsiteY5" fmla="*/ 208916 h 2839709"/>
                          <a:gd name="connsiteX6" fmla="*/ 719137 w 1026338"/>
                          <a:gd name="connsiteY6" fmla="*/ 256541 h 2839709"/>
                          <a:gd name="connsiteX7" fmla="*/ 782011 w 1026338"/>
                          <a:gd name="connsiteY7" fmla="*/ 106464 h 2839709"/>
                          <a:gd name="connsiteX8" fmla="*/ 933450 w 1026338"/>
                          <a:gd name="connsiteY8" fmla="*/ 16034 h 2839709"/>
                          <a:gd name="connsiteX9" fmla="*/ 1026319 w 1026338"/>
                          <a:gd name="connsiteY9" fmla="*/ 30322 h 2839709"/>
                          <a:gd name="connsiteX10" fmla="*/ 719135 w 1026338"/>
                          <a:gd name="connsiteY10" fmla="*/ 1047116 h 2839709"/>
                          <a:gd name="connsiteX11" fmla="*/ 888204 w 1026338"/>
                          <a:gd name="connsiteY11" fmla="*/ 1823403 h 2839709"/>
                          <a:gd name="connsiteX12" fmla="*/ 847722 w 1026338"/>
                          <a:gd name="connsiteY12" fmla="*/ 1823402 h 2839709"/>
                          <a:gd name="connsiteX13" fmla="*/ 617705 w 1026338"/>
                          <a:gd name="connsiteY13" fmla="*/ 2817316 h 2839709"/>
                          <a:gd name="connsiteX14" fmla="*/ 212749 w 1026338"/>
                          <a:gd name="connsiteY14" fmla="*/ 2810172 h 2839709"/>
                          <a:gd name="connsiteX15" fmla="*/ 73819 w 1026338"/>
                          <a:gd name="connsiteY15" fmla="*/ 1813878 h 2839709"/>
                          <a:gd name="connsiteX16" fmla="*/ 0 w 1026338"/>
                          <a:gd name="connsiteY16" fmla="*/ 1763872 h 2839709"/>
                          <a:gd name="connsiteX17" fmla="*/ 154781 w 1026338"/>
                          <a:gd name="connsiteY17" fmla="*/ 961391 h 2839709"/>
                          <a:gd name="connsiteX18" fmla="*/ 135731 w 1026338"/>
                          <a:gd name="connsiteY18" fmla="*/ 613728 h 2839709"/>
                          <a:gd name="connsiteX19" fmla="*/ 90487 w 1026338"/>
                          <a:gd name="connsiteY19" fmla="*/ 587535 h 2839709"/>
                          <a:gd name="connsiteX20" fmla="*/ 198461 w 1026338"/>
                          <a:gd name="connsiteY20" fmla="*/ 173140 h 2839709"/>
                          <a:gd name="connsiteX0" fmla="*/ 198461 w 1026338"/>
                          <a:gd name="connsiteY0" fmla="*/ 173140 h 2839709"/>
                          <a:gd name="connsiteX1" fmla="*/ 328613 w 1026338"/>
                          <a:gd name="connsiteY1" fmla="*/ 113666 h 2839709"/>
                          <a:gd name="connsiteX2" fmla="*/ 311941 w 1026338"/>
                          <a:gd name="connsiteY2" fmla="*/ 208916 h 2839709"/>
                          <a:gd name="connsiteX3" fmla="*/ 378618 w 1026338"/>
                          <a:gd name="connsiteY3" fmla="*/ 211297 h 2839709"/>
                          <a:gd name="connsiteX4" fmla="*/ 314325 w 1026338"/>
                          <a:gd name="connsiteY4" fmla="*/ 628016 h 2839709"/>
                          <a:gd name="connsiteX5" fmla="*/ 638175 w 1026338"/>
                          <a:gd name="connsiteY5" fmla="*/ 208916 h 2839709"/>
                          <a:gd name="connsiteX6" fmla="*/ 719137 w 1026338"/>
                          <a:gd name="connsiteY6" fmla="*/ 256541 h 2839709"/>
                          <a:gd name="connsiteX7" fmla="*/ 782011 w 1026338"/>
                          <a:gd name="connsiteY7" fmla="*/ 106464 h 2839709"/>
                          <a:gd name="connsiteX8" fmla="*/ 933450 w 1026338"/>
                          <a:gd name="connsiteY8" fmla="*/ 16034 h 2839709"/>
                          <a:gd name="connsiteX9" fmla="*/ 1026319 w 1026338"/>
                          <a:gd name="connsiteY9" fmla="*/ 30322 h 2839709"/>
                          <a:gd name="connsiteX10" fmla="*/ 719135 w 1026338"/>
                          <a:gd name="connsiteY10" fmla="*/ 1047116 h 2839709"/>
                          <a:gd name="connsiteX11" fmla="*/ 888204 w 1026338"/>
                          <a:gd name="connsiteY11" fmla="*/ 1823403 h 2839709"/>
                          <a:gd name="connsiteX12" fmla="*/ 847722 w 1026338"/>
                          <a:gd name="connsiteY12" fmla="*/ 1823402 h 2839709"/>
                          <a:gd name="connsiteX13" fmla="*/ 617705 w 1026338"/>
                          <a:gd name="connsiteY13" fmla="*/ 2817316 h 2839709"/>
                          <a:gd name="connsiteX14" fmla="*/ 212749 w 1026338"/>
                          <a:gd name="connsiteY14" fmla="*/ 2810172 h 2839709"/>
                          <a:gd name="connsiteX15" fmla="*/ 73819 w 1026338"/>
                          <a:gd name="connsiteY15" fmla="*/ 1813878 h 2839709"/>
                          <a:gd name="connsiteX16" fmla="*/ 0 w 1026338"/>
                          <a:gd name="connsiteY16" fmla="*/ 1763872 h 2839709"/>
                          <a:gd name="connsiteX17" fmla="*/ 154781 w 1026338"/>
                          <a:gd name="connsiteY17" fmla="*/ 961391 h 2839709"/>
                          <a:gd name="connsiteX18" fmla="*/ 135731 w 1026338"/>
                          <a:gd name="connsiteY18" fmla="*/ 613728 h 2839709"/>
                          <a:gd name="connsiteX19" fmla="*/ 90487 w 1026338"/>
                          <a:gd name="connsiteY19" fmla="*/ 587535 h 2839709"/>
                          <a:gd name="connsiteX20" fmla="*/ 198461 w 1026338"/>
                          <a:gd name="connsiteY20" fmla="*/ 173140 h 2839709"/>
                          <a:gd name="connsiteX0" fmla="*/ 198461 w 1026338"/>
                          <a:gd name="connsiteY0" fmla="*/ 173140 h 2839709"/>
                          <a:gd name="connsiteX1" fmla="*/ 328613 w 1026338"/>
                          <a:gd name="connsiteY1" fmla="*/ 113666 h 2839709"/>
                          <a:gd name="connsiteX2" fmla="*/ 311941 w 1026338"/>
                          <a:gd name="connsiteY2" fmla="*/ 208916 h 2839709"/>
                          <a:gd name="connsiteX3" fmla="*/ 378618 w 1026338"/>
                          <a:gd name="connsiteY3" fmla="*/ 211297 h 2839709"/>
                          <a:gd name="connsiteX4" fmla="*/ 314325 w 1026338"/>
                          <a:gd name="connsiteY4" fmla="*/ 628016 h 2839709"/>
                          <a:gd name="connsiteX5" fmla="*/ 638175 w 1026338"/>
                          <a:gd name="connsiteY5" fmla="*/ 208916 h 2839709"/>
                          <a:gd name="connsiteX6" fmla="*/ 719137 w 1026338"/>
                          <a:gd name="connsiteY6" fmla="*/ 256541 h 2839709"/>
                          <a:gd name="connsiteX7" fmla="*/ 782011 w 1026338"/>
                          <a:gd name="connsiteY7" fmla="*/ 106464 h 2839709"/>
                          <a:gd name="connsiteX8" fmla="*/ 933450 w 1026338"/>
                          <a:gd name="connsiteY8" fmla="*/ 16034 h 2839709"/>
                          <a:gd name="connsiteX9" fmla="*/ 1026319 w 1026338"/>
                          <a:gd name="connsiteY9" fmla="*/ 30322 h 2839709"/>
                          <a:gd name="connsiteX10" fmla="*/ 719135 w 1026338"/>
                          <a:gd name="connsiteY10" fmla="*/ 1047116 h 2839709"/>
                          <a:gd name="connsiteX11" fmla="*/ 888204 w 1026338"/>
                          <a:gd name="connsiteY11" fmla="*/ 1823403 h 2839709"/>
                          <a:gd name="connsiteX12" fmla="*/ 847722 w 1026338"/>
                          <a:gd name="connsiteY12" fmla="*/ 1823402 h 2839709"/>
                          <a:gd name="connsiteX13" fmla="*/ 617705 w 1026338"/>
                          <a:gd name="connsiteY13" fmla="*/ 2817316 h 2839709"/>
                          <a:gd name="connsiteX14" fmla="*/ 212749 w 1026338"/>
                          <a:gd name="connsiteY14" fmla="*/ 2810172 h 2839709"/>
                          <a:gd name="connsiteX15" fmla="*/ 73819 w 1026338"/>
                          <a:gd name="connsiteY15" fmla="*/ 1813878 h 2839709"/>
                          <a:gd name="connsiteX16" fmla="*/ 0 w 1026338"/>
                          <a:gd name="connsiteY16" fmla="*/ 1763872 h 2839709"/>
                          <a:gd name="connsiteX17" fmla="*/ 154781 w 1026338"/>
                          <a:gd name="connsiteY17" fmla="*/ 961391 h 2839709"/>
                          <a:gd name="connsiteX18" fmla="*/ 135731 w 1026338"/>
                          <a:gd name="connsiteY18" fmla="*/ 613728 h 2839709"/>
                          <a:gd name="connsiteX19" fmla="*/ 90487 w 1026338"/>
                          <a:gd name="connsiteY19" fmla="*/ 587535 h 2839709"/>
                          <a:gd name="connsiteX20" fmla="*/ 198461 w 1026338"/>
                          <a:gd name="connsiteY20" fmla="*/ 173140 h 2839709"/>
                          <a:gd name="connsiteX0" fmla="*/ 198461 w 1026338"/>
                          <a:gd name="connsiteY0" fmla="*/ 173140 h 2839709"/>
                          <a:gd name="connsiteX1" fmla="*/ 328613 w 1026338"/>
                          <a:gd name="connsiteY1" fmla="*/ 113666 h 2839709"/>
                          <a:gd name="connsiteX2" fmla="*/ 311941 w 1026338"/>
                          <a:gd name="connsiteY2" fmla="*/ 208916 h 2839709"/>
                          <a:gd name="connsiteX3" fmla="*/ 378618 w 1026338"/>
                          <a:gd name="connsiteY3" fmla="*/ 211297 h 2839709"/>
                          <a:gd name="connsiteX4" fmla="*/ 314325 w 1026338"/>
                          <a:gd name="connsiteY4" fmla="*/ 628016 h 2839709"/>
                          <a:gd name="connsiteX5" fmla="*/ 638175 w 1026338"/>
                          <a:gd name="connsiteY5" fmla="*/ 208916 h 2839709"/>
                          <a:gd name="connsiteX6" fmla="*/ 719137 w 1026338"/>
                          <a:gd name="connsiteY6" fmla="*/ 256541 h 2839709"/>
                          <a:gd name="connsiteX7" fmla="*/ 782011 w 1026338"/>
                          <a:gd name="connsiteY7" fmla="*/ 106464 h 2839709"/>
                          <a:gd name="connsiteX8" fmla="*/ 933450 w 1026338"/>
                          <a:gd name="connsiteY8" fmla="*/ 16034 h 2839709"/>
                          <a:gd name="connsiteX9" fmla="*/ 1026319 w 1026338"/>
                          <a:gd name="connsiteY9" fmla="*/ 30322 h 2839709"/>
                          <a:gd name="connsiteX10" fmla="*/ 719135 w 1026338"/>
                          <a:gd name="connsiteY10" fmla="*/ 1047116 h 2839709"/>
                          <a:gd name="connsiteX11" fmla="*/ 888204 w 1026338"/>
                          <a:gd name="connsiteY11" fmla="*/ 1823403 h 2839709"/>
                          <a:gd name="connsiteX12" fmla="*/ 847722 w 1026338"/>
                          <a:gd name="connsiteY12" fmla="*/ 1823402 h 2839709"/>
                          <a:gd name="connsiteX13" fmla="*/ 617705 w 1026338"/>
                          <a:gd name="connsiteY13" fmla="*/ 2817316 h 2839709"/>
                          <a:gd name="connsiteX14" fmla="*/ 212749 w 1026338"/>
                          <a:gd name="connsiteY14" fmla="*/ 2810172 h 2839709"/>
                          <a:gd name="connsiteX15" fmla="*/ 73819 w 1026338"/>
                          <a:gd name="connsiteY15" fmla="*/ 1813878 h 2839709"/>
                          <a:gd name="connsiteX16" fmla="*/ 0 w 1026338"/>
                          <a:gd name="connsiteY16" fmla="*/ 1763872 h 2839709"/>
                          <a:gd name="connsiteX17" fmla="*/ 154781 w 1026338"/>
                          <a:gd name="connsiteY17" fmla="*/ 961391 h 2839709"/>
                          <a:gd name="connsiteX18" fmla="*/ 135731 w 1026338"/>
                          <a:gd name="connsiteY18" fmla="*/ 613728 h 2839709"/>
                          <a:gd name="connsiteX19" fmla="*/ 90487 w 1026338"/>
                          <a:gd name="connsiteY19" fmla="*/ 587535 h 2839709"/>
                          <a:gd name="connsiteX20" fmla="*/ 198461 w 1026338"/>
                          <a:gd name="connsiteY20" fmla="*/ 173140 h 2839709"/>
                          <a:gd name="connsiteX0" fmla="*/ 198461 w 1026338"/>
                          <a:gd name="connsiteY0" fmla="*/ 173140 h 2839709"/>
                          <a:gd name="connsiteX1" fmla="*/ 328613 w 1026338"/>
                          <a:gd name="connsiteY1" fmla="*/ 113666 h 2839709"/>
                          <a:gd name="connsiteX2" fmla="*/ 311941 w 1026338"/>
                          <a:gd name="connsiteY2" fmla="*/ 208916 h 2839709"/>
                          <a:gd name="connsiteX3" fmla="*/ 378618 w 1026338"/>
                          <a:gd name="connsiteY3" fmla="*/ 211297 h 2839709"/>
                          <a:gd name="connsiteX4" fmla="*/ 314325 w 1026338"/>
                          <a:gd name="connsiteY4" fmla="*/ 628016 h 2839709"/>
                          <a:gd name="connsiteX5" fmla="*/ 638175 w 1026338"/>
                          <a:gd name="connsiteY5" fmla="*/ 208916 h 2839709"/>
                          <a:gd name="connsiteX6" fmla="*/ 719137 w 1026338"/>
                          <a:gd name="connsiteY6" fmla="*/ 256541 h 2839709"/>
                          <a:gd name="connsiteX7" fmla="*/ 782011 w 1026338"/>
                          <a:gd name="connsiteY7" fmla="*/ 106464 h 2839709"/>
                          <a:gd name="connsiteX8" fmla="*/ 933450 w 1026338"/>
                          <a:gd name="connsiteY8" fmla="*/ 16034 h 2839709"/>
                          <a:gd name="connsiteX9" fmla="*/ 1026319 w 1026338"/>
                          <a:gd name="connsiteY9" fmla="*/ 30322 h 2839709"/>
                          <a:gd name="connsiteX10" fmla="*/ 719135 w 1026338"/>
                          <a:gd name="connsiteY10" fmla="*/ 1047116 h 2839709"/>
                          <a:gd name="connsiteX11" fmla="*/ 888204 w 1026338"/>
                          <a:gd name="connsiteY11" fmla="*/ 1823403 h 2839709"/>
                          <a:gd name="connsiteX12" fmla="*/ 847722 w 1026338"/>
                          <a:gd name="connsiteY12" fmla="*/ 1823402 h 2839709"/>
                          <a:gd name="connsiteX13" fmla="*/ 617705 w 1026338"/>
                          <a:gd name="connsiteY13" fmla="*/ 2817316 h 2839709"/>
                          <a:gd name="connsiteX14" fmla="*/ 212749 w 1026338"/>
                          <a:gd name="connsiteY14" fmla="*/ 2810172 h 2839709"/>
                          <a:gd name="connsiteX15" fmla="*/ 73819 w 1026338"/>
                          <a:gd name="connsiteY15" fmla="*/ 1813878 h 2839709"/>
                          <a:gd name="connsiteX16" fmla="*/ 0 w 1026338"/>
                          <a:gd name="connsiteY16" fmla="*/ 1763872 h 2839709"/>
                          <a:gd name="connsiteX17" fmla="*/ 154781 w 1026338"/>
                          <a:gd name="connsiteY17" fmla="*/ 961391 h 2839709"/>
                          <a:gd name="connsiteX18" fmla="*/ 135731 w 1026338"/>
                          <a:gd name="connsiteY18" fmla="*/ 613728 h 2839709"/>
                          <a:gd name="connsiteX19" fmla="*/ 90487 w 1026338"/>
                          <a:gd name="connsiteY19" fmla="*/ 587535 h 2839709"/>
                          <a:gd name="connsiteX20" fmla="*/ 198461 w 1026338"/>
                          <a:gd name="connsiteY20" fmla="*/ 173140 h 2839709"/>
                          <a:gd name="connsiteX0" fmla="*/ 198461 w 1026338"/>
                          <a:gd name="connsiteY0" fmla="*/ 173140 h 2839709"/>
                          <a:gd name="connsiteX1" fmla="*/ 328613 w 1026338"/>
                          <a:gd name="connsiteY1" fmla="*/ 113666 h 2839709"/>
                          <a:gd name="connsiteX2" fmla="*/ 311941 w 1026338"/>
                          <a:gd name="connsiteY2" fmla="*/ 208916 h 2839709"/>
                          <a:gd name="connsiteX3" fmla="*/ 378618 w 1026338"/>
                          <a:gd name="connsiteY3" fmla="*/ 211297 h 2839709"/>
                          <a:gd name="connsiteX4" fmla="*/ 314325 w 1026338"/>
                          <a:gd name="connsiteY4" fmla="*/ 628016 h 2839709"/>
                          <a:gd name="connsiteX5" fmla="*/ 638175 w 1026338"/>
                          <a:gd name="connsiteY5" fmla="*/ 208916 h 2839709"/>
                          <a:gd name="connsiteX6" fmla="*/ 719137 w 1026338"/>
                          <a:gd name="connsiteY6" fmla="*/ 256541 h 2839709"/>
                          <a:gd name="connsiteX7" fmla="*/ 782011 w 1026338"/>
                          <a:gd name="connsiteY7" fmla="*/ 106464 h 2839709"/>
                          <a:gd name="connsiteX8" fmla="*/ 933450 w 1026338"/>
                          <a:gd name="connsiteY8" fmla="*/ 16034 h 2839709"/>
                          <a:gd name="connsiteX9" fmla="*/ 1026319 w 1026338"/>
                          <a:gd name="connsiteY9" fmla="*/ 30322 h 2839709"/>
                          <a:gd name="connsiteX10" fmla="*/ 719135 w 1026338"/>
                          <a:gd name="connsiteY10" fmla="*/ 1047116 h 2839709"/>
                          <a:gd name="connsiteX11" fmla="*/ 888204 w 1026338"/>
                          <a:gd name="connsiteY11" fmla="*/ 1823403 h 2839709"/>
                          <a:gd name="connsiteX12" fmla="*/ 847722 w 1026338"/>
                          <a:gd name="connsiteY12" fmla="*/ 1823402 h 2839709"/>
                          <a:gd name="connsiteX13" fmla="*/ 617705 w 1026338"/>
                          <a:gd name="connsiteY13" fmla="*/ 2817316 h 2839709"/>
                          <a:gd name="connsiteX14" fmla="*/ 212749 w 1026338"/>
                          <a:gd name="connsiteY14" fmla="*/ 2810172 h 2839709"/>
                          <a:gd name="connsiteX15" fmla="*/ 73819 w 1026338"/>
                          <a:gd name="connsiteY15" fmla="*/ 1813878 h 2839709"/>
                          <a:gd name="connsiteX16" fmla="*/ 0 w 1026338"/>
                          <a:gd name="connsiteY16" fmla="*/ 1763872 h 2839709"/>
                          <a:gd name="connsiteX17" fmla="*/ 154781 w 1026338"/>
                          <a:gd name="connsiteY17" fmla="*/ 961391 h 2839709"/>
                          <a:gd name="connsiteX18" fmla="*/ 135731 w 1026338"/>
                          <a:gd name="connsiteY18" fmla="*/ 613728 h 2839709"/>
                          <a:gd name="connsiteX19" fmla="*/ 90487 w 1026338"/>
                          <a:gd name="connsiteY19" fmla="*/ 587535 h 2839709"/>
                          <a:gd name="connsiteX20" fmla="*/ 198461 w 1026338"/>
                          <a:gd name="connsiteY20" fmla="*/ 173140 h 2839709"/>
                          <a:gd name="connsiteX0" fmla="*/ 210367 w 1026338"/>
                          <a:gd name="connsiteY0" fmla="*/ 177903 h 2839709"/>
                          <a:gd name="connsiteX1" fmla="*/ 328613 w 1026338"/>
                          <a:gd name="connsiteY1" fmla="*/ 113666 h 2839709"/>
                          <a:gd name="connsiteX2" fmla="*/ 311941 w 1026338"/>
                          <a:gd name="connsiteY2" fmla="*/ 208916 h 2839709"/>
                          <a:gd name="connsiteX3" fmla="*/ 378618 w 1026338"/>
                          <a:gd name="connsiteY3" fmla="*/ 211297 h 2839709"/>
                          <a:gd name="connsiteX4" fmla="*/ 314325 w 1026338"/>
                          <a:gd name="connsiteY4" fmla="*/ 628016 h 2839709"/>
                          <a:gd name="connsiteX5" fmla="*/ 638175 w 1026338"/>
                          <a:gd name="connsiteY5" fmla="*/ 208916 h 2839709"/>
                          <a:gd name="connsiteX6" fmla="*/ 719137 w 1026338"/>
                          <a:gd name="connsiteY6" fmla="*/ 256541 h 2839709"/>
                          <a:gd name="connsiteX7" fmla="*/ 782011 w 1026338"/>
                          <a:gd name="connsiteY7" fmla="*/ 106464 h 2839709"/>
                          <a:gd name="connsiteX8" fmla="*/ 933450 w 1026338"/>
                          <a:gd name="connsiteY8" fmla="*/ 16034 h 2839709"/>
                          <a:gd name="connsiteX9" fmla="*/ 1026319 w 1026338"/>
                          <a:gd name="connsiteY9" fmla="*/ 30322 h 2839709"/>
                          <a:gd name="connsiteX10" fmla="*/ 719135 w 1026338"/>
                          <a:gd name="connsiteY10" fmla="*/ 1047116 h 2839709"/>
                          <a:gd name="connsiteX11" fmla="*/ 888204 w 1026338"/>
                          <a:gd name="connsiteY11" fmla="*/ 1823403 h 2839709"/>
                          <a:gd name="connsiteX12" fmla="*/ 847722 w 1026338"/>
                          <a:gd name="connsiteY12" fmla="*/ 1823402 h 2839709"/>
                          <a:gd name="connsiteX13" fmla="*/ 617705 w 1026338"/>
                          <a:gd name="connsiteY13" fmla="*/ 2817316 h 2839709"/>
                          <a:gd name="connsiteX14" fmla="*/ 212749 w 1026338"/>
                          <a:gd name="connsiteY14" fmla="*/ 2810172 h 2839709"/>
                          <a:gd name="connsiteX15" fmla="*/ 73819 w 1026338"/>
                          <a:gd name="connsiteY15" fmla="*/ 1813878 h 2839709"/>
                          <a:gd name="connsiteX16" fmla="*/ 0 w 1026338"/>
                          <a:gd name="connsiteY16" fmla="*/ 1763872 h 2839709"/>
                          <a:gd name="connsiteX17" fmla="*/ 154781 w 1026338"/>
                          <a:gd name="connsiteY17" fmla="*/ 961391 h 2839709"/>
                          <a:gd name="connsiteX18" fmla="*/ 135731 w 1026338"/>
                          <a:gd name="connsiteY18" fmla="*/ 613728 h 2839709"/>
                          <a:gd name="connsiteX19" fmla="*/ 90487 w 1026338"/>
                          <a:gd name="connsiteY19" fmla="*/ 587535 h 2839709"/>
                          <a:gd name="connsiteX20" fmla="*/ 210367 w 1026338"/>
                          <a:gd name="connsiteY20" fmla="*/ 177903 h 2839709"/>
                          <a:gd name="connsiteX0" fmla="*/ 210367 w 1026338"/>
                          <a:gd name="connsiteY0" fmla="*/ 177903 h 2839709"/>
                          <a:gd name="connsiteX1" fmla="*/ 328613 w 1026338"/>
                          <a:gd name="connsiteY1" fmla="*/ 113666 h 2839709"/>
                          <a:gd name="connsiteX2" fmla="*/ 311941 w 1026338"/>
                          <a:gd name="connsiteY2" fmla="*/ 208916 h 2839709"/>
                          <a:gd name="connsiteX3" fmla="*/ 378618 w 1026338"/>
                          <a:gd name="connsiteY3" fmla="*/ 211297 h 2839709"/>
                          <a:gd name="connsiteX4" fmla="*/ 314325 w 1026338"/>
                          <a:gd name="connsiteY4" fmla="*/ 628016 h 2839709"/>
                          <a:gd name="connsiteX5" fmla="*/ 638175 w 1026338"/>
                          <a:gd name="connsiteY5" fmla="*/ 208916 h 2839709"/>
                          <a:gd name="connsiteX6" fmla="*/ 719137 w 1026338"/>
                          <a:gd name="connsiteY6" fmla="*/ 256541 h 2839709"/>
                          <a:gd name="connsiteX7" fmla="*/ 782011 w 1026338"/>
                          <a:gd name="connsiteY7" fmla="*/ 106464 h 2839709"/>
                          <a:gd name="connsiteX8" fmla="*/ 933450 w 1026338"/>
                          <a:gd name="connsiteY8" fmla="*/ 16034 h 2839709"/>
                          <a:gd name="connsiteX9" fmla="*/ 1026319 w 1026338"/>
                          <a:gd name="connsiteY9" fmla="*/ 30322 h 2839709"/>
                          <a:gd name="connsiteX10" fmla="*/ 719135 w 1026338"/>
                          <a:gd name="connsiteY10" fmla="*/ 1047116 h 2839709"/>
                          <a:gd name="connsiteX11" fmla="*/ 888204 w 1026338"/>
                          <a:gd name="connsiteY11" fmla="*/ 1823403 h 2839709"/>
                          <a:gd name="connsiteX12" fmla="*/ 847722 w 1026338"/>
                          <a:gd name="connsiteY12" fmla="*/ 1823402 h 2839709"/>
                          <a:gd name="connsiteX13" fmla="*/ 617705 w 1026338"/>
                          <a:gd name="connsiteY13" fmla="*/ 2817316 h 2839709"/>
                          <a:gd name="connsiteX14" fmla="*/ 212749 w 1026338"/>
                          <a:gd name="connsiteY14" fmla="*/ 2810172 h 2839709"/>
                          <a:gd name="connsiteX15" fmla="*/ 73819 w 1026338"/>
                          <a:gd name="connsiteY15" fmla="*/ 1813878 h 2839709"/>
                          <a:gd name="connsiteX16" fmla="*/ 0 w 1026338"/>
                          <a:gd name="connsiteY16" fmla="*/ 1763872 h 2839709"/>
                          <a:gd name="connsiteX17" fmla="*/ 154781 w 1026338"/>
                          <a:gd name="connsiteY17" fmla="*/ 961391 h 2839709"/>
                          <a:gd name="connsiteX18" fmla="*/ 135731 w 1026338"/>
                          <a:gd name="connsiteY18" fmla="*/ 613728 h 2839709"/>
                          <a:gd name="connsiteX19" fmla="*/ 90487 w 1026338"/>
                          <a:gd name="connsiteY19" fmla="*/ 587535 h 2839709"/>
                          <a:gd name="connsiteX20" fmla="*/ 210367 w 1026338"/>
                          <a:gd name="connsiteY20" fmla="*/ 177903 h 2839709"/>
                          <a:gd name="connsiteX0" fmla="*/ 210367 w 1026338"/>
                          <a:gd name="connsiteY0" fmla="*/ 177903 h 2839709"/>
                          <a:gd name="connsiteX1" fmla="*/ 328613 w 1026338"/>
                          <a:gd name="connsiteY1" fmla="*/ 113666 h 2839709"/>
                          <a:gd name="connsiteX2" fmla="*/ 311941 w 1026338"/>
                          <a:gd name="connsiteY2" fmla="*/ 208916 h 2839709"/>
                          <a:gd name="connsiteX3" fmla="*/ 378618 w 1026338"/>
                          <a:gd name="connsiteY3" fmla="*/ 211297 h 2839709"/>
                          <a:gd name="connsiteX4" fmla="*/ 314325 w 1026338"/>
                          <a:gd name="connsiteY4" fmla="*/ 628016 h 2839709"/>
                          <a:gd name="connsiteX5" fmla="*/ 638175 w 1026338"/>
                          <a:gd name="connsiteY5" fmla="*/ 208916 h 2839709"/>
                          <a:gd name="connsiteX6" fmla="*/ 719137 w 1026338"/>
                          <a:gd name="connsiteY6" fmla="*/ 256541 h 2839709"/>
                          <a:gd name="connsiteX7" fmla="*/ 782011 w 1026338"/>
                          <a:gd name="connsiteY7" fmla="*/ 106464 h 2839709"/>
                          <a:gd name="connsiteX8" fmla="*/ 933450 w 1026338"/>
                          <a:gd name="connsiteY8" fmla="*/ 16034 h 2839709"/>
                          <a:gd name="connsiteX9" fmla="*/ 1026319 w 1026338"/>
                          <a:gd name="connsiteY9" fmla="*/ 30322 h 2839709"/>
                          <a:gd name="connsiteX10" fmla="*/ 719135 w 1026338"/>
                          <a:gd name="connsiteY10" fmla="*/ 1047116 h 2839709"/>
                          <a:gd name="connsiteX11" fmla="*/ 888204 w 1026338"/>
                          <a:gd name="connsiteY11" fmla="*/ 1823403 h 2839709"/>
                          <a:gd name="connsiteX12" fmla="*/ 847722 w 1026338"/>
                          <a:gd name="connsiteY12" fmla="*/ 1823402 h 2839709"/>
                          <a:gd name="connsiteX13" fmla="*/ 617705 w 1026338"/>
                          <a:gd name="connsiteY13" fmla="*/ 2817316 h 2839709"/>
                          <a:gd name="connsiteX14" fmla="*/ 212749 w 1026338"/>
                          <a:gd name="connsiteY14" fmla="*/ 2810172 h 2839709"/>
                          <a:gd name="connsiteX15" fmla="*/ 73819 w 1026338"/>
                          <a:gd name="connsiteY15" fmla="*/ 1813878 h 2839709"/>
                          <a:gd name="connsiteX16" fmla="*/ 0 w 1026338"/>
                          <a:gd name="connsiteY16" fmla="*/ 1763872 h 2839709"/>
                          <a:gd name="connsiteX17" fmla="*/ 154781 w 1026338"/>
                          <a:gd name="connsiteY17" fmla="*/ 961391 h 2839709"/>
                          <a:gd name="connsiteX18" fmla="*/ 135731 w 1026338"/>
                          <a:gd name="connsiteY18" fmla="*/ 613728 h 2839709"/>
                          <a:gd name="connsiteX19" fmla="*/ 90487 w 1026338"/>
                          <a:gd name="connsiteY19" fmla="*/ 587535 h 2839709"/>
                          <a:gd name="connsiteX20" fmla="*/ 210367 w 1026338"/>
                          <a:gd name="connsiteY20" fmla="*/ 177903 h 2839709"/>
                          <a:gd name="connsiteX0" fmla="*/ 210367 w 1026338"/>
                          <a:gd name="connsiteY0" fmla="*/ 177903 h 2839709"/>
                          <a:gd name="connsiteX1" fmla="*/ 328613 w 1026338"/>
                          <a:gd name="connsiteY1" fmla="*/ 113666 h 2839709"/>
                          <a:gd name="connsiteX2" fmla="*/ 311941 w 1026338"/>
                          <a:gd name="connsiteY2" fmla="*/ 208916 h 2839709"/>
                          <a:gd name="connsiteX3" fmla="*/ 378618 w 1026338"/>
                          <a:gd name="connsiteY3" fmla="*/ 211297 h 2839709"/>
                          <a:gd name="connsiteX4" fmla="*/ 314325 w 1026338"/>
                          <a:gd name="connsiteY4" fmla="*/ 628016 h 2839709"/>
                          <a:gd name="connsiteX5" fmla="*/ 638175 w 1026338"/>
                          <a:gd name="connsiteY5" fmla="*/ 208916 h 2839709"/>
                          <a:gd name="connsiteX6" fmla="*/ 719137 w 1026338"/>
                          <a:gd name="connsiteY6" fmla="*/ 256541 h 2839709"/>
                          <a:gd name="connsiteX7" fmla="*/ 782011 w 1026338"/>
                          <a:gd name="connsiteY7" fmla="*/ 106464 h 2839709"/>
                          <a:gd name="connsiteX8" fmla="*/ 933450 w 1026338"/>
                          <a:gd name="connsiteY8" fmla="*/ 16034 h 2839709"/>
                          <a:gd name="connsiteX9" fmla="*/ 1026319 w 1026338"/>
                          <a:gd name="connsiteY9" fmla="*/ 30322 h 2839709"/>
                          <a:gd name="connsiteX10" fmla="*/ 719135 w 1026338"/>
                          <a:gd name="connsiteY10" fmla="*/ 1047116 h 2839709"/>
                          <a:gd name="connsiteX11" fmla="*/ 888204 w 1026338"/>
                          <a:gd name="connsiteY11" fmla="*/ 1823403 h 2839709"/>
                          <a:gd name="connsiteX12" fmla="*/ 847722 w 1026338"/>
                          <a:gd name="connsiteY12" fmla="*/ 1823402 h 2839709"/>
                          <a:gd name="connsiteX13" fmla="*/ 617705 w 1026338"/>
                          <a:gd name="connsiteY13" fmla="*/ 2817316 h 2839709"/>
                          <a:gd name="connsiteX14" fmla="*/ 212749 w 1026338"/>
                          <a:gd name="connsiteY14" fmla="*/ 2810172 h 2839709"/>
                          <a:gd name="connsiteX15" fmla="*/ 73819 w 1026338"/>
                          <a:gd name="connsiteY15" fmla="*/ 1813878 h 2839709"/>
                          <a:gd name="connsiteX16" fmla="*/ 0 w 1026338"/>
                          <a:gd name="connsiteY16" fmla="*/ 1763872 h 2839709"/>
                          <a:gd name="connsiteX17" fmla="*/ 154781 w 1026338"/>
                          <a:gd name="connsiteY17" fmla="*/ 961391 h 2839709"/>
                          <a:gd name="connsiteX18" fmla="*/ 135731 w 1026338"/>
                          <a:gd name="connsiteY18" fmla="*/ 613728 h 2839709"/>
                          <a:gd name="connsiteX19" fmla="*/ 90487 w 1026338"/>
                          <a:gd name="connsiteY19" fmla="*/ 587535 h 2839709"/>
                          <a:gd name="connsiteX20" fmla="*/ 210367 w 1026338"/>
                          <a:gd name="connsiteY20" fmla="*/ 177903 h 2839709"/>
                          <a:gd name="connsiteX0" fmla="*/ 210367 w 1026338"/>
                          <a:gd name="connsiteY0" fmla="*/ 177903 h 2839709"/>
                          <a:gd name="connsiteX1" fmla="*/ 328613 w 1026338"/>
                          <a:gd name="connsiteY1" fmla="*/ 113666 h 2839709"/>
                          <a:gd name="connsiteX2" fmla="*/ 311941 w 1026338"/>
                          <a:gd name="connsiteY2" fmla="*/ 208916 h 2839709"/>
                          <a:gd name="connsiteX3" fmla="*/ 378618 w 1026338"/>
                          <a:gd name="connsiteY3" fmla="*/ 211297 h 2839709"/>
                          <a:gd name="connsiteX4" fmla="*/ 314325 w 1026338"/>
                          <a:gd name="connsiteY4" fmla="*/ 628016 h 2839709"/>
                          <a:gd name="connsiteX5" fmla="*/ 638175 w 1026338"/>
                          <a:gd name="connsiteY5" fmla="*/ 208916 h 2839709"/>
                          <a:gd name="connsiteX6" fmla="*/ 719137 w 1026338"/>
                          <a:gd name="connsiteY6" fmla="*/ 256541 h 2839709"/>
                          <a:gd name="connsiteX7" fmla="*/ 782011 w 1026338"/>
                          <a:gd name="connsiteY7" fmla="*/ 106464 h 2839709"/>
                          <a:gd name="connsiteX8" fmla="*/ 933450 w 1026338"/>
                          <a:gd name="connsiteY8" fmla="*/ 16034 h 2839709"/>
                          <a:gd name="connsiteX9" fmla="*/ 1026319 w 1026338"/>
                          <a:gd name="connsiteY9" fmla="*/ 30322 h 2839709"/>
                          <a:gd name="connsiteX10" fmla="*/ 719135 w 1026338"/>
                          <a:gd name="connsiteY10" fmla="*/ 1047116 h 2839709"/>
                          <a:gd name="connsiteX11" fmla="*/ 888204 w 1026338"/>
                          <a:gd name="connsiteY11" fmla="*/ 1823403 h 2839709"/>
                          <a:gd name="connsiteX12" fmla="*/ 847722 w 1026338"/>
                          <a:gd name="connsiteY12" fmla="*/ 1823402 h 2839709"/>
                          <a:gd name="connsiteX13" fmla="*/ 617705 w 1026338"/>
                          <a:gd name="connsiteY13" fmla="*/ 2817316 h 2839709"/>
                          <a:gd name="connsiteX14" fmla="*/ 212749 w 1026338"/>
                          <a:gd name="connsiteY14" fmla="*/ 2810172 h 2839709"/>
                          <a:gd name="connsiteX15" fmla="*/ 73819 w 1026338"/>
                          <a:gd name="connsiteY15" fmla="*/ 1813878 h 2839709"/>
                          <a:gd name="connsiteX16" fmla="*/ 0 w 1026338"/>
                          <a:gd name="connsiteY16" fmla="*/ 1763872 h 2839709"/>
                          <a:gd name="connsiteX17" fmla="*/ 154781 w 1026338"/>
                          <a:gd name="connsiteY17" fmla="*/ 961391 h 2839709"/>
                          <a:gd name="connsiteX18" fmla="*/ 135731 w 1026338"/>
                          <a:gd name="connsiteY18" fmla="*/ 613728 h 2839709"/>
                          <a:gd name="connsiteX19" fmla="*/ 90487 w 1026338"/>
                          <a:gd name="connsiteY19" fmla="*/ 587535 h 2839709"/>
                          <a:gd name="connsiteX20" fmla="*/ 210367 w 1026338"/>
                          <a:gd name="connsiteY20" fmla="*/ 177903 h 2839709"/>
                          <a:gd name="connsiteX0" fmla="*/ 210367 w 1026338"/>
                          <a:gd name="connsiteY0" fmla="*/ 177903 h 2839709"/>
                          <a:gd name="connsiteX1" fmla="*/ 328613 w 1026338"/>
                          <a:gd name="connsiteY1" fmla="*/ 113666 h 2839709"/>
                          <a:gd name="connsiteX2" fmla="*/ 311941 w 1026338"/>
                          <a:gd name="connsiteY2" fmla="*/ 208916 h 2839709"/>
                          <a:gd name="connsiteX3" fmla="*/ 378618 w 1026338"/>
                          <a:gd name="connsiteY3" fmla="*/ 211297 h 2839709"/>
                          <a:gd name="connsiteX4" fmla="*/ 314325 w 1026338"/>
                          <a:gd name="connsiteY4" fmla="*/ 628016 h 2839709"/>
                          <a:gd name="connsiteX5" fmla="*/ 638175 w 1026338"/>
                          <a:gd name="connsiteY5" fmla="*/ 208916 h 2839709"/>
                          <a:gd name="connsiteX6" fmla="*/ 719137 w 1026338"/>
                          <a:gd name="connsiteY6" fmla="*/ 256541 h 2839709"/>
                          <a:gd name="connsiteX7" fmla="*/ 782011 w 1026338"/>
                          <a:gd name="connsiteY7" fmla="*/ 106464 h 2839709"/>
                          <a:gd name="connsiteX8" fmla="*/ 933450 w 1026338"/>
                          <a:gd name="connsiteY8" fmla="*/ 16034 h 2839709"/>
                          <a:gd name="connsiteX9" fmla="*/ 1026319 w 1026338"/>
                          <a:gd name="connsiteY9" fmla="*/ 30322 h 2839709"/>
                          <a:gd name="connsiteX10" fmla="*/ 719135 w 1026338"/>
                          <a:gd name="connsiteY10" fmla="*/ 1047116 h 2839709"/>
                          <a:gd name="connsiteX11" fmla="*/ 888204 w 1026338"/>
                          <a:gd name="connsiteY11" fmla="*/ 1823403 h 2839709"/>
                          <a:gd name="connsiteX12" fmla="*/ 847722 w 1026338"/>
                          <a:gd name="connsiteY12" fmla="*/ 1823402 h 2839709"/>
                          <a:gd name="connsiteX13" fmla="*/ 617705 w 1026338"/>
                          <a:gd name="connsiteY13" fmla="*/ 2817316 h 2839709"/>
                          <a:gd name="connsiteX14" fmla="*/ 212749 w 1026338"/>
                          <a:gd name="connsiteY14" fmla="*/ 2810172 h 2839709"/>
                          <a:gd name="connsiteX15" fmla="*/ 73819 w 1026338"/>
                          <a:gd name="connsiteY15" fmla="*/ 1813878 h 2839709"/>
                          <a:gd name="connsiteX16" fmla="*/ 0 w 1026338"/>
                          <a:gd name="connsiteY16" fmla="*/ 1763872 h 2839709"/>
                          <a:gd name="connsiteX17" fmla="*/ 154781 w 1026338"/>
                          <a:gd name="connsiteY17" fmla="*/ 961391 h 2839709"/>
                          <a:gd name="connsiteX18" fmla="*/ 135731 w 1026338"/>
                          <a:gd name="connsiteY18" fmla="*/ 613728 h 2839709"/>
                          <a:gd name="connsiteX19" fmla="*/ 90487 w 1026338"/>
                          <a:gd name="connsiteY19" fmla="*/ 587535 h 2839709"/>
                          <a:gd name="connsiteX20" fmla="*/ 210367 w 1026338"/>
                          <a:gd name="connsiteY20" fmla="*/ 177903 h 2839709"/>
                          <a:gd name="connsiteX0" fmla="*/ 210367 w 1026338"/>
                          <a:gd name="connsiteY0" fmla="*/ 177903 h 2839709"/>
                          <a:gd name="connsiteX1" fmla="*/ 328613 w 1026338"/>
                          <a:gd name="connsiteY1" fmla="*/ 113666 h 2839709"/>
                          <a:gd name="connsiteX2" fmla="*/ 311941 w 1026338"/>
                          <a:gd name="connsiteY2" fmla="*/ 208916 h 2839709"/>
                          <a:gd name="connsiteX3" fmla="*/ 378618 w 1026338"/>
                          <a:gd name="connsiteY3" fmla="*/ 211297 h 2839709"/>
                          <a:gd name="connsiteX4" fmla="*/ 314325 w 1026338"/>
                          <a:gd name="connsiteY4" fmla="*/ 628016 h 2839709"/>
                          <a:gd name="connsiteX5" fmla="*/ 638175 w 1026338"/>
                          <a:gd name="connsiteY5" fmla="*/ 208916 h 2839709"/>
                          <a:gd name="connsiteX6" fmla="*/ 719137 w 1026338"/>
                          <a:gd name="connsiteY6" fmla="*/ 256541 h 2839709"/>
                          <a:gd name="connsiteX7" fmla="*/ 782011 w 1026338"/>
                          <a:gd name="connsiteY7" fmla="*/ 106464 h 2839709"/>
                          <a:gd name="connsiteX8" fmla="*/ 933450 w 1026338"/>
                          <a:gd name="connsiteY8" fmla="*/ 16034 h 2839709"/>
                          <a:gd name="connsiteX9" fmla="*/ 1026319 w 1026338"/>
                          <a:gd name="connsiteY9" fmla="*/ 30322 h 2839709"/>
                          <a:gd name="connsiteX10" fmla="*/ 719135 w 1026338"/>
                          <a:gd name="connsiteY10" fmla="*/ 1047116 h 2839709"/>
                          <a:gd name="connsiteX11" fmla="*/ 888204 w 1026338"/>
                          <a:gd name="connsiteY11" fmla="*/ 1823403 h 2839709"/>
                          <a:gd name="connsiteX12" fmla="*/ 847722 w 1026338"/>
                          <a:gd name="connsiteY12" fmla="*/ 1823402 h 2839709"/>
                          <a:gd name="connsiteX13" fmla="*/ 617705 w 1026338"/>
                          <a:gd name="connsiteY13" fmla="*/ 2817316 h 2839709"/>
                          <a:gd name="connsiteX14" fmla="*/ 212749 w 1026338"/>
                          <a:gd name="connsiteY14" fmla="*/ 2810172 h 2839709"/>
                          <a:gd name="connsiteX15" fmla="*/ 73819 w 1026338"/>
                          <a:gd name="connsiteY15" fmla="*/ 1813878 h 2839709"/>
                          <a:gd name="connsiteX16" fmla="*/ 0 w 1026338"/>
                          <a:gd name="connsiteY16" fmla="*/ 1763872 h 2839709"/>
                          <a:gd name="connsiteX17" fmla="*/ 154781 w 1026338"/>
                          <a:gd name="connsiteY17" fmla="*/ 961391 h 2839709"/>
                          <a:gd name="connsiteX18" fmla="*/ 135731 w 1026338"/>
                          <a:gd name="connsiteY18" fmla="*/ 613728 h 2839709"/>
                          <a:gd name="connsiteX19" fmla="*/ 90487 w 1026338"/>
                          <a:gd name="connsiteY19" fmla="*/ 587535 h 2839709"/>
                          <a:gd name="connsiteX20" fmla="*/ 210367 w 1026338"/>
                          <a:gd name="connsiteY20" fmla="*/ 177903 h 2839709"/>
                          <a:gd name="connsiteX0" fmla="*/ 210367 w 1026338"/>
                          <a:gd name="connsiteY0" fmla="*/ 177903 h 2839709"/>
                          <a:gd name="connsiteX1" fmla="*/ 328613 w 1026338"/>
                          <a:gd name="connsiteY1" fmla="*/ 113666 h 2839709"/>
                          <a:gd name="connsiteX2" fmla="*/ 311941 w 1026338"/>
                          <a:gd name="connsiteY2" fmla="*/ 208916 h 2839709"/>
                          <a:gd name="connsiteX3" fmla="*/ 378618 w 1026338"/>
                          <a:gd name="connsiteY3" fmla="*/ 211297 h 2839709"/>
                          <a:gd name="connsiteX4" fmla="*/ 314325 w 1026338"/>
                          <a:gd name="connsiteY4" fmla="*/ 628016 h 2839709"/>
                          <a:gd name="connsiteX5" fmla="*/ 638175 w 1026338"/>
                          <a:gd name="connsiteY5" fmla="*/ 208916 h 2839709"/>
                          <a:gd name="connsiteX6" fmla="*/ 719137 w 1026338"/>
                          <a:gd name="connsiteY6" fmla="*/ 256541 h 2839709"/>
                          <a:gd name="connsiteX7" fmla="*/ 782011 w 1026338"/>
                          <a:gd name="connsiteY7" fmla="*/ 106464 h 2839709"/>
                          <a:gd name="connsiteX8" fmla="*/ 933450 w 1026338"/>
                          <a:gd name="connsiteY8" fmla="*/ 16034 h 2839709"/>
                          <a:gd name="connsiteX9" fmla="*/ 1026319 w 1026338"/>
                          <a:gd name="connsiteY9" fmla="*/ 30322 h 2839709"/>
                          <a:gd name="connsiteX10" fmla="*/ 719135 w 1026338"/>
                          <a:gd name="connsiteY10" fmla="*/ 1047116 h 2839709"/>
                          <a:gd name="connsiteX11" fmla="*/ 888204 w 1026338"/>
                          <a:gd name="connsiteY11" fmla="*/ 1823403 h 2839709"/>
                          <a:gd name="connsiteX12" fmla="*/ 847722 w 1026338"/>
                          <a:gd name="connsiteY12" fmla="*/ 1823402 h 2839709"/>
                          <a:gd name="connsiteX13" fmla="*/ 617705 w 1026338"/>
                          <a:gd name="connsiteY13" fmla="*/ 2817316 h 2839709"/>
                          <a:gd name="connsiteX14" fmla="*/ 212749 w 1026338"/>
                          <a:gd name="connsiteY14" fmla="*/ 2810172 h 2839709"/>
                          <a:gd name="connsiteX15" fmla="*/ 73819 w 1026338"/>
                          <a:gd name="connsiteY15" fmla="*/ 1813878 h 2839709"/>
                          <a:gd name="connsiteX16" fmla="*/ 0 w 1026338"/>
                          <a:gd name="connsiteY16" fmla="*/ 1763872 h 2839709"/>
                          <a:gd name="connsiteX17" fmla="*/ 154781 w 1026338"/>
                          <a:gd name="connsiteY17" fmla="*/ 961391 h 2839709"/>
                          <a:gd name="connsiteX18" fmla="*/ 135731 w 1026338"/>
                          <a:gd name="connsiteY18" fmla="*/ 613728 h 2839709"/>
                          <a:gd name="connsiteX19" fmla="*/ 90487 w 1026338"/>
                          <a:gd name="connsiteY19" fmla="*/ 587535 h 2839709"/>
                          <a:gd name="connsiteX20" fmla="*/ 210367 w 1026338"/>
                          <a:gd name="connsiteY20" fmla="*/ 177903 h 2839709"/>
                          <a:gd name="connsiteX0" fmla="*/ 210367 w 1026338"/>
                          <a:gd name="connsiteY0" fmla="*/ 177903 h 2839709"/>
                          <a:gd name="connsiteX1" fmla="*/ 328613 w 1026338"/>
                          <a:gd name="connsiteY1" fmla="*/ 113666 h 2839709"/>
                          <a:gd name="connsiteX2" fmla="*/ 311941 w 1026338"/>
                          <a:gd name="connsiteY2" fmla="*/ 208916 h 2839709"/>
                          <a:gd name="connsiteX3" fmla="*/ 378618 w 1026338"/>
                          <a:gd name="connsiteY3" fmla="*/ 211297 h 2839709"/>
                          <a:gd name="connsiteX4" fmla="*/ 314325 w 1026338"/>
                          <a:gd name="connsiteY4" fmla="*/ 628016 h 2839709"/>
                          <a:gd name="connsiteX5" fmla="*/ 640556 w 1026338"/>
                          <a:gd name="connsiteY5" fmla="*/ 199391 h 2839709"/>
                          <a:gd name="connsiteX6" fmla="*/ 719137 w 1026338"/>
                          <a:gd name="connsiteY6" fmla="*/ 256541 h 2839709"/>
                          <a:gd name="connsiteX7" fmla="*/ 782011 w 1026338"/>
                          <a:gd name="connsiteY7" fmla="*/ 106464 h 2839709"/>
                          <a:gd name="connsiteX8" fmla="*/ 933450 w 1026338"/>
                          <a:gd name="connsiteY8" fmla="*/ 16034 h 2839709"/>
                          <a:gd name="connsiteX9" fmla="*/ 1026319 w 1026338"/>
                          <a:gd name="connsiteY9" fmla="*/ 30322 h 2839709"/>
                          <a:gd name="connsiteX10" fmla="*/ 719135 w 1026338"/>
                          <a:gd name="connsiteY10" fmla="*/ 1047116 h 2839709"/>
                          <a:gd name="connsiteX11" fmla="*/ 888204 w 1026338"/>
                          <a:gd name="connsiteY11" fmla="*/ 1823403 h 2839709"/>
                          <a:gd name="connsiteX12" fmla="*/ 847722 w 1026338"/>
                          <a:gd name="connsiteY12" fmla="*/ 1823402 h 2839709"/>
                          <a:gd name="connsiteX13" fmla="*/ 617705 w 1026338"/>
                          <a:gd name="connsiteY13" fmla="*/ 2817316 h 2839709"/>
                          <a:gd name="connsiteX14" fmla="*/ 212749 w 1026338"/>
                          <a:gd name="connsiteY14" fmla="*/ 2810172 h 2839709"/>
                          <a:gd name="connsiteX15" fmla="*/ 73819 w 1026338"/>
                          <a:gd name="connsiteY15" fmla="*/ 1813878 h 2839709"/>
                          <a:gd name="connsiteX16" fmla="*/ 0 w 1026338"/>
                          <a:gd name="connsiteY16" fmla="*/ 1763872 h 2839709"/>
                          <a:gd name="connsiteX17" fmla="*/ 154781 w 1026338"/>
                          <a:gd name="connsiteY17" fmla="*/ 961391 h 2839709"/>
                          <a:gd name="connsiteX18" fmla="*/ 135731 w 1026338"/>
                          <a:gd name="connsiteY18" fmla="*/ 613728 h 2839709"/>
                          <a:gd name="connsiteX19" fmla="*/ 90487 w 1026338"/>
                          <a:gd name="connsiteY19" fmla="*/ 587535 h 2839709"/>
                          <a:gd name="connsiteX20" fmla="*/ 210367 w 1026338"/>
                          <a:gd name="connsiteY20" fmla="*/ 177903 h 2839709"/>
                          <a:gd name="connsiteX0" fmla="*/ 210367 w 1026338"/>
                          <a:gd name="connsiteY0" fmla="*/ 177903 h 2839709"/>
                          <a:gd name="connsiteX1" fmla="*/ 328613 w 1026338"/>
                          <a:gd name="connsiteY1" fmla="*/ 113666 h 2839709"/>
                          <a:gd name="connsiteX2" fmla="*/ 311941 w 1026338"/>
                          <a:gd name="connsiteY2" fmla="*/ 208916 h 2839709"/>
                          <a:gd name="connsiteX3" fmla="*/ 378618 w 1026338"/>
                          <a:gd name="connsiteY3" fmla="*/ 211297 h 2839709"/>
                          <a:gd name="connsiteX4" fmla="*/ 314325 w 1026338"/>
                          <a:gd name="connsiteY4" fmla="*/ 628016 h 2839709"/>
                          <a:gd name="connsiteX5" fmla="*/ 640556 w 1026338"/>
                          <a:gd name="connsiteY5" fmla="*/ 199391 h 2839709"/>
                          <a:gd name="connsiteX6" fmla="*/ 714375 w 1026338"/>
                          <a:gd name="connsiteY6" fmla="*/ 249397 h 2839709"/>
                          <a:gd name="connsiteX7" fmla="*/ 782011 w 1026338"/>
                          <a:gd name="connsiteY7" fmla="*/ 106464 h 2839709"/>
                          <a:gd name="connsiteX8" fmla="*/ 933450 w 1026338"/>
                          <a:gd name="connsiteY8" fmla="*/ 16034 h 2839709"/>
                          <a:gd name="connsiteX9" fmla="*/ 1026319 w 1026338"/>
                          <a:gd name="connsiteY9" fmla="*/ 30322 h 2839709"/>
                          <a:gd name="connsiteX10" fmla="*/ 719135 w 1026338"/>
                          <a:gd name="connsiteY10" fmla="*/ 1047116 h 2839709"/>
                          <a:gd name="connsiteX11" fmla="*/ 888204 w 1026338"/>
                          <a:gd name="connsiteY11" fmla="*/ 1823403 h 2839709"/>
                          <a:gd name="connsiteX12" fmla="*/ 847722 w 1026338"/>
                          <a:gd name="connsiteY12" fmla="*/ 1823402 h 2839709"/>
                          <a:gd name="connsiteX13" fmla="*/ 617705 w 1026338"/>
                          <a:gd name="connsiteY13" fmla="*/ 2817316 h 2839709"/>
                          <a:gd name="connsiteX14" fmla="*/ 212749 w 1026338"/>
                          <a:gd name="connsiteY14" fmla="*/ 2810172 h 2839709"/>
                          <a:gd name="connsiteX15" fmla="*/ 73819 w 1026338"/>
                          <a:gd name="connsiteY15" fmla="*/ 1813878 h 2839709"/>
                          <a:gd name="connsiteX16" fmla="*/ 0 w 1026338"/>
                          <a:gd name="connsiteY16" fmla="*/ 1763872 h 2839709"/>
                          <a:gd name="connsiteX17" fmla="*/ 154781 w 1026338"/>
                          <a:gd name="connsiteY17" fmla="*/ 961391 h 2839709"/>
                          <a:gd name="connsiteX18" fmla="*/ 135731 w 1026338"/>
                          <a:gd name="connsiteY18" fmla="*/ 613728 h 2839709"/>
                          <a:gd name="connsiteX19" fmla="*/ 90487 w 1026338"/>
                          <a:gd name="connsiteY19" fmla="*/ 587535 h 2839709"/>
                          <a:gd name="connsiteX20" fmla="*/ 210367 w 1026338"/>
                          <a:gd name="connsiteY20" fmla="*/ 177903 h 2839709"/>
                          <a:gd name="connsiteX0" fmla="*/ 210367 w 1026338"/>
                          <a:gd name="connsiteY0" fmla="*/ 178164 h 2839970"/>
                          <a:gd name="connsiteX1" fmla="*/ 328613 w 1026338"/>
                          <a:gd name="connsiteY1" fmla="*/ 113927 h 2839970"/>
                          <a:gd name="connsiteX2" fmla="*/ 311941 w 1026338"/>
                          <a:gd name="connsiteY2" fmla="*/ 209177 h 2839970"/>
                          <a:gd name="connsiteX3" fmla="*/ 378618 w 1026338"/>
                          <a:gd name="connsiteY3" fmla="*/ 211558 h 2839970"/>
                          <a:gd name="connsiteX4" fmla="*/ 314325 w 1026338"/>
                          <a:gd name="connsiteY4" fmla="*/ 628277 h 2839970"/>
                          <a:gd name="connsiteX5" fmla="*/ 640556 w 1026338"/>
                          <a:gd name="connsiteY5" fmla="*/ 199652 h 2839970"/>
                          <a:gd name="connsiteX6" fmla="*/ 714375 w 1026338"/>
                          <a:gd name="connsiteY6" fmla="*/ 249658 h 2839970"/>
                          <a:gd name="connsiteX7" fmla="*/ 767724 w 1026338"/>
                          <a:gd name="connsiteY7" fmla="*/ 101962 h 2839970"/>
                          <a:gd name="connsiteX8" fmla="*/ 933450 w 1026338"/>
                          <a:gd name="connsiteY8" fmla="*/ 16295 h 2839970"/>
                          <a:gd name="connsiteX9" fmla="*/ 1026319 w 1026338"/>
                          <a:gd name="connsiteY9" fmla="*/ 30583 h 2839970"/>
                          <a:gd name="connsiteX10" fmla="*/ 719135 w 1026338"/>
                          <a:gd name="connsiteY10" fmla="*/ 1047377 h 2839970"/>
                          <a:gd name="connsiteX11" fmla="*/ 888204 w 1026338"/>
                          <a:gd name="connsiteY11" fmla="*/ 1823664 h 2839970"/>
                          <a:gd name="connsiteX12" fmla="*/ 847722 w 1026338"/>
                          <a:gd name="connsiteY12" fmla="*/ 1823663 h 2839970"/>
                          <a:gd name="connsiteX13" fmla="*/ 617705 w 1026338"/>
                          <a:gd name="connsiteY13" fmla="*/ 2817577 h 2839970"/>
                          <a:gd name="connsiteX14" fmla="*/ 212749 w 1026338"/>
                          <a:gd name="connsiteY14" fmla="*/ 2810433 h 2839970"/>
                          <a:gd name="connsiteX15" fmla="*/ 73819 w 1026338"/>
                          <a:gd name="connsiteY15" fmla="*/ 1814139 h 2839970"/>
                          <a:gd name="connsiteX16" fmla="*/ 0 w 1026338"/>
                          <a:gd name="connsiteY16" fmla="*/ 1764133 h 2839970"/>
                          <a:gd name="connsiteX17" fmla="*/ 154781 w 1026338"/>
                          <a:gd name="connsiteY17" fmla="*/ 961652 h 2839970"/>
                          <a:gd name="connsiteX18" fmla="*/ 135731 w 1026338"/>
                          <a:gd name="connsiteY18" fmla="*/ 613989 h 2839970"/>
                          <a:gd name="connsiteX19" fmla="*/ 90487 w 1026338"/>
                          <a:gd name="connsiteY19" fmla="*/ 587796 h 2839970"/>
                          <a:gd name="connsiteX20" fmla="*/ 210367 w 1026338"/>
                          <a:gd name="connsiteY20" fmla="*/ 178164 h 2839970"/>
                          <a:gd name="connsiteX0" fmla="*/ 210367 w 1026338"/>
                          <a:gd name="connsiteY0" fmla="*/ 184283 h 2846089"/>
                          <a:gd name="connsiteX1" fmla="*/ 328613 w 1026338"/>
                          <a:gd name="connsiteY1" fmla="*/ 120046 h 2846089"/>
                          <a:gd name="connsiteX2" fmla="*/ 311941 w 1026338"/>
                          <a:gd name="connsiteY2" fmla="*/ 215296 h 2846089"/>
                          <a:gd name="connsiteX3" fmla="*/ 378618 w 1026338"/>
                          <a:gd name="connsiteY3" fmla="*/ 217677 h 2846089"/>
                          <a:gd name="connsiteX4" fmla="*/ 314325 w 1026338"/>
                          <a:gd name="connsiteY4" fmla="*/ 634396 h 2846089"/>
                          <a:gd name="connsiteX5" fmla="*/ 640556 w 1026338"/>
                          <a:gd name="connsiteY5" fmla="*/ 205771 h 2846089"/>
                          <a:gd name="connsiteX6" fmla="*/ 714375 w 1026338"/>
                          <a:gd name="connsiteY6" fmla="*/ 255777 h 2846089"/>
                          <a:gd name="connsiteX7" fmla="*/ 767724 w 1026338"/>
                          <a:gd name="connsiteY7" fmla="*/ 108081 h 2846089"/>
                          <a:gd name="connsiteX8" fmla="*/ 933450 w 1026338"/>
                          <a:gd name="connsiteY8" fmla="*/ 22414 h 2846089"/>
                          <a:gd name="connsiteX9" fmla="*/ 1026319 w 1026338"/>
                          <a:gd name="connsiteY9" fmla="*/ 36702 h 2846089"/>
                          <a:gd name="connsiteX10" fmla="*/ 719135 w 1026338"/>
                          <a:gd name="connsiteY10" fmla="*/ 1053496 h 2846089"/>
                          <a:gd name="connsiteX11" fmla="*/ 888204 w 1026338"/>
                          <a:gd name="connsiteY11" fmla="*/ 1829783 h 2846089"/>
                          <a:gd name="connsiteX12" fmla="*/ 847722 w 1026338"/>
                          <a:gd name="connsiteY12" fmla="*/ 1829782 h 2846089"/>
                          <a:gd name="connsiteX13" fmla="*/ 617705 w 1026338"/>
                          <a:gd name="connsiteY13" fmla="*/ 2823696 h 2846089"/>
                          <a:gd name="connsiteX14" fmla="*/ 212749 w 1026338"/>
                          <a:gd name="connsiteY14" fmla="*/ 2816552 h 2846089"/>
                          <a:gd name="connsiteX15" fmla="*/ 73819 w 1026338"/>
                          <a:gd name="connsiteY15" fmla="*/ 1820258 h 2846089"/>
                          <a:gd name="connsiteX16" fmla="*/ 0 w 1026338"/>
                          <a:gd name="connsiteY16" fmla="*/ 1770252 h 2846089"/>
                          <a:gd name="connsiteX17" fmla="*/ 154781 w 1026338"/>
                          <a:gd name="connsiteY17" fmla="*/ 967771 h 2846089"/>
                          <a:gd name="connsiteX18" fmla="*/ 135731 w 1026338"/>
                          <a:gd name="connsiteY18" fmla="*/ 620108 h 2846089"/>
                          <a:gd name="connsiteX19" fmla="*/ 90487 w 1026338"/>
                          <a:gd name="connsiteY19" fmla="*/ 593915 h 2846089"/>
                          <a:gd name="connsiteX20" fmla="*/ 210367 w 1026338"/>
                          <a:gd name="connsiteY20" fmla="*/ 184283 h 2846089"/>
                          <a:gd name="connsiteX0" fmla="*/ 210367 w 1026338"/>
                          <a:gd name="connsiteY0" fmla="*/ 161869 h 2823675"/>
                          <a:gd name="connsiteX1" fmla="*/ 328613 w 1026338"/>
                          <a:gd name="connsiteY1" fmla="*/ 97632 h 2823675"/>
                          <a:gd name="connsiteX2" fmla="*/ 311941 w 1026338"/>
                          <a:gd name="connsiteY2" fmla="*/ 192882 h 2823675"/>
                          <a:gd name="connsiteX3" fmla="*/ 378618 w 1026338"/>
                          <a:gd name="connsiteY3" fmla="*/ 195263 h 2823675"/>
                          <a:gd name="connsiteX4" fmla="*/ 314325 w 1026338"/>
                          <a:gd name="connsiteY4" fmla="*/ 611982 h 2823675"/>
                          <a:gd name="connsiteX5" fmla="*/ 640556 w 1026338"/>
                          <a:gd name="connsiteY5" fmla="*/ 183357 h 2823675"/>
                          <a:gd name="connsiteX6" fmla="*/ 714375 w 1026338"/>
                          <a:gd name="connsiteY6" fmla="*/ 233363 h 2823675"/>
                          <a:gd name="connsiteX7" fmla="*/ 767724 w 1026338"/>
                          <a:gd name="connsiteY7" fmla="*/ 85667 h 2823675"/>
                          <a:gd name="connsiteX8" fmla="*/ 933450 w 1026338"/>
                          <a:gd name="connsiteY8" fmla="*/ 0 h 2823675"/>
                          <a:gd name="connsiteX9" fmla="*/ 1026319 w 1026338"/>
                          <a:gd name="connsiteY9" fmla="*/ 14288 h 2823675"/>
                          <a:gd name="connsiteX10" fmla="*/ 719135 w 1026338"/>
                          <a:gd name="connsiteY10" fmla="*/ 1031082 h 2823675"/>
                          <a:gd name="connsiteX11" fmla="*/ 888204 w 1026338"/>
                          <a:gd name="connsiteY11" fmla="*/ 1807369 h 2823675"/>
                          <a:gd name="connsiteX12" fmla="*/ 847722 w 1026338"/>
                          <a:gd name="connsiteY12" fmla="*/ 1807368 h 2823675"/>
                          <a:gd name="connsiteX13" fmla="*/ 617705 w 1026338"/>
                          <a:gd name="connsiteY13" fmla="*/ 2801282 h 2823675"/>
                          <a:gd name="connsiteX14" fmla="*/ 212749 w 1026338"/>
                          <a:gd name="connsiteY14" fmla="*/ 2794138 h 2823675"/>
                          <a:gd name="connsiteX15" fmla="*/ 73819 w 1026338"/>
                          <a:gd name="connsiteY15" fmla="*/ 1797844 h 2823675"/>
                          <a:gd name="connsiteX16" fmla="*/ 0 w 1026338"/>
                          <a:gd name="connsiteY16" fmla="*/ 1747838 h 2823675"/>
                          <a:gd name="connsiteX17" fmla="*/ 154781 w 1026338"/>
                          <a:gd name="connsiteY17" fmla="*/ 945357 h 2823675"/>
                          <a:gd name="connsiteX18" fmla="*/ 135731 w 1026338"/>
                          <a:gd name="connsiteY18" fmla="*/ 597694 h 2823675"/>
                          <a:gd name="connsiteX19" fmla="*/ 90487 w 1026338"/>
                          <a:gd name="connsiteY19" fmla="*/ 571501 h 2823675"/>
                          <a:gd name="connsiteX20" fmla="*/ 210367 w 1026338"/>
                          <a:gd name="connsiteY20" fmla="*/ 161869 h 2823675"/>
                          <a:gd name="connsiteX0" fmla="*/ 210367 w 1026336"/>
                          <a:gd name="connsiteY0" fmla="*/ 169012 h 2830818"/>
                          <a:gd name="connsiteX1" fmla="*/ 328613 w 1026336"/>
                          <a:gd name="connsiteY1" fmla="*/ 104775 h 2830818"/>
                          <a:gd name="connsiteX2" fmla="*/ 311941 w 1026336"/>
                          <a:gd name="connsiteY2" fmla="*/ 200025 h 2830818"/>
                          <a:gd name="connsiteX3" fmla="*/ 378618 w 1026336"/>
                          <a:gd name="connsiteY3" fmla="*/ 202406 h 2830818"/>
                          <a:gd name="connsiteX4" fmla="*/ 314325 w 1026336"/>
                          <a:gd name="connsiteY4" fmla="*/ 619125 h 2830818"/>
                          <a:gd name="connsiteX5" fmla="*/ 640556 w 1026336"/>
                          <a:gd name="connsiteY5" fmla="*/ 190500 h 2830818"/>
                          <a:gd name="connsiteX6" fmla="*/ 714375 w 1026336"/>
                          <a:gd name="connsiteY6" fmla="*/ 240506 h 2830818"/>
                          <a:gd name="connsiteX7" fmla="*/ 767724 w 1026336"/>
                          <a:gd name="connsiteY7" fmla="*/ 92810 h 2830818"/>
                          <a:gd name="connsiteX8" fmla="*/ 923925 w 1026336"/>
                          <a:gd name="connsiteY8" fmla="*/ 0 h 2830818"/>
                          <a:gd name="connsiteX9" fmla="*/ 1026319 w 1026336"/>
                          <a:gd name="connsiteY9" fmla="*/ 21431 h 2830818"/>
                          <a:gd name="connsiteX10" fmla="*/ 719135 w 1026336"/>
                          <a:gd name="connsiteY10" fmla="*/ 1038225 h 2830818"/>
                          <a:gd name="connsiteX11" fmla="*/ 888204 w 1026336"/>
                          <a:gd name="connsiteY11" fmla="*/ 1814512 h 2830818"/>
                          <a:gd name="connsiteX12" fmla="*/ 847722 w 1026336"/>
                          <a:gd name="connsiteY12" fmla="*/ 1814511 h 2830818"/>
                          <a:gd name="connsiteX13" fmla="*/ 617705 w 1026336"/>
                          <a:gd name="connsiteY13" fmla="*/ 2808425 h 2830818"/>
                          <a:gd name="connsiteX14" fmla="*/ 212749 w 1026336"/>
                          <a:gd name="connsiteY14" fmla="*/ 2801281 h 2830818"/>
                          <a:gd name="connsiteX15" fmla="*/ 73819 w 1026336"/>
                          <a:gd name="connsiteY15" fmla="*/ 1804987 h 2830818"/>
                          <a:gd name="connsiteX16" fmla="*/ 0 w 1026336"/>
                          <a:gd name="connsiteY16" fmla="*/ 1754981 h 2830818"/>
                          <a:gd name="connsiteX17" fmla="*/ 154781 w 1026336"/>
                          <a:gd name="connsiteY17" fmla="*/ 952500 h 2830818"/>
                          <a:gd name="connsiteX18" fmla="*/ 135731 w 1026336"/>
                          <a:gd name="connsiteY18" fmla="*/ 604837 h 2830818"/>
                          <a:gd name="connsiteX19" fmla="*/ 90487 w 1026336"/>
                          <a:gd name="connsiteY19" fmla="*/ 578644 h 2830818"/>
                          <a:gd name="connsiteX20" fmla="*/ 210367 w 1026336"/>
                          <a:gd name="connsiteY20" fmla="*/ 169012 h 2830818"/>
                          <a:gd name="connsiteX0" fmla="*/ 210367 w 1026336"/>
                          <a:gd name="connsiteY0" fmla="*/ 169012 h 2830818"/>
                          <a:gd name="connsiteX1" fmla="*/ 328613 w 1026336"/>
                          <a:gd name="connsiteY1" fmla="*/ 104775 h 2830818"/>
                          <a:gd name="connsiteX2" fmla="*/ 311941 w 1026336"/>
                          <a:gd name="connsiteY2" fmla="*/ 200025 h 2830818"/>
                          <a:gd name="connsiteX3" fmla="*/ 378618 w 1026336"/>
                          <a:gd name="connsiteY3" fmla="*/ 202406 h 2830818"/>
                          <a:gd name="connsiteX4" fmla="*/ 314325 w 1026336"/>
                          <a:gd name="connsiteY4" fmla="*/ 619125 h 2830818"/>
                          <a:gd name="connsiteX5" fmla="*/ 640556 w 1026336"/>
                          <a:gd name="connsiteY5" fmla="*/ 190500 h 2830818"/>
                          <a:gd name="connsiteX6" fmla="*/ 714375 w 1026336"/>
                          <a:gd name="connsiteY6" fmla="*/ 240506 h 2830818"/>
                          <a:gd name="connsiteX7" fmla="*/ 767724 w 1026336"/>
                          <a:gd name="connsiteY7" fmla="*/ 92810 h 2830818"/>
                          <a:gd name="connsiteX8" fmla="*/ 923925 w 1026336"/>
                          <a:gd name="connsiteY8" fmla="*/ 0 h 2830818"/>
                          <a:gd name="connsiteX9" fmla="*/ 1026319 w 1026336"/>
                          <a:gd name="connsiteY9" fmla="*/ 21431 h 2830818"/>
                          <a:gd name="connsiteX10" fmla="*/ 719135 w 1026336"/>
                          <a:gd name="connsiteY10" fmla="*/ 1038225 h 2830818"/>
                          <a:gd name="connsiteX11" fmla="*/ 888204 w 1026336"/>
                          <a:gd name="connsiteY11" fmla="*/ 1814512 h 2830818"/>
                          <a:gd name="connsiteX12" fmla="*/ 847722 w 1026336"/>
                          <a:gd name="connsiteY12" fmla="*/ 1814511 h 2830818"/>
                          <a:gd name="connsiteX13" fmla="*/ 617705 w 1026336"/>
                          <a:gd name="connsiteY13" fmla="*/ 2808425 h 2830818"/>
                          <a:gd name="connsiteX14" fmla="*/ 212749 w 1026336"/>
                          <a:gd name="connsiteY14" fmla="*/ 2801281 h 2830818"/>
                          <a:gd name="connsiteX15" fmla="*/ 73819 w 1026336"/>
                          <a:gd name="connsiteY15" fmla="*/ 1804987 h 2830818"/>
                          <a:gd name="connsiteX16" fmla="*/ 0 w 1026336"/>
                          <a:gd name="connsiteY16" fmla="*/ 1754981 h 2830818"/>
                          <a:gd name="connsiteX17" fmla="*/ 154781 w 1026336"/>
                          <a:gd name="connsiteY17" fmla="*/ 952500 h 2830818"/>
                          <a:gd name="connsiteX18" fmla="*/ 135731 w 1026336"/>
                          <a:gd name="connsiteY18" fmla="*/ 604837 h 2830818"/>
                          <a:gd name="connsiteX19" fmla="*/ 90487 w 1026336"/>
                          <a:gd name="connsiteY19" fmla="*/ 578644 h 2830818"/>
                          <a:gd name="connsiteX20" fmla="*/ 210367 w 1026336"/>
                          <a:gd name="connsiteY20" fmla="*/ 169012 h 2830818"/>
                          <a:gd name="connsiteX0" fmla="*/ 210367 w 1026336"/>
                          <a:gd name="connsiteY0" fmla="*/ 169012 h 2830818"/>
                          <a:gd name="connsiteX1" fmla="*/ 328613 w 1026336"/>
                          <a:gd name="connsiteY1" fmla="*/ 104775 h 2830818"/>
                          <a:gd name="connsiteX2" fmla="*/ 311941 w 1026336"/>
                          <a:gd name="connsiteY2" fmla="*/ 200025 h 2830818"/>
                          <a:gd name="connsiteX3" fmla="*/ 378618 w 1026336"/>
                          <a:gd name="connsiteY3" fmla="*/ 202406 h 2830818"/>
                          <a:gd name="connsiteX4" fmla="*/ 314325 w 1026336"/>
                          <a:gd name="connsiteY4" fmla="*/ 619125 h 2830818"/>
                          <a:gd name="connsiteX5" fmla="*/ 640556 w 1026336"/>
                          <a:gd name="connsiteY5" fmla="*/ 190500 h 2830818"/>
                          <a:gd name="connsiteX6" fmla="*/ 714375 w 1026336"/>
                          <a:gd name="connsiteY6" fmla="*/ 240506 h 2830818"/>
                          <a:gd name="connsiteX7" fmla="*/ 767724 w 1026336"/>
                          <a:gd name="connsiteY7" fmla="*/ 92810 h 2830818"/>
                          <a:gd name="connsiteX8" fmla="*/ 923925 w 1026336"/>
                          <a:gd name="connsiteY8" fmla="*/ 0 h 2830818"/>
                          <a:gd name="connsiteX9" fmla="*/ 1026319 w 1026336"/>
                          <a:gd name="connsiteY9" fmla="*/ 21431 h 2830818"/>
                          <a:gd name="connsiteX10" fmla="*/ 719135 w 1026336"/>
                          <a:gd name="connsiteY10" fmla="*/ 1038225 h 2830818"/>
                          <a:gd name="connsiteX11" fmla="*/ 888204 w 1026336"/>
                          <a:gd name="connsiteY11" fmla="*/ 1814512 h 2830818"/>
                          <a:gd name="connsiteX12" fmla="*/ 847722 w 1026336"/>
                          <a:gd name="connsiteY12" fmla="*/ 1814511 h 2830818"/>
                          <a:gd name="connsiteX13" fmla="*/ 617705 w 1026336"/>
                          <a:gd name="connsiteY13" fmla="*/ 2808425 h 2830818"/>
                          <a:gd name="connsiteX14" fmla="*/ 212749 w 1026336"/>
                          <a:gd name="connsiteY14" fmla="*/ 2801281 h 2830818"/>
                          <a:gd name="connsiteX15" fmla="*/ 73819 w 1026336"/>
                          <a:gd name="connsiteY15" fmla="*/ 1804987 h 2830818"/>
                          <a:gd name="connsiteX16" fmla="*/ 0 w 1026336"/>
                          <a:gd name="connsiteY16" fmla="*/ 1754981 h 2830818"/>
                          <a:gd name="connsiteX17" fmla="*/ 154781 w 1026336"/>
                          <a:gd name="connsiteY17" fmla="*/ 952500 h 2830818"/>
                          <a:gd name="connsiteX18" fmla="*/ 135731 w 1026336"/>
                          <a:gd name="connsiteY18" fmla="*/ 604837 h 2830818"/>
                          <a:gd name="connsiteX19" fmla="*/ 90487 w 1026336"/>
                          <a:gd name="connsiteY19" fmla="*/ 578644 h 2830818"/>
                          <a:gd name="connsiteX20" fmla="*/ 210367 w 1026336"/>
                          <a:gd name="connsiteY20" fmla="*/ 169012 h 2830818"/>
                          <a:gd name="connsiteX0" fmla="*/ 210367 w 1026333"/>
                          <a:gd name="connsiteY0" fmla="*/ 169012 h 2830818"/>
                          <a:gd name="connsiteX1" fmla="*/ 328613 w 1026333"/>
                          <a:gd name="connsiteY1" fmla="*/ 104775 h 2830818"/>
                          <a:gd name="connsiteX2" fmla="*/ 311941 w 1026333"/>
                          <a:gd name="connsiteY2" fmla="*/ 200025 h 2830818"/>
                          <a:gd name="connsiteX3" fmla="*/ 378618 w 1026333"/>
                          <a:gd name="connsiteY3" fmla="*/ 202406 h 2830818"/>
                          <a:gd name="connsiteX4" fmla="*/ 314325 w 1026333"/>
                          <a:gd name="connsiteY4" fmla="*/ 619125 h 2830818"/>
                          <a:gd name="connsiteX5" fmla="*/ 640556 w 1026333"/>
                          <a:gd name="connsiteY5" fmla="*/ 190500 h 2830818"/>
                          <a:gd name="connsiteX6" fmla="*/ 714375 w 1026333"/>
                          <a:gd name="connsiteY6" fmla="*/ 240506 h 2830818"/>
                          <a:gd name="connsiteX7" fmla="*/ 767724 w 1026333"/>
                          <a:gd name="connsiteY7" fmla="*/ 92810 h 2830818"/>
                          <a:gd name="connsiteX8" fmla="*/ 923925 w 1026333"/>
                          <a:gd name="connsiteY8" fmla="*/ 0 h 2830818"/>
                          <a:gd name="connsiteX9" fmla="*/ 1026319 w 1026333"/>
                          <a:gd name="connsiteY9" fmla="*/ 21431 h 2830818"/>
                          <a:gd name="connsiteX10" fmla="*/ 719135 w 1026333"/>
                          <a:gd name="connsiteY10" fmla="*/ 1038225 h 2830818"/>
                          <a:gd name="connsiteX11" fmla="*/ 888204 w 1026333"/>
                          <a:gd name="connsiteY11" fmla="*/ 1814512 h 2830818"/>
                          <a:gd name="connsiteX12" fmla="*/ 847722 w 1026333"/>
                          <a:gd name="connsiteY12" fmla="*/ 1814511 h 2830818"/>
                          <a:gd name="connsiteX13" fmla="*/ 617705 w 1026333"/>
                          <a:gd name="connsiteY13" fmla="*/ 2808425 h 2830818"/>
                          <a:gd name="connsiteX14" fmla="*/ 212749 w 1026333"/>
                          <a:gd name="connsiteY14" fmla="*/ 2801281 h 2830818"/>
                          <a:gd name="connsiteX15" fmla="*/ 73819 w 1026333"/>
                          <a:gd name="connsiteY15" fmla="*/ 1804987 h 2830818"/>
                          <a:gd name="connsiteX16" fmla="*/ 0 w 1026333"/>
                          <a:gd name="connsiteY16" fmla="*/ 1754981 h 2830818"/>
                          <a:gd name="connsiteX17" fmla="*/ 154781 w 1026333"/>
                          <a:gd name="connsiteY17" fmla="*/ 952500 h 2830818"/>
                          <a:gd name="connsiteX18" fmla="*/ 135731 w 1026333"/>
                          <a:gd name="connsiteY18" fmla="*/ 604837 h 2830818"/>
                          <a:gd name="connsiteX19" fmla="*/ 90487 w 1026333"/>
                          <a:gd name="connsiteY19" fmla="*/ 578644 h 2830818"/>
                          <a:gd name="connsiteX20" fmla="*/ 210367 w 1026333"/>
                          <a:gd name="connsiteY20" fmla="*/ 169012 h 2830818"/>
                          <a:gd name="connsiteX0" fmla="*/ 210367 w 1026319"/>
                          <a:gd name="connsiteY0" fmla="*/ 169012 h 2830818"/>
                          <a:gd name="connsiteX1" fmla="*/ 328613 w 1026319"/>
                          <a:gd name="connsiteY1" fmla="*/ 104775 h 2830818"/>
                          <a:gd name="connsiteX2" fmla="*/ 311941 w 1026319"/>
                          <a:gd name="connsiteY2" fmla="*/ 200025 h 2830818"/>
                          <a:gd name="connsiteX3" fmla="*/ 378618 w 1026319"/>
                          <a:gd name="connsiteY3" fmla="*/ 202406 h 2830818"/>
                          <a:gd name="connsiteX4" fmla="*/ 314325 w 1026319"/>
                          <a:gd name="connsiteY4" fmla="*/ 619125 h 2830818"/>
                          <a:gd name="connsiteX5" fmla="*/ 640556 w 1026319"/>
                          <a:gd name="connsiteY5" fmla="*/ 190500 h 2830818"/>
                          <a:gd name="connsiteX6" fmla="*/ 714375 w 1026319"/>
                          <a:gd name="connsiteY6" fmla="*/ 240506 h 2830818"/>
                          <a:gd name="connsiteX7" fmla="*/ 767724 w 1026319"/>
                          <a:gd name="connsiteY7" fmla="*/ 92810 h 2830818"/>
                          <a:gd name="connsiteX8" fmla="*/ 923925 w 1026319"/>
                          <a:gd name="connsiteY8" fmla="*/ 0 h 2830818"/>
                          <a:gd name="connsiteX9" fmla="*/ 1026319 w 1026319"/>
                          <a:gd name="connsiteY9" fmla="*/ 21431 h 2830818"/>
                          <a:gd name="connsiteX10" fmla="*/ 742949 w 1026319"/>
                          <a:gd name="connsiteY10" fmla="*/ 531020 h 2830818"/>
                          <a:gd name="connsiteX11" fmla="*/ 719135 w 1026319"/>
                          <a:gd name="connsiteY11" fmla="*/ 1038225 h 2830818"/>
                          <a:gd name="connsiteX12" fmla="*/ 888204 w 1026319"/>
                          <a:gd name="connsiteY12" fmla="*/ 1814512 h 2830818"/>
                          <a:gd name="connsiteX13" fmla="*/ 847722 w 1026319"/>
                          <a:gd name="connsiteY13" fmla="*/ 1814511 h 2830818"/>
                          <a:gd name="connsiteX14" fmla="*/ 617705 w 1026319"/>
                          <a:gd name="connsiteY14" fmla="*/ 2808425 h 2830818"/>
                          <a:gd name="connsiteX15" fmla="*/ 212749 w 1026319"/>
                          <a:gd name="connsiteY15" fmla="*/ 2801281 h 2830818"/>
                          <a:gd name="connsiteX16" fmla="*/ 73819 w 1026319"/>
                          <a:gd name="connsiteY16" fmla="*/ 1804987 h 2830818"/>
                          <a:gd name="connsiteX17" fmla="*/ 0 w 1026319"/>
                          <a:gd name="connsiteY17" fmla="*/ 1754981 h 2830818"/>
                          <a:gd name="connsiteX18" fmla="*/ 154781 w 1026319"/>
                          <a:gd name="connsiteY18" fmla="*/ 952500 h 2830818"/>
                          <a:gd name="connsiteX19" fmla="*/ 135731 w 1026319"/>
                          <a:gd name="connsiteY19" fmla="*/ 604837 h 2830818"/>
                          <a:gd name="connsiteX20" fmla="*/ 90487 w 1026319"/>
                          <a:gd name="connsiteY20" fmla="*/ 578644 h 2830818"/>
                          <a:gd name="connsiteX21" fmla="*/ 210367 w 1026319"/>
                          <a:gd name="connsiteY21" fmla="*/ 169012 h 2830818"/>
                          <a:gd name="connsiteX0" fmla="*/ 210367 w 1026319"/>
                          <a:gd name="connsiteY0" fmla="*/ 169012 h 2830818"/>
                          <a:gd name="connsiteX1" fmla="*/ 328613 w 1026319"/>
                          <a:gd name="connsiteY1" fmla="*/ 104775 h 2830818"/>
                          <a:gd name="connsiteX2" fmla="*/ 311941 w 1026319"/>
                          <a:gd name="connsiteY2" fmla="*/ 200025 h 2830818"/>
                          <a:gd name="connsiteX3" fmla="*/ 378618 w 1026319"/>
                          <a:gd name="connsiteY3" fmla="*/ 202406 h 2830818"/>
                          <a:gd name="connsiteX4" fmla="*/ 314325 w 1026319"/>
                          <a:gd name="connsiteY4" fmla="*/ 619125 h 2830818"/>
                          <a:gd name="connsiteX5" fmla="*/ 640556 w 1026319"/>
                          <a:gd name="connsiteY5" fmla="*/ 190500 h 2830818"/>
                          <a:gd name="connsiteX6" fmla="*/ 714375 w 1026319"/>
                          <a:gd name="connsiteY6" fmla="*/ 240506 h 2830818"/>
                          <a:gd name="connsiteX7" fmla="*/ 767724 w 1026319"/>
                          <a:gd name="connsiteY7" fmla="*/ 92810 h 2830818"/>
                          <a:gd name="connsiteX8" fmla="*/ 923925 w 1026319"/>
                          <a:gd name="connsiteY8" fmla="*/ 0 h 2830818"/>
                          <a:gd name="connsiteX9" fmla="*/ 1026319 w 1026319"/>
                          <a:gd name="connsiteY9" fmla="*/ 21431 h 2830818"/>
                          <a:gd name="connsiteX10" fmla="*/ 742949 w 1026319"/>
                          <a:gd name="connsiteY10" fmla="*/ 531020 h 2830818"/>
                          <a:gd name="connsiteX11" fmla="*/ 719135 w 1026319"/>
                          <a:gd name="connsiteY11" fmla="*/ 1038225 h 2830818"/>
                          <a:gd name="connsiteX12" fmla="*/ 888204 w 1026319"/>
                          <a:gd name="connsiteY12" fmla="*/ 1814512 h 2830818"/>
                          <a:gd name="connsiteX13" fmla="*/ 847722 w 1026319"/>
                          <a:gd name="connsiteY13" fmla="*/ 1814511 h 2830818"/>
                          <a:gd name="connsiteX14" fmla="*/ 617705 w 1026319"/>
                          <a:gd name="connsiteY14" fmla="*/ 2808425 h 2830818"/>
                          <a:gd name="connsiteX15" fmla="*/ 212749 w 1026319"/>
                          <a:gd name="connsiteY15" fmla="*/ 2801281 h 2830818"/>
                          <a:gd name="connsiteX16" fmla="*/ 73819 w 1026319"/>
                          <a:gd name="connsiteY16" fmla="*/ 1804987 h 2830818"/>
                          <a:gd name="connsiteX17" fmla="*/ 0 w 1026319"/>
                          <a:gd name="connsiteY17" fmla="*/ 1754981 h 2830818"/>
                          <a:gd name="connsiteX18" fmla="*/ 154781 w 1026319"/>
                          <a:gd name="connsiteY18" fmla="*/ 952500 h 2830818"/>
                          <a:gd name="connsiteX19" fmla="*/ 135731 w 1026319"/>
                          <a:gd name="connsiteY19" fmla="*/ 604837 h 2830818"/>
                          <a:gd name="connsiteX20" fmla="*/ 90487 w 1026319"/>
                          <a:gd name="connsiteY20" fmla="*/ 578644 h 2830818"/>
                          <a:gd name="connsiteX21" fmla="*/ 210367 w 1026319"/>
                          <a:gd name="connsiteY21" fmla="*/ 169012 h 2830818"/>
                          <a:gd name="connsiteX0" fmla="*/ 210367 w 1042987"/>
                          <a:gd name="connsiteY0" fmla="*/ 169012 h 2830818"/>
                          <a:gd name="connsiteX1" fmla="*/ 328613 w 1042987"/>
                          <a:gd name="connsiteY1" fmla="*/ 104775 h 2830818"/>
                          <a:gd name="connsiteX2" fmla="*/ 311941 w 1042987"/>
                          <a:gd name="connsiteY2" fmla="*/ 200025 h 2830818"/>
                          <a:gd name="connsiteX3" fmla="*/ 378618 w 1042987"/>
                          <a:gd name="connsiteY3" fmla="*/ 202406 h 2830818"/>
                          <a:gd name="connsiteX4" fmla="*/ 314325 w 1042987"/>
                          <a:gd name="connsiteY4" fmla="*/ 619125 h 2830818"/>
                          <a:gd name="connsiteX5" fmla="*/ 640556 w 1042987"/>
                          <a:gd name="connsiteY5" fmla="*/ 190500 h 2830818"/>
                          <a:gd name="connsiteX6" fmla="*/ 714375 w 1042987"/>
                          <a:gd name="connsiteY6" fmla="*/ 240506 h 2830818"/>
                          <a:gd name="connsiteX7" fmla="*/ 767724 w 1042987"/>
                          <a:gd name="connsiteY7" fmla="*/ 92810 h 2830818"/>
                          <a:gd name="connsiteX8" fmla="*/ 923925 w 1042987"/>
                          <a:gd name="connsiteY8" fmla="*/ 0 h 2830818"/>
                          <a:gd name="connsiteX9" fmla="*/ 1042987 w 1042987"/>
                          <a:gd name="connsiteY9" fmla="*/ 38100 h 2830818"/>
                          <a:gd name="connsiteX10" fmla="*/ 742949 w 1042987"/>
                          <a:gd name="connsiteY10" fmla="*/ 531020 h 2830818"/>
                          <a:gd name="connsiteX11" fmla="*/ 719135 w 1042987"/>
                          <a:gd name="connsiteY11" fmla="*/ 1038225 h 2830818"/>
                          <a:gd name="connsiteX12" fmla="*/ 888204 w 1042987"/>
                          <a:gd name="connsiteY12" fmla="*/ 1814512 h 2830818"/>
                          <a:gd name="connsiteX13" fmla="*/ 847722 w 1042987"/>
                          <a:gd name="connsiteY13" fmla="*/ 1814511 h 2830818"/>
                          <a:gd name="connsiteX14" fmla="*/ 617705 w 1042987"/>
                          <a:gd name="connsiteY14" fmla="*/ 2808425 h 2830818"/>
                          <a:gd name="connsiteX15" fmla="*/ 212749 w 1042987"/>
                          <a:gd name="connsiteY15" fmla="*/ 2801281 h 2830818"/>
                          <a:gd name="connsiteX16" fmla="*/ 73819 w 1042987"/>
                          <a:gd name="connsiteY16" fmla="*/ 1804987 h 2830818"/>
                          <a:gd name="connsiteX17" fmla="*/ 0 w 1042987"/>
                          <a:gd name="connsiteY17" fmla="*/ 1754981 h 2830818"/>
                          <a:gd name="connsiteX18" fmla="*/ 154781 w 1042987"/>
                          <a:gd name="connsiteY18" fmla="*/ 952500 h 2830818"/>
                          <a:gd name="connsiteX19" fmla="*/ 135731 w 1042987"/>
                          <a:gd name="connsiteY19" fmla="*/ 604837 h 2830818"/>
                          <a:gd name="connsiteX20" fmla="*/ 90487 w 1042987"/>
                          <a:gd name="connsiteY20" fmla="*/ 578644 h 2830818"/>
                          <a:gd name="connsiteX21" fmla="*/ 210367 w 1042987"/>
                          <a:gd name="connsiteY21" fmla="*/ 169012 h 2830818"/>
                          <a:gd name="connsiteX0" fmla="*/ 210367 w 1042987"/>
                          <a:gd name="connsiteY0" fmla="*/ 169012 h 2830818"/>
                          <a:gd name="connsiteX1" fmla="*/ 328613 w 1042987"/>
                          <a:gd name="connsiteY1" fmla="*/ 104775 h 2830818"/>
                          <a:gd name="connsiteX2" fmla="*/ 311941 w 1042987"/>
                          <a:gd name="connsiteY2" fmla="*/ 200025 h 2830818"/>
                          <a:gd name="connsiteX3" fmla="*/ 378618 w 1042987"/>
                          <a:gd name="connsiteY3" fmla="*/ 202406 h 2830818"/>
                          <a:gd name="connsiteX4" fmla="*/ 314325 w 1042987"/>
                          <a:gd name="connsiteY4" fmla="*/ 619125 h 2830818"/>
                          <a:gd name="connsiteX5" fmla="*/ 640556 w 1042987"/>
                          <a:gd name="connsiteY5" fmla="*/ 190500 h 2830818"/>
                          <a:gd name="connsiteX6" fmla="*/ 714375 w 1042987"/>
                          <a:gd name="connsiteY6" fmla="*/ 240506 h 2830818"/>
                          <a:gd name="connsiteX7" fmla="*/ 767724 w 1042987"/>
                          <a:gd name="connsiteY7" fmla="*/ 92810 h 2830818"/>
                          <a:gd name="connsiteX8" fmla="*/ 923925 w 1042987"/>
                          <a:gd name="connsiteY8" fmla="*/ 0 h 2830818"/>
                          <a:gd name="connsiteX9" fmla="*/ 1042987 w 1042987"/>
                          <a:gd name="connsiteY9" fmla="*/ 38100 h 2830818"/>
                          <a:gd name="connsiteX10" fmla="*/ 742949 w 1042987"/>
                          <a:gd name="connsiteY10" fmla="*/ 531020 h 2830818"/>
                          <a:gd name="connsiteX11" fmla="*/ 719135 w 1042987"/>
                          <a:gd name="connsiteY11" fmla="*/ 1038225 h 2830818"/>
                          <a:gd name="connsiteX12" fmla="*/ 888204 w 1042987"/>
                          <a:gd name="connsiteY12" fmla="*/ 1814512 h 2830818"/>
                          <a:gd name="connsiteX13" fmla="*/ 847722 w 1042987"/>
                          <a:gd name="connsiteY13" fmla="*/ 1814511 h 2830818"/>
                          <a:gd name="connsiteX14" fmla="*/ 617705 w 1042987"/>
                          <a:gd name="connsiteY14" fmla="*/ 2808425 h 2830818"/>
                          <a:gd name="connsiteX15" fmla="*/ 212749 w 1042987"/>
                          <a:gd name="connsiteY15" fmla="*/ 2801281 h 2830818"/>
                          <a:gd name="connsiteX16" fmla="*/ 73819 w 1042987"/>
                          <a:gd name="connsiteY16" fmla="*/ 1804987 h 2830818"/>
                          <a:gd name="connsiteX17" fmla="*/ 0 w 1042987"/>
                          <a:gd name="connsiteY17" fmla="*/ 1754981 h 2830818"/>
                          <a:gd name="connsiteX18" fmla="*/ 154781 w 1042987"/>
                          <a:gd name="connsiteY18" fmla="*/ 952500 h 2830818"/>
                          <a:gd name="connsiteX19" fmla="*/ 135731 w 1042987"/>
                          <a:gd name="connsiteY19" fmla="*/ 604837 h 2830818"/>
                          <a:gd name="connsiteX20" fmla="*/ 90487 w 1042987"/>
                          <a:gd name="connsiteY20" fmla="*/ 578644 h 2830818"/>
                          <a:gd name="connsiteX21" fmla="*/ 210367 w 1042987"/>
                          <a:gd name="connsiteY21" fmla="*/ 169012 h 283081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</a:cxnLst>
                        <a:rect l="l" t="t" r="r" b="b"/>
                        <a:pathLst>
                          <a:path w="1042987" h="2830818">
                            <a:moveTo>
                              <a:pt x="210367" y="169012"/>
                            </a:moveTo>
                            <a:cubicBezTo>
                              <a:pt x="241186" y="109325"/>
                              <a:pt x="291443" y="154375"/>
                              <a:pt x="328613" y="104775"/>
                            </a:cubicBezTo>
                            <a:cubicBezTo>
                              <a:pt x="424520" y="23822"/>
                              <a:pt x="319879" y="182563"/>
                              <a:pt x="311941" y="200025"/>
                            </a:cubicBezTo>
                            <a:cubicBezTo>
                              <a:pt x="320672" y="215106"/>
                              <a:pt x="386158" y="128984"/>
                              <a:pt x="378618" y="202406"/>
                            </a:cubicBezTo>
                            <a:cubicBezTo>
                              <a:pt x="313928" y="359171"/>
                              <a:pt x="263525" y="601265"/>
                              <a:pt x="314325" y="619125"/>
                            </a:cubicBezTo>
                            <a:cubicBezTo>
                              <a:pt x="386557" y="579834"/>
                              <a:pt x="587772" y="212329"/>
                              <a:pt x="640556" y="190500"/>
                            </a:cubicBezTo>
                            <a:cubicBezTo>
                              <a:pt x="661987" y="175419"/>
                              <a:pt x="692944" y="255587"/>
                              <a:pt x="714375" y="240506"/>
                            </a:cubicBezTo>
                            <a:lnTo>
                              <a:pt x="767724" y="92810"/>
                            </a:lnTo>
                            <a:cubicBezTo>
                              <a:pt x="846779" y="80129"/>
                              <a:pt x="894877" y="31731"/>
                              <a:pt x="923925" y="0"/>
                            </a:cubicBezTo>
                            <a:cubicBezTo>
                              <a:pt x="922337" y="20638"/>
                              <a:pt x="987426" y="-6350"/>
                              <a:pt x="1042987" y="38100"/>
                            </a:cubicBezTo>
                            <a:cubicBezTo>
                              <a:pt x="894556" y="142875"/>
                              <a:pt x="794146" y="361554"/>
                              <a:pt x="742949" y="531020"/>
                            </a:cubicBezTo>
                            <a:cubicBezTo>
                              <a:pt x="691752" y="700486"/>
                              <a:pt x="712388" y="833438"/>
                              <a:pt x="719135" y="1038225"/>
                            </a:cubicBezTo>
                            <a:cubicBezTo>
                              <a:pt x="791366" y="1218009"/>
                              <a:pt x="906063" y="1702990"/>
                              <a:pt x="888204" y="1814512"/>
                            </a:cubicBezTo>
                            <a:cubicBezTo>
                              <a:pt x="869153" y="1831181"/>
                              <a:pt x="864391" y="1812131"/>
                              <a:pt x="847722" y="1814511"/>
                            </a:cubicBezTo>
                            <a:cubicBezTo>
                              <a:pt x="780575" y="2126765"/>
                              <a:pt x="658659" y="2505696"/>
                              <a:pt x="617705" y="2808425"/>
                            </a:cubicBezTo>
                            <a:cubicBezTo>
                              <a:pt x="399377" y="2839382"/>
                              <a:pt x="309634" y="2839381"/>
                              <a:pt x="212749" y="2801281"/>
                            </a:cubicBezTo>
                            <a:cubicBezTo>
                              <a:pt x="159407" y="2586019"/>
                              <a:pt x="74352" y="1971036"/>
                              <a:pt x="73819" y="1804987"/>
                            </a:cubicBezTo>
                            <a:cubicBezTo>
                              <a:pt x="44712" y="1767526"/>
                              <a:pt x="40084" y="1799034"/>
                              <a:pt x="0" y="1754981"/>
                            </a:cubicBezTo>
                            <a:cubicBezTo>
                              <a:pt x="28972" y="1587103"/>
                              <a:pt x="138509" y="1149747"/>
                              <a:pt x="154781" y="952500"/>
                            </a:cubicBezTo>
                            <a:cubicBezTo>
                              <a:pt x="171053" y="755253"/>
                              <a:pt x="135731" y="680640"/>
                              <a:pt x="135731" y="604837"/>
                            </a:cubicBezTo>
                            <a:cubicBezTo>
                              <a:pt x="131229" y="607063"/>
                              <a:pt x="101860" y="613578"/>
                              <a:pt x="90487" y="578644"/>
                            </a:cubicBezTo>
                            <a:cubicBezTo>
                              <a:pt x="104254" y="480199"/>
                              <a:pt x="189457" y="326987"/>
                              <a:pt x="210367" y="169012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>
                          <a:defRPr/>
                        </a:pPr>
                        <a:endParaRPr lang="en-US" kern="0" dirty="0">
                          <a:solidFill>
                            <a:prstClr val="white"/>
                          </a:solidFill>
                          <a:latin typeface="Calibri"/>
                        </a:endParaRPr>
                      </a:p>
                    </p:txBody>
                  </p:sp>
                  <p:sp>
                    <p:nvSpPr>
                      <p:cNvPr id="54" name="Rectangle 33"/>
                      <p:cNvSpPr/>
                      <p:nvPr/>
                    </p:nvSpPr>
                    <p:spPr>
                      <a:xfrm>
                        <a:off x="3234919" y="1590245"/>
                        <a:ext cx="1328349" cy="1007697"/>
                      </a:xfrm>
                      <a:custGeom>
                        <a:avLst/>
                        <a:gdLst>
                          <a:gd name="connsiteX0" fmla="*/ 0 w 990600"/>
                          <a:gd name="connsiteY0" fmla="*/ 0 h 685800"/>
                          <a:gd name="connsiteX1" fmla="*/ 990600 w 990600"/>
                          <a:gd name="connsiteY1" fmla="*/ 0 h 685800"/>
                          <a:gd name="connsiteX2" fmla="*/ 990600 w 990600"/>
                          <a:gd name="connsiteY2" fmla="*/ 685800 h 685800"/>
                          <a:gd name="connsiteX3" fmla="*/ 0 w 990600"/>
                          <a:gd name="connsiteY3" fmla="*/ 685800 h 685800"/>
                          <a:gd name="connsiteX4" fmla="*/ 0 w 990600"/>
                          <a:gd name="connsiteY4" fmla="*/ 0 h 685800"/>
                          <a:gd name="connsiteX0" fmla="*/ 292893 w 990600"/>
                          <a:gd name="connsiteY0" fmla="*/ 0 h 707231"/>
                          <a:gd name="connsiteX1" fmla="*/ 990600 w 990600"/>
                          <a:gd name="connsiteY1" fmla="*/ 21431 h 707231"/>
                          <a:gd name="connsiteX2" fmla="*/ 990600 w 990600"/>
                          <a:gd name="connsiteY2" fmla="*/ 707231 h 707231"/>
                          <a:gd name="connsiteX3" fmla="*/ 0 w 990600"/>
                          <a:gd name="connsiteY3" fmla="*/ 707231 h 707231"/>
                          <a:gd name="connsiteX4" fmla="*/ 292893 w 990600"/>
                          <a:gd name="connsiteY4" fmla="*/ 0 h 707231"/>
                          <a:gd name="connsiteX0" fmla="*/ 292893 w 990600"/>
                          <a:gd name="connsiteY0" fmla="*/ 30955 h 738186"/>
                          <a:gd name="connsiteX1" fmla="*/ 990600 w 990600"/>
                          <a:gd name="connsiteY1" fmla="*/ 52386 h 738186"/>
                          <a:gd name="connsiteX2" fmla="*/ 990600 w 990600"/>
                          <a:gd name="connsiteY2" fmla="*/ 738186 h 738186"/>
                          <a:gd name="connsiteX3" fmla="*/ 0 w 990600"/>
                          <a:gd name="connsiteY3" fmla="*/ 738186 h 738186"/>
                          <a:gd name="connsiteX4" fmla="*/ 242888 w 990600"/>
                          <a:gd name="connsiteY4" fmla="*/ 0 h 738186"/>
                          <a:gd name="connsiteX5" fmla="*/ 292893 w 990600"/>
                          <a:gd name="connsiteY5" fmla="*/ 30955 h 738186"/>
                          <a:gd name="connsiteX0" fmla="*/ 292893 w 990600"/>
                          <a:gd name="connsiteY0" fmla="*/ 30955 h 738186"/>
                          <a:gd name="connsiteX1" fmla="*/ 990600 w 990600"/>
                          <a:gd name="connsiteY1" fmla="*/ 52386 h 738186"/>
                          <a:gd name="connsiteX2" fmla="*/ 990600 w 990600"/>
                          <a:gd name="connsiteY2" fmla="*/ 738186 h 738186"/>
                          <a:gd name="connsiteX3" fmla="*/ 0 w 990600"/>
                          <a:gd name="connsiteY3" fmla="*/ 738186 h 738186"/>
                          <a:gd name="connsiteX4" fmla="*/ 242888 w 990600"/>
                          <a:gd name="connsiteY4" fmla="*/ 0 h 738186"/>
                          <a:gd name="connsiteX5" fmla="*/ 292893 w 990600"/>
                          <a:gd name="connsiteY5" fmla="*/ 30955 h 738186"/>
                          <a:gd name="connsiteX0" fmla="*/ 292893 w 990600"/>
                          <a:gd name="connsiteY0" fmla="*/ 13501 h 720732"/>
                          <a:gd name="connsiteX1" fmla="*/ 990600 w 990600"/>
                          <a:gd name="connsiteY1" fmla="*/ 34932 h 720732"/>
                          <a:gd name="connsiteX2" fmla="*/ 990600 w 990600"/>
                          <a:gd name="connsiteY2" fmla="*/ 720732 h 720732"/>
                          <a:gd name="connsiteX3" fmla="*/ 0 w 990600"/>
                          <a:gd name="connsiteY3" fmla="*/ 720732 h 720732"/>
                          <a:gd name="connsiteX4" fmla="*/ 219076 w 990600"/>
                          <a:gd name="connsiteY4" fmla="*/ 44458 h 720732"/>
                          <a:gd name="connsiteX5" fmla="*/ 292893 w 990600"/>
                          <a:gd name="connsiteY5" fmla="*/ 13501 h 720732"/>
                          <a:gd name="connsiteX0" fmla="*/ 292893 w 990600"/>
                          <a:gd name="connsiteY0" fmla="*/ 21784 h 729015"/>
                          <a:gd name="connsiteX1" fmla="*/ 990600 w 990600"/>
                          <a:gd name="connsiteY1" fmla="*/ 43215 h 729015"/>
                          <a:gd name="connsiteX2" fmla="*/ 990600 w 990600"/>
                          <a:gd name="connsiteY2" fmla="*/ 729015 h 729015"/>
                          <a:gd name="connsiteX3" fmla="*/ 0 w 990600"/>
                          <a:gd name="connsiteY3" fmla="*/ 729015 h 729015"/>
                          <a:gd name="connsiteX4" fmla="*/ 219076 w 990600"/>
                          <a:gd name="connsiteY4" fmla="*/ 52741 h 729015"/>
                          <a:gd name="connsiteX5" fmla="*/ 292893 w 990600"/>
                          <a:gd name="connsiteY5" fmla="*/ 21784 h 729015"/>
                          <a:gd name="connsiteX0" fmla="*/ 400050 w 1097757"/>
                          <a:gd name="connsiteY0" fmla="*/ 21784 h 729015"/>
                          <a:gd name="connsiteX1" fmla="*/ 1097757 w 1097757"/>
                          <a:gd name="connsiteY1" fmla="*/ 43215 h 729015"/>
                          <a:gd name="connsiteX2" fmla="*/ 1097757 w 1097757"/>
                          <a:gd name="connsiteY2" fmla="*/ 729015 h 729015"/>
                          <a:gd name="connsiteX3" fmla="*/ 0 w 1097757"/>
                          <a:gd name="connsiteY3" fmla="*/ 729015 h 729015"/>
                          <a:gd name="connsiteX4" fmla="*/ 326233 w 1097757"/>
                          <a:gd name="connsiteY4" fmla="*/ 52741 h 729015"/>
                          <a:gd name="connsiteX5" fmla="*/ 400050 w 1097757"/>
                          <a:gd name="connsiteY5" fmla="*/ 21784 h 729015"/>
                          <a:gd name="connsiteX0" fmla="*/ 406986 w 1104693"/>
                          <a:gd name="connsiteY0" fmla="*/ 21784 h 729015"/>
                          <a:gd name="connsiteX1" fmla="*/ 1104693 w 1104693"/>
                          <a:gd name="connsiteY1" fmla="*/ 43215 h 729015"/>
                          <a:gd name="connsiteX2" fmla="*/ 1104693 w 1104693"/>
                          <a:gd name="connsiteY2" fmla="*/ 729015 h 729015"/>
                          <a:gd name="connsiteX3" fmla="*/ 6936 w 1104693"/>
                          <a:gd name="connsiteY3" fmla="*/ 729015 h 729015"/>
                          <a:gd name="connsiteX4" fmla="*/ 333169 w 1104693"/>
                          <a:gd name="connsiteY4" fmla="*/ 52741 h 729015"/>
                          <a:gd name="connsiteX5" fmla="*/ 406986 w 1104693"/>
                          <a:gd name="connsiteY5" fmla="*/ 21784 h 729015"/>
                          <a:gd name="connsiteX0" fmla="*/ 411643 w 1109350"/>
                          <a:gd name="connsiteY0" fmla="*/ 21784 h 729015"/>
                          <a:gd name="connsiteX1" fmla="*/ 1109350 w 1109350"/>
                          <a:gd name="connsiteY1" fmla="*/ 43215 h 729015"/>
                          <a:gd name="connsiteX2" fmla="*/ 1109350 w 1109350"/>
                          <a:gd name="connsiteY2" fmla="*/ 729015 h 729015"/>
                          <a:gd name="connsiteX3" fmla="*/ 11593 w 1109350"/>
                          <a:gd name="connsiteY3" fmla="*/ 729015 h 729015"/>
                          <a:gd name="connsiteX4" fmla="*/ 337826 w 1109350"/>
                          <a:gd name="connsiteY4" fmla="*/ 52741 h 729015"/>
                          <a:gd name="connsiteX5" fmla="*/ 411643 w 1109350"/>
                          <a:gd name="connsiteY5" fmla="*/ 21784 h 729015"/>
                          <a:gd name="connsiteX0" fmla="*/ 410352 w 1108059"/>
                          <a:gd name="connsiteY0" fmla="*/ 21784 h 729015"/>
                          <a:gd name="connsiteX1" fmla="*/ 1108059 w 1108059"/>
                          <a:gd name="connsiteY1" fmla="*/ 43215 h 729015"/>
                          <a:gd name="connsiteX2" fmla="*/ 1108059 w 1108059"/>
                          <a:gd name="connsiteY2" fmla="*/ 729015 h 729015"/>
                          <a:gd name="connsiteX3" fmla="*/ 10302 w 1108059"/>
                          <a:gd name="connsiteY3" fmla="*/ 729015 h 729015"/>
                          <a:gd name="connsiteX4" fmla="*/ 336535 w 1108059"/>
                          <a:gd name="connsiteY4" fmla="*/ 52741 h 729015"/>
                          <a:gd name="connsiteX5" fmla="*/ 410352 w 1108059"/>
                          <a:gd name="connsiteY5" fmla="*/ 21784 h 729015"/>
                          <a:gd name="connsiteX0" fmla="*/ 410773 w 1108480"/>
                          <a:gd name="connsiteY0" fmla="*/ 21784 h 729015"/>
                          <a:gd name="connsiteX1" fmla="*/ 1108480 w 1108480"/>
                          <a:gd name="connsiteY1" fmla="*/ 43215 h 729015"/>
                          <a:gd name="connsiteX2" fmla="*/ 1108480 w 1108480"/>
                          <a:gd name="connsiteY2" fmla="*/ 729015 h 729015"/>
                          <a:gd name="connsiteX3" fmla="*/ 10723 w 1108480"/>
                          <a:gd name="connsiteY3" fmla="*/ 729015 h 729015"/>
                          <a:gd name="connsiteX4" fmla="*/ 327431 w 1108480"/>
                          <a:gd name="connsiteY4" fmla="*/ 52741 h 729015"/>
                          <a:gd name="connsiteX5" fmla="*/ 410773 w 1108480"/>
                          <a:gd name="connsiteY5" fmla="*/ 21784 h 729015"/>
                          <a:gd name="connsiteX0" fmla="*/ 410773 w 1108480"/>
                          <a:gd name="connsiteY0" fmla="*/ 24669 h 731900"/>
                          <a:gd name="connsiteX1" fmla="*/ 1108480 w 1108480"/>
                          <a:gd name="connsiteY1" fmla="*/ 46100 h 731900"/>
                          <a:gd name="connsiteX2" fmla="*/ 1108480 w 1108480"/>
                          <a:gd name="connsiteY2" fmla="*/ 731900 h 731900"/>
                          <a:gd name="connsiteX3" fmla="*/ 10723 w 1108480"/>
                          <a:gd name="connsiteY3" fmla="*/ 731900 h 731900"/>
                          <a:gd name="connsiteX4" fmla="*/ 327431 w 1108480"/>
                          <a:gd name="connsiteY4" fmla="*/ 55626 h 731900"/>
                          <a:gd name="connsiteX5" fmla="*/ 410773 w 1108480"/>
                          <a:gd name="connsiteY5" fmla="*/ 24669 h 731900"/>
                          <a:gd name="connsiteX0" fmla="*/ 410773 w 1108480"/>
                          <a:gd name="connsiteY0" fmla="*/ 24669 h 762872"/>
                          <a:gd name="connsiteX1" fmla="*/ 1108480 w 1108480"/>
                          <a:gd name="connsiteY1" fmla="*/ 46100 h 762872"/>
                          <a:gd name="connsiteX2" fmla="*/ 1108480 w 1108480"/>
                          <a:gd name="connsiteY2" fmla="*/ 731900 h 762872"/>
                          <a:gd name="connsiteX3" fmla="*/ 339337 w 1108480"/>
                          <a:gd name="connsiteY3" fmla="*/ 762858 h 762872"/>
                          <a:gd name="connsiteX4" fmla="*/ 10723 w 1108480"/>
                          <a:gd name="connsiteY4" fmla="*/ 731900 h 762872"/>
                          <a:gd name="connsiteX5" fmla="*/ 327431 w 1108480"/>
                          <a:gd name="connsiteY5" fmla="*/ 55626 h 762872"/>
                          <a:gd name="connsiteX6" fmla="*/ 410773 w 1108480"/>
                          <a:gd name="connsiteY6" fmla="*/ 24669 h 762872"/>
                          <a:gd name="connsiteX0" fmla="*/ 410773 w 1108480"/>
                          <a:gd name="connsiteY0" fmla="*/ 24669 h 796883"/>
                          <a:gd name="connsiteX1" fmla="*/ 1108480 w 1108480"/>
                          <a:gd name="connsiteY1" fmla="*/ 46100 h 796883"/>
                          <a:gd name="connsiteX2" fmla="*/ 1108480 w 1108480"/>
                          <a:gd name="connsiteY2" fmla="*/ 731900 h 796883"/>
                          <a:gd name="connsiteX3" fmla="*/ 339337 w 1108480"/>
                          <a:gd name="connsiteY3" fmla="*/ 762858 h 796883"/>
                          <a:gd name="connsiteX4" fmla="*/ 10723 w 1108480"/>
                          <a:gd name="connsiteY4" fmla="*/ 731900 h 796883"/>
                          <a:gd name="connsiteX5" fmla="*/ 327431 w 1108480"/>
                          <a:gd name="connsiteY5" fmla="*/ 55626 h 796883"/>
                          <a:gd name="connsiteX6" fmla="*/ 410773 w 1108480"/>
                          <a:gd name="connsiteY6" fmla="*/ 24669 h 796883"/>
                          <a:gd name="connsiteX0" fmla="*/ 410773 w 1108480"/>
                          <a:gd name="connsiteY0" fmla="*/ 24669 h 791923"/>
                          <a:gd name="connsiteX1" fmla="*/ 1108480 w 1108480"/>
                          <a:gd name="connsiteY1" fmla="*/ 46100 h 791923"/>
                          <a:gd name="connsiteX2" fmla="*/ 1108480 w 1108480"/>
                          <a:gd name="connsiteY2" fmla="*/ 731900 h 791923"/>
                          <a:gd name="connsiteX3" fmla="*/ 339337 w 1108480"/>
                          <a:gd name="connsiteY3" fmla="*/ 746189 h 791923"/>
                          <a:gd name="connsiteX4" fmla="*/ 10723 w 1108480"/>
                          <a:gd name="connsiteY4" fmla="*/ 731900 h 791923"/>
                          <a:gd name="connsiteX5" fmla="*/ 327431 w 1108480"/>
                          <a:gd name="connsiteY5" fmla="*/ 55626 h 791923"/>
                          <a:gd name="connsiteX6" fmla="*/ 410773 w 1108480"/>
                          <a:gd name="connsiteY6" fmla="*/ 24669 h 791923"/>
                          <a:gd name="connsiteX0" fmla="*/ 410773 w 1108480"/>
                          <a:gd name="connsiteY0" fmla="*/ 24669 h 813804"/>
                          <a:gd name="connsiteX1" fmla="*/ 1108480 w 1108480"/>
                          <a:gd name="connsiteY1" fmla="*/ 46100 h 813804"/>
                          <a:gd name="connsiteX2" fmla="*/ 1108480 w 1108480"/>
                          <a:gd name="connsiteY2" fmla="*/ 731900 h 813804"/>
                          <a:gd name="connsiteX3" fmla="*/ 339337 w 1108480"/>
                          <a:gd name="connsiteY3" fmla="*/ 746189 h 813804"/>
                          <a:gd name="connsiteX4" fmla="*/ 10723 w 1108480"/>
                          <a:gd name="connsiteY4" fmla="*/ 731900 h 813804"/>
                          <a:gd name="connsiteX5" fmla="*/ 327431 w 1108480"/>
                          <a:gd name="connsiteY5" fmla="*/ 55626 h 813804"/>
                          <a:gd name="connsiteX6" fmla="*/ 410773 w 1108480"/>
                          <a:gd name="connsiteY6" fmla="*/ 24669 h 813804"/>
                          <a:gd name="connsiteX0" fmla="*/ 410773 w 1108480"/>
                          <a:gd name="connsiteY0" fmla="*/ 24669 h 891444"/>
                          <a:gd name="connsiteX1" fmla="*/ 1108480 w 1108480"/>
                          <a:gd name="connsiteY1" fmla="*/ 46100 h 891444"/>
                          <a:gd name="connsiteX2" fmla="*/ 934649 w 1108480"/>
                          <a:gd name="connsiteY2" fmla="*/ 891444 h 891444"/>
                          <a:gd name="connsiteX3" fmla="*/ 339337 w 1108480"/>
                          <a:gd name="connsiteY3" fmla="*/ 746189 h 891444"/>
                          <a:gd name="connsiteX4" fmla="*/ 10723 w 1108480"/>
                          <a:gd name="connsiteY4" fmla="*/ 731900 h 891444"/>
                          <a:gd name="connsiteX5" fmla="*/ 327431 w 1108480"/>
                          <a:gd name="connsiteY5" fmla="*/ 55626 h 891444"/>
                          <a:gd name="connsiteX6" fmla="*/ 410773 w 1108480"/>
                          <a:gd name="connsiteY6" fmla="*/ 24669 h 891444"/>
                          <a:gd name="connsiteX0" fmla="*/ 410773 w 1108480"/>
                          <a:gd name="connsiteY0" fmla="*/ 24669 h 891444"/>
                          <a:gd name="connsiteX1" fmla="*/ 1108480 w 1108480"/>
                          <a:gd name="connsiteY1" fmla="*/ 46100 h 891444"/>
                          <a:gd name="connsiteX2" fmla="*/ 934649 w 1108480"/>
                          <a:gd name="connsiteY2" fmla="*/ 891444 h 891444"/>
                          <a:gd name="connsiteX3" fmla="*/ 348862 w 1108480"/>
                          <a:gd name="connsiteY3" fmla="*/ 731902 h 891444"/>
                          <a:gd name="connsiteX4" fmla="*/ 10723 w 1108480"/>
                          <a:gd name="connsiteY4" fmla="*/ 731900 h 891444"/>
                          <a:gd name="connsiteX5" fmla="*/ 327431 w 1108480"/>
                          <a:gd name="connsiteY5" fmla="*/ 55626 h 891444"/>
                          <a:gd name="connsiteX6" fmla="*/ 410773 w 1108480"/>
                          <a:gd name="connsiteY6" fmla="*/ 24669 h 891444"/>
                          <a:gd name="connsiteX0" fmla="*/ 410773 w 1108480"/>
                          <a:gd name="connsiteY0" fmla="*/ 24669 h 891444"/>
                          <a:gd name="connsiteX1" fmla="*/ 1108480 w 1108480"/>
                          <a:gd name="connsiteY1" fmla="*/ 46100 h 891444"/>
                          <a:gd name="connsiteX2" fmla="*/ 934649 w 1108480"/>
                          <a:gd name="connsiteY2" fmla="*/ 891444 h 891444"/>
                          <a:gd name="connsiteX3" fmla="*/ 348862 w 1108480"/>
                          <a:gd name="connsiteY3" fmla="*/ 731902 h 891444"/>
                          <a:gd name="connsiteX4" fmla="*/ 10723 w 1108480"/>
                          <a:gd name="connsiteY4" fmla="*/ 731900 h 891444"/>
                          <a:gd name="connsiteX5" fmla="*/ 327431 w 1108480"/>
                          <a:gd name="connsiteY5" fmla="*/ 55626 h 891444"/>
                          <a:gd name="connsiteX6" fmla="*/ 410773 w 1108480"/>
                          <a:gd name="connsiteY6" fmla="*/ 24669 h 891444"/>
                          <a:gd name="connsiteX0" fmla="*/ 410773 w 1108480"/>
                          <a:gd name="connsiteY0" fmla="*/ 24669 h 891444"/>
                          <a:gd name="connsiteX1" fmla="*/ 1108480 w 1108480"/>
                          <a:gd name="connsiteY1" fmla="*/ 46100 h 891444"/>
                          <a:gd name="connsiteX2" fmla="*/ 934649 w 1108480"/>
                          <a:gd name="connsiteY2" fmla="*/ 891444 h 891444"/>
                          <a:gd name="connsiteX3" fmla="*/ 348862 w 1108480"/>
                          <a:gd name="connsiteY3" fmla="*/ 731902 h 891444"/>
                          <a:gd name="connsiteX4" fmla="*/ 10723 w 1108480"/>
                          <a:gd name="connsiteY4" fmla="*/ 731900 h 891444"/>
                          <a:gd name="connsiteX5" fmla="*/ 327431 w 1108480"/>
                          <a:gd name="connsiteY5" fmla="*/ 55626 h 891444"/>
                          <a:gd name="connsiteX6" fmla="*/ 410773 w 1108480"/>
                          <a:gd name="connsiteY6" fmla="*/ 24669 h 891444"/>
                          <a:gd name="connsiteX0" fmla="*/ 410773 w 1327555"/>
                          <a:gd name="connsiteY0" fmla="*/ 24669 h 891444"/>
                          <a:gd name="connsiteX1" fmla="*/ 1327555 w 1327555"/>
                          <a:gd name="connsiteY1" fmla="*/ 74675 h 891444"/>
                          <a:gd name="connsiteX2" fmla="*/ 934649 w 1327555"/>
                          <a:gd name="connsiteY2" fmla="*/ 891444 h 891444"/>
                          <a:gd name="connsiteX3" fmla="*/ 348862 w 1327555"/>
                          <a:gd name="connsiteY3" fmla="*/ 731902 h 891444"/>
                          <a:gd name="connsiteX4" fmla="*/ 10723 w 1327555"/>
                          <a:gd name="connsiteY4" fmla="*/ 731900 h 891444"/>
                          <a:gd name="connsiteX5" fmla="*/ 327431 w 1327555"/>
                          <a:gd name="connsiteY5" fmla="*/ 55626 h 891444"/>
                          <a:gd name="connsiteX6" fmla="*/ 410773 w 1327555"/>
                          <a:gd name="connsiteY6" fmla="*/ 24669 h 891444"/>
                          <a:gd name="connsiteX0" fmla="*/ 410773 w 1327555"/>
                          <a:gd name="connsiteY0" fmla="*/ 24669 h 891444"/>
                          <a:gd name="connsiteX1" fmla="*/ 1327555 w 1327555"/>
                          <a:gd name="connsiteY1" fmla="*/ 74675 h 891444"/>
                          <a:gd name="connsiteX2" fmla="*/ 934649 w 1327555"/>
                          <a:gd name="connsiteY2" fmla="*/ 891444 h 891444"/>
                          <a:gd name="connsiteX3" fmla="*/ 348862 w 1327555"/>
                          <a:gd name="connsiteY3" fmla="*/ 731902 h 891444"/>
                          <a:gd name="connsiteX4" fmla="*/ 10723 w 1327555"/>
                          <a:gd name="connsiteY4" fmla="*/ 731900 h 891444"/>
                          <a:gd name="connsiteX5" fmla="*/ 327431 w 1327555"/>
                          <a:gd name="connsiteY5" fmla="*/ 55626 h 891444"/>
                          <a:gd name="connsiteX6" fmla="*/ 410773 w 1327555"/>
                          <a:gd name="connsiteY6" fmla="*/ 24669 h 891444"/>
                          <a:gd name="connsiteX0" fmla="*/ 410773 w 1327555"/>
                          <a:gd name="connsiteY0" fmla="*/ 24669 h 891444"/>
                          <a:gd name="connsiteX1" fmla="*/ 1327555 w 1327555"/>
                          <a:gd name="connsiteY1" fmla="*/ 74675 h 891444"/>
                          <a:gd name="connsiteX2" fmla="*/ 934649 w 1327555"/>
                          <a:gd name="connsiteY2" fmla="*/ 891444 h 891444"/>
                          <a:gd name="connsiteX3" fmla="*/ 348862 w 1327555"/>
                          <a:gd name="connsiteY3" fmla="*/ 731902 h 891444"/>
                          <a:gd name="connsiteX4" fmla="*/ 10723 w 1327555"/>
                          <a:gd name="connsiteY4" fmla="*/ 731900 h 891444"/>
                          <a:gd name="connsiteX5" fmla="*/ 327431 w 1327555"/>
                          <a:gd name="connsiteY5" fmla="*/ 55626 h 891444"/>
                          <a:gd name="connsiteX6" fmla="*/ 410773 w 1327555"/>
                          <a:gd name="connsiteY6" fmla="*/ 24669 h 891444"/>
                          <a:gd name="connsiteX0" fmla="*/ 410773 w 1327555"/>
                          <a:gd name="connsiteY0" fmla="*/ 141037 h 1007812"/>
                          <a:gd name="connsiteX1" fmla="*/ 1248975 w 1327555"/>
                          <a:gd name="connsiteY1" fmla="*/ 544 h 1007812"/>
                          <a:gd name="connsiteX2" fmla="*/ 1327555 w 1327555"/>
                          <a:gd name="connsiteY2" fmla="*/ 191043 h 1007812"/>
                          <a:gd name="connsiteX3" fmla="*/ 934649 w 1327555"/>
                          <a:gd name="connsiteY3" fmla="*/ 1007812 h 1007812"/>
                          <a:gd name="connsiteX4" fmla="*/ 348862 w 1327555"/>
                          <a:gd name="connsiteY4" fmla="*/ 848270 h 1007812"/>
                          <a:gd name="connsiteX5" fmla="*/ 10723 w 1327555"/>
                          <a:gd name="connsiteY5" fmla="*/ 848268 h 1007812"/>
                          <a:gd name="connsiteX6" fmla="*/ 327431 w 1327555"/>
                          <a:gd name="connsiteY6" fmla="*/ 171994 h 1007812"/>
                          <a:gd name="connsiteX7" fmla="*/ 410773 w 1327555"/>
                          <a:gd name="connsiteY7" fmla="*/ 141037 h 1007812"/>
                          <a:gd name="connsiteX0" fmla="*/ 410773 w 1327555"/>
                          <a:gd name="connsiteY0" fmla="*/ 141037 h 1007812"/>
                          <a:gd name="connsiteX1" fmla="*/ 1248975 w 1327555"/>
                          <a:gd name="connsiteY1" fmla="*/ 544 h 1007812"/>
                          <a:gd name="connsiteX2" fmla="*/ 1327555 w 1327555"/>
                          <a:gd name="connsiteY2" fmla="*/ 191043 h 1007812"/>
                          <a:gd name="connsiteX3" fmla="*/ 934649 w 1327555"/>
                          <a:gd name="connsiteY3" fmla="*/ 1007812 h 1007812"/>
                          <a:gd name="connsiteX4" fmla="*/ 348862 w 1327555"/>
                          <a:gd name="connsiteY4" fmla="*/ 848270 h 1007812"/>
                          <a:gd name="connsiteX5" fmla="*/ 10723 w 1327555"/>
                          <a:gd name="connsiteY5" fmla="*/ 848268 h 1007812"/>
                          <a:gd name="connsiteX6" fmla="*/ 327431 w 1327555"/>
                          <a:gd name="connsiteY6" fmla="*/ 171994 h 1007812"/>
                          <a:gd name="connsiteX7" fmla="*/ 410773 w 1327555"/>
                          <a:gd name="connsiteY7" fmla="*/ 141037 h 1007812"/>
                          <a:gd name="connsiteX0" fmla="*/ 410773 w 1328349"/>
                          <a:gd name="connsiteY0" fmla="*/ 141037 h 1007812"/>
                          <a:gd name="connsiteX1" fmla="*/ 1248975 w 1328349"/>
                          <a:gd name="connsiteY1" fmla="*/ 544 h 1007812"/>
                          <a:gd name="connsiteX2" fmla="*/ 1327555 w 1328349"/>
                          <a:gd name="connsiteY2" fmla="*/ 191043 h 1007812"/>
                          <a:gd name="connsiteX3" fmla="*/ 934649 w 1328349"/>
                          <a:gd name="connsiteY3" fmla="*/ 1007812 h 1007812"/>
                          <a:gd name="connsiteX4" fmla="*/ 348862 w 1328349"/>
                          <a:gd name="connsiteY4" fmla="*/ 848270 h 1007812"/>
                          <a:gd name="connsiteX5" fmla="*/ 10723 w 1328349"/>
                          <a:gd name="connsiteY5" fmla="*/ 848268 h 1007812"/>
                          <a:gd name="connsiteX6" fmla="*/ 327431 w 1328349"/>
                          <a:gd name="connsiteY6" fmla="*/ 171994 h 1007812"/>
                          <a:gd name="connsiteX7" fmla="*/ 410773 w 1328349"/>
                          <a:gd name="connsiteY7" fmla="*/ 141037 h 1007812"/>
                          <a:gd name="connsiteX0" fmla="*/ 410773 w 1328349"/>
                          <a:gd name="connsiteY0" fmla="*/ 140758 h 1007533"/>
                          <a:gd name="connsiteX1" fmla="*/ 851306 w 1328349"/>
                          <a:gd name="connsiteY1" fmla="*/ 676540 h 1007533"/>
                          <a:gd name="connsiteX2" fmla="*/ 1248975 w 1328349"/>
                          <a:gd name="connsiteY2" fmla="*/ 265 h 1007533"/>
                          <a:gd name="connsiteX3" fmla="*/ 1327555 w 1328349"/>
                          <a:gd name="connsiteY3" fmla="*/ 190764 h 1007533"/>
                          <a:gd name="connsiteX4" fmla="*/ 934649 w 1328349"/>
                          <a:gd name="connsiteY4" fmla="*/ 1007533 h 1007533"/>
                          <a:gd name="connsiteX5" fmla="*/ 348862 w 1328349"/>
                          <a:gd name="connsiteY5" fmla="*/ 847991 h 1007533"/>
                          <a:gd name="connsiteX6" fmla="*/ 10723 w 1328349"/>
                          <a:gd name="connsiteY6" fmla="*/ 847989 h 1007533"/>
                          <a:gd name="connsiteX7" fmla="*/ 327431 w 1328349"/>
                          <a:gd name="connsiteY7" fmla="*/ 171715 h 1007533"/>
                          <a:gd name="connsiteX8" fmla="*/ 410773 w 1328349"/>
                          <a:gd name="connsiteY8" fmla="*/ 140758 h 1007533"/>
                          <a:gd name="connsiteX0" fmla="*/ 410773 w 1328349"/>
                          <a:gd name="connsiteY0" fmla="*/ 140803 h 1007578"/>
                          <a:gd name="connsiteX1" fmla="*/ 851306 w 1328349"/>
                          <a:gd name="connsiteY1" fmla="*/ 676585 h 1007578"/>
                          <a:gd name="connsiteX2" fmla="*/ 1248975 w 1328349"/>
                          <a:gd name="connsiteY2" fmla="*/ 310 h 1007578"/>
                          <a:gd name="connsiteX3" fmla="*/ 1327555 w 1328349"/>
                          <a:gd name="connsiteY3" fmla="*/ 190809 h 1007578"/>
                          <a:gd name="connsiteX4" fmla="*/ 934649 w 1328349"/>
                          <a:gd name="connsiteY4" fmla="*/ 1007578 h 1007578"/>
                          <a:gd name="connsiteX5" fmla="*/ 348862 w 1328349"/>
                          <a:gd name="connsiteY5" fmla="*/ 848036 h 1007578"/>
                          <a:gd name="connsiteX6" fmla="*/ 10723 w 1328349"/>
                          <a:gd name="connsiteY6" fmla="*/ 848034 h 1007578"/>
                          <a:gd name="connsiteX7" fmla="*/ 327431 w 1328349"/>
                          <a:gd name="connsiteY7" fmla="*/ 171760 h 1007578"/>
                          <a:gd name="connsiteX8" fmla="*/ 410773 w 1328349"/>
                          <a:gd name="connsiteY8" fmla="*/ 140803 h 1007578"/>
                          <a:gd name="connsiteX0" fmla="*/ 410773 w 1328349"/>
                          <a:gd name="connsiteY0" fmla="*/ 140903 h 1007678"/>
                          <a:gd name="connsiteX1" fmla="*/ 851306 w 1328349"/>
                          <a:gd name="connsiteY1" fmla="*/ 676685 h 1007678"/>
                          <a:gd name="connsiteX2" fmla="*/ 1248975 w 1328349"/>
                          <a:gd name="connsiteY2" fmla="*/ 410 h 1007678"/>
                          <a:gd name="connsiteX3" fmla="*/ 1327555 w 1328349"/>
                          <a:gd name="connsiteY3" fmla="*/ 190909 h 1007678"/>
                          <a:gd name="connsiteX4" fmla="*/ 934649 w 1328349"/>
                          <a:gd name="connsiteY4" fmla="*/ 1007678 h 1007678"/>
                          <a:gd name="connsiteX5" fmla="*/ 348862 w 1328349"/>
                          <a:gd name="connsiteY5" fmla="*/ 848136 h 1007678"/>
                          <a:gd name="connsiteX6" fmla="*/ 10723 w 1328349"/>
                          <a:gd name="connsiteY6" fmla="*/ 848134 h 1007678"/>
                          <a:gd name="connsiteX7" fmla="*/ 327431 w 1328349"/>
                          <a:gd name="connsiteY7" fmla="*/ 171860 h 1007678"/>
                          <a:gd name="connsiteX8" fmla="*/ 410773 w 1328349"/>
                          <a:gd name="connsiteY8" fmla="*/ 140903 h 1007678"/>
                          <a:gd name="connsiteX0" fmla="*/ 410773 w 1328349"/>
                          <a:gd name="connsiteY0" fmla="*/ 140922 h 1007697"/>
                          <a:gd name="connsiteX1" fmla="*/ 851306 w 1328349"/>
                          <a:gd name="connsiteY1" fmla="*/ 676704 h 1007697"/>
                          <a:gd name="connsiteX2" fmla="*/ 1248975 w 1328349"/>
                          <a:gd name="connsiteY2" fmla="*/ 429 h 1007697"/>
                          <a:gd name="connsiteX3" fmla="*/ 1327555 w 1328349"/>
                          <a:gd name="connsiteY3" fmla="*/ 190928 h 1007697"/>
                          <a:gd name="connsiteX4" fmla="*/ 934649 w 1328349"/>
                          <a:gd name="connsiteY4" fmla="*/ 1007697 h 1007697"/>
                          <a:gd name="connsiteX5" fmla="*/ 348862 w 1328349"/>
                          <a:gd name="connsiteY5" fmla="*/ 848155 h 1007697"/>
                          <a:gd name="connsiteX6" fmla="*/ 10723 w 1328349"/>
                          <a:gd name="connsiteY6" fmla="*/ 848153 h 1007697"/>
                          <a:gd name="connsiteX7" fmla="*/ 327431 w 1328349"/>
                          <a:gd name="connsiteY7" fmla="*/ 171879 h 1007697"/>
                          <a:gd name="connsiteX8" fmla="*/ 410773 w 1328349"/>
                          <a:gd name="connsiteY8" fmla="*/ 140922 h 1007697"/>
                          <a:gd name="connsiteX0" fmla="*/ 410773 w 1328349"/>
                          <a:gd name="connsiteY0" fmla="*/ 140922 h 1007697"/>
                          <a:gd name="connsiteX1" fmla="*/ 367912 w 1328349"/>
                          <a:gd name="connsiteY1" fmla="*/ 562405 h 1007697"/>
                          <a:gd name="connsiteX2" fmla="*/ 851306 w 1328349"/>
                          <a:gd name="connsiteY2" fmla="*/ 676704 h 1007697"/>
                          <a:gd name="connsiteX3" fmla="*/ 1248975 w 1328349"/>
                          <a:gd name="connsiteY3" fmla="*/ 429 h 1007697"/>
                          <a:gd name="connsiteX4" fmla="*/ 1327555 w 1328349"/>
                          <a:gd name="connsiteY4" fmla="*/ 190928 h 1007697"/>
                          <a:gd name="connsiteX5" fmla="*/ 934649 w 1328349"/>
                          <a:gd name="connsiteY5" fmla="*/ 1007697 h 1007697"/>
                          <a:gd name="connsiteX6" fmla="*/ 348862 w 1328349"/>
                          <a:gd name="connsiteY6" fmla="*/ 848155 h 1007697"/>
                          <a:gd name="connsiteX7" fmla="*/ 10723 w 1328349"/>
                          <a:gd name="connsiteY7" fmla="*/ 848153 h 1007697"/>
                          <a:gd name="connsiteX8" fmla="*/ 327431 w 1328349"/>
                          <a:gd name="connsiteY8" fmla="*/ 171879 h 1007697"/>
                          <a:gd name="connsiteX9" fmla="*/ 410773 w 1328349"/>
                          <a:gd name="connsiteY9" fmla="*/ 140922 h 1007697"/>
                          <a:gd name="connsiteX0" fmla="*/ 410773 w 1328349"/>
                          <a:gd name="connsiteY0" fmla="*/ 140922 h 1007697"/>
                          <a:gd name="connsiteX1" fmla="*/ 367912 w 1328349"/>
                          <a:gd name="connsiteY1" fmla="*/ 562405 h 1007697"/>
                          <a:gd name="connsiteX2" fmla="*/ 851306 w 1328349"/>
                          <a:gd name="connsiteY2" fmla="*/ 676704 h 1007697"/>
                          <a:gd name="connsiteX3" fmla="*/ 1248975 w 1328349"/>
                          <a:gd name="connsiteY3" fmla="*/ 429 h 1007697"/>
                          <a:gd name="connsiteX4" fmla="*/ 1327555 w 1328349"/>
                          <a:gd name="connsiteY4" fmla="*/ 190928 h 1007697"/>
                          <a:gd name="connsiteX5" fmla="*/ 934649 w 1328349"/>
                          <a:gd name="connsiteY5" fmla="*/ 1007697 h 1007697"/>
                          <a:gd name="connsiteX6" fmla="*/ 348862 w 1328349"/>
                          <a:gd name="connsiteY6" fmla="*/ 848155 h 1007697"/>
                          <a:gd name="connsiteX7" fmla="*/ 10723 w 1328349"/>
                          <a:gd name="connsiteY7" fmla="*/ 848153 h 1007697"/>
                          <a:gd name="connsiteX8" fmla="*/ 327431 w 1328349"/>
                          <a:gd name="connsiteY8" fmla="*/ 171879 h 1007697"/>
                          <a:gd name="connsiteX9" fmla="*/ 410773 w 1328349"/>
                          <a:gd name="connsiteY9" fmla="*/ 140922 h 1007697"/>
                          <a:gd name="connsiteX0" fmla="*/ 410773 w 1328349"/>
                          <a:gd name="connsiteY0" fmla="*/ 140922 h 1007697"/>
                          <a:gd name="connsiteX1" fmla="*/ 310762 w 1328349"/>
                          <a:gd name="connsiteY1" fmla="*/ 576693 h 1007697"/>
                          <a:gd name="connsiteX2" fmla="*/ 851306 w 1328349"/>
                          <a:gd name="connsiteY2" fmla="*/ 676704 h 1007697"/>
                          <a:gd name="connsiteX3" fmla="*/ 1248975 w 1328349"/>
                          <a:gd name="connsiteY3" fmla="*/ 429 h 1007697"/>
                          <a:gd name="connsiteX4" fmla="*/ 1327555 w 1328349"/>
                          <a:gd name="connsiteY4" fmla="*/ 190928 h 1007697"/>
                          <a:gd name="connsiteX5" fmla="*/ 934649 w 1328349"/>
                          <a:gd name="connsiteY5" fmla="*/ 1007697 h 1007697"/>
                          <a:gd name="connsiteX6" fmla="*/ 348862 w 1328349"/>
                          <a:gd name="connsiteY6" fmla="*/ 848155 h 1007697"/>
                          <a:gd name="connsiteX7" fmla="*/ 10723 w 1328349"/>
                          <a:gd name="connsiteY7" fmla="*/ 848153 h 1007697"/>
                          <a:gd name="connsiteX8" fmla="*/ 327431 w 1328349"/>
                          <a:gd name="connsiteY8" fmla="*/ 171879 h 1007697"/>
                          <a:gd name="connsiteX9" fmla="*/ 410773 w 1328349"/>
                          <a:gd name="connsiteY9" fmla="*/ 140922 h 1007697"/>
                          <a:gd name="connsiteX0" fmla="*/ 410773 w 1328349"/>
                          <a:gd name="connsiteY0" fmla="*/ 140922 h 1007697"/>
                          <a:gd name="connsiteX1" fmla="*/ 310762 w 1328349"/>
                          <a:gd name="connsiteY1" fmla="*/ 576693 h 1007697"/>
                          <a:gd name="connsiteX2" fmla="*/ 851306 w 1328349"/>
                          <a:gd name="connsiteY2" fmla="*/ 676704 h 1007697"/>
                          <a:gd name="connsiteX3" fmla="*/ 1248975 w 1328349"/>
                          <a:gd name="connsiteY3" fmla="*/ 429 h 1007697"/>
                          <a:gd name="connsiteX4" fmla="*/ 1327555 w 1328349"/>
                          <a:gd name="connsiteY4" fmla="*/ 190928 h 1007697"/>
                          <a:gd name="connsiteX5" fmla="*/ 934649 w 1328349"/>
                          <a:gd name="connsiteY5" fmla="*/ 1007697 h 1007697"/>
                          <a:gd name="connsiteX6" fmla="*/ 348862 w 1328349"/>
                          <a:gd name="connsiteY6" fmla="*/ 848155 h 1007697"/>
                          <a:gd name="connsiteX7" fmla="*/ 10723 w 1328349"/>
                          <a:gd name="connsiteY7" fmla="*/ 848153 h 1007697"/>
                          <a:gd name="connsiteX8" fmla="*/ 327431 w 1328349"/>
                          <a:gd name="connsiteY8" fmla="*/ 171879 h 1007697"/>
                          <a:gd name="connsiteX9" fmla="*/ 410773 w 1328349"/>
                          <a:gd name="connsiteY9" fmla="*/ 140922 h 1007697"/>
                          <a:gd name="connsiteX0" fmla="*/ 410773 w 1328349"/>
                          <a:gd name="connsiteY0" fmla="*/ 140922 h 1007697"/>
                          <a:gd name="connsiteX1" fmla="*/ 310762 w 1328349"/>
                          <a:gd name="connsiteY1" fmla="*/ 576693 h 1007697"/>
                          <a:gd name="connsiteX2" fmla="*/ 851306 w 1328349"/>
                          <a:gd name="connsiteY2" fmla="*/ 676704 h 1007697"/>
                          <a:gd name="connsiteX3" fmla="*/ 1248975 w 1328349"/>
                          <a:gd name="connsiteY3" fmla="*/ 429 h 1007697"/>
                          <a:gd name="connsiteX4" fmla="*/ 1327555 w 1328349"/>
                          <a:gd name="connsiteY4" fmla="*/ 190928 h 1007697"/>
                          <a:gd name="connsiteX5" fmla="*/ 934649 w 1328349"/>
                          <a:gd name="connsiteY5" fmla="*/ 1007697 h 1007697"/>
                          <a:gd name="connsiteX6" fmla="*/ 348862 w 1328349"/>
                          <a:gd name="connsiteY6" fmla="*/ 848155 h 1007697"/>
                          <a:gd name="connsiteX7" fmla="*/ 10723 w 1328349"/>
                          <a:gd name="connsiteY7" fmla="*/ 848153 h 1007697"/>
                          <a:gd name="connsiteX8" fmla="*/ 327431 w 1328349"/>
                          <a:gd name="connsiteY8" fmla="*/ 171879 h 1007697"/>
                          <a:gd name="connsiteX9" fmla="*/ 410773 w 1328349"/>
                          <a:gd name="connsiteY9" fmla="*/ 140922 h 1007697"/>
                          <a:gd name="connsiteX0" fmla="*/ 410773 w 1328349"/>
                          <a:gd name="connsiteY0" fmla="*/ 140922 h 1007697"/>
                          <a:gd name="connsiteX1" fmla="*/ 310762 w 1328349"/>
                          <a:gd name="connsiteY1" fmla="*/ 576693 h 1007697"/>
                          <a:gd name="connsiteX2" fmla="*/ 851306 w 1328349"/>
                          <a:gd name="connsiteY2" fmla="*/ 676704 h 1007697"/>
                          <a:gd name="connsiteX3" fmla="*/ 1248975 w 1328349"/>
                          <a:gd name="connsiteY3" fmla="*/ 429 h 1007697"/>
                          <a:gd name="connsiteX4" fmla="*/ 1327555 w 1328349"/>
                          <a:gd name="connsiteY4" fmla="*/ 190928 h 1007697"/>
                          <a:gd name="connsiteX5" fmla="*/ 934649 w 1328349"/>
                          <a:gd name="connsiteY5" fmla="*/ 1007697 h 1007697"/>
                          <a:gd name="connsiteX6" fmla="*/ 348862 w 1328349"/>
                          <a:gd name="connsiteY6" fmla="*/ 848155 h 1007697"/>
                          <a:gd name="connsiteX7" fmla="*/ 10723 w 1328349"/>
                          <a:gd name="connsiteY7" fmla="*/ 848153 h 1007697"/>
                          <a:gd name="connsiteX8" fmla="*/ 327431 w 1328349"/>
                          <a:gd name="connsiteY8" fmla="*/ 171879 h 1007697"/>
                          <a:gd name="connsiteX9" fmla="*/ 410773 w 1328349"/>
                          <a:gd name="connsiteY9" fmla="*/ 140922 h 1007697"/>
                          <a:gd name="connsiteX0" fmla="*/ 410773 w 1328349"/>
                          <a:gd name="connsiteY0" fmla="*/ 140922 h 1007697"/>
                          <a:gd name="connsiteX1" fmla="*/ 310762 w 1328349"/>
                          <a:gd name="connsiteY1" fmla="*/ 576693 h 1007697"/>
                          <a:gd name="connsiteX2" fmla="*/ 529837 w 1328349"/>
                          <a:gd name="connsiteY2" fmla="*/ 648130 h 1007697"/>
                          <a:gd name="connsiteX3" fmla="*/ 851306 w 1328349"/>
                          <a:gd name="connsiteY3" fmla="*/ 676704 h 1007697"/>
                          <a:gd name="connsiteX4" fmla="*/ 1248975 w 1328349"/>
                          <a:gd name="connsiteY4" fmla="*/ 429 h 1007697"/>
                          <a:gd name="connsiteX5" fmla="*/ 1327555 w 1328349"/>
                          <a:gd name="connsiteY5" fmla="*/ 190928 h 1007697"/>
                          <a:gd name="connsiteX6" fmla="*/ 934649 w 1328349"/>
                          <a:gd name="connsiteY6" fmla="*/ 1007697 h 1007697"/>
                          <a:gd name="connsiteX7" fmla="*/ 348862 w 1328349"/>
                          <a:gd name="connsiteY7" fmla="*/ 848155 h 1007697"/>
                          <a:gd name="connsiteX8" fmla="*/ 10723 w 1328349"/>
                          <a:gd name="connsiteY8" fmla="*/ 848153 h 1007697"/>
                          <a:gd name="connsiteX9" fmla="*/ 327431 w 1328349"/>
                          <a:gd name="connsiteY9" fmla="*/ 171879 h 1007697"/>
                          <a:gd name="connsiteX10" fmla="*/ 410773 w 1328349"/>
                          <a:gd name="connsiteY10" fmla="*/ 140922 h 1007697"/>
                          <a:gd name="connsiteX0" fmla="*/ 410773 w 1328349"/>
                          <a:gd name="connsiteY0" fmla="*/ 140922 h 1007697"/>
                          <a:gd name="connsiteX1" fmla="*/ 310762 w 1328349"/>
                          <a:gd name="connsiteY1" fmla="*/ 576693 h 1007697"/>
                          <a:gd name="connsiteX2" fmla="*/ 529837 w 1328349"/>
                          <a:gd name="connsiteY2" fmla="*/ 648130 h 1007697"/>
                          <a:gd name="connsiteX3" fmla="*/ 851306 w 1328349"/>
                          <a:gd name="connsiteY3" fmla="*/ 676704 h 1007697"/>
                          <a:gd name="connsiteX4" fmla="*/ 1248975 w 1328349"/>
                          <a:gd name="connsiteY4" fmla="*/ 429 h 1007697"/>
                          <a:gd name="connsiteX5" fmla="*/ 1327555 w 1328349"/>
                          <a:gd name="connsiteY5" fmla="*/ 190928 h 1007697"/>
                          <a:gd name="connsiteX6" fmla="*/ 934649 w 1328349"/>
                          <a:gd name="connsiteY6" fmla="*/ 1007697 h 1007697"/>
                          <a:gd name="connsiteX7" fmla="*/ 348862 w 1328349"/>
                          <a:gd name="connsiteY7" fmla="*/ 848155 h 1007697"/>
                          <a:gd name="connsiteX8" fmla="*/ 10723 w 1328349"/>
                          <a:gd name="connsiteY8" fmla="*/ 848153 h 1007697"/>
                          <a:gd name="connsiteX9" fmla="*/ 327431 w 1328349"/>
                          <a:gd name="connsiteY9" fmla="*/ 171879 h 1007697"/>
                          <a:gd name="connsiteX10" fmla="*/ 410773 w 1328349"/>
                          <a:gd name="connsiteY10" fmla="*/ 140922 h 1007697"/>
                          <a:gd name="connsiteX0" fmla="*/ 410773 w 1328349"/>
                          <a:gd name="connsiteY0" fmla="*/ 140922 h 1007697"/>
                          <a:gd name="connsiteX1" fmla="*/ 310762 w 1328349"/>
                          <a:gd name="connsiteY1" fmla="*/ 576693 h 1007697"/>
                          <a:gd name="connsiteX2" fmla="*/ 529837 w 1328349"/>
                          <a:gd name="connsiteY2" fmla="*/ 648130 h 1007697"/>
                          <a:gd name="connsiteX3" fmla="*/ 851306 w 1328349"/>
                          <a:gd name="connsiteY3" fmla="*/ 676704 h 1007697"/>
                          <a:gd name="connsiteX4" fmla="*/ 1248975 w 1328349"/>
                          <a:gd name="connsiteY4" fmla="*/ 429 h 1007697"/>
                          <a:gd name="connsiteX5" fmla="*/ 1327555 w 1328349"/>
                          <a:gd name="connsiteY5" fmla="*/ 190928 h 1007697"/>
                          <a:gd name="connsiteX6" fmla="*/ 934649 w 1328349"/>
                          <a:gd name="connsiteY6" fmla="*/ 1007697 h 1007697"/>
                          <a:gd name="connsiteX7" fmla="*/ 348862 w 1328349"/>
                          <a:gd name="connsiteY7" fmla="*/ 848155 h 1007697"/>
                          <a:gd name="connsiteX8" fmla="*/ 10723 w 1328349"/>
                          <a:gd name="connsiteY8" fmla="*/ 848153 h 1007697"/>
                          <a:gd name="connsiteX9" fmla="*/ 327431 w 1328349"/>
                          <a:gd name="connsiteY9" fmla="*/ 171879 h 1007697"/>
                          <a:gd name="connsiteX10" fmla="*/ 410773 w 1328349"/>
                          <a:gd name="connsiteY10" fmla="*/ 140922 h 1007697"/>
                          <a:gd name="connsiteX0" fmla="*/ 410773 w 1328349"/>
                          <a:gd name="connsiteY0" fmla="*/ 140922 h 1007697"/>
                          <a:gd name="connsiteX1" fmla="*/ 310762 w 1328349"/>
                          <a:gd name="connsiteY1" fmla="*/ 576693 h 1007697"/>
                          <a:gd name="connsiteX2" fmla="*/ 529837 w 1328349"/>
                          <a:gd name="connsiteY2" fmla="*/ 648130 h 1007697"/>
                          <a:gd name="connsiteX3" fmla="*/ 851306 w 1328349"/>
                          <a:gd name="connsiteY3" fmla="*/ 676704 h 1007697"/>
                          <a:gd name="connsiteX4" fmla="*/ 1248975 w 1328349"/>
                          <a:gd name="connsiteY4" fmla="*/ 429 h 1007697"/>
                          <a:gd name="connsiteX5" fmla="*/ 1327555 w 1328349"/>
                          <a:gd name="connsiteY5" fmla="*/ 190928 h 1007697"/>
                          <a:gd name="connsiteX6" fmla="*/ 934649 w 1328349"/>
                          <a:gd name="connsiteY6" fmla="*/ 1007697 h 1007697"/>
                          <a:gd name="connsiteX7" fmla="*/ 348862 w 1328349"/>
                          <a:gd name="connsiteY7" fmla="*/ 848155 h 1007697"/>
                          <a:gd name="connsiteX8" fmla="*/ 10723 w 1328349"/>
                          <a:gd name="connsiteY8" fmla="*/ 848153 h 1007697"/>
                          <a:gd name="connsiteX9" fmla="*/ 327431 w 1328349"/>
                          <a:gd name="connsiteY9" fmla="*/ 171879 h 1007697"/>
                          <a:gd name="connsiteX10" fmla="*/ 410773 w 1328349"/>
                          <a:gd name="connsiteY10" fmla="*/ 140922 h 1007697"/>
                          <a:gd name="connsiteX0" fmla="*/ 410773 w 1328349"/>
                          <a:gd name="connsiteY0" fmla="*/ 140922 h 1007697"/>
                          <a:gd name="connsiteX1" fmla="*/ 310762 w 1328349"/>
                          <a:gd name="connsiteY1" fmla="*/ 576693 h 1007697"/>
                          <a:gd name="connsiteX2" fmla="*/ 529837 w 1328349"/>
                          <a:gd name="connsiteY2" fmla="*/ 648130 h 1007697"/>
                          <a:gd name="connsiteX3" fmla="*/ 851306 w 1328349"/>
                          <a:gd name="connsiteY3" fmla="*/ 676704 h 1007697"/>
                          <a:gd name="connsiteX4" fmla="*/ 1248975 w 1328349"/>
                          <a:gd name="connsiteY4" fmla="*/ 429 h 1007697"/>
                          <a:gd name="connsiteX5" fmla="*/ 1327555 w 1328349"/>
                          <a:gd name="connsiteY5" fmla="*/ 190928 h 1007697"/>
                          <a:gd name="connsiteX6" fmla="*/ 934649 w 1328349"/>
                          <a:gd name="connsiteY6" fmla="*/ 1007697 h 1007697"/>
                          <a:gd name="connsiteX7" fmla="*/ 348862 w 1328349"/>
                          <a:gd name="connsiteY7" fmla="*/ 848155 h 1007697"/>
                          <a:gd name="connsiteX8" fmla="*/ 10723 w 1328349"/>
                          <a:gd name="connsiteY8" fmla="*/ 848153 h 1007697"/>
                          <a:gd name="connsiteX9" fmla="*/ 327431 w 1328349"/>
                          <a:gd name="connsiteY9" fmla="*/ 171879 h 1007697"/>
                          <a:gd name="connsiteX10" fmla="*/ 410773 w 1328349"/>
                          <a:gd name="connsiteY10" fmla="*/ 140922 h 1007697"/>
                          <a:gd name="connsiteX0" fmla="*/ 410773 w 1328349"/>
                          <a:gd name="connsiteY0" fmla="*/ 140922 h 1007697"/>
                          <a:gd name="connsiteX1" fmla="*/ 310762 w 1328349"/>
                          <a:gd name="connsiteY1" fmla="*/ 576693 h 1007697"/>
                          <a:gd name="connsiteX2" fmla="*/ 529837 w 1328349"/>
                          <a:gd name="connsiteY2" fmla="*/ 648130 h 1007697"/>
                          <a:gd name="connsiteX3" fmla="*/ 851306 w 1328349"/>
                          <a:gd name="connsiteY3" fmla="*/ 676704 h 1007697"/>
                          <a:gd name="connsiteX4" fmla="*/ 1248975 w 1328349"/>
                          <a:gd name="connsiteY4" fmla="*/ 429 h 1007697"/>
                          <a:gd name="connsiteX5" fmla="*/ 1327555 w 1328349"/>
                          <a:gd name="connsiteY5" fmla="*/ 190928 h 1007697"/>
                          <a:gd name="connsiteX6" fmla="*/ 934649 w 1328349"/>
                          <a:gd name="connsiteY6" fmla="*/ 1007697 h 1007697"/>
                          <a:gd name="connsiteX7" fmla="*/ 348862 w 1328349"/>
                          <a:gd name="connsiteY7" fmla="*/ 848155 h 1007697"/>
                          <a:gd name="connsiteX8" fmla="*/ 10723 w 1328349"/>
                          <a:gd name="connsiteY8" fmla="*/ 848153 h 1007697"/>
                          <a:gd name="connsiteX9" fmla="*/ 327431 w 1328349"/>
                          <a:gd name="connsiteY9" fmla="*/ 171879 h 1007697"/>
                          <a:gd name="connsiteX10" fmla="*/ 410773 w 1328349"/>
                          <a:gd name="connsiteY10" fmla="*/ 140922 h 1007697"/>
                          <a:gd name="connsiteX0" fmla="*/ 410773 w 1328349"/>
                          <a:gd name="connsiteY0" fmla="*/ 140922 h 1007697"/>
                          <a:gd name="connsiteX1" fmla="*/ 325050 w 1328349"/>
                          <a:gd name="connsiteY1" fmla="*/ 574311 h 1007697"/>
                          <a:gd name="connsiteX2" fmla="*/ 529837 w 1328349"/>
                          <a:gd name="connsiteY2" fmla="*/ 648130 h 1007697"/>
                          <a:gd name="connsiteX3" fmla="*/ 851306 w 1328349"/>
                          <a:gd name="connsiteY3" fmla="*/ 676704 h 1007697"/>
                          <a:gd name="connsiteX4" fmla="*/ 1248975 w 1328349"/>
                          <a:gd name="connsiteY4" fmla="*/ 429 h 1007697"/>
                          <a:gd name="connsiteX5" fmla="*/ 1327555 w 1328349"/>
                          <a:gd name="connsiteY5" fmla="*/ 190928 h 1007697"/>
                          <a:gd name="connsiteX6" fmla="*/ 934649 w 1328349"/>
                          <a:gd name="connsiteY6" fmla="*/ 1007697 h 1007697"/>
                          <a:gd name="connsiteX7" fmla="*/ 348862 w 1328349"/>
                          <a:gd name="connsiteY7" fmla="*/ 848155 h 1007697"/>
                          <a:gd name="connsiteX8" fmla="*/ 10723 w 1328349"/>
                          <a:gd name="connsiteY8" fmla="*/ 848153 h 1007697"/>
                          <a:gd name="connsiteX9" fmla="*/ 327431 w 1328349"/>
                          <a:gd name="connsiteY9" fmla="*/ 171879 h 1007697"/>
                          <a:gd name="connsiteX10" fmla="*/ 410773 w 1328349"/>
                          <a:gd name="connsiteY10" fmla="*/ 140922 h 1007697"/>
                          <a:gd name="connsiteX0" fmla="*/ 410773 w 1328349"/>
                          <a:gd name="connsiteY0" fmla="*/ 140922 h 1007697"/>
                          <a:gd name="connsiteX1" fmla="*/ 325050 w 1328349"/>
                          <a:gd name="connsiteY1" fmla="*/ 574311 h 1007697"/>
                          <a:gd name="connsiteX2" fmla="*/ 529837 w 1328349"/>
                          <a:gd name="connsiteY2" fmla="*/ 648130 h 1007697"/>
                          <a:gd name="connsiteX3" fmla="*/ 851306 w 1328349"/>
                          <a:gd name="connsiteY3" fmla="*/ 676704 h 1007697"/>
                          <a:gd name="connsiteX4" fmla="*/ 1248975 w 1328349"/>
                          <a:gd name="connsiteY4" fmla="*/ 429 h 1007697"/>
                          <a:gd name="connsiteX5" fmla="*/ 1327555 w 1328349"/>
                          <a:gd name="connsiteY5" fmla="*/ 190928 h 1007697"/>
                          <a:gd name="connsiteX6" fmla="*/ 934649 w 1328349"/>
                          <a:gd name="connsiteY6" fmla="*/ 1007697 h 1007697"/>
                          <a:gd name="connsiteX7" fmla="*/ 348862 w 1328349"/>
                          <a:gd name="connsiteY7" fmla="*/ 848155 h 1007697"/>
                          <a:gd name="connsiteX8" fmla="*/ 10723 w 1328349"/>
                          <a:gd name="connsiteY8" fmla="*/ 848153 h 1007697"/>
                          <a:gd name="connsiteX9" fmla="*/ 327431 w 1328349"/>
                          <a:gd name="connsiteY9" fmla="*/ 171879 h 1007697"/>
                          <a:gd name="connsiteX10" fmla="*/ 410773 w 1328349"/>
                          <a:gd name="connsiteY10" fmla="*/ 140922 h 1007697"/>
                          <a:gd name="connsiteX0" fmla="*/ 410773 w 1328349"/>
                          <a:gd name="connsiteY0" fmla="*/ 140922 h 1007697"/>
                          <a:gd name="connsiteX1" fmla="*/ 325050 w 1328349"/>
                          <a:gd name="connsiteY1" fmla="*/ 574311 h 1007697"/>
                          <a:gd name="connsiteX2" fmla="*/ 529837 w 1328349"/>
                          <a:gd name="connsiteY2" fmla="*/ 648130 h 1007697"/>
                          <a:gd name="connsiteX3" fmla="*/ 851306 w 1328349"/>
                          <a:gd name="connsiteY3" fmla="*/ 676704 h 1007697"/>
                          <a:gd name="connsiteX4" fmla="*/ 1248975 w 1328349"/>
                          <a:gd name="connsiteY4" fmla="*/ 429 h 1007697"/>
                          <a:gd name="connsiteX5" fmla="*/ 1327555 w 1328349"/>
                          <a:gd name="connsiteY5" fmla="*/ 190928 h 1007697"/>
                          <a:gd name="connsiteX6" fmla="*/ 934649 w 1328349"/>
                          <a:gd name="connsiteY6" fmla="*/ 1007697 h 1007697"/>
                          <a:gd name="connsiteX7" fmla="*/ 348862 w 1328349"/>
                          <a:gd name="connsiteY7" fmla="*/ 848155 h 1007697"/>
                          <a:gd name="connsiteX8" fmla="*/ 10723 w 1328349"/>
                          <a:gd name="connsiteY8" fmla="*/ 848153 h 1007697"/>
                          <a:gd name="connsiteX9" fmla="*/ 327431 w 1328349"/>
                          <a:gd name="connsiteY9" fmla="*/ 171879 h 1007697"/>
                          <a:gd name="connsiteX10" fmla="*/ 410773 w 1328349"/>
                          <a:gd name="connsiteY10" fmla="*/ 140922 h 100769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1328349" h="1007697">
                            <a:moveTo>
                              <a:pt x="410773" y="140922"/>
                            </a:moveTo>
                            <a:cubicBezTo>
                              <a:pt x="468320" y="195293"/>
                              <a:pt x="223053" y="570739"/>
                              <a:pt x="325050" y="574311"/>
                            </a:cubicBezTo>
                            <a:cubicBezTo>
                              <a:pt x="401250" y="621936"/>
                              <a:pt x="315921" y="536211"/>
                              <a:pt x="529837" y="648130"/>
                            </a:cubicBezTo>
                            <a:cubicBezTo>
                              <a:pt x="622310" y="643367"/>
                              <a:pt x="711606" y="654876"/>
                              <a:pt x="851306" y="676704"/>
                            </a:cubicBezTo>
                            <a:cubicBezTo>
                              <a:pt x="962431" y="527082"/>
                              <a:pt x="1056887" y="-17430"/>
                              <a:pt x="1248975" y="429"/>
                            </a:cubicBezTo>
                            <a:cubicBezTo>
                              <a:pt x="1332318" y="44879"/>
                              <a:pt x="1329937" y="120284"/>
                              <a:pt x="1327555" y="190928"/>
                            </a:cubicBezTo>
                            <a:cubicBezTo>
                              <a:pt x="1287074" y="448897"/>
                              <a:pt x="1165630" y="783066"/>
                              <a:pt x="934649" y="1007697"/>
                            </a:cubicBezTo>
                            <a:cubicBezTo>
                              <a:pt x="474275" y="954517"/>
                              <a:pt x="575873" y="841804"/>
                              <a:pt x="348862" y="848155"/>
                            </a:cubicBezTo>
                            <a:cubicBezTo>
                              <a:pt x="241705" y="914036"/>
                              <a:pt x="75017" y="979916"/>
                              <a:pt x="10723" y="848153"/>
                            </a:cubicBezTo>
                            <a:cubicBezTo>
                              <a:pt x="-45633" y="701310"/>
                              <a:pt x="128993" y="652098"/>
                              <a:pt x="327431" y="171879"/>
                            </a:cubicBezTo>
                            <a:cubicBezTo>
                              <a:pt x="341717" y="117904"/>
                              <a:pt x="391724" y="94885"/>
                              <a:pt x="410773" y="140922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100000">
                            <a:sysClr val="window" lastClr="FFFFFF"/>
                          </a:gs>
                          <a:gs pos="2000">
                            <a:sysClr val="window" lastClr="FFFFFF">
                              <a:lumMod val="85000"/>
                            </a:sysClr>
                          </a:gs>
                        </a:gsLst>
                        <a:lin ang="16200000" scaled="1"/>
                        <a:tileRect/>
                      </a:gradFill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>
                          <a:defRPr/>
                        </a:pPr>
                        <a:endParaRPr lang="en-US" kern="0" dirty="0">
                          <a:solidFill>
                            <a:prstClr val="white"/>
                          </a:solidFill>
                          <a:latin typeface="Calibri"/>
                        </a:endParaRPr>
                      </a:p>
                    </p:txBody>
                  </p:sp>
                  <p:sp>
                    <p:nvSpPr>
                      <p:cNvPr id="55" name="Rectangle 34"/>
                      <p:cNvSpPr/>
                      <p:nvPr/>
                    </p:nvSpPr>
                    <p:spPr>
                      <a:xfrm rot="1097537">
                        <a:off x="3489765" y="2145459"/>
                        <a:ext cx="112603" cy="96183"/>
                      </a:xfrm>
                      <a:custGeom>
                        <a:avLst/>
                        <a:gdLst>
                          <a:gd name="connsiteX0" fmla="*/ 0 w 76200"/>
                          <a:gd name="connsiteY0" fmla="*/ 0 h 121443"/>
                          <a:gd name="connsiteX1" fmla="*/ 76200 w 76200"/>
                          <a:gd name="connsiteY1" fmla="*/ 0 h 121443"/>
                          <a:gd name="connsiteX2" fmla="*/ 76200 w 76200"/>
                          <a:gd name="connsiteY2" fmla="*/ 121443 h 121443"/>
                          <a:gd name="connsiteX3" fmla="*/ 0 w 76200"/>
                          <a:gd name="connsiteY3" fmla="*/ 121443 h 121443"/>
                          <a:gd name="connsiteX4" fmla="*/ 0 w 76200"/>
                          <a:gd name="connsiteY4" fmla="*/ 0 h 121443"/>
                          <a:gd name="connsiteX0" fmla="*/ 14288 w 90488"/>
                          <a:gd name="connsiteY0" fmla="*/ 0 h 121443"/>
                          <a:gd name="connsiteX1" fmla="*/ 90488 w 90488"/>
                          <a:gd name="connsiteY1" fmla="*/ 0 h 121443"/>
                          <a:gd name="connsiteX2" fmla="*/ 90488 w 90488"/>
                          <a:gd name="connsiteY2" fmla="*/ 121443 h 121443"/>
                          <a:gd name="connsiteX3" fmla="*/ 0 w 90488"/>
                          <a:gd name="connsiteY3" fmla="*/ 88106 h 121443"/>
                          <a:gd name="connsiteX4" fmla="*/ 14288 w 90488"/>
                          <a:gd name="connsiteY4" fmla="*/ 0 h 121443"/>
                          <a:gd name="connsiteX0" fmla="*/ 14288 w 90488"/>
                          <a:gd name="connsiteY0" fmla="*/ 0 h 88106"/>
                          <a:gd name="connsiteX1" fmla="*/ 90488 w 90488"/>
                          <a:gd name="connsiteY1" fmla="*/ 0 h 88106"/>
                          <a:gd name="connsiteX2" fmla="*/ 0 w 90488"/>
                          <a:gd name="connsiteY2" fmla="*/ 88106 h 88106"/>
                          <a:gd name="connsiteX3" fmla="*/ 14288 w 90488"/>
                          <a:gd name="connsiteY3" fmla="*/ 0 h 88106"/>
                          <a:gd name="connsiteX0" fmla="*/ 14288 w 90488"/>
                          <a:gd name="connsiteY0" fmla="*/ 0 h 88106"/>
                          <a:gd name="connsiteX1" fmla="*/ 90488 w 90488"/>
                          <a:gd name="connsiteY1" fmla="*/ 11907 h 88106"/>
                          <a:gd name="connsiteX2" fmla="*/ 0 w 90488"/>
                          <a:gd name="connsiteY2" fmla="*/ 88106 h 88106"/>
                          <a:gd name="connsiteX3" fmla="*/ 14288 w 90488"/>
                          <a:gd name="connsiteY3" fmla="*/ 0 h 88106"/>
                          <a:gd name="connsiteX0" fmla="*/ 14288 w 90488"/>
                          <a:gd name="connsiteY0" fmla="*/ 0 h 89267"/>
                          <a:gd name="connsiteX1" fmla="*/ 90488 w 90488"/>
                          <a:gd name="connsiteY1" fmla="*/ 11907 h 89267"/>
                          <a:gd name="connsiteX2" fmla="*/ 0 w 90488"/>
                          <a:gd name="connsiteY2" fmla="*/ 88106 h 89267"/>
                          <a:gd name="connsiteX3" fmla="*/ 14288 w 90488"/>
                          <a:gd name="connsiteY3" fmla="*/ 0 h 89267"/>
                          <a:gd name="connsiteX0" fmla="*/ 14288 w 90488"/>
                          <a:gd name="connsiteY0" fmla="*/ 0 h 90786"/>
                          <a:gd name="connsiteX1" fmla="*/ 90488 w 90488"/>
                          <a:gd name="connsiteY1" fmla="*/ 11907 h 90786"/>
                          <a:gd name="connsiteX2" fmla="*/ 0 w 90488"/>
                          <a:gd name="connsiteY2" fmla="*/ 88106 h 90786"/>
                          <a:gd name="connsiteX3" fmla="*/ 14288 w 90488"/>
                          <a:gd name="connsiteY3" fmla="*/ 0 h 90786"/>
                          <a:gd name="connsiteX0" fmla="*/ 0 w 102394"/>
                          <a:gd name="connsiteY0" fmla="*/ 33337 h 78879"/>
                          <a:gd name="connsiteX1" fmla="*/ 102394 w 102394"/>
                          <a:gd name="connsiteY1" fmla="*/ 0 h 78879"/>
                          <a:gd name="connsiteX2" fmla="*/ 11906 w 102394"/>
                          <a:gd name="connsiteY2" fmla="*/ 76199 h 78879"/>
                          <a:gd name="connsiteX3" fmla="*/ 0 w 102394"/>
                          <a:gd name="connsiteY3" fmla="*/ 33337 h 78879"/>
                          <a:gd name="connsiteX0" fmla="*/ 0 w 102394"/>
                          <a:gd name="connsiteY0" fmla="*/ 38102 h 83644"/>
                          <a:gd name="connsiteX1" fmla="*/ 38100 w 102394"/>
                          <a:gd name="connsiteY1" fmla="*/ 0 h 83644"/>
                          <a:gd name="connsiteX2" fmla="*/ 102394 w 102394"/>
                          <a:gd name="connsiteY2" fmla="*/ 4765 h 83644"/>
                          <a:gd name="connsiteX3" fmla="*/ 11906 w 102394"/>
                          <a:gd name="connsiteY3" fmla="*/ 80964 h 83644"/>
                          <a:gd name="connsiteX4" fmla="*/ 0 w 102394"/>
                          <a:gd name="connsiteY4" fmla="*/ 38102 h 83644"/>
                          <a:gd name="connsiteX0" fmla="*/ 0 w 102394"/>
                          <a:gd name="connsiteY0" fmla="*/ 38385 h 83927"/>
                          <a:gd name="connsiteX1" fmla="*/ 38100 w 102394"/>
                          <a:gd name="connsiteY1" fmla="*/ 283 h 83927"/>
                          <a:gd name="connsiteX2" fmla="*/ 102394 w 102394"/>
                          <a:gd name="connsiteY2" fmla="*/ 5048 h 83927"/>
                          <a:gd name="connsiteX3" fmla="*/ 11906 w 102394"/>
                          <a:gd name="connsiteY3" fmla="*/ 81247 h 83927"/>
                          <a:gd name="connsiteX4" fmla="*/ 0 w 102394"/>
                          <a:gd name="connsiteY4" fmla="*/ 38385 h 83927"/>
                          <a:gd name="connsiteX0" fmla="*/ 0 w 102394"/>
                          <a:gd name="connsiteY0" fmla="*/ 38442 h 83984"/>
                          <a:gd name="connsiteX1" fmla="*/ 38100 w 102394"/>
                          <a:gd name="connsiteY1" fmla="*/ 340 h 83984"/>
                          <a:gd name="connsiteX2" fmla="*/ 102394 w 102394"/>
                          <a:gd name="connsiteY2" fmla="*/ 5105 h 83984"/>
                          <a:gd name="connsiteX3" fmla="*/ 11906 w 102394"/>
                          <a:gd name="connsiteY3" fmla="*/ 81304 h 83984"/>
                          <a:gd name="connsiteX4" fmla="*/ 0 w 102394"/>
                          <a:gd name="connsiteY4" fmla="*/ 38442 h 83984"/>
                          <a:gd name="connsiteX0" fmla="*/ 0 w 102394"/>
                          <a:gd name="connsiteY0" fmla="*/ 38442 h 84177"/>
                          <a:gd name="connsiteX1" fmla="*/ 38100 w 102394"/>
                          <a:gd name="connsiteY1" fmla="*/ 340 h 84177"/>
                          <a:gd name="connsiteX2" fmla="*/ 102394 w 102394"/>
                          <a:gd name="connsiteY2" fmla="*/ 7486 h 84177"/>
                          <a:gd name="connsiteX3" fmla="*/ 11906 w 102394"/>
                          <a:gd name="connsiteY3" fmla="*/ 81304 h 84177"/>
                          <a:gd name="connsiteX4" fmla="*/ 0 w 102394"/>
                          <a:gd name="connsiteY4" fmla="*/ 38442 h 84177"/>
                          <a:gd name="connsiteX0" fmla="*/ 0 w 102394"/>
                          <a:gd name="connsiteY0" fmla="*/ 41339 h 87074"/>
                          <a:gd name="connsiteX1" fmla="*/ 38100 w 102394"/>
                          <a:gd name="connsiteY1" fmla="*/ 3237 h 87074"/>
                          <a:gd name="connsiteX2" fmla="*/ 102394 w 102394"/>
                          <a:gd name="connsiteY2" fmla="*/ 10383 h 87074"/>
                          <a:gd name="connsiteX3" fmla="*/ 11906 w 102394"/>
                          <a:gd name="connsiteY3" fmla="*/ 84201 h 87074"/>
                          <a:gd name="connsiteX4" fmla="*/ 0 w 102394"/>
                          <a:gd name="connsiteY4" fmla="*/ 41339 h 87074"/>
                          <a:gd name="connsiteX0" fmla="*/ 563 w 102957"/>
                          <a:gd name="connsiteY0" fmla="*/ 41339 h 87074"/>
                          <a:gd name="connsiteX1" fmla="*/ 38663 w 102957"/>
                          <a:gd name="connsiteY1" fmla="*/ 3237 h 87074"/>
                          <a:gd name="connsiteX2" fmla="*/ 102957 w 102957"/>
                          <a:gd name="connsiteY2" fmla="*/ 10383 h 87074"/>
                          <a:gd name="connsiteX3" fmla="*/ 12469 w 102957"/>
                          <a:gd name="connsiteY3" fmla="*/ 84201 h 87074"/>
                          <a:gd name="connsiteX4" fmla="*/ 563 w 102957"/>
                          <a:gd name="connsiteY4" fmla="*/ 41339 h 8707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02957" h="87074">
                            <a:moveTo>
                              <a:pt x="563" y="41339"/>
                            </a:moveTo>
                            <a:cubicBezTo>
                              <a:pt x="7708" y="31020"/>
                              <a:pt x="10088" y="-730"/>
                              <a:pt x="38663" y="3237"/>
                            </a:cubicBezTo>
                            <a:cubicBezTo>
                              <a:pt x="62475" y="-6287"/>
                              <a:pt x="81526" y="8001"/>
                              <a:pt x="102957" y="10383"/>
                            </a:cubicBezTo>
                            <a:cubicBezTo>
                              <a:pt x="87082" y="78646"/>
                              <a:pt x="52157" y="94520"/>
                              <a:pt x="12469" y="84201"/>
                            </a:cubicBezTo>
                            <a:cubicBezTo>
                              <a:pt x="8500" y="69914"/>
                              <a:pt x="-2612" y="58007"/>
                              <a:pt x="563" y="41339"/>
                            </a:cubicBezTo>
                            <a:close/>
                          </a:path>
                        </a:pathLst>
                      </a:custGeom>
                      <a:solidFill>
                        <a:srgbClr val="E3AD85"/>
                      </a:solidFill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>
                          <a:defRPr/>
                        </a:pPr>
                        <a:endParaRPr lang="en-US" kern="0" dirty="0">
                          <a:solidFill>
                            <a:prstClr val="white"/>
                          </a:solidFill>
                          <a:latin typeface="Calibri"/>
                        </a:endParaRPr>
                      </a:p>
                    </p:txBody>
                  </p:sp>
                  <p:sp>
                    <p:nvSpPr>
                      <p:cNvPr id="56" name="Rectangle 35"/>
                      <p:cNvSpPr/>
                      <p:nvPr/>
                    </p:nvSpPr>
                    <p:spPr>
                      <a:xfrm rot="3143312">
                        <a:off x="4082362" y="2007711"/>
                        <a:ext cx="102165" cy="331816"/>
                      </a:xfrm>
                      <a:custGeom>
                        <a:avLst/>
                        <a:gdLst>
                          <a:gd name="connsiteX0" fmla="*/ 0 w 99588"/>
                          <a:gd name="connsiteY0" fmla="*/ 0 h 170775"/>
                          <a:gd name="connsiteX1" fmla="*/ 99588 w 99588"/>
                          <a:gd name="connsiteY1" fmla="*/ 0 h 170775"/>
                          <a:gd name="connsiteX2" fmla="*/ 99588 w 99588"/>
                          <a:gd name="connsiteY2" fmla="*/ 170775 h 170775"/>
                          <a:gd name="connsiteX3" fmla="*/ 0 w 99588"/>
                          <a:gd name="connsiteY3" fmla="*/ 170775 h 170775"/>
                          <a:gd name="connsiteX4" fmla="*/ 0 w 99588"/>
                          <a:gd name="connsiteY4" fmla="*/ 0 h 170775"/>
                          <a:gd name="connsiteX0" fmla="*/ 0 w 117028"/>
                          <a:gd name="connsiteY0" fmla="*/ 22636 h 193411"/>
                          <a:gd name="connsiteX1" fmla="*/ 117028 w 117028"/>
                          <a:gd name="connsiteY1" fmla="*/ 0 h 193411"/>
                          <a:gd name="connsiteX2" fmla="*/ 99588 w 117028"/>
                          <a:gd name="connsiteY2" fmla="*/ 193411 h 193411"/>
                          <a:gd name="connsiteX3" fmla="*/ 0 w 117028"/>
                          <a:gd name="connsiteY3" fmla="*/ 193411 h 193411"/>
                          <a:gd name="connsiteX4" fmla="*/ 0 w 117028"/>
                          <a:gd name="connsiteY4" fmla="*/ 22636 h 193411"/>
                          <a:gd name="connsiteX0" fmla="*/ 72049 w 117028"/>
                          <a:gd name="connsiteY0" fmla="*/ 0 h 217472"/>
                          <a:gd name="connsiteX1" fmla="*/ 117028 w 117028"/>
                          <a:gd name="connsiteY1" fmla="*/ 24061 h 217472"/>
                          <a:gd name="connsiteX2" fmla="*/ 99588 w 117028"/>
                          <a:gd name="connsiteY2" fmla="*/ 217472 h 217472"/>
                          <a:gd name="connsiteX3" fmla="*/ 0 w 117028"/>
                          <a:gd name="connsiteY3" fmla="*/ 217472 h 217472"/>
                          <a:gd name="connsiteX4" fmla="*/ 72049 w 117028"/>
                          <a:gd name="connsiteY4" fmla="*/ 0 h 217472"/>
                          <a:gd name="connsiteX0" fmla="*/ 72049 w 117028"/>
                          <a:gd name="connsiteY0" fmla="*/ 9081 h 226553"/>
                          <a:gd name="connsiteX1" fmla="*/ 117028 w 117028"/>
                          <a:gd name="connsiteY1" fmla="*/ 33142 h 226553"/>
                          <a:gd name="connsiteX2" fmla="*/ 99588 w 117028"/>
                          <a:gd name="connsiteY2" fmla="*/ 226553 h 226553"/>
                          <a:gd name="connsiteX3" fmla="*/ 0 w 117028"/>
                          <a:gd name="connsiteY3" fmla="*/ 226553 h 226553"/>
                          <a:gd name="connsiteX4" fmla="*/ 72049 w 117028"/>
                          <a:gd name="connsiteY4" fmla="*/ 9081 h 226553"/>
                          <a:gd name="connsiteX0" fmla="*/ 72049 w 117028"/>
                          <a:gd name="connsiteY0" fmla="*/ 12795 h 230267"/>
                          <a:gd name="connsiteX1" fmla="*/ 117028 w 117028"/>
                          <a:gd name="connsiteY1" fmla="*/ 36856 h 230267"/>
                          <a:gd name="connsiteX2" fmla="*/ 99588 w 117028"/>
                          <a:gd name="connsiteY2" fmla="*/ 230267 h 230267"/>
                          <a:gd name="connsiteX3" fmla="*/ 0 w 117028"/>
                          <a:gd name="connsiteY3" fmla="*/ 230267 h 230267"/>
                          <a:gd name="connsiteX4" fmla="*/ 72049 w 117028"/>
                          <a:gd name="connsiteY4" fmla="*/ 12795 h 230267"/>
                          <a:gd name="connsiteX0" fmla="*/ 72049 w 117028"/>
                          <a:gd name="connsiteY0" fmla="*/ 12795 h 282248"/>
                          <a:gd name="connsiteX1" fmla="*/ 117028 w 117028"/>
                          <a:gd name="connsiteY1" fmla="*/ 36856 h 282248"/>
                          <a:gd name="connsiteX2" fmla="*/ 104630 w 117028"/>
                          <a:gd name="connsiteY2" fmla="*/ 282248 h 282248"/>
                          <a:gd name="connsiteX3" fmla="*/ 0 w 117028"/>
                          <a:gd name="connsiteY3" fmla="*/ 230267 h 282248"/>
                          <a:gd name="connsiteX4" fmla="*/ 72049 w 117028"/>
                          <a:gd name="connsiteY4" fmla="*/ 12795 h 282248"/>
                          <a:gd name="connsiteX0" fmla="*/ 72049 w 117028"/>
                          <a:gd name="connsiteY0" fmla="*/ 12795 h 282248"/>
                          <a:gd name="connsiteX1" fmla="*/ 117028 w 117028"/>
                          <a:gd name="connsiteY1" fmla="*/ 36856 h 282248"/>
                          <a:gd name="connsiteX2" fmla="*/ 86278 w 117028"/>
                          <a:gd name="connsiteY2" fmla="*/ 218995 h 282248"/>
                          <a:gd name="connsiteX3" fmla="*/ 104630 w 117028"/>
                          <a:gd name="connsiteY3" fmla="*/ 282248 h 282248"/>
                          <a:gd name="connsiteX4" fmla="*/ 0 w 117028"/>
                          <a:gd name="connsiteY4" fmla="*/ 230267 h 282248"/>
                          <a:gd name="connsiteX5" fmla="*/ 72049 w 117028"/>
                          <a:gd name="connsiteY5" fmla="*/ 12795 h 282248"/>
                          <a:gd name="connsiteX0" fmla="*/ 72049 w 117028"/>
                          <a:gd name="connsiteY0" fmla="*/ 12795 h 282248"/>
                          <a:gd name="connsiteX1" fmla="*/ 117028 w 117028"/>
                          <a:gd name="connsiteY1" fmla="*/ 36856 h 282248"/>
                          <a:gd name="connsiteX2" fmla="*/ 86278 w 117028"/>
                          <a:gd name="connsiteY2" fmla="*/ 218995 h 282248"/>
                          <a:gd name="connsiteX3" fmla="*/ 104630 w 117028"/>
                          <a:gd name="connsiteY3" fmla="*/ 282248 h 282248"/>
                          <a:gd name="connsiteX4" fmla="*/ 0 w 117028"/>
                          <a:gd name="connsiteY4" fmla="*/ 230267 h 282248"/>
                          <a:gd name="connsiteX5" fmla="*/ 72049 w 117028"/>
                          <a:gd name="connsiteY5" fmla="*/ 12795 h 282248"/>
                          <a:gd name="connsiteX0" fmla="*/ 72049 w 125982"/>
                          <a:gd name="connsiteY0" fmla="*/ 12795 h 282248"/>
                          <a:gd name="connsiteX1" fmla="*/ 117028 w 125982"/>
                          <a:gd name="connsiteY1" fmla="*/ 36856 h 282248"/>
                          <a:gd name="connsiteX2" fmla="*/ 123844 w 125982"/>
                          <a:gd name="connsiteY2" fmla="*/ 76594 h 282248"/>
                          <a:gd name="connsiteX3" fmla="*/ 86278 w 125982"/>
                          <a:gd name="connsiteY3" fmla="*/ 218995 h 282248"/>
                          <a:gd name="connsiteX4" fmla="*/ 104630 w 125982"/>
                          <a:gd name="connsiteY4" fmla="*/ 282248 h 282248"/>
                          <a:gd name="connsiteX5" fmla="*/ 0 w 125982"/>
                          <a:gd name="connsiteY5" fmla="*/ 230267 h 282248"/>
                          <a:gd name="connsiteX6" fmla="*/ 72049 w 125982"/>
                          <a:gd name="connsiteY6" fmla="*/ 12795 h 282248"/>
                          <a:gd name="connsiteX0" fmla="*/ 72049 w 124708"/>
                          <a:gd name="connsiteY0" fmla="*/ 14125 h 283578"/>
                          <a:gd name="connsiteX1" fmla="*/ 102804 w 124708"/>
                          <a:gd name="connsiteY1" fmla="*/ 33239 h 283578"/>
                          <a:gd name="connsiteX2" fmla="*/ 123844 w 124708"/>
                          <a:gd name="connsiteY2" fmla="*/ 77924 h 283578"/>
                          <a:gd name="connsiteX3" fmla="*/ 86278 w 124708"/>
                          <a:gd name="connsiteY3" fmla="*/ 220325 h 283578"/>
                          <a:gd name="connsiteX4" fmla="*/ 104630 w 124708"/>
                          <a:gd name="connsiteY4" fmla="*/ 283578 h 283578"/>
                          <a:gd name="connsiteX5" fmla="*/ 0 w 124708"/>
                          <a:gd name="connsiteY5" fmla="*/ 231597 h 283578"/>
                          <a:gd name="connsiteX6" fmla="*/ 72049 w 124708"/>
                          <a:gd name="connsiteY6" fmla="*/ 14125 h 283578"/>
                          <a:gd name="connsiteX0" fmla="*/ 72049 w 125065"/>
                          <a:gd name="connsiteY0" fmla="*/ 14125 h 283578"/>
                          <a:gd name="connsiteX1" fmla="*/ 102804 w 125065"/>
                          <a:gd name="connsiteY1" fmla="*/ 33239 h 283578"/>
                          <a:gd name="connsiteX2" fmla="*/ 123844 w 125065"/>
                          <a:gd name="connsiteY2" fmla="*/ 77924 h 283578"/>
                          <a:gd name="connsiteX3" fmla="*/ 86278 w 125065"/>
                          <a:gd name="connsiteY3" fmla="*/ 220325 h 283578"/>
                          <a:gd name="connsiteX4" fmla="*/ 104630 w 125065"/>
                          <a:gd name="connsiteY4" fmla="*/ 283578 h 283578"/>
                          <a:gd name="connsiteX5" fmla="*/ 0 w 125065"/>
                          <a:gd name="connsiteY5" fmla="*/ 231597 h 283578"/>
                          <a:gd name="connsiteX6" fmla="*/ 72049 w 125065"/>
                          <a:gd name="connsiteY6" fmla="*/ 14125 h 283578"/>
                          <a:gd name="connsiteX0" fmla="*/ 72049 w 127433"/>
                          <a:gd name="connsiteY0" fmla="*/ 14125 h 283578"/>
                          <a:gd name="connsiteX1" fmla="*/ 102804 w 127433"/>
                          <a:gd name="connsiteY1" fmla="*/ 33239 h 283578"/>
                          <a:gd name="connsiteX2" fmla="*/ 123844 w 127433"/>
                          <a:gd name="connsiteY2" fmla="*/ 77924 h 283578"/>
                          <a:gd name="connsiteX3" fmla="*/ 86278 w 127433"/>
                          <a:gd name="connsiteY3" fmla="*/ 220325 h 283578"/>
                          <a:gd name="connsiteX4" fmla="*/ 104630 w 127433"/>
                          <a:gd name="connsiteY4" fmla="*/ 283578 h 283578"/>
                          <a:gd name="connsiteX5" fmla="*/ 0 w 127433"/>
                          <a:gd name="connsiteY5" fmla="*/ 231597 h 283578"/>
                          <a:gd name="connsiteX6" fmla="*/ 72049 w 127433"/>
                          <a:gd name="connsiteY6" fmla="*/ 14125 h 283578"/>
                          <a:gd name="connsiteX0" fmla="*/ 72049 w 121932"/>
                          <a:gd name="connsiteY0" fmla="*/ 14125 h 283578"/>
                          <a:gd name="connsiteX1" fmla="*/ 102804 w 121932"/>
                          <a:gd name="connsiteY1" fmla="*/ 33239 h 283578"/>
                          <a:gd name="connsiteX2" fmla="*/ 117318 w 121932"/>
                          <a:gd name="connsiteY2" fmla="*/ 66886 h 283578"/>
                          <a:gd name="connsiteX3" fmla="*/ 86278 w 121932"/>
                          <a:gd name="connsiteY3" fmla="*/ 220325 h 283578"/>
                          <a:gd name="connsiteX4" fmla="*/ 104630 w 121932"/>
                          <a:gd name="connsiteY4" fmla="*/ 283578 h 283578"/>
                          <a:gd name="connsiteX5" fmla="*/ 0 w 121932"/>
                          <a:gd name="connsiteY5" fmla="*/ 231597 h 283578"/>
                          <a:gd name="connsiteX6" fmla="*/ 72049 w 121932"/>
                          <a:gd name="connsiteY6" fmla="*/ 14125 h 283578"/>
                          <a:gd name="connsiteX0" fmla="*/ 72049 w 124594"/>
                          <a:gd name="connsiteY0" fmla="*/ 14125 h 283578"/>
                          <a:gd name="connsiteX1" fmla="*/ 102804 w 124594"/>
                          <a:gd name="connsiteY1" fmla="*/ 33239 h 283578"/>
                          <a:gd name="connsiteX2" fmla="*/ 117318 w 124594"/>
                          <a:gd name="connsiteY2" fmla="*/ 66886 h 283578"/>
                          <a:gd name="connsiteX3" fmla="*/ 123103 w 124594"/>
                          <a:gd name="connsiteY3" fmla="*/ 98395 h 283578"/>
                          <a:gd name="connsiteX4" fmla="*/ 86278 w 124594"/>
                          <a:gd name="connsiteY4" fmla="*/ 220325 h 283578"/>
                          <a:gd name="connsiteX5" fmla="*/ 104630 w 124594"/>
                          <a:gd name="connsiteY5" fmla="*/ 283578 h 283578"/>
                          <a:gd name="connsiteX6" fmla="*/ 0 w 124594"/>
                          <a:gd name="connsiteY6" fmla="*/ 231597 h 283578"/>
                          <a:gd name="connsiteX7" fmla="*/ 72049 w 124594"/>
                          <a:gd name="connsiteY7" fmla="*/ 14125 h 283578"/>
                          <a:gd name="connsiteX0" fmla="*/ 72049 w 124594"/>
                          <a:gd name="connsiteY0" fmla="*/ 14125 h 283578"/>
                          <a:gd name="connsiteX1" fmla="*/ 102804 w 124594"/>
                          <a:gd name="connsiteY1" fmla="*/ 33239 h 283578"/>
                          <a:gd name="connsiteX2" fmla="*/ 117318 w 124594"/>
                          <a:gd name="connsiteY2" fmla="*/ 66886 h 283578"/>
                          <a:gd name="connsiteX3" fmla="*/ 123103 w 124594"/>
                          <a:gd name="connsiteY3" fmla="*/ 98395 h 283578"/>
                          <a:gd name="connsiteX4" fmla="*/ 86278 w 124594"/>
                          <a:gd name="connsiteY4" fmla="*/ 220325 h 283578"/>
                          <a:gd name="connsiteX5" fmla="*/ 104630 w 124594"/>
                          <a:gd name="connsiteY5" fmla="*/ 283578 h 283578"/>
                          <a:gd name="connsiteX6" fmla="*/ 0 w 124594"/>
                          <a:gd name="connsiteY6" fmla="*/ 231597 h 283578"/>
                          <a:gd name="connsiteX7" fmla="*/ 72049 w 124594"/>
                          <a:gd name="connsiteY7" fmla="*/ 14125 h 283578"/>
                          <a:gd name="connsiteX0" fmla="*/ 27268 w 79813"/>
                          <a:gd name="connsiteY0" fmla="*/ 14125 h 341247"/>
                          <a:gd name="connsiteX1" fmla="*/ 58023 w 79813"/>
                          <a:gd name="connsiteY1" fmla="*/ 33239 h 341247"/>
                          <a:gd name="connsiteX2" fmla="*/ 72537 w 79813"/>
                          <a:gd name="connsiteY2" fmla="*/ 66886 h 341247"/>
                          <a:gd name="connsiteX3" fmla="*/ 78322 w 79813"/>
                          <a:gd name="connsiteY3" fmla="*/ 98395 h 341247"/>
                          <a:gd name="connsiteX4" fmla="*/ 41497 w 79813"/>
                          <a:gd name="connsiteY4" fmla="*/ 220325 h 341247"/>
                          <a:gd name="connsiteX5" fmla="*/ 59849 w 79813"/>
                          <a:gd name="connsiteY5" fmla="*/ 283578 h 341247"/>
                          <a:gd name="connsiteX6" fmla="*/ 0 w 79813"/>
                          <a:gd name="connsiteY6" fmla="*/ 341247 h 341247"/>
                          <a:gd name="connsiteX7" fmla="*/ 27268 w 79813"/>
                          <a:gd name="connsiteY7" fmla="*/ 14125 h 341247"/>
                          <a:gd name="connsiteX0" fmla="*/ 35027 w 87572"/>
                          <a:gd name="connsiteY0" fmla="*/ 14125 h 341247"/>
                          <a:gd name="connsiteX1" fmla="*/ 65782 w 87572"/>
                          <a:gd name="connsiteY1" fmla="*/ 33239 h 341247"/>
                          <a:gd name="connsiteX2" fmla="*/ 80296 w 87572"/>
                          <a:gd name="connsiteY2" fmla="*/ 66886 h 341247"/>
                          <a:gd name="connsiteX3" fmla="*/ 86081 w 87572"/>
                          <a:gd name="connsiteY3" fmla="*/ 98395 h 341247"/>
                          <a:gd name="connsiteX4" fmla="*/ 49256 w 87572"/>
                          <a:gd name="connsiteY4" fmla="*/ 220325 h 341247"/>
                          <a:gd name="connsiteX5" fmla="*/ 67608 w 87572"/>
                          <a:gd name="connsiteY5" fmla="*/ 283578 h 341247"/>
                          <a:gd name="connsiteX6" fmla="*/ 7759 w 87572"/>
                          <a:gd name="connsiteY6" fmla="*/ 341247 h 341247"/>
                          <a:gd name="connsiteX7" fmla="*/ 35027 w 87572"/>
                          <a:gd name="connsiteY7" fmla="*/ 14125 h 341247"/>
                          <a:gd name="connsiteX0" fmla="*/ 44729 w 97274"/>
                          <a:gd name="connsiteY0" fmla="*/ 14125 h 341247"/>
                          <a:gd name="connsiteX1" fmla="*/ 75484 w 97274"/>
                          <a:gd name="connsiteY1" fmla="*/ 33239 h 341247"/>
                          <a:gd name="connsiteX2" fmla="*/ 89998 w 97274"/>
                          <a:gd name="connsiteY2" fmla="*/ 66886 h 341247"/>
                          <a:gd name="connsiteX3" fmla="*/ 95783 w 97274"/>
                          <a:gd name="connsiteY3" fmla="*/ 98395 h 341247"/>
                          <a:gd name="connsiteX4" fmla="*/ 58958 w 97274"/>
                          <a:gd name="connsiteY4" fmla="*/ 220325 h 341247"/>
                          <a:gd name="connsiteX5" fmla="*/ 77310 w 97274"/>
                          <a:gd name="connsiteY5" fmla="*/ 283578 h 341247"/>
                          <a:gd name="connsiteX6" fmla="*/ 17461 w 97274"/>
                          <a:gd name="connsiteY6" fmla="*/ 341247 h 341247"/>
                          <a:gd name="connsiteX7" fmla="*/ 44729 w 97274"/>
                          <a:gd name="connsiteY7" fmla="*/ 14125 h 341247"/>
                          <a:gd name="connsiteX0" fmla="*/ 40529 w 93074"/>
                          <a:gd name="connsiteY0" fmla="*/ 14125 h 331816"/>
                          <a:gd name="connsiteX1" fmla="*/ 71284 w 93074"/>
                          <a:gd name="connsiteY1" fmla="*/ 33239 h 331816"/>
                          <a:gd name="connsiteX2" fmla="*/ 85798 w 93074"/>
                          <a:gd name="connsiteY2" fmla="*/ 66886 h 331816"/>
                          <a:gd name="connsiteX3" fmla="*/ 91583 w 93074"/>
                          <a:gd name="connsiteY3" fmla="*/ 98395 h 331816"/>
                          <a:gd name="connsiteX4" fmla="*/ 54758 w 93074"/>
                          <a:gd name="connsiteY4" fmla="*/ 220325 h 331816"/>
                          <a:gd name="connsiteX5" fmla="*/ 73110 w 93074"/>
                          <a:gd name="connsiteY5" fmla="*/ 283578 h 331816"/>
                          <a:gd name="connsiteX6" fmla="*/ 20527 w 93074"/>
                          <a:gd name="connsiteY6" fmla="*/ 331816 h 331816"/>
                          <a:gd name="connsiteX7" fmla="*/ 40529 w 93074"/>
                          <a:gd name="connsiteY7" fmla="*/ 14125 h 331816"/>
                          <a:gd name="connsiteX0" fmla="*/ 44989 w 97534"/>
                          <a:gd name="connsiteY0" fmla="*/ 14125 h 331816"/>
                          <a:gd name="connsiteX1" fmla="*/ 75744 w 97534"/>
                          <a:gd name="connsiteY1" fmla="*/ 33239 h 331816"/>
                          <a:gd name="connsiteX2" fmla="*/ 90258 w 97534"/>
                          <a:gd name="connsiteY2" fmla="*/ 66886 h 331816"/>
                          <a:gd name="connsiteX3" fmla="*/ 96043 w 97534"/>
                          <a:gd name="connsiteY3" fmla="*/ 98395 h 331816"/>
                          <a:gd name="connsiteX4" fmla="*/ 59218 w 97534"/>
                          <a:gd name="connsiteY4" fmla="*/ 220325 h 331816"/>
                          <a:gd name="connsiteX5" fmla="*/ 77570 w 97534"/>
                          <a:gd name="connsiteY5" fmla="*/ 283578 h 331816"/>
                          <a:gd name="connsiteX6" fmla="*/ 24987 w 97534"/>
                          <a:gd name="connsiteY6" fmla="*/ 331816 h 331816"/>
                          <a:gd name="connsiteX7" fmla="*/ 44989 w 97534"/>
                          <a:gd name="connsiteY7" fmla="*/ 14125 h 331816"/>
                          <a:gd name="connsiteX0" fmla="*/ 49620 w 102165"/>
                          <a:gd name="connsiteY0" fmla="*/ 14125 h 331816"/>
                          <a:gd name="connsiteX1" fmla="*/ 80375 w 102165"/>
                          <a:gd name="connsiteY1" fmla="*/ 33239 h 331816"/>
                          <a:gd name="connsiteX2" fmla="*/ 94889 w 102165"/>
                          <a:gd name="connsiteY2" fmla="*/ 66886 h 331816"/>
                          <a:gd name="connsiteX3" fmla="*/ 100674 w 102165"/>
                          <a:gd name="connsiteY3" fmla="*/ 98395 h 331816"/>
                          <a:gd name="connsiteX4" fmla="*/ 63849 w 102165"/>
                          <a:gd name="connsiteY4" fmla="*/ 220325 h 331816"/>
                          <a:gd name="connsiteX5" fmla="*/ 82201 w 102165"/>
                          <a:gd name="connsiteY5" fmla="*/ 283578 h 331816"/>
                          <a:gd name="connsiteX6" fmla="*/ 29618 w 102165"/>
                          <a:gd name="connsiteY6" fmla="*/ 331816 h 331816"/>
                          <a:gd name="connsiteX7" fmla="*/ 49620 w 102165"/>
                          <a:gd name="connsiteY7" fmla="*/ 14125 h 33181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102165" h="331816">
                            <a:moveTo>
                              <a:pt x="49620" y="14125"/>
                            </a:moveTo>
                            <a:cubicBezTo>
                              <a:pt x="65075" y="-13571"/>
                              <a:pt x="79481" y="3017"/>
                              <a:pt x="80375" y="33239"/>
                            </a:cubicBezTo>
                            <a:cubicBezTo>
                              <a:pt x="94774" y="33787"/>
                              <a:pt x="106260" y="32323"/>
                              <a:pt x="94889" y="66886"/>
                            </a:cubicBezTo>
                            <a:cubicBezTo>
                              <a:pt x="95995" y="82003"/>
                              <a:pt x="105847" y="72822"/>
                              <a:pt x="100674" y="98395"/>
                            </a:cubicBezTo>
                            <a:cubicBezTo>
                              <a:pt x="99119" y="138780"/>
                              <a:pt x="64650" y="193718"/>
                              <a:pt x="63849" y="220325"/>
                            </a:cubicBezTo>
                            <a:lnTo>
                              <a:pt x="82201" y="283578"/>
                            </a:lnTo>
                            <a:lnTo>
                              <a:pt x="29618" y="331816"/>
                            </a:lnTo>
                            <a:cubicBezTo>
                              <a:pt x="-6595" y="226950"/>
                              <a:pt x="-19707" y="103810"/>
                              <a:pt x="49620" y="14125"/>
                            </a:cubicBezTo>
                            <a:close/>
                          </a:path>
                        </a:pathLst>
                      </a:custGeom>
                      <a:solidFill>
                        <a:srgbClr val="E3AD85"/>
                      </a:solidFill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>
                          <a:defRPr/>
                        </a:pPr>
                        <a:endParaRPr lang="en-US" kern="0" dirty="0">
                          <a:solidFill>
                            <a:prstClr val="white"/>
                          </a:solidFill>
                          <a:latin typeface="Calibri"/>
                        </a:endParaRPr>
                      </a:p>
                    </p:txBody>
                  </p:sp>
                  <p:sp>
                    <p:nvSpPr>
                      <p:cNvPr id="57" name="Rectangle 36"/>
                      <p:cNvSpPr/>
                      <p:nvPr/>
                    </p:nvSpPr>
                    <p:spPr>
                      <a:xfrm>
                        <a:off x="3678198" y="4374878"/>
                        <a:ext cx="345886" cy="1434067"/>
                      </a:xfrm>
                      <a:custGeom>
                        <a:avLst/>
                        <a:gdLst>
                          <a:gd name="connsiteX0" fmla="*/ 0 w 255073"/>
                          <a:gd name="connsiteY0" fmla="*/ 0 h 1324464"/>
                          <a:gd name="connsiteX1" fmla="*/ 255073 w 255073"/>
                          <a:gd name="connsiteY1" fmla="*/ 0 h 1324464"/>
                          <a:gd name="connsiteX2" fmla="*/ 255073 w 255073"/>
                          <a:gd name="connsiteY2" fmla="*/ 1324464 h 1324464"/>
                          <a:gd name="connsiteX3" fmla="*/ 0 w 255073"/>
                          <a:gd name="connsiteY3" fmla="*/ 1324464 h 1324464"/>
                          <a:gd name="connsiteX4" fmla="*/ 0 w 255073"/>
                          <a:gd name="connsiteY4" fmla="*/ 0 h 1324464"/>
                          <a:gd name="connsiteX0" fmla="*/ 0 w 255073"/>
                          <a:gd name="connsiteY0" fmla="*/ 0 h 1340122"/>
                          <a:gd name="connsiteX1" fmla="*/ 255073 w 255073"/>
                          <a:gd name="connsiteY1" fmla="*/ 15658 h 1340122"/>
                          <a:gd name="connsiteX2" fmla="*/ 255073 w 255073"/>
                          <a:gd name="connsiteY2" fmla="*/ 1340122 h 1340122"/>
                          <a:gd name="connsiteX3" fmla="*/ 0 w 255073"/>
                          <a:gd name="connsiteY3" fmla="*/ 1340122 h 1340122"/>
                          <a:gd name="connsiteX4" fmla="*/ 0 w 255073"/>
                          <a:gd name="connsiteY4" fmla="*/ 0 h 1340122"/>
                          <a:gd name="connsiteX0" fmla="*/ 0 w 261336"/>
                          <a:gd name="connsiteY0" fmla="*/ 0 h 1340122"/>
                          <a:gd name="connsiteX1" fmla="*/ 261336 w 261336"/>
                          <a:gd name="connsiteY1" fmla="*/ 28184 h 1340122"/>
                          <a:gd name="connsiteX2" fmla="*/ 255073 w 261336"/>
                          <a:gd name="connsiteY2" fmla="*/ 1340122 h 1340122"/>
                          <a:gd name="connsiteX3" fmla="*/ 0 w 261336"/>
                          <a:gd name="connsiteY3" fmla="*/ 1340122 h 1340122"/>
                          <a:gd name="connsiteX4" fmla="*/ 0 w 261336"/>
                          <a:gd name="connsiteY4" fmla="*/ 0 h 1340122"/>
                          <a:gd name="connsiteX0" fmla="*/ 0 w 261336"/>
                          <a:gd name="connsiteY0" fmla="*/ 0 h 1434067"/>
                          <a:gd name="connsiteX1" fmla="*/ 261336 w 261336"/>
                          <a:gd name="connsiteY1" fmla="*/ 28184 h 1434067"/>
                          <a:gd name="connsiteX2" fmla="*/ 255073 w 261336"/>
                          <a:gd name="connsiteY2" fmla="*/ 1340122 h 1434067"/>
                          <a:gd name="connsiteX3" fmla="*/ 112734 w 261336"/>
                          <a:gd name="connsiteY3" fmla="*/ 1434067 h 1434067"/>
                          <a:gd name="connsiteX4" fmla="*/ 0 w 261336"/>
                          <a:gd name="connsiteY4" fmla="*/ 0 h 1434067"/>
                          <a:gd name="connsiteX0" fmla="*/ 0 w 261336"/>
                          <a:gd name="connsiteY0" fmla="*/ 0 h 1434067"/>
                          <a:gd name="connsiteX1" fmla="*/ 261336 w 261336"/>
                          <a:gd name="connsiteY1" fmla="*/ 28184 h 1434067"/>
                          <a:gd name="connsiteX2" fmla="*/ 255073 w 261336"/>
                          <a:gd name="connsiteY2" fmla="*/ 1340122 h 1434067"/>
                          <a:gd name="connsiteX3" fmla="*/ 112734 w 261336"/>
                          <a:gd name="connsiteY3" fmla="*/ 1434067 h 1434067"/>
                          <a:gd name="connsiteX4" fmla="*/ 204870 w 261336"/>
                          <a:gd name="connsiteY4" fmla="*/ 1102127 h 1434067"/>
                          <a:gd name="connsiteX5" fmla="*/ 0 w 261336"/>
                          <a:gd name="connsiteY5" fmla="*/ 0 h 1434067"/>
                          <a:gd name="connsiteX0" fmla="*/ 0 w 261336"/>
                          <a:gd name="connsiteY0" fmla="*/ 0 h 1434067"/>
                          <a:gd name="connsiteX1" fmla="*/ 261336 w 261336"/>
                          <a:gd name="connsiteY1" fmla="*/ 28184 h 1434067"/>
                          <a:gd name="connsiteX2" fmla="*/ 255073 w 261336"/>
                          <a:gd name="connsiteY2" fmla="*/ 1340122 h 1434067"/>
                          <a:gd name="connsiteX3" fmla="*/ 112734 w 261336"/>
                          <a:gd name="connsiteY3" fmla="*/ 1434067 h 1434067"/>
                          <a:gd name="connsiteX4" fmla="*/ 204870 w 261336"/>
                          <a:gd name="connsiteY4" fmla="*/ 1102127 h 1434067"/>
                          <a:gd name="connsiteX5" fmla="*/ 0 w 261336"/>
                          <a:gd name="connsiteY5" fmla="*/ 0 h 1434067"/>
                          <a:gd name="connsiteX0" fmla="*/ 0 w 261336"/>
                          <a:gd name="connsiteY0" fmla="*/ 0 h 1434067"/>
                          <a:gd name="connsiteX1" fmla="*/ 261336 w 261336"/>
                          <a:gd name="connsiteY1" fmla="*/ 28184 h 1434067"/>
                          <a:gd name="connsiteX2" fmla="*/ 255073 w 261336"/>
                          <a:gd name="connsiteY2" fmla="*/ 1340122 h 1434067"/>
                          <a:gd name="connsiteX3" fmla="*/ 106471 w 261336"/>
                          <a:gd name="connsiteY3" fmla="*/ 1434067 h 1434067"/>
                          <a:gd name="connsiteX4" fmla="*/ 204870 w 261336"/>
                          <a:gd name="connsiteY4" fmla="*/ 1102127 h 1434067"/>
                          <a:gd name="connsiteX5" fmla="*/ 0 w 261336"/>
                          <a:gd name="connsiteY5" fmla="*/ 0 h 1434067"/>
                          <a:gd name="connsiteX0" fmla="*/ 0 w 261336"/>
                          <a:gd name="connsiteY0" fmla="*/ 0 h 1434067"/>
                          <a:gd name="connsiteX1" fmla="*/ 261336 w 261336"/>
                          <a:gd name="connsiteY1" fmla="*/ 28184 h 1434067"/>
                          <a:gd name="connsiteX2" fmla="*/ 255073 w 261336"/>
                          <a:gd name="connsiteY2" fmla="*/ 1340122 h 1434067"/>
                          <a:gd name="connsiteX3" fmla="*/ 106471 w 261336"/>
                          <a:gd name="connsiteY3" fmla="*/ 1434067 h 1434067"/>
                          <a:gd name="connsiteX4" fmla="*/ 204870 w 261336"/>
                          <a:gd name="connsiteY4" fmla="*/ 1102127 h 1434067"/>
                          <a:gd name="connsiteX5" fmla="*/ 0 w 261336"/>
                          <a:gd name="connsiteY5" fmla="*/ 0 h 1434067"/>
                          <a:gd name="connsiteX0" fmla="*/ 0 w 345922"/>
                          <a:gd name="connsiteY0" fmla="*/ 0 h 1434067"/>
                          <a:gd name="connsiteX1" fmla="*/ 261336 w 345922"/>
                          <a:gd name="connsiteY1" fmla="*/ 28184 h 1434067"/>
                          <a:gd name="connsiteX2" fmla="*/ 345886 w 345922"/>
                          <a:gd name="connsiteY2" fmla="*/ 1264966 h 1434067"/>
                          <a:gd name="connsiteX3" fmla="*/ 106471 w 345922"/>
                          <a:gd name="connsiteY3" fmla="*/ 1434067 h 1434067"/>
                          <a:gd name="connsiteX4" fmla="*/ 204870 w 345922"/>
                          <a:gd name="connsiteY4" fmla="*/ 1102127 h 1434067"/>
                          <a:gd name="connsiteX5" fmla="*/ 0 w 345922"/>
                          <a:gd name="connsiteY5" fmla="*/ 0 h 1434067"/>
                          <a:gd name="connsiteX0" fmla="*/ 0 w 345886"/>
                          <a:gd name="connsiteY0" fmla="*/ 0 h 1434067"/>
                          <a:gd name="connsiteX1" fmla="*/ 261336 w 345886"/>
                          <a:gd name="connsiteY1" fmla="*/ 28184 h 1434067"/>
                          <a:gd name="connsiteX2" fmla="*/ 345886 w 345886"/>
                          <a:gd name="connsiteY2" fmla="*/ 1264966 h 1434067"/>
                          <a:gd name="connsiteX3" fmla="*/ 106471 w 345886"/>
                          <a:gd name="connsiteY3" fmla="*/ 1434067 h 1434067"/>
                          <a:gd name="connsiteX4" fmla="*/ 204870 w 345886"/>
                          <a:gd name="connsiteY4" fmla="*/ 1102127 h 1434067"/>
                          <a:gd name="connsiteX5" fmla="*/ 0 w 345886"/>
                          <a:gd name="connsiteY5" fmla="*/ 0 h 1434067"/>
                          <a:gd name="connsiteX0" fmla="*/ 0 w 345886"/>
                          <a:gd name="connsiteY0" fmla="*/ 0 h 1434067"/>
                          <a:gd name="connsiteX1" fmla="*/ 258205 w 345886"/>
                          <a:gd name="connsiteY1" fmla="*/ 9395 h 1434067"/>
                          <a:gd name="connsiteX2" fmla="*/ 345886 w 345886"/>
                          <a:gd name="connsiteY2" fmla="*/ 1264966 h 1434067"/>
                          <a:gd name="connsiteX3" fmla="*/ 106471 w 345886"/>
                          <a:gd name="connsiteY3" fmla="*/ 1434067 h 1434067"/>
                          <a:gd name="connsiteX4" fmla="*/ 204870 w 345886"/>
                          <a:gd name="connsiteY4" fmla="*/ 1102127 h 1434067"/>
                          <a:gd name="connsiteX5" fmla="*/ 0 w 345886"/>
                          <a:gd name="connsiteY5" fmla="*/ 0 h 1434067"/>
                          <a:gd name="connsiteX0" fmla="*/ 0 w 345886"/>
                          <a:gd name="connsiteY0" fmla="*/ 0 h 1434067"/>
                          <a:gd name="connsiteX1" fmla="*/ 258205 w 345886"/>
                          <a:gd name="connsiteY1" fmla="*/ 9395 h 1434067"/>
                          <a:gd name="connsiteX2" fmla="*/ 345886 w 345886"/>
                          <a:gd name="connsiteY2" fmla="*/ 1264966 h 1434067"/>
                          <a:gd name="connsiteX3" fmla="*/ 106471 w 345886"/>
                          <a:gd name="connsiteY3" fmla="*/ 1434067 h 1434067"/>
                          <a:gd name="connsiteX4" fmla="*/ 204870 w 345886"/>
                          <a:gd name="connsiteY4" fmla="*/ 1102127 h 1434067"/>
                          <a:gd name="connsiteX5" fmla="*/ 0 w 345886"/>
                          <a:gd name="connsiteY5" fmla="*/ 0 h 143406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345886" h="1434067">
                            <a:moveTo>
                              <a:pt x="0" y="0"/>
                            </a:moveTo>
                            <a:lnTo>
                              <a:pt x="258205" y="9395"/>
                            </a:lnTo>
                            <a:cubicBezTo>
                              <a:pt x="325010" y="396603"/>
                              <a:pt x="291607" y="843311"/>
                              <a:pt x="345886" y="1264966"/>
                            </a:cubicBezTo>
                            <a:lnTo>
                              <a:pt x="106471" y="1434067"/>
                            </a:lnTo>
                            <a:cubicBezTo>
                              <a:pt x="119438" y="1365173"/>
                              <a:pt x="223218" y="1183547"/>
                              <a:pt x="204870" y="1102127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DF9F6F"/>
                      </a:solidFill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>
                          <a:defRPr/>
                        </a:pPr>
                        <a:endParaRPr lang="en-US" kern="0" dirty="0">
                          <a:solidFill>
                            <a:prstClr val="white"/>
                          </a:solidFill>
                          <a:latin typeface="Calibri"/>
                        </a:endParaRPr>
                      </a:p>
                    </p:txBody>
                  </p:sp>
                  <p:sp>
                    <p:nvSpPr>
                      <p:cNvPr id="58" name="Rectangle 37"/>
                      <p:cNvSpPr/>
                      <p:nvPr/>
                    </p:nvSpPr>
                    <p:spPr>
                      <a:xfrm>
                        <a:off x="3594028" y="5550942"/>
                        <a:ext cx="501729" cy="399003"/>
                      </a:xfrm>
                      <a:custGeom>
                        <a:avLst/>
                        <a:gdLst>
                          <a:gd name="connsiteX0" fmla="*/ 0 w 475844"/>
                          <a:gd name="connsiteY0" fmla="*/ 0 h 45719"/>
                          <a:gd name="connsiteX1" fmla="*/ 475844 w 475844"/>
                          <a:gd name="connsiteY1" fmla="*/ 0 h 45719"/>
                          <a:gd name="connsiteX2" fmla="*/ 475844 w 475844"/>
                          <a:gd name="connsiteY2" fmla="*/ 45719 h 45719"/>
                          <a:gd name="connsiteX3" fmla="*/ 0 w 475844"/>
                          <a:gd name="connsiteY3" fmla="*/ 45719 h 45719"/>
                          <a:gd name="connsiteX4" fmla="*/ 0 w 475844"/>
                          <a:gd name="connsiteY4" fmla="*/ 0 h 45719"/>
                          <a:gd name="connsiteX0" fmla="*/ 62630 w 538474"/>
                          <a:gd name="connsiteY0" fmla="*/ 0 h 61377"/>
                          <a:gd name="connsiteX1" fmla="*/ 538474 w 538474"/>
                          <a:gd name="connsiteY1" fmla="*/ 0 h 61377"/>
                          <a:gd name="connsiteX2" fmla="*/ 538474 w 538474"/>
                          <a:gd name="connsiteY2" fmla="*/ 45719 h 61377"/>
                          <a:gd name="connsiteX3" fmla="*/ 0 w 538474"/>
                          <a:gd name="connsiteY3" fmla="*/ 61377 h 61377"/>
                          <a:gd name="connsiteX4" fmla="*/ 62630 w 538474"/>
                          <a:gd name="connsiteY4" fmla="*/ 0 h 61377"/>
                          <a:gd name="connsiteX0" fmla="*/ 184759 w 538474"/>
                          <a:gd name="connsiteY0" fmla="*/ 0 h 149059"/>
                          <a:gd name="connsiteX1" fmla="*/ 538474 w 538474"/>
                          <a:gd name="connsiteY1" fmla="*/ 87682 h 149059"/>
                          <a:gd name="connsiteX2" fmla="*/ 538474 w 538474"/>
                          <a:gd name="connsiteY2" fmla="*/ 133401 h 149059"/>
                          <a:gd name="connsiteX3" fmla="*/ 0 w 538474"/>
                          <a:gd name="connsiteY3" fmla="*/ 149059 h 149059"/>
                          <a:gd name="connsiteX4" fmla="*/ 184759 w 538474"/>
                          <a:gd name="connsiteY4" fmla="*/ 0 h 149059"/>
                          <a:gd name="connsiteX0" fmla="*/ 185699 w 539414"/>
                          <a:gd name="connsiteY0" fmla="*/ 0 h 149059"/>
                          <a:gd name="connsiteX1" fmla="*/ 539414 w 539414"/>
                          <a:gd name="connsiteY1" fmla="*/ 87682 h 149059"/>
                          <a:gd name="connsiteX2" fmla="*/ 539414 w 539414"/>
                          <a:gd name="connsiteY2" fmla="*/ 133401 h 149059"/>
                          <a:gd name="connsiteX3" fmla="*/ 940 w 539414"/>
                          <a:gd name="connsiteY3" fmla="*/ 149059 h 149059"/>
                          <a:gd name="connsiteX4" fmla="*/ 185699 w 539414"/>
                          <a:gd name="connsiteY4" fmla="*/ 0 h 149059"/>
                          <a:gd name="connsiteX0" fmla="*/ 185699 w 539414"/>
                          <a:gd name="connsiteY0" fmla="*/ 0 h 161052"/>
                          <a:gd name="connsiteX1" fmla="*/ 539414 w 539414"/>
                          <a:gd name="connsiteY1" fmla="*/ 87682 h 161052"/>
                          <a:gd name="connsiteX2" fmla="*/ 539414 w 539414"/>
                          <a:gd name="connsiteY2" fmla="*/ 133401 h 161052"/>
                          <a:gd name="connsiteX3" fmla="*/ 940 w 539414"/>
                          <a:gd name="connsiteY3" fmla="*/ 149059 h 161052"/>
                          <a:gd name="connsiteX4" fmla="*/ 185699 w 539414"/>
                          <a:gd name="connsiteY4" fmla="*/ 0 h 161052"/>
                          <a:gd name="connsiteX0" fmla="*/ 185699 w 539414"/>
                          <a:gd name="connsiteY0" fmla="*/ 222337 h 383389"/>
                          <a:gd name="connsiteX1" fmla="*/ 492441 w 539414"/>
                          <a:gd name="connsiteY1" fmla="*/ 0 h 383389"/>
                          <a:gd name="connsiteX2" fmla="*/ 539414 w 539414"/>
                          <a:gd name="connsiteY2" fmla="*/ 355738 h 383389"/>
                          <a:gd name="connsiteX3" fmla="*/ 940 w 539414"/>
                          <a:gd name="connsiteY3" fmla="*/ 371396 h 383389"/>
                          <a:gd name="connsiteX4" fmla="*/ 185699 w 539414"/>
                          <a:gd name="connsiteY4" fmla="*/ 222337 h 383389"/>
                          <a:gd name="connsiteX0" fmla="*/ 185699 w 504967"/>
                          <a:gd name="connsiteY0" fmla="*/ 222337 h 374225"/>
                          <a:gd name="connsiteX1" fmla="*/ 492441 w 504967"/>
                          <a:gd name="connsiteY1" fmla="*/ 0 h 374225"/>
                          <a:gd name="connsiteX2" fmla="*/ 504967 w 504967"/>
                          <a:gd name="connsiteY2" fmla="*/ 142796 h 374225"/>
                          <a:gd name="connsiteX3" fmla="*/ 940 w 504967"/>
                          <a:gd name="connsiteY3" fmla="*/ 371396 h 374225"/>
                          <a:gd name="connsiteX4" fmla="*/ 185699 w 504967"/>
                          <a:gd name="connsiteY4" fmla="*/ 222337 h 374225"/>
                          <a:gd name="connsiteX0" fmla="*/ 185699 w 512411"/>
                          <a:gd name="connsiteY0" fmla="*/ 222337 h 374225"/>
                          <a:gd name="connsiteX1" fmla="*/ 492441 w 512411"/>
                          <a:gd name="connsiteY1" fmla="*/ 0 h 374225"/>
                          <a:gd name="connsiteX2" fmla="*/ 504967 w 512411"/>
                          <a:gd name="connsiteY2" fmla="*/ 142796 h 374225"/>
                          <a:gd name="connsiteX3" fmla="*/ 940 w 512411"/>
                          <a:gd name="connsiteY3" fmla="*/ 371396 h 374225"/>
                          <a:gd name="connsiteX4" fmla="*/ 185699 w 512411"/>
                          <a:gd name="connsiteY4" fmla="*/ 222337 h 374225"/>
                          <a:gd name="connsiteX0" fmla="*/ 185699 w 500638"/>
                          <a:gd name="connsiteY0" fmla="*/ 222337 h 374163"/>
                          <a:gd name="connsiteX1" fmla="*/ 492441 w 500638"/>
                          <a:gd name="connsiteY1" fmla="*/ 0 h 374163"/>
                          <a:gd name="connsiteX2" fmla="*/ 489310 w 500638"/>
                          <a:gd name="connsiteY2" fmla="*/ 136533 h 374163"/>
                          <a:gd name="connsiteX3" fmla="*/ 940 w 500638"/>
                          <a:gd name="connsiteY3" fmla="*/ 371396 h 374163"/>
                          <a:gd name="connsiteX4" fmla="*/ 185699 w 500638"/>
                          <a:gd name="connsiteY4" fmla="*/ 222337 h 374163"/>
                          <a:gd name="connsiteX0" fmla="*/ 185699 w 503796"/>
                          <a:gd name="connsiteY0" fmla="*/ 222337 h 374163"/>
                          <a:gd name="connsiteX1" fmla="*/ 492441 w 503796"/>
                          <a:gd name="connsiteY1" fmla="*/ 0 h 374163"/>
                          <a:gd name="connsiteX2" fmla="*/ 489310 w 503796"/>
                          <a:gd name="connsiteY2" fmla="*/ 136533 h 374163"/>
                          <a:gd name="connsiteX3" fmla="*/ 940 w 503796"/>
                          <a:gd name="connsiteY3" fmla="*/ 371396 h 374163"/>
                          <a:gd name="connsiteX4" fmla="*/ 185699 w 503796"/>
                          <a:gd name="connsiteY4" fmla="*/ 222337 h 374163"/>
                          <a:gd name="connsiteX0" fmla="*/ 185699 w 507540"/>
                          <a:gd name="connsiteY0" fmla="*/ 222337 h 374163"/>
                          <a:gd name="connsiteX1" fmla="*/ 492441 w 507540"/>
                          <a:gd name="connsiteY1" fmla="*/ 0 h 374163"/>
                          <a:gd name="connsiteX2" fmla="*/ 489310 w 507540"/>
                          <a:gd name="connsiteY2" fmla="*/ 136533 h 374163"/>
                          <a:gd name="connsiteX3" fmla="*/ 940 w 507540"/>
                          <a:gd name="connsiteY3" fmla="*/ 371396 h 374163"/>
                          <a:gd name="connsiteX4" fmla="*/ 185699 w 507540"/>
                          <a:gd name="connsiteY4" fmla="*/ 222337 h 374163"/>
                          <a:gd name="connsiteX0" fmla="*/ 185699 w 507540"/>
                          <a:gd name="connsiteY0" fmla="*/ 222337 h 383326"/>
                          <a:gd name="connsiteX1" fmla="*/ 492441 w 507540"/>
                          <a:gd name="connsiteY1" fmla="*/ 0 h 383326"/>
                          <a:gd name="connsiteX2" fmla="*/ 489310 w 507540"/>
                          <a:gd name="connsiteY2" fmla="*/ 136533 h 383326"/>
                          <a:gd name="connsiteX3" fmla="*/ 254593 w 507540"/>
                          <a:gd name="connsiteY3" fmla="*/ 361167 h 383326"/>
                          <a:gd name="connsiteX4" fmla="*/ 940 w 507540"/>
                          <a:gd name="connsiteY4" fmla="*/ 371396 h 383326"/>
                          <a:gd name="connsiteX5" fmla="*/ 185699 w 507540"/>
                          <a:gd name="connsiteY5" fmla="*/ 222337 h 383326"/>
                          <a:gd name="connsiteX0" fmla="*/ 185699 w 507540"/>
                          <a:gd name="connsiteY0" fmla="*/ 222337 h 391308"/>
                          <a:gd name="connsiteX1" fmla="*/ 492441 w 507540"/>
                          <a:gd name="connsiteY1" fmla="*/ 0 h 391308"/>
                          <a:gd name="connsiteX2" fmla="*/ 489310 w 507540"/>
                          <a:gd name="connsiteY2" fmla="*/ 136533 h 391308"/>
                          <a:gd name="connsiteX3" fmla="*/ 254593 w 507540"/>
                          <a:gd name="connsiteY3" fmla="*/ 361167 h 391308"/>
                          <a:gd name="connsiteX4" fmla="*/ 940 w 507540"/>
                          <a:gd name="connsiteY4" fmla="*/ 371396 h 391308"/>
                          <a:gd name="connsiteX5" fmla="*/ 185699 w 507540"/>
                          <a:gd name="connsiteY5" fmla="*/ 222337 h 391308"/>
                          <a:gd name="connsiteX0" fmla="*/ 185699 w 507540"/>
                          <a:gd name="connsiteY0" fmla="*/ 222337 h 392564"/>
                          <a:gd name="connsiteX1" fmla="*/ 492441 w 507540"/>
                          <a:gd name="connsiteY1" fmla="*/ 0 h 392564"/>
                          <a:gd name="connsiteX2" fmla="*/ 489310 w 507540"/>
                          <a:gd name="connsiteY2" fmla="*/ 136533 h 392564"/>
                          <a:gd name="connsiteX3" fmla="*/ 254593 w 507540"/>
                          <a:gd name="connsiteY3" fmla="*/ 361167 h 392564"/>
                          <a:gd name="connsiteX4" fmla="*/ 940 w 507540"/>
                          <a:gd name="connsiteY4" fmla="*/ 371396 h 392564"/>
                          <a:gd name="connsiteX5" fmla="*/ 185699 w 507540"/>
                          <a:gd name="connsiteY5" fmla="*/ 222337 h 392564"/>
                          <a:gd name="connsiteX0" fmla="*/ 185699 w 507540"/>
                          <a:gd name="connsiteY0" fmla="*/ 222337 h 392564"/>
                          <a:gd name="connsiteX1" fmla="*/ 492441 w 507540"/>
                          <a:gd name="connsiteY1" fmla="*/ 0 h 392564"/>
                          <a:gd name="connsiteX2" fmla="*/ 489310 w 507540"/>
                          <a:gd name="connsiteY2" fmla="*/ 136533 h 392564"/>
                          <a:gd name="connsiteX3" fmla="*/ 270251 w 507540"/>
                          <a:gd name="connsiteY3" fmla="*/ 361167 h 392564"/>
                          <a:gd name="connsiteX4" fmla="*/ 940 w 507540"/>
                          <a:gd name="connsiteY4" fmla="*/ 371396 h 392564"/>
                          <a:gd name="connsiteX5" fmla="*/ 185699 w 507540"/>
                          <a:gd name="connsiteY5" fmla="*/ 222337 h 392564"/>
                          <a:gd name="connsiteX0" fmla="*/ 185699 w 507540"/>
                          <a:gd name="connsiteY0" fmla="*/ 222337 h 392564"/>
                          <a:gd name="connsiteX1" fmla="*/ 492441 w 507540"/>
                          <a:gd name="connsiteY1" fmla="*/ 0 h 392564"/>
                          <a:gd name="connsiteX2" fmla="*/ 489310 w 507540"/>
                          <a:gd name="connsiteY2" fmla="*/ 136533 h 392564"/>
                          <a:gd name="connsiteX3" fmla="*/ 270251 w 507540"/>
                          <a:gd name="connsiteY3" fmla="*/ 361167 h 392564"/>
                          <a:gd name="connsiteX4" fmla="*/ 940 w 507540"/>
                          <a:gd name="connsiteY4" fmla="*/ 371396 h 392564"/>
                          <a:gd name="connsiteX5" fmla="*/ 185699 w 507540"/>
                          <a:gd name="connsiteY5" fmla="*/ 222337 h 392564"/>
                          <a:gd name="connsiteX0" fmla="*/ 185699 w 501729"/>
                          <a:gd name="connsiteY0" fmla="*/ 228776 h 399003"/>
                          <a:gd name="connsiteX1" fmla="*/ 473123 w 501729"/>
                          <a:gd name="connsiteY1" fmla="*/ 0 h 399003"/>
                          <a:gd name="connsiteX2" fmla="*/ 489310 w 501729"/>
                          <a:gd name="connsiteY2" fmla="*/ 142972 h 399003"/>
                          <a:gd name="connsiteX3" fmla="*/ 270251 w 501729"/>
                          <a:gd name="connsiteY3" fmla="*/ 367606 h 399003"/>
                          <a:gd name="connsiteX4" fmla="*/ 940 w 501729"/>
                          <a:gd name="connsiteY4" fmla="*/ 377835 h 399003"/>
                          <a:gd name="connsiteX5" fmla="*/ 185699 w 501729"/>
                          <a:gd name="connsiteY5" fmla="*/ 228776 h 39900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501729" h="399003">
                            <a:moveTo>
                              <a:pt x="185699" y="228776"/>
                            </a:moveTo>
                            <a:lnTo>
                              <a:pt x="473123" y="0"/>
                            </a:lnTo>
                            <a:cubicBezTo>
                              <a:pt x="486692" y="47599"/>
                              <a:pt x="519583" y="95373"/>
                              <a:pt x="489310" y="142972"/>
                            </a:cubicBezTo>
                            <a:cubicBezTo>
                              <a:pt x="442362" y="185421"/>
                              <a:pt x="351646" y="328462"/>
                              <a:pt x="270251" y="367606"/>
                            </a:cubicBezTo>
                            <a:cubicBezTo>
                              <a:pt x="170067" y="406750"/>
                              <a:pt x="27037" y="408280"/>
                              <a:pt x="940" y="377835"/>
                            </a:cubicBezTo>
                            <a:cubicBezTo>
                              <a:pt x="-12630" y="346938"/>
                              <a:pt x="124113" y="278462"/>
                              <a:pt x="185699" y="228776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>
                          <a:defRPr/>
                        </a:pPr>
                        <a:endParaRPr lang="en-US" kern="0" dirty="0">
                          <a:solidFill>
                            <a:prstClr val="white"/>
                          </a:solidFill>
                          <a:latin typeface="Calibri"/>
                        </a:endParaRPr>
                      </a:p>
                    </p:txBody>
                  </p:sp>
                  <p:sp>
                    <p:nvSpPr>
                      <p:cNvPr id="59" name="Rectangle 36"/>
                      <p:cNvSpPr/>
                      <p:nvPr/>
                    </p:nvSpPr>
                    <p:spPr>
                      <a:xfrm>
                        <a:off x="3745149" y="4368617"/>
                        <a:ext cx="369307" cy="1687718"/>
                      </a:xfrm>
                      <a:custGeom>
                        <a:avLst/>
                        <a:gdLst>
                          <a:gd name="connsiteX0" fmla="*/ 0 w 255073"/>
                          <a:gd name="connsiteY0" fmla="*/ 0 h 1324464"/>
                          <a:gd name="connsiteX1" fmla="*/ 255073 w 255073"/>
                          <a:gd name="connsiteY1" fmla="*/ 0 h 1324464"/>
                          <a:gd name="connsiteX2" fmla="*/ 255073 w 255073"/>
                          <a:gd name="connsiteY2" fmla="*/ 1324464 h 1324464"/>
                          <a:gd name="connsiteX3" fmla="*/ 0 w 255073"/>
                          <a:gd name="connsiteY3" fmla="*/ 1324464 h 1324464"/>
                          <a:gd name="connsiteX4" fmla="*/ 0 w 255073"/>
                          <a:gd name="connsiteY4" fmla="*/ 0 h 1324464"/>
                          <a:gd name="connsiteX0" fmla="*/ 0 w 255073"/>
                          <a:gd name="connsiteY0" fmla="*/ 0 h 1340122"/>
                          <a:gd name="connsiteX1" fmla="*/ 255073 w 255073"/>
                          <a:gd name="connsiteY1" fmla="*/ 15658 h 1340122"/>
                          <a:gd name="connsiteX2" fmla="*/ 255073 w 255073"/>
                          <a:gd name="connsiteY2" fmla="*/ 1340122 h 1340122"/>
                          <a:gd name="connsiteX3" fmla="*/ 0 w 255073"/>
                          <a:gd name="connsiteY3" fmla="*/ 1340122 h 1340122"/>
                          <a:gd name="connsiteX4" fmla="*/ 0 w 255073"/>
                          <a:gd name="connsiteY4" fmla="*/ 0 h 1340122"/>
                          <a:gd name="connsiteX0" fmla="*/ 0 w 261336"/>
                          <a:gd name="connsiteY0" fmla="*/ 0 h 1340122"/>
                          <a:gd name="connsiteX1" fmla="*/ 261336 w 261336"/>
                          <a:gd name="connsiteY1" fmla="*/ 28184 h 1340122"/>
                          <a:gd name="connsiteX2" fmla="*/ 255073 w 261336"/>
                          <a:gd name="connsiteY2" fmla="*/ 1340122 h 1340122"/>
                          <a:gd name="connsiteX3" fmla="*/ 0 w 261336"/>
                          <a:gd name="connsiteY3" fmla="*/ 1340122 h 1340122"/>
                          <a:gd name="connsiteX4" fmla="*/ 0 w 261336"/>
                          <a:gd name="connsiteY4" fmla="*/ 0 h 1340122"/>
                          <a:gd name="connsiteX0" fmla="*/ 0 w 261336"/>
                          <a:gd name="connsiteY0" fmla="*/ 0 h 1434067"/>
                          <a:gd name="connsiteX1" fmla="*/ 261336 w 261336"/>
                          <a:gd name="connsiteY1" fmla="*/ 28184 h 1434067"/>
                          <a:gd name="connsiteX2" fmla="*/ 255073 w 261336"/>
                          <a:gd name="connsiteY2" fmla="*/ 1340122 h 1434067"/>
                          <a:gd name="connsiteX3" fmla="*/ 112734 w 261336"/>
                          <a:gd name="connsiteY3" fmla="*/ 1434067 h 1434067"/>
                          <a:gd name="connsiteX4" fmla="*/ 0 w 261336"/>
                          <a:gd name="connsiteY4" fmla="*/ 0 h 1434067"/>
                          <a:gd name="connsiteX0" fmla="*/ 0 w 261336"/>
                          <a:gd name="connsiteY0" fmla="*/ 0 h 1434067"/>
                          <a:gd name="connsiteX1" fmla="*/ 261336 w 261336"/>
                          <a:gd name="connsiteY1" fmla="*/ 28184 h 1434067"/>
                          <a:gd name="connsiteX2" fmla="*/ 255073 w 261336"/>
                          <a:gd name="connsiteY2" fmla="*/ 1340122 h 1434067"/>
                          <a:gd name="connsiteX3" fmla="*/ 112734 w 261336"/>
                          <a:gd name="connsiteY3" fmla="*/ 1434067 h 1434067"/>
                          <a:gd name="connsiteX4" fmla="*/ 204870 w 261336"/>
                          <a:gd name="connsiteY4" fmla="*/ 1102127 h 1434067"/>
                          <a:gd name="connsiteX5" fmla="*/ 0 w 261336"/>
                          <a:gd name="connsiteY5" fmla="*/ 0 h 1434067"/>
                          <a:gd name="connsiteX0" fmla="*/ 0 w 261336"/>
                          <a:gd name="connsiteY0" fmla="*/ 0 h 1434067"/>
                          <a:gd name="connsiteX1" fmla="*/ 261336 w 261336"/>
                          <a:gd name="connsiteY1" fmla="*/ 28184 h 1434067"/>
                          <a:gd name="connsiteX2" fmla="*/ 255073 w 261336"/>
                          <a:gd name="connsiteY2" fmla="*/ 1340122 h 1434067"/>
                          <a:gd name="connsiteX3" fmla="*/ 112734 w 261336"/>
                          <a:gd name="connsiteY3" fmla="*/ 1434067 h 1434067"/>
                          <a:gd name="connsiteX4" fmla="*/ 204870 w 261336"/>
                          <a:gd name="connsiteY4" fmla="*/ 1102127 h 1434067"/>
                          <a:gd name="connsiteX5" fmla="*/ 0 w 261336"/>
                          <a:gd name="connsiteY5" fmla="*/ 0 h 1434067"/>
                          <a:gd name="connsiteX0" fmla="*/ 0 w 261336"/>
                          <a:gd name="connsiteY0" fmla="*/ 0 h 1434067"/>
                          <a:gd name="connsiteX1" fmla="*/ 261336 w 261336"/>
                          <a:gd name="connsiteY1" fmla="*/ 28184 h 1434067"/>
                          <a:gd name="connsiteX2" fmla="*/ 255073 w 261336"/>
                          <a:gd name="connsiteY2" fmla="*/ 1340122 h 1434067"/>
                          <a:gd name="connsiteX3" fmla="*/ 106471 w 261336"/>
                          <a:gd name="connsiteY3" fmla="*/ 1434067 h 1434067"/>
                          <a:gd name="connsiteX4" fmla="*/ 204870 w 261336"/>
                          <a:gd name="connsiteY4" fmla="*/ 1102127 h 1434067"/>
                          <a:gd name="connsiteX5" fmla="*/ 0 w 261336"/>
                          <a:gd name="connsiteY5" fmla="*/ 0 h 1434067"/>
                          <a:gd name="connsiteX0" fmla="*/ 0 w 261336"/>
                          <a:gd name="connsiteY0" fmla="*/ 0 h 1434067"/>
                          <a:gd name="connsiteX1" fmla="*/ 261336 w 261336"/>
                          <a:gd name="connsiteY1" fmla="*/ 28184 h 1434067"/>
                          <a:gd name="connsiteX2" fmla="*/ 255073 w 261336"/>
                          <a:gd name="connsiteY2" fmla="*/ 1340122 h 1434067"/>
                          <a:gd name="connsiteX3" fmla="*/ 106471 w 261336"/>
                          <a:gd name="connsiteY3" fmla="*/ 1434067 h 1434067"/>
                          <a:gd name="connsiteX4" fmla="*/ 204870 w 261336"/>
                          <a:gd name="connsiteY4" fmla="*/ 1102127 h 1434067"/>
                          <a:gd name="connsiteX5" fmla="*/ 0 w 261336"/>
                          <a:gd name="connsiteY5" fmla="*/ 0 h 1434067"/>
                          <a:gd name="connsiteX0" fmla="*/ 0 w 345922"/>
                          <a:gd name="connsiteY0" fmla="*/ 0 h 1434067"/>
                          <a:gd name="connsiteX1" fmla="*/ 261336 w 345922"/>
                          <a:gd name="connsiteY1" fmla="*/ 28184 h 1434067"/>
                          <a:gd name="connsiteX2" fmla="*/ 345886 w 345922"/>
                          <a:gd name="connsiteY2" fmla="*/ 1264966 h 1434067"/>
                          <a:gd name="connsiteX3" fmla="*/ 106471 w 345922"/>
                          <a:gd name="connsiteY3" fmla="*/ 1434067 h 1434067"/>
                          <a:gd name="connsiteX4" fmla="*/ 204870 w 345922"/>
                          <a:gd name="connsiteY4" fmla="*/ 1102127 h 1434067"/>
                          <a:gd name="connsiteX5" fmla="*/ 0 w 345922"/>
                          <a:gd name="connsiteY5" fmla="*/ 0 h 1434067"/>
                          <a:gd name="connsiteX0" fmla="*/ 0 w 345886"/>
                          <a:gd name="connsiteY0" fmla="*/ 0 h 1434067"/>
                          <a:gd name="connsiteX1" fmla="*/ 261336 w 345886"/>
                          <a:gd name="connsiteY1" fmla="*/ 28184 h 1434067"/>
                          <a:gd name="connsiteX2" fmla="*/ 345886 w 345886"/>
                          <a:gd name="connsiteY2" fmla="*/ 1264966 h 1434067"/>
                          <a:gd name="connsiteX3" fmla="*/ 106471 w 345886"/>
                          <a:gd name="connsiteY3" fmla="*/ 1434067 h 1434067"/>
                          <a:gd name="connsiteX4" fmla="*/ 204870 w 345886"/>
                          <a:gd name="connsiteY4" fmla="*/ 1102127 h 1434067"/>
                          <a:gd name="connsiteX5" fmla="*/ 0 w 345886"/>
                          <a:gd name="connsiteY5" fmla="*/ 0 h 1434067"/>
                          <a:gd name="connsiteX0" fmla="*/ 0 w 345886"/>
                          <a:gd name="connsiteY0" fmla="*/ 0 h 1434067"/>
                          <a:gd name="connsiteX1" fmla="*/ 258205 w 345886"/>
                          <a:gd name="connsiteY1" fmla="*/ 9395 h 1434067"/>
                          <a:gd name="connsiteX2" fmla="*/ 345886 w 345886"/>
                          <a:gd name="connsiteY2" fmla="*/ 1264966 h 1434067"/>
                          <a:gd name="connsiteX3" fmla="*/ 106471 w 345886"/>
                          <a:gd name="connsiteY3" fmla="*/ 1434067 h 1434067"/>
                          <a:gd name="connsiteX4" fmla="*/ 204870 w 345886"/>
                          <a:gd name="connsiteY4" fmla="*/ 1102127 h 1434067"/>
                          <a:gd name="connsiteX5" fmla="*/ 0 w 345886"/>
                          <a:gd name="connsiteY5" fmla="*/ 0 h 1434067"/>
                          <a:gd name="connsiteX0" fmla="*/ 0 w 345886"/>
                          <a:gd name="connsiteY0" fmla="*/ 0 h 1434067"/>
                          <a:gd name="connsiteX1" fmla="*/ 258205 w 345886"/>
                          <a:gd name="connsiteY1" fmla="*/ 9395 h 1434067"/>
                          <a:gd name="connsiteX2" fmla="*/ 345886 w 345886"/>
                          <a:gd name="connsiteY2" fmla="*/ 1264966 h 1434067"/>
                          <a:gd name="connsiteX3" fmla="*/ 106471 w 345886"/>
                          <a:gd name="connsiteY3" fmla="*/ 1434067 h 1434067"/>
                          <a:gd name="connsiteX4" fmla="*/ 204870 w 345886"/>
                          <a:gd name="connsiteY4" fmla="*/ 1102127 h 1434067"/>
                          <a:gd name="connsiteX5" fmla="*/ 0 w 345886"/>
                          <a:gd name="connsiteY5" fmla="*/ 0 h 1434067"/>
                          <a:gd name="connsiteX0" fmla="*/ 0 w 345886"/>
                          <a:gd name="connsiteY0" fmla="*/ 6262 h 1440329"/>
                          <a:gd name="connsiteX1" fmla="*/ 258205 w 345886"/>
                          <a:gd name="connsiteY1" fmla="*/ 0 h 1440329"/>
                          <a:gd name="connsiteX2" fmla="*/ 345886 w 345886"/>
                          <a:gd name="connsiteY2" fmla="*/ 1271228 h 1440329"/>
                          <a:gd name="connsiteX3" fmla="*/ 106471 w 345886"/>
                          <a:gd name="connsiteY3" fmla="*/ 1440329 h 1440329"/>
                          <a:gd name="connsiteX4" fmla="*/ 204870 w 345886"/>
                          <a:gd name="connsiteY4" fmla="*/ 1108389 h 1440329"/>
                          <a:gd name="connsiteX5" fmla="*/ 0 w 345886"/>
                          <a:gd name="connsiteY5" fmla="*/ 6262 h 1440329"/>
                          <a:gd name="connsiteX0" fmla="*/ 0 w 352326"/>
                          <a:gd name="connsiteY0" fmla="*/ 6262 h 1440329"/>
                          <a:gd name="connsiteX1" fmla="*/ 258205 w 352326"/>
                          <a:gd name="connsiteY1" fmla="*/ 0 h 1440329"/>
                          <a:gd name="connsiteX2" fmla="*/ 272848 w 352326"/>
                          <a:gd name="connsiteY2" fmla="*/ 159543 h 1440329"/>
                          <a:gd name="connsiteX3" fmla="*/ 345886 w 352326"/>
                          <a:gd name="connsiteY3" fmla="*/ 1271228 h 1440329"/>
                          <a:gd name="connsiteX4" fmla="*/ 106471 w 352326"/>
                          <a:gd name="connsiteY4" fmla="*/ 1440329 h 1440329"/>
                          <a:gd name="connsiteX5" fmla="*/ 204870 w 352326"/>
                          <a:gd name="connsiteY5" fmla="*/ 1108389 h 1440329"/>
                          <a:gd name="connsiteX6" fmla="*/ 0 w 352326"/>
                          <a:gd name="connsiteY6" fmla="*/ 6262 h 1440329"/>
                          <a:gd name="connsiteX0" fmla="*/ 0 w 352326"/>
                          <a:gd name="connsiteY0" fmla="*/ 6262 h 1440329"/>
                          <a:gd name="connsiteX1" fmla="*/ 258205 w 352326"/>
                          <a:gd name="connsiteY1" fmla="*/ 0 h 1440329"/>
                          <a:gd name="connsiteX2" fmla="*/ 272848 w 352326"/>
                          <a:gd name="connsiteY2" fmla="*/ 159543 h 1440329"/>
                          <a:gd name="connsiteX3" fmla="*/ 345886 w 352326"/>
                          <a:gd name="connsiteY3" fmla="*/ 1271228 h 1440329"/>
                          <a:gd name="connsiteX4" fmla="*/ 106471 w 352326"/>
                          <a:gd name="connsiteY4" fmla="*/ 1440329 h 1440329"/>
                          <a:gd name="connsiteX5" fmla="*/ 204870 w 352326"/>
                          <a:gd name="connsiteY5" fmla="*/ 1108389 h 1440329"/>
                          <a:gd name="connsiteX6" fmla="*/ 0 w 352326"/>
                          <a:gd name="connsiteY6" fmla="*/ 6262 h 1440329"/>
                          <a:gd name="connsiteX0" fmla="*/ 0 w 352326"/>
                          <a:gd name="connsiteY0" fmla="*/ 6262 h 1440329"/>
                          <a:gd name="connsiteX1" fmla="*/ 258205 w 352326"/>
                          <a:gd name="connsiteY1" fmla="*/ 0 h 1440329"/>
                          <a:gd name="connsiteX2" fmla="*/ 272848 w 352326"/>
                          <a:gd name="connsiteY2" fmla="*/ 159543 h 1440329"/>
                          <a:gd name="connsiteX3" fmla="*/ 345886 w 352326"/>
                          <a:gd name="connsiteY3" fmla="*/ 1271228 h 1440329"/>
                          <a:gd name="connsiteX4" fmla="*/ 106471 w 352326"/>
                          <a:gd name="connsiteY4" fmla="*/ 1440329 h 1440329"/>
                          <a:gd name="connsiteX5" fmla="*/ 204870 w 352326"/>
                          <a:gd name="connsiteY5" fmla="*/ 1108389 h 1440329"/>
                          <a:gd name="connsiteX6" fmla="*/ 0 w 352326"/>
                          <a:gd name="connsiteY6" fmla="*/ 6262 h 1440329"/>
                          <a:gd name="connsiteX0" fmla="*/ 0 w 353134"/>
                          <a:gd name="connsiteY0" fmla="*/ 6262 h 1440329"/>
                          <a:gd name="connsiteX1" fmla="*/ 258205 w 353134"/>
                          <a:gd name="connsiteY1" fmla="*/ 0 h 1440329"/>
                          <a:gd name="connsiteX2" fmla="*/ 285374 w 353134"/>
                          <a:gd name="connsiteY2" fmla="*/ 156412 h 1440329"/>
                          <a:gd name="connsiteX3" fmla="*/ 345886 w 353134"/>
                          <a:gd name="connsiteY3" fmla="*/ 1271228 h 1440329"/>
                          <a:gd name="connsiteX4" fmla="*/ 106471 w 353134"/>
                          <a:gd name="connsiteY4" fmla="*/ 1440329 h 1440329"/>
                          <a:gd name="connsiteX5" fmla="*/ 204870 w 353134"/>
                          <a:gd name="connsiteY5" fmla="*/ 1108389 h 1440329"/>
                          <a:gd name="connsiteX6" fmla="*/ 0 w 353134"/>
                          <a:gd name="connsiteY6" fmla="*/ 6262 h 1440329"/>
                          <a:gd name="connsiteX0" fmla="*/ 0 w 361774"/>
                          <a:gd name="connsiteY0" fmla="*/ 6262 h 1440329"/>
                          <a:gd name="connsiteX1" fmla="*/ 258205 w 361774"/>
                          <a:gd name="connsiteY1" fmla="*/ 0 h 1440329"/>
                          <a:gd name="connsiteX2" fmla="*/ 285374 w 361774"/>
                          <a:gd name="connsiteY2" fmla="*/ 156412 h 1440329"/>
                          <a:gd name="connsiteX3" fmla="*/ 345886 w 361774"/>
                          <a:gd name="connsiteY3" fmla="*/ 1271228 h 1440329"/>
                          <a:gd name="connsiteX4" fmla="*/ 106471 w 361774"/>
                          <a:gd name="connsiteY4" fmla="*/ 1440329 h 1440329"/>
                          <a:gd name="connsiteX5" fmla="*/ 204870 w 361774"/>
                          <a:gd name="connsiteY5" fmla="*/ 1108389 h 1440329"/>
                          <a:gd name="connsiteX6" fmla="*/ 0 w 361774"/>
                          <a:gd name="connsiteY6" fmla="*/ 6262 h 1440329"/>
                          <a:gd name="connsiteX0" fmla="*/ 0 w 361774"/>
                          <a:gd name="connsiteY0" fmla="*/ 6262 h 1440329"/>
                          <a:gd name="connsiteX1" fmla="*/ 258205 w 361774"/>
                          <a:gd name="connsiteY1" fmla="*/ 0 h 1440329"/>
                          <a:gd name="connsiteX2" fmla="*/ 285374 w 361774"/>
                          <a:gd name="connsiteY2" fmla="*/ 156412 h 1440329"/>
                          <a:gd name="connsiteX3" fmla="*/ 345886 w 361774"/>
                          <a:gd name="connsiteY3" fmla="*/ 1271228 h 1440329"/>
                          <a:gd name="connsiteX4" fmla="*/ 106471 w 361774"/>
                          <a:gd name="connsiteY4" fmla="*/ 1440329 h 1440329"/>
                          <a:gd name="connsiteX5" fmla="*/ 204870 w 361774"/>
                          <a:gd name="connsiteY5" fmla="*/ 1108389 h 1440329"/>
                          <a:gd name="connsiteX6" fmla="*/ 0 w 361774"/>
                          <a:gd name="connsiteY6" fmla="*/ 6262 h 1440329"/>
                          <a:gd name="connsiteX0" fmla="*/ 13383 w 375157"/>
                          <a:gd name="connsiteY0" fmla="*/ 6262 h 1440329"/>
                          <a:gd name="connsiteX1" fmla="*/ 271588 w 375157"/>
                          <a:gd name="connsiteY1" fmla="*/ 0 h 1440329"/>
                          <a:gd name="connsiteX2" fmla="*/ 298757 w 375157"/>
                          <a:gd name="connsiteY2" fmla="*/ 156412 h 1440329"/>
                          <a:gd name="connsiteX3" fmla="*/ 359269 w 375157"/>
                          <a:gd name="connsiteY3" fmla="*/ 1271228 h 1440329"/>
                          <a:gd name="connsiteX4" fmla="*/ 119854 w 375157"/>
                          <a:gd name="connsiteY4" fmla="*/ 1440329 h 1440329"/>
                          <a:gd name="connsiteX5" fmla="*/ 218253 w 375157"/>
                          <a:gd name="connsiteY5" fmla="*/ 1108389 h 1440329"/>
                          <a:gd name="connsiteX6" fmla="*/ 57631 w 375157"/>
                          <a:gd name="connsiteY6" fmla="*/ 215910 h 1440329"/>
                          <a:gd name="connsiteX7" fmla="*/ 13383 w 375157"/>
                          <a:gd name="connsiteY7" fmla="*/ 6262 h 1440329"/>
                          <a:gd name="connsiteX0" fmla="*/ 10677 w 372451"/>
                          <a:gd name="connsiteY0" fmla="*/ 6262 h 1440329"/>
                          <a:gd name="connsiteX1" fmla="*/ 268882 w 372451"/>
                          <a:gd name="connsiteY1" fmla="*/ 0 h 1440329"/>
                          <a:gd name="connsiteX2" fmla="*/ 296051 w 372451"/>
                          <a:gd name="connsiteY2" fmla="*/ 156412 h 1440329"/>
                          <a:gd name="connsiteX3" fmla="*/ 356563 w 372451"/>
                          <a:gd name="connsiteY3" fmla="*/ 1271228 h 1440329"/>
                          <a:gd name="connsiteX4" fmla="*/ 117148 w 372451"/>
                          <a:gd name="connsiteY4" fmla="*/ 1440329 h 1440329"/>
                          <a:gd name="connsiteX5" fmla="*/ 215547 w 372451"/>
                          <a:gd name="connsiteY5" fmla="*/ 1108389 h 1440329"/>
                          <a:gd name="connsiteX6" fmla="*/ 54925 w 372451"/>
                          <a:gd name="connsiteY6" fmla="*/ 215910 h 1440329"/>
                          <a:gd name="connsiteX7" fmla="*/ 10677 w 372451"/>
                          <a:gd name="connsiteY7" fmla="*/ 6262 h 1440329"/>
                          <a:gd name="connsiteX0" fmla="*/ 2857 w 364631"/>
                          <a:gd name="connsiteY0" fmla="*/ 6262 h 1440329"/>
                          <a:gd name="connsiteX1" fmla="*/ 261062 w 364631"/>
                          <a:gd name="connsiteY1" fmla="*/ 0 h 1440329"/>
                          <a:gd name="connsiteX2" fmla="*/ 288231 w 364631"/>
                          <a:gd name="connsiteY2" fmla="*/ 156412 h 1440329"/>
                          <a:gd name="connsiteX3" fmla="*/ 348743 w 364631"/>
                          <a:gd name="connsiteY3" fmla="*/ 1271228 h 1440329"/>
                          <a:gd name="connsiteX4" fmla="*/ 109328 w 364631"/>
                          <a:gd name="connsiteY4" fmla="*/ 1440329 h 1440329"/>
                          <a:gd name="connsiteX5" fmla="*/ 207727 w 364631"/>
                          <a:gd name="connsiteY5" fmla="*/ 1108389 h 1440329"/>
                          <a:gd name="connsiteX6" fmla="*/ 47105 w 364631"/>
                          <a:gd name="connsiteY6" fmla="*/ 215910 h 1440329"/>
                          <a:gd name="connsiteX7" fmla="*/ 2857 w 364631"/>
                          <a:gd name="connsiteY7" fmla="*/ 6262 h 1440329"/>
                          <a:gd name="connsiteX0" fmla="*/ 2857 w 364631"/>
                          <a:gd name="connsiteY0" fmla="*/ 6262 h 1440329"/>
                          <a:gd name="connsiteX1" fmla="*/ 261062 w 364631"/>
                          <a:gd name="connsiteY1" fmla="*/ 0 h 1440329"/>
                          <a:gd name="connsiteX2" fmla="*/ 288231 w 364631"/>
                          <a:gd name="connsiteY2" fmla="*/ 156412 h 1440329"/>
                          <a:gd name="connsiteX3" fmla="*/ 348743 w 364631"/>
                          <a:gd name="connsiteY3" fmla="*/ 1271228 h 1440329"/>
                          <a:gd name="connsiteX4" fmla="*/ 109328 w 364631"/>
                          <a:gd name="connsiteY4" fmla="*/ 1440329 h 1440329"/>
                          <a:gd name="connsiteX5" fmla="*/ 176412 w 364631"/>
                          <a:gd name="connsiteY5" fmla="*/ 1189809 h 1440329"/>
                          <a:gd name="connsiteX6" fmla="*/ 47105 w 364631"/>
                          <a:gd name="connsiteY6" fmla="*/ 215910 h 1440329"/>
                          <a:gd name="connsiteX7" fmla="*/ 2857 w 364631"/>
                          <a:gd name="connsiteY7" fmla="*/ 6262 h 1440329"/>
                          <a:gd name="connsiteX0" fmla="*/ 2857 w 364631"/>
                          <a:gd name="connsiteY0" fmla="*/ 6262 h 1440329"/>
                          <a:gd name="connsiteX1" fmla="*/ 261062 w 364631"/>
                          <a:gd name="connsiteY1" fmla="*/ 0 h 1440329"/>
                          <a:gd name="connsiteX2" fmla="*/ 288231 w 364631"/>
                          <a:gd name="connsiteY2" fmla="*/ 156412 h 1440329"/>
                          <a:gd name="connsiteX3" fmla="*/ 348743 w 364631"/>
                          <a:gd name="connsiteY3" fmla="*/ 1271228 h 1440329"/>
                          <a:gd name="connsiteX4" fmla="*/ 109328 w 364631"/>
                          <a:gd name="connsiteY4" fmla="*/ 1440329 h 1440329"/>
                          <a:gd name="connsiteX5" fmla="*/ 176412 w 364631"/>
                          <a:gd name="connsiteY5" fmla="*/ 1189809 h 1440329"/>
                          <a:gd name="connsiteX6" fmla="*/ 47105 w 364631"/>
                          <a:gd name="connsiteY6" fmla="*/ 215910 h 1440329"/>
                          <a:gd name="connsiteX7" fmla="*/ 2857 w 364631"/>
                          <a:gd name="connsiteY7" fmla="*/ 6262 h 1440329"/>
                          <a:gd name="connsiteX0" fmla="*/ 2857 w 364631"/>
                          <a:gd name="connsiteY0" fmla="*/ 6262 h 1697112"/>
                          <a:gd name="connsiteX1" fmla="*/ 261062 w 364631"/>
                          <a:gd name="connsiteY1" fmla="*/ 0 h 1697112"/>
                          <a:gd name="connsiteX2" fmla="*/ 288231 w 364631"/>
                          <a:gd name="connsiteY2" fmla="*/ 156412 h 1697112"/>
                          <a:gd name="connsiteX3" fmla="*/ 348743 w 364631"/>
                          <a:gd name="connsiteY3" fmla="*/ 1271228 h 1697112"/>
                          <a:gd name="connsiteX4" fmla="*/ 203273 w 364631"/>
                          <a:gd name="connsiteY4" fmla="*/ 1697112 h 1697112"/>
                          <a:gd name="connsiteX5" fmla="*/ 176412 w 364631"/>
                          <a:gd name="connsiteY5" fmla="*/ 1189809 h 1697112"/>
                          <a:gd name="connsiteX6" fmla="*/ 47105 w 364631"/>
                          <a:gd name="connsiteY6" fmla="*/ 215910 h 1697112"/>
                          <a:gd name="connsiteX7" fmla="*/ 2857 w 364631"/>
                          <a:gd name="connsiteY7" fmla="*/ 6262 h 1697112"/>
                          <a:gd name="connsiteX0" fmla="*/ 2857 w 364631"/>
                          <a:gd name="connsiteY0" fmla="*/ 6262 h 1697112"/>
                          <a:gd name="connsiteX1" fmla="*/ 261062 w 364631"/>
                          <a:gd name="connsiteY1" fmla="*/ 0 h 1697112"/>
                          <a:gd name="connsiteX2" fmla="*/ 288231 w 364631"/>
                          <a:gd name="connsiteY2" fmla="*/ 156412 h 1697112"/>
                          <a:gd name="connsiteX3" fmla="*/ 348743 w 364631"/>
                          <a:gd name="connsiteY3" fmla="*/ 1271228 h 1697112"/>
                          <a:gd name="connsiteX4" fmla="*/ 203273 w 364631"/>
                          <a:gd name="connsiteY4" fmla="*/ 1697112 h 1697112"/>
                          <a:gd name="connsiteX5" fmla="*/ 188938 w 364631"/>
                          <a:gd name="connsiteY5" fmla="*/ 1305675 h 1697112"/>
                          <a:gd name="connsiteX6" fmla="*/ 47105 w 364631"/>
                          <a:gd name="connsiteY6" fmla="*/ 215910 h 1697112"/>
                          <a:gd name="connsiteX7" fmla="*/ 2857 w 364631"/>
                          <a:gd name="connsiteY7" fmla="*/ 6262 h 1697112"/>
                          <a:gd name="connsiteX0" fmla="*/ 2857 w 364631"/>
                          <a:gd name="connsiteY0" fmla="*/ 6262 h 1697112"/>
                          <a:gd name="connsiteX1" fmla="*/ 261062 w 364631"/>
                          <a:gd name="connsiteY1" fmla="*/ 0 h 1697112"/>
                          <a:gd name="connsiteX2" fmla="*/ 288231 w 364631"/>
                          <a:gd name="connsiteY2" fmla="*/ 156412 h 1697112"/>
                          <a:gd name="connsiteX3" fmla="*/ 348743 w 364631"/>
                          <a:gd name="connsiteY3" fmla="*/ 1271228 h 1697112"/>
                          <a:gd name="connsiteX4" fmla="*/ 203273 w 364631"/>
                          <a:gd name="connsiteY4" fmla="*/ 1697112 h 1697112"/>
                          <a:gd name="connsiteX5" fmla="*/ 188938 w 364631"/>
                          <a:gd name="connsiteY5" fmla="*/ 1305675 h 1697112"/>
                          <a:gd name="connsiteX6" fmla="*/ 47105 w 364631"/>
                          <a:gd name="connsiteY6" fmla="*/ 215910 h 1697112"/>
                          <a:gd name="connsiteX7" fmla="*/ 2857 w 364631"/>
                          <a:gd name="connsiteY7" fmla="*/ 6262 h 1697112"/>
                          <a:gd name="connsiteX0" fmla="*/ 2857 w 364631"/>
                          <a:gd name="connsiteY0" fmla="*/ 6262 h 1709638"/>
                          <a:gd name="connsiteX1" fmla="*/ 261062 w 364631"/>
                          <a:gd name="connsiteY1" fmla="*/ 0 h 1709638"/>
                          <a:gd name="connsiteX2" fmla="*/ 288231 w 364631"/>
                          <a:gd name="connsiteY2" fmla="*/ 156412 h 1709638"/>
                          <a:gd name="connsiteX3" fmla="*/ 348743 w 364631"/>
                          <a:gd name="connsiteY3" fmla="*/ 1271228 h 1709638"/>
                          <a:gd name="connsiteX4" fmla="*/ 203273 w 364631"/>
                          <a:gd name="connsiteY4" fmla="*/ 1709638 h 1709638"/>
                          <a:gd name="connsiteX5" fmla="*/ 188938 w 364631"/>
                          <a:gd name="connsiteY5" fmla="*/ 1305675 h 1709638"/>
                          <a:gd name="connsiteX6" fmla="*/ 47105 w 364631"/>
                          <a:gd name="connsiteY6" fmla="*/ 215910 h 1709638"/>
                          <a:gd name="connsiteX7" fmla="*/ 2857 w 364631"/>
                          <a:gd name="connsiteY7" fmla="*/ 6262 h 1709638"/>
                          <a:gd name="connsiteX0" fmla="*/ 2857 w 364631"/>
                          <a:gd name="connsiteY0" fmla="*/ 6262 h 1709638"/>
                          <a:gd name="connsiteX1" fmla="*/ 261062 w 364631"/>
                          <a:gd name="connsiteY1" fmla="*/ 0 h 1709638"/>
                          <a:gd name="connsiteX2" fmla="*/ 288231 w 364631"/>
                          <a:gd name="connsiteY2" fmla="*/ 156412 h 1709638"/>
                          <a:gd name="connsiteX3" fmla="*/ 348743 w 364631"/>
                          <a:gd name="connsiteY3" fmla="*/ 1271228 h 1709638"/>
                          <a:gd name="connsiteX4" fmla="*/ 203273 w 364631"/>
                          <a:gd name="connsiteY4" fmla="*/ 1709638 h 1709638"/>
                          <a:gd name="connsiteX5" fmla="*/ 188938 w 364631"/>
                          <a:gd name="connsiteY5" fmla="*/ 1305675 h 1709638"/>
                          <a:gd name="connsiteX6" fmla="*/ 47105 w 364631"/>
                          <a:gd name="connsiteY6" fmla="*/ 215910 h 1709638"/>
                          <a:gd name="connsiteX7" fmla="*/ 2857 w 364631"/>
                          <a:gd name="connsiteY7" fmla="*/ 6262 h 1709638"/>
                          <a:gd name="connsiteX0" fmla="*/ 2857 w 364631"/>
                          <a:gd name="connsiteY0" fmla="*/ 6262 h 1709638"/>
                          <a:gd name="connsiteX1" fmla="*/ 261062 w 364631"/>
                          <a:gd name="connsiteY1" fmla="*/ 0 h 1709638"/>
                          <a:gd name="connsiteX2" fmla="*/ 288231 w 364631"/>
                          <a:gd name="connsiteY2" fmla="*/ 156412 h 1709638"/>
                          <a:gd name="connsiteX3" fmla="*/ 348743 w 364631"/>
                          <a:gd name="connsiteY3" fmla="*/ 1271228 h 1709638"/>
                          <a:gd name="connsiteX4" fmla="*/ 203273 w 364631"/>
                          <a:gd name="connsiteY4" fmla="*/ 1709638 h 1709638"/>
                          <a:gd name="connsiteX5" fmla="*/ 188938 w 364631"/>
                          <a:gd name="connsiteY5" fmla="*/ 1305675 h 1709638"/>
                          <a:gd name="connsiteX6" fmla="*/ 47105 w 364631"/>
                          <a:gd name="connsiteY6" fmla="*/ 215910 h 1709638"/>
                          <a:gd name="connsiteX7" fmla="*/ 2857 w 364631"/>
                          <a:gd name="connsiteY7" fmla="*/ 6262 h 1709638"/>
                          <a:gd name="connsiteX0" fmla="*/ 2857 w 364631"/>
                          <a:gd name="connsiteY0" fmla="*/ 6262 h 1687718"/>
                          <a:gd name="connsiteX1" fmla="*/ 261062 w 364631"/>
                          <a:gd name="connsiteY1" fmla="*/ 0 h 1687718"/>
                          <a:gd name="connsiteX2" fmla="*/ 288231 w 364631"/>
                          <a:gd name="connsiteY2" fmla="*/ 156412 h 1687718"/>
                          <a:gd name="connsiteX3" fmla="*/ 348743 w 364631"/>
                          <a:gd name="connsiteY3" fmla="*/ 1271228 h 1687718"/>
                          <a:gd name="connsiteX4" fmla="*/ 203273 w 364631"/>
                          <a:gd name="connsiteY4" fmla="*/ 1687718 h 1687718"/>
                          <a:gd name="connsiteX5" fmla="*/ 188938 w 364631"/>
                          <a:gd name="connsiteY5" fmla="*/ 1305675 h 1687718"/>
                          <a:gd name="connsiteX6" fmla="*/ 47105 w 364631"/>
                          <a:gd name="connsiteY6" fmla="*/ 215910 h 1687718"/>
                          <a:gd name="connsiteX7" fmla="*/ 2857 w 364631"/>
                          <a:gd name="connsiteY7" fmla="*/ 6262 h 1687718"/>
                          <a:gd name="connsiteX0" fmla="*/ 2857 w 364631"/>
                          <a:gd name="connsiteY0" fmla="*/ 6262 h 1687718"/>
                          <a:gd name="connsiteX1" fmla="*/ 261062 w 364631"/>
                          <a:gd name="connsiteY1" fmla="*/ 0 h 1687718"/>
                          <a:gd name="connsiteX2" fmla="*/ 288231 w 364631"/>
                          <a:gd name="connsiteY2" fmla="*/ 156412 h 1687718"/>
                          <a:gd name="connsiteX3" fmla="*/ 348743 w 364631"/>
                          <a:gd name="connsiteY3" fmla="*/ 1271228 h 1687718"/>
                          <a:gd name="connsiteX4" fmla="*/ 203273 w 364631"/>
                          <a:gd name="connsiteY4" fmla="*/ 1687718 h 1687718"/>
                          <a:gd name="connsiteX5" fmla="*/ 188938 w 364631"/>
                          <a:gd name="connsiteY5" fmla="*/ 1305675 h 1687718"/>
                          <a:gd name="connsiteX6" fmla="*/ 47105 w 364631"/>
                          <a:gd name="connsiteY6" fmla="*/ 215910 h 1687718"/>
                          <a:gd name="connsiteX7" fmla="*/ 2857 w 364631"/>
                          <a:gd name="connsiteY7" fmla="*/ 6262 h 1687718"/>
                          <a:gd name="connsiteX0" fmla="*/ 2857 w 364631"/>
                          <a:gd name="connsiteY0" fmla="*/ 6262 h 1687718"/>
                          <a:gd name="connsiteX1" fmla="*/ 261062 w 364631"/>
                          <a:gd name="connsiteY1" fmla="*/ 0 h 1687718"/>
                          <a:gd name="connsiteX2" fmla="*/ 288231 w 364631"/>
                          <a:gd name="connsiteY2" fmla="*/ 156412 h 1687718"/>
                          <a:gd name="connsiteX3" fmla="*/ 348743 w 364631"/>
                          <a:gd name="connsiteY3" fmla="*/ 1271228 h 1687718"/>
                          <a:gd name="connsiteX4" fmla="*/ 203273 w 364631"/>
                          <a:gd name="connsiteY4" fmla="*/ 1687718 h 1687718"/>
                          <a:gd name="connsiteX5" fmla="*/ 188938 w 364631"/>
                          <a:gd name="connsiteY5" fmla="*/ 1305675 h 1687718"/>
                          <a:gd name="connsiteX6" fmla="*/ 47105 w 364631"/>
                          <a:gd name="connsiteY6" fmla="*/ 215910 h 1687718"/>
                          <a:gd name="connsiteX7" fmla="*/ 2857 w 364631"/>
                          <a:gd name="connsiteY7" fmla="*/ 6262 h 1687718"/>
                          <a:gd name="connsiteX0" fmla="*/ 2857 w 344610"/>
                          <a:gd name="connsiteY0" fmla="*/ 6262 h 1687718"/>
                          <a:gd name="connsiteX1" fmla="*/ 261062 w 344610"/>
                          <a:gd name="connsiteY1" fmla="*/ 0 h 1687718"/>
                          <a:gd name="connsiteX2" fmla="*/ 288231 w 344610"/>
                          <a:gd name="connsiteY2" fmla="*/ 156412 h 1687718"/>
                          <a:gd name="connsiteX3" fmla="*/ 317428 w 344610"/>
                          <a:gd name="connsiteY3" fmla="*/ 1271228 h 1687718"/>
                          <a:gd name="connsiteX4" fmla="*/ 203273 w 344610"/>
                          <a:gd name="connsiteY4" fmla="*/ 1687718 h 1687718"/>
                          <a:gd name="connsiteX5" fmla="*/ 188938 w 344610"/>
                          <a:gd name="connsiteY5" fmla="*/ 1305675 h 1687718"/>
                          <a:gd name="connsiteX6" fmla="*/ 47105 w 344610"/>
                          <a:gd name="connsiteY6" fmla="*/ 215910 h 1687718"/>
                          <a:gd name="connsiteX7" fmla="*/ 2857 w 344610"/>
                          <a:gd name="connsiteY7" fmla="*/ 6262 h 1687718"/>
                          <a:gd name="connsiteX0" fmla="*/ 2857 w 344610"/>
                          <a:gd name="connsiteY0" fmla="*/ 6262 h 1687718"/>
                          <a:gd name="connsiteX1" fmla="*/ 261062 w 344610"/>
                          <a:gd name="connsiteY1" fmla="*/ 0 h 1687718"/>
                          <a:gd name="connsiteX2" fmla="*/ 288231 w 344610"/>
                          <a:gd name="connsiteY2" fmla="*/ 156412 h 1687718"/>
                          <a:gd name="connsiteX3" fmla="*/ 317428 w 344610"/>
                          <a:gd name="connsiteY3" fmla="*/ 1271228 h 1687718"/>
                          <a:gd name="connsiteX4" fmla="*/ 203273 w 344610"/>
                          <a:gd name="connsiteY4" fmla="*/ 1687718 h 1687718"/>
                          <a:gd name="connsiteX5" fmla="*/ 188938 w 344610"/>
                          <a:gd name="connsiteY5" fmla="*/ 1305675 h 1687718"/>
                          <a:gd name="connsiteX6" fmla="*/ 47105 w 344610"/>
                          <a:gd name="connsiteY6" fmla="*/ 215910 h 1687718"/>
                          <a:gd name="connsiteX7" fmla="*/ 2857 w 344610"/>
                          <a:gd name="connsiteY7" fmla="*/ 6262 h 1687718"/>
                          <a:gd name="connsiteX0" fmla="*/ 2857 w 344610"/>
                          <a:gd name="connsiteY0" fmla="*/ 6262 h 1687718"/>
                          <a:gd name="connsiteX1" fmla="*/ 261062 w 344610"/>
                          <a:gd name="connsiteY1" fmla="*/ 0 h 1687718"/>
                          <a:gd name="connsiteX2" fmla="*/ 288231 w 344610"/>
                          <a:gd name="connsiteY2" fmla="*/ 156412 h 1687718"/>
                          <a:gd name="connsiteX3" fmla="*/ 317428 w 344610"/>
                          <a:gd name="connsiteY3" fmla="*/ 1271228 h 1687718"/>
                          <a:gd name="connsiteX4" fmla="*/ 203273 w 344610"/>
                          <a:gd name="connsiteY4" fmla="*/ 1687718 h 1687718"/>
                          <a:gd name="connsiteX5" fmla="*/ 188938 w 344610"/>
                          <a:gd name="connsiteY5" fmla="*/ 1305675 h 1687718"/>
                          <a:gd name="connsiteX6" fmla="*/ 47105 w 344610"/>
                          <a:gd name="connsiteY6" fmla="*/ 215910 h 1687718"/>
                          <a:gd name="connsiteX7" fmla="*/ 2857 w 344610"/>
                          <a:gd name="connsiteY7" fmla="*/ 6262 h 1687718"/>
                          <a:gd name="connsiteX0" fmla="*/ 2857 w 337124"/>
                          <a:gd name="connsiteY0" fmla="*/ 6262 h 1687718"/>
                          <a:gd name="connsiteX1" fmla="*/ 261062 w 337124"/>
                          <a:gd name="connsiteY1" fmla="*/ 0 h 1687718"/>
                          <a:gd name="connsiteX2" fmla="*/ 288231 w 337124"/>
                          <a:gd name="connsiteY2" fmla="*/ 156412 h 1687718"/>
                          <a:gd name="connsiteX3" fmla="*/ 301771 w 337124"/>
                          <a:gd name="connsiteY3" fmla="*/ 1258702 h 1687718"/>
                          <a:gd name="connsiteX4" fmla="*/ 203273 w 337124"/>
                          <a:gd name="connsiteY4" fmla="*/ 1687718 h 1687718"/>
                          <a:gd name="connsiteX5" fmla="*/ 188938 w 337124"/>
                          <a:gd name="connsiteY5" fmla="*/ 1305675 h 1687718"/>
                          <a:gd name="connsiteX6" fmla="*/ 47105 w 337124"/>
                          <a:gd name="connsiteY6" fmla="*/ 215910 h 1687718"/>
                          <a:gd name="connsiteX7" fmla="*/ 2857 w 337124"/>
                          <a:gd name="connsiteY7" fmla="*/ 6262 h 1687718"/>
                          <a:gd name="connsiteX0" fmla="*/ 2857 w 366261"/>
                          <a:gd name="connsiteY0" fmla="*/ 6262 h 1687718"/>
                          <a:gd name="connsiteX1" fmla="*/ 261062 w 366261"/>
                          <a:gd name="connsiteY1" fmla="*/ 0 h 1687718"/>
                          <a:gd name="connsiteX2" fmla="*/ 288231 w 366261"/>
                          <a:gd name="connsiteY2" fmla="*/ 156412 h 1687718"/>
                          <a:gd name="connsiteX3" fmla="*/ 301771 w 366261"/>
                          <a:gd name="connsiteY3" fmla="*/ 1258702 h 1687718"/>
                          <a:gd name="connsiteX4" fmla="*/ 203273 w 366261"/>
                          <a:gd name="connsiteY4" fmla="*/ 1687718 h 1687718"/>
                          <a:gd name="connsiteX5" fmla="*/ 188938 w 366261"/>
                          <a:gd name="connsiteY5" fmla="*/ 1305675 h 1687718"/>
                          <a:gd name="connsiteX6" fmla="*/ 47105 w 366261"/>
                          <a:gd name="connsiteY6" fmla="*/ 215910 h 1687718"/>
                          <a:gd name="connsiteX7" fmla="*/ 2857 w 366261"/>
                          <a:gd name="connsiteY7" fmla="*/ 6262 h 1687718"/>
                          <a:gd name="connsiteX0" fmla="*/ 2857 w 369307"/>
                          <a:gd name="connsiteY0" fmla="*/ 6262 h 1687718"/>
                          <a:gd name="connsiteX1" fmla="*/ 261062 w 369307"/>
                          <a:gd name="connsiteY1" fmla="*/ 0 h 1687718"/>
                          <a:gd name="connsiteX2" fmla="*/ 288231 w 369307"/>
                          <a:gd name="connsiteY2" fmla="*/ 156412 h 1687718"/>
                          <a:gd name="connsiteX3" fmla="*/ 301771 w 369307"/>
                          <a:gd name="connsiteY3" fmla="*/ 1258702 h 1687718"/>
                          <a:gd name="connsiteX4" fmla="*/ 203273 w 369307"/>
                          <a:gd name="connsiteY4" fmla="*/ 1687718 h 1687718"/>
                          <a:gd name="connsiteX5" fmla="*/ 188938 w 369307"/>
                          <a:gd name="connsiteY5" fmla="*/ 1305675 h 1687718"/>
                          <a:gd name="connsiteX6" fmla="*/ 47105 w 369307"/>
                          <a:gd name="connsiteY6" fmla="*/ 215910 h 1687718"/>
                          <a:gd name="connsiteX7" fmla="*/ 2857 w 369307"/>
                          <a:gd name="connsiteY7" fmla="*/ 6262 h 168771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369307" h="1687718">
                            <a:moveTo>
                              <a:pt x="2857" y="6262"/>
                            </a:moveTo>
                            <a:lnTo>
                              <a:pt x="261062" y="0"/>
                            </a:lnTo>
                            <a:cubicBezTo>
                              <a:pt x="275222" y="67823"/>
                              <a:pt x="270487" y="113642"/>
                              <a:pt x="288231" y="156412"/>
                            </a:cubicBezTo>
                            <a:cubicBezTo>
                              <a:pt x="378001" y="330705"/>
                              <a:pt x="407788" y="899623"/>
                              <a:pt x="301771" y="1258702"/>
                            </a:cubicBezTo>
                            <a:cubicBezTo>
                              <a:pt x="284596" y="1411102"/>
                              <a:pt x="420865" y="1616738"/>
                              <a:pt x="203273" y="1687718"/>
                            </a:cubicBezTo>
                            <a:cubicBezTo>
                              <a:pt x="47139" y="1609430"/>
                              <a:pt x="172839" y="1534276"/>
                              <a:pt x="188938" y="1305675"/>
                            </a:cubicBezTo>
                            <a:cubicBezTo>
                              <a:pt x="177524" y="1105781"/>
                              <a:pt x="78119" y="499807"/>
                              <a:pt x="47105" y="215910"/>
                            </a:cubicBezTo>
                            <a:cubicBezTo>
                              <a:pt x="34881" y="148087"/>
                              <a:pt x="-11925" y="65211"/>
                              <a:pt x="2857" y="6262"/>
                            </a:cubicBezTo>
                            <a:close/>
                          </a:path>
                        </a:pathLst>
                      </a:custGeom>
                      <a:solidFill>
                        <a:srgbClr val="E3AD85"/>
                      </a:solidFill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>
                          <a:defRPr/>
                        </a:pPr>
                        <a:endParaRPr lang="en-US" kern="0" dirty="0">
                          <a:solidFill>
                            <a:prstClr val="white"/>
                          </a:solidFill>
                          <a:latin typeface="Calibri"/>
                        </a:endParaRPr>
                      </a:p>
                    </p:txBody>
                  </p:sp>
                  <p:sp>
                    <p:nvSpPr>
                      <p:cNvPr id="60" name="Rectangle 39"/>
                      <p:cNvSpPr/>
                      <p:nvPr/>
                    </p:nvSpPr>
                    <p:spPr>
                      <a:xfrm>
                        <a:off x="3856862" y="5922200"/>
                        <a:ext cx="225865" cy="301265"/>
                      </a:xfrm>
                      <a:custGeom>
                        <a:avLst/>
                        <a:gdLst>
                          <a:gd name="connsiteX0" fmla="*/ 0 w 230822"/>
                          <a:gd name="connsiteY0" fmla="*/ 0 h 113374"/>
                          <a:gd name="connsiteX1" fmla="*/ 230822 w 230822"/>
                          <a:gd name="connsiteY1" fmla="*/ 0 h 113374"/>
                          <a:gd name="connsiteX2" fmla="*/ 230822 w 230822"/>
                          <a:gd name="connsiteY2" fmla="*/ 113374 h 113374"/>
                          <a:gd name="connsiteX3" fmla="*/ 0 w 230822"/>
                          <a:gd name="connsiteY3" fmla="*/ 113374 h 113374"/>
                          <a:gd name="connsiteX4" fmla="*/ 0 w 230822"/>
                          <a:gd name="connsiteY4" fmla="*/ 0 h 113374"/>
                          <a:gd name="connsiteX0" fmla="*/ 0 w 230822"/>
                          <a:gd name="connsiteY0" fmla="*/ 0 h 241766"/>
                          <a:gd name="connsiteX1" fmla="*/ 230822 w 230822"/>
                          <a:gd name="connsiteY1" fmla="*/ 0 h 241766"/>
                          <a:gd name="connsiteX2" fmla="*/ 230822 w 230822"/>
                          <a:gd name="connsiteY2" fmla="*/ 113374 h 241766"/>
                          <a:gd name="connsiteX3" fmla="*/ 46973 w 230822"/>
                          <a:gd name="connsiteY3" fmla="*/ 241766 h 241766"/>
                          <a:gd name="connsiteX4" fmla="*/ 0 w 230822"/>
                          <a:gd name="connsiteY4" fmla="*/ 0 h 241766"/>
                          <a:gd name="connsiteX0" fmla="*/ 0 w 224559"/>
                          <a:gd name="connsiteY0" fmla="*/ 0 h 257424"/>
                          <a:gd name="connsiteX1" fmla="*/ 224559 w 224559"/>
                          <a:gd name="connsiteY1" fmla="*/ 15658 h 257424"/>
                          <a:gd name="connsiteX2" fmla="*/ 224559 w 224559"/>
                          <a:gd name="connsiteY2" fmla="*/ 129032 h 257424"/>
                          <a:gd name="connsiteX3" fmla="*/ 40710 w 224559"/>
                          <a:gd name="connsiteY3" fmla="*/ 257424 h 257424"/>
                          <a:gd name="connsiteX4" fmla="*/ 0 w 224559"/>
                          <a:gd name="connsiteY4" fmla="*/ 0 h 257424"/>
                          <a:gd name="connsiteX0" fmla="*/ 0 w 224559"/>
                          <a:gd name="connsiteY0" fmla="*/ 43841 h 301265"/>
                          <a:gd name="connsiteX1" fmla="*/ 205770 w 224559"/>
                          <a:gd name="connsiteY1" fmla="*/ 0 h 301265"/>
                          <a:gd name="connsiteX2" fmla="*/ 224559 w 224559"/>
                          <a:gd name="connsiteY2" fmla="*/ 172873 h 301265"/>
                          <a:gd name="connsiteX3" fmla="*/ 40710 w 224559"/>
                          <a:gd name="connsiteY3" fmla="*/ 301265 h 301265"/>
                          <a:gd name="connsiteX4" fmla="*/ 0 w 224559"/>
                          <a:gd name="connsiteY4" fmla="*/ 43841 h 301265"/>
                          <a:gd name="connsiteX0" fmla="*/ 0 w 205770"/>
                          <a:gd name="connsiteY0" fmla="*/ 43841 h 301265"/>
                          <a:gd name="connsiteX1" fmla="*/ 205770 w 205770"/>
                          <a:gd name="connsiteY1" fmla="*/ 0 h 301265"/>
                          <a:gd name="connsiteX2" fmla="*/ 40710 w 205770"/>
                          <a:gd name="connsiteY2" fmla="*/ 301265 h 301265"/>
                          <a:gd name="connsiteX3" fmla="*/ 0 w 205770"/>
                          <a:gd name="connsiteY3" fmla="*/ 43841 h 301265"/>
                          <a:gd name="connsiteX0" fmla="*/ 0 w 213026"/>
                          <a:gd name="connsiteY0" fmla="*/ 43841 h 301265"/>
                          <a:gd name="connsiteX1" fmla="*/ 205770 w 213026"/>
                          <a:gd name="connsiteY1" fmla="*/ 0 h 301265"/>
                          <a:gd name="connsiteX2" fmla="*/ 40710 w 213026"/>
                          <a:gd name="connsiteY2" fmla="*/ 301265 h 301265"/>
                          <a:gd name="connsiteX3" fmla="*/ 0 w 213026"/>
                          <a:gd name="connsiteY3" fmla="*/ 43841 h 301265"/>
                          <a:gd name="connsiteX0" fmla="*/ 0 w 213394"/>
                          <a:gd name="connsiteY0" fmla="*/ 43841 h 301265"/>
                          <a:gd name="connsiteX1" fmla="*/ 205770 w 213394"/>
                          <a:gd name="connsiteY1" fmla="*/ 0 h 301265"/>
                          <a:gd name="connsiteX2" fmla="*/ 40710 w 213394"/>
                          <a:gd name="connsiteY2" fmla="*/ 301265 h 301265"/>
                          <a:gd name="connsiteX3" fmla="*/ 0 w 213394"/>
                          <a:gd name="connsiteY3" fmla="*/ 43841 h 301265"/>
                          <a:gd name="connsiteX0" fmla="*/ 0 w 213394"/>
                          <a:gd name="connsiteY0" fmla="*/ 43841 h 301265"/>
                          <a:gd name="connsiteX1" fmla="*/ 205770 w 213394"/>
                          <a:gd name="connsiteY1" fmla="*/ 0 h 301265"/>
                          <a:gd name="connsiteX2" fmla="*/ 40710 w 213394"/>
                          <a:gd name="connsiteY2" fmla="*/ 301265 h 301265"/>
                          <a:gd name="connsiteX3" fmla="*/ 0 w 213394"/>
                          <a:gd name="connsiteY3" fmla="*/ 43841 h 301265"/>
                          <a:gd name="connsiteX0" fmla="*/ 12471 w 225865"/>
                          <a:gd name="connsiteY0" fmla="*/ 43841 h 301265"/>
                          <a:gd name="connsiteX1" fmla="*/ 218241 w 225865"/>
                          <a:gd name="connsiteY1" fmla="*/ 0 h 301265"/>
                          <a:gd name="connsiteX2" fmla="*/ 53181 w 225865"/>
                          <a:gd name="connsiteY2" fmla="*/ 301265 h 301265"/>
                          <a:gd name="connsiteX3" fmla="*/ 12471 w 225865"/>
                          <a:gd name="connsiteY3" fmla="*/ 43841 h 301265"/>
                          <a:gd name="connsiteX0" fmla="*/ 12471 w 225865"/>
                          <a:gd name="connsiteY0" fmla="*/ 43841 h 301265"/>
                          <a:gd name="connsiteX1" fmla="*/ 98231 w 225865"/>
                          <a:gd name="connsiteY1" fmla="*/ 140397 h 301265"/>
                          <a:gd name="connsiteX2" fmla="*/ 218241 w 225865"/>
                          <a:gd name="connsiteY2" fmla="*/ 0 h 301265"/>
                          <a:gd name="connsiteX3" fmla="*/ 53181 w 225865"/>
                          <a:gd name="connsiteY3" fmla="*/ 301265 h 301265"/>
                          <a:gd name="connsiteX4" fmla="*/ 12471 w 225865"/>
                          <a:gd name="connsiteY4" fmla="*/ 43841 h 301265"/>
                          <a:gd name="connsiteX0" fmla="*/ 12471 w 225865"/>
                          <a:gd name="connsiteY0" fmla="*/ 43841 h 301265"/>
                          <a:gd name="connsiteX1" fmla="*/ 98231 w 225865"/>
                          <a:gd name="connsiteY1" fmla="*/ 140397 h 301265"/>
                          <a:gd name="connsiteX2" fmla="*/ 218241 w 225865"/>
                          <a:gd name="connsiteY2" fmla="*/ 0 h 301265"/>
                          <a:gd name="connsiteX3" fmla="*/ 53181 w 225865"/>
                          <a:gd name="connsiteY3" fmla="*/ 301265 h 301265"/>
                          <a:gd name="connsiteX4" fmla="*/ 12471 w 225865"/>
                          <a:gd name="connsiteY4" fmla="*/ 43841 h 301265"/>
                          <a:gd name="connsiteX0" fmla="*/ 12471 w 225865"/>
                          <a:gd name="connsiteY0" fmla="*/ 43841 h 301265"/>
                          <a:gd name="connsiteX1" fmla="*/ 98231 w 225865"/>
                          <a:gd name="connsiteY1" fmla="*/ 140397 h 301265"/>
                          <a:gd name="connsiteX2" fmla="*/ 218241 w 225865"/>
                          <a:gd name="connsiteY2" fmla="*/ 0 h 301265"/>
                          <a:gd name="connsiteX3" fmla="*/ 53181 w 225865"/>
                          <a:gd name="connsiteY3" fmla="*/ 301265 h 301265"/>
                          <a:gd name="connsiteX4" fmla="*/ 12471 w 225865"/>
                          <a:gd name="connsiteY4" fmla="*/ 43841 h 301265"/>
                          <a:gd name="connsiteX0" fmla="*/ 12471 w 225865"/>
                          <a:gd name="connsiteY0" fmla="*/ 43841 h 301265"/>
                          <a:gd name="connsiteX1" fmla="*/ 98231 w 225865"/>
                          <a:gd name="connsiteY1" fmla="*/ 140397 h 301265"/>
                          <a:gd name="connsiteX2" fmla="*/ 218241 w 225865"/>
                          <a:gd name="connsiteY2" fmla="*/ 0 h 301265"/>
                          <a:gd name="connsiteX3" fmla="*/ 53181 w 225865"/>
                          <a:gd name="connsiteY3" fmla="*/ 301265 h 301265"/>
                          <a:gd name="connsiteX4" fmla="*/ 12471 w 225865"/>
                          <a:gd name="connsiteY4" fmla="*/ 43841 h 301265"/>
                          <a:gd name="connsiteX0" fmla="*/ 12471 w 225865"/>
                          <a:gd name="connsiteY0" fmla="*/ 43841 h 301265"/>
                          <a:gd name="connsiteX1" fmla="*/ 98231 w 225865"/>
                          <a:gd name="connsiteY1" fmla="*/ 140397 h 301265"/>
                          <a:gd name="connsiteX2" fmla="*/ 218241 w 225865"/>
                          <a:gd name="connsiteY2" fmla="*/ 0 h 301265"/>
                          <a:gd name="connsiteX3" fmla="*/ 53181 w 225865"/>
                          <a:gd name="connsiteY3" fmla="*/ 301265 h 301265"/>
                          <a:gd name="connsiteX4" fmla="*/ 12471 w 225865"/>
                          <a:gd name="connsiteY4" fmla="*/ 43841 h 301265"/>
                          <a:gd name="connsiteX0" fmla="*/ 12471 w 225865"/>
                          <a:gd name="connsiteY0" fmla="*/ 43841 h 301265"/>
                          <a:gd name="connsiteX1" fmla="*/ 95100 w 225865"/>
                          <a:gd name="connsiteY1" fmla="*/ 131002 h 301265"/>
                          <a:gd name="connsiteX2" fmla="*/ 218241 w 225865"/>
                          <a:gd name="connsiteY2" fmla="*/ 0 h 301265"/>
                          <a:gd name="connsiteX3" fmla="*/ 53181 w 225865"/>
                          <a:gd name="connsiteY3" fmla="*/ 301265 h 301265"/>
                          <a:gd name="connsiteX4" fmla="*/ 12471 w 225865"/>
                          <a:gd name="connsiteY4" fmla="*/ 43841 h 30126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25865" h="301265">
                            <a:moveTo>
                              <a:pt x="12471" y="43841"/>
                            </a:moveTo>
                            <a:cubicBezTo>
                              <a:pt x="26444" y="69763"/>
                              <a:pt x="49811" y="127001"/>
                              <a:pt x="95100" y="131002"/>
                            </a:cubicBezTo>
                            <a:cubicBezTo>
                              <a:pt x="175813" y="99860"/>
                              <a:pt x="190764" y="49930"/>
                              <a:pt x="218241" y="0"/>
                            </a:cubicBezTo>
                            <a:cubicBezTo>
                              <a:pt x="260298" y="219419"/>
                              <a:pt x="117595" y="272868"/>
                              <a:pt x="53181" y="301265"/>
                            </a:cubicBezTo>
                            <a:cubicBezTo>
                              <a:pt x="11427" y="265561"/>
                              <a:pt x="-17800" y="120254"/>
                              <a:pt x="12471" y="43841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>
                          <a:defRPr/>
                        </a:pPr>
                        <a:endParaRPr lang="en-US" kern="0" dirty="0">
                          <a:solidFill>
                            <a:prstClr val="white"/>
                          </a:solidFill>
                          <a:latin typeface="Calibri"/>
                        </a:endParaRPr>
                      </a:p>
                    </p:txBody>
                  </p:sp>
                  <p:sp>
                    <p:nvSpPr>
                      <p:cNvPr id="61" name="Rectangle 21"/>
                      <p:cNvSpPr/>
                      <p:nvPr/>
                    </p:nvSpPr>
                    <p:spPr>
                      <a:xfrm>
                        <a:off x="3602368" y="704746"/>
                        <a:ext cx="769287" cy="956612"/>
                      </a:xfrm>
                      <a:custGeom>
                        <a:avLst/>
                        <a:gdLst>
                          <a:gd name="connsiteX0" fmla="*/ 0 w 1219200"/>
                          <a:gd name="connsiteY0" fmla="*/ 0 h 654842"/>
                          <a:gd name="connsiteX1" fmla="*/ 1219200 w 1219200"/>
                          <a:gd name="connsiteY1" fmla="*/ 0 h 654842"/>
                          <a:gd name="connsiteX2" fmla="*/ 1219200 w 1219200"/>
                          <a:gd name="connsiteY2" fmla="*/ 654842 h 654842"/>
                          <a:gd name="connsiteX3" fmla="*/ 0 w 1219200"/>
                          <a:gd name="connsiteY3" fmla="*/ 654842 h 654842"/>
                          <a:gd name="connsiteX4" fmla="*/ 0 w 1219200"/>
                          <a:gd name="connsiteY4" fmla="*/ 0 h 654842"/>
                          <a:gd name="connsiteX0" fmla="*/ 214312 w 1219200"/>
                          <a:gd name="connsiteY0" fmla="*/ 85725 h 654842"/>
                          <a:gd name="connsiteX1" fmla="*/ 1219200 w 1219200"/>
                          <a:gd name="connsiteY1" fmla="*/ 0 h 654842"/>
                          <a:gd name="connsiteX2" fmla="*/ 1219200 w 1219200"/>
                          <a:gd name="connsiteY2" fmla="*/ 654842 h 654842"/>
                          <a:gd name="connsiteX3" fmla="*/ 0 w 1219200"/>
                          <a:gd name="connsiteY3" fmla="*/ 654842 h 654842"/>
                          <a:gd name="connsiteX4" fmla="*/ 214312 w 1219200"/>
                          <a:gd name="connsiteY4" fmla="*/ 85725 h 654842"/>
                          <a:gd name="connsiteX0" fmla="*/ 0 w 1004888"/>
                          <a:gd name="connsiteY0" fmla="*/ 85725 h 912017"/>
                          <a:gd name="connsiteX1" fmla="*/ 1004888 w 1004888"/>
                          <a:gd name="connsiteY1" fmla="*/ 0 h 912017"/>
                          <a:gd name="connsiteX2" fmla="*/ 1004888 w 1004888"/>
                          <a:gd name="connsiteY2" fmla="*/ 654842 h 912017"/>
                          <a:gd name="connsiteX3" fmla="*/ 42863 w 1004888"/>
                          <a:gd name="connsiteY3" fmla="*/ 912017 h 912017"/>
                          <a:gd name="connsiteX4" fmla="*/ 0 w 1004888"/>
                          <a:gd name="connsiteY4" fmla="*/ 85725 h 912017"/>
                          <a:gd name="connsiteX0" fmla="*/ 35718 w 1040606"/>
                          <a:gd name="connsiteY0" fmla="*/ 85725 h 912017"/>
                          <a:gd name="connsiteX1" fmla="*/ 1040606 w 1040606"/>
                          <a:gd name="connsiteY1" fmla="*/ 0 h 912017"/>
                          <a:gd name="connsiteX2" fmla="*/ 1040606 w 1040606"/>
                          <a:gd name="connsiteY2" fmla="*/ 654842 h 912017"/>
                          <a:gd name="connsiteX3" fmla="*/ 78581 w 1040606"/>
                          <a:gd name="connsiteY3" fmla="*/ 912017 h 912017"/>
                          <a:gd name="connsiteX4" fmla="*/ 0 w 1040606"/>
                          <a:gd name="connsiteY4" fmla="*/ 792955 h 912017"/>
                          <a:gd name="connsiteX5" fmla="*/ 35718 w 1040606"/>
                          <a:gd name="connsiteY5" fmla="*/ 85725 h 912017"/>
                          <a:gd name="connsiteX0" fmla="*/ 35718 w 1040606"/>
                          <a:gd name="connsiteY0" fmla="*/ 85725 h 912017"/>
                          <a:gd name="connsiteX1" fmla="*/ 1040606 w 1040606"/>
                          <a:gd name="connsiteY1" fmla="*/ 0 h 912017"/>
                          <a:gd name="connsiteX2" fmla="*/ 1040606 w 1040606"/>
                          <a:gd name="connsiteY2" fmla="*/ 654842 h 912017"/>
                          <a:gd name="connsiteX3" fmla="*/ 78581 w 1040606"/>
                          <a:gd name="connsiteY3" fmla="*/ 912017 h 912017"/>
                          <a:gd name="connsiteX4" fmla="*/ 0 w 1040606"/>
                          <a:gd name="connsiteY4" fmla="*/ 792955 h 912017"/>
                          <a:gd name="connsiteX5" fmla="*/ 61912 w 1040606"/>
                          <a:gd name="connsiteY5" fmla="*/ 631030 h 912017"/>
                          <a:gd name="connsiteX6" fmla="*/ 35718 w 1040606"/>
                          <a:gd name="connsiteY6" fmla="*/ 85725 h 912017"/>
                          <a:gd name="connsiteX0" fmla="*/ 35718 w 1040606"/>
                          <a:gd name="connsiteY0" fmla="*/ 85725 h 912017"/>
                          <a:gd name="connsiteX1" fmla="*/ 1040606 w 1040606"/>
                          <a:gd name="connsiteY1" fmla="*/ 0 h 912017"/>
                          <a:gd name="connsiteX2" fmla="*/ 1040606 w 1040606"/>
                          <a:gd name="connsiteY2" fmla="*/ 654842 h 912017"/>
                          <a:gd name="connsiteX3" fmla="*/ 78581 w 1040606"/>
                          <a:gd name="connsiteY3" fmla="*/ 912017 h 912017"/>
                          <a:gd name="connsiteX4" fmla="*/ 0 w 1040606"/>
                          <a:gd name="connsiteY4" fmla="*/ 792955 h 912017"/>
                          <a:gd name="connsiteX5" fmla="*/ 61912 w 1040606"/>
                          <a:gd name="connsiteY5" fmla="*/ 631030 h 912017"/>
                          <a:gd name="connsiteX6" fmla="*/ 35718 w 1040606"/>
                          <a:gd name="connsiteY6" fmla="*/ 85725 h 912017"/>
                          <a:gd name="connsiteX0" fmla="*/ 35718 w 1040606"/>
                          <a:gd name="connsiteY0" fmla="*/ 85725 h 912017"/>
                          <a:gd name="connsiteX1" fmla="*/ 1040606 w 1040606"/>
                          <a:gd name="connsiteY1" fmla="*/ 0 h 912017"/>
                          <a:gd name="connsiteX2" fmla="*/ 1040606 w 1040606"/>
                          <a:gd name="connsiteY2" fmla="*/ 654842 h 912017"/>
                          <a:gd name="connsiteX3" fmla="*/ 78581 w 1040606"/>
                          <a:gd name="connsiteY3" fmla="*/ 912017 h 912017"/>
                          <a:gd name="connsiteX4" fmla="*/ 0 w 1040606"/>
                          <a:gd name="connsiteY4" fmla="*/ 792955 h 912017"/>
                          <a:gd name="connsiteX5" fmla="*/ 57149 w 1040606"/>
                          <a:gd name="connsiteY5" fmla="*/ 647699 h 912017"/>
                          <a:gd name="connsiteX6" fmla="*/ 35718 w 1040606"/>
                          <a:gd name="connsiteY6" fmla="*/ 85725 h 912017"/>
                          <a:gd name="connsiteX0" fmla="*/ 35718 w 1040606"/>
                          <a:gd name="connsiteY0" fmla="*/ 85725 h 912017"/>
                          <a:gd name="connsiteX1" fmla="*/ 1040606 w 1040606"/>
                          <a:gd name="connsiteY1" fmla="*/ 0 h 912017"/>
                          <a:gd name="connsiteX2" fmla="*/ 1040606 w 1040606"/>
                          <a:gd name="connsiteY2" fmla="*/ 654842 h 912017"/>
                          <a:gd name="connsiteX3" fmla="*/ 78581 w 1040606"/>
                          <a:gd name="connsiteY3" fmla="*/ 912017 h 912017"/>
                          <a:gd name="connsiteX4" fmla="*/ 0 w 1040606"/>
                          <a:gd name="connsiteY4" fmla="*/ 792955 h 912017"/>
                          <a:gd name="connsiteX5" fmla="*/ 57149 w 1040606"/>
                          <a:gd name="connsiteY5" fmla="*/ 647699 h 912017"/>
                          <a:gd name="connsiteX6" fmla="*/ 35718 w 1040606"/>
                          <a:gd name="connsiteY6" fmla="*/ 85725 h 912017"/>
                          <a:gd name="connsiteX0" fmla="*/ 35718 w 1040606"/>
                          <a:gd name="connsiteY0" fmla="*/ 85725 h 912017"/>
                          <a:gd name="connsiteX1" fmla="*/ 1040606 w 1040606"/>
                          <a:gd name="connsiteY1" fmla="*/ 0 h 912017"/>
                          <a:gd name="connsiteX2" fmla="*/ 1040606 w 1040606"/>
                          <a:gd name="connsiteY2" fmla="*/ 654842 h 912017"/>
                          <a:gd name="connsiteX3" fmla="*/ 78581 w 1040606"/>
                          <a:gd name="connsiteY3" fmla="*/ 912017 h 912017"/>
                          <a:gd name="connsiteX4" fmla="*/ 0 w 1040606"/>
                          <a:gd name="connsiteY4" fmla="*/ 792955 h 912017"/>
                          <a:gd name="connsiteX5" fmla="*/ 57149 w 1040606"/>
                          <a:gd name="connsiteY5" fmla="*/ 647699 h 912017"/>
                          <a:gd name="connsiteX6" fmla="*/ 35718 w 1040606"/>
                          <a:gd name="connsiteY6" fmla="*/ 85725 h 912017"/>
                          <a:gd name="connsiteX0" fmla="*/ 35768 w 1040656"/>
                          <a:gd name="connsiteY0" fmla="*/ 85725 h 912017"/>
                          <a:gd name="connsiteX1" fmla="*/ 1040656 w 1040656"/>
                          <a:gd name="connsiteY1" fmla="*/ 0 h 912017"/>
                          <a:gd name="connsiteX2" fmla="*/ 1040656 w 1040656"/>
                          <a:gd name="connsiteY2" fmla="*/ 654842 h 912017"/>
                          <a:gd name="connsiteX3" fmla="*/ 78631 w 1040656"/>
                          <a:gd name="connsiteY3" fmla="*/ 912017 h 912017"/>
                          <a:gd name="connsiteX4" fmla="*/ 50 w 1040656"/>
                          <a:gd name="connsiteY4" fmla="*/ 792955 h 912017"/>
                          <a:gd name="connsiteX5" fmla="*/ 57199 w 1040656"/>
                          <a:gd name="connsiteY5" fmla="*/ 647699 h 912017"/>
                          <a:gd name="connsiteX6" fmla="*/ 35768 w 1040656"/>
                          <a:gd name="connsiteY6" fmla="*/ 85725 h 912017"/>
                          <a:gd name="connsiteX0" fmla="*/ 35768 w 1040656"/>
                          <a:gd name="connsiteY0" fmla="*/ 85725 h 912017"/>
                          <a:gd name="connsiteX1" fmla="*/ 1040656 w 1040656"/>
                          <a:gd name="connsiteY1" fmla="*/ 0 h 912017"/>
                          <a:gd name="connsiteX2" fmla="*/ 1040656 w 1040656"/>
                          <a:gd name="connsiteY2" fmla="*/ 654842 h 912017"/>
                          <a:gd name="connsiteX3" fmla="*/ 219125 w 1040656"/>
                          <a:gd name="connsiteY3" fmla="*/ 766761 h 912017"/>
                          <a:gd name="connsiteX4" fmla="*/ 78631 w 1040656"/>
                          <a:gd name="connsiteY4" fmla="*/ 912017 h 912017"/>
                          <a:gd name="connsiteX5" fmla="*/ 50 w 1040656"/>
                          <a:gd name="connsiteY5" fmla="*/ 792955 h 912017"/>
                          <a:gd name="connsiteX6" fmla="*/ 57199 w 1040656"/>
                          <a:gd name="connsiteY6" fmla="*/ 647699 h 912017"/>
                          <a:gd name="connsiteX7" fmla="*/ 35768 w 1040656"/>
                          <a:gd name="connsiteY7" fmla="*/ 85725 h 912017"/>
                          <a:gd name="connsiteX0" fmla="*/ 35768 w 1040656"/>
                          <a:gd name="connsiteY0" fmla="*/ 85725 h 912017"/>
                          <a:gd name="connsiteX1" fmla="*/ 1040656 w 1040656"/>
                          <a:gd name="connsiteY1" fmla="*/ 0 h 912017"/>
                          <a:gd name="connsiteX2" fmla="*/ 1040656 w 1040656"/>
                          <a:gd name="connsiteY2" fmla="*/ 654842 h 912017"/>
                          <a:gd name="connsiteX3" fmla="*/ 219125 w 1040656"/>
                          <a:gd name="connsiteY3" fmla="*/ 766761 h 912017"/>
                          <a:gd name="connsiteX4" fmla="*/ 78631 w 1040656"/>
                          <a:gd name="connsiteY4" fmla="*/ 912017 h 912017"/>
                          <a:gd name="connsiteX5" fmla="*/ 50 w 1040656"/>
                          <a:gd name="connsiteY5" fmla="*/ 792955 h 912017"/>
                          <a:gd name="connsiteX6" fmla="*/ 57199 w 1040656"/>
                          <a:gd name="connsiteY6" fmla="*/ 647699 h 912017"/>
                          <a:gd name="connsiteX7" fmla="*/ 35768 w 1040656"/>
                          <a:gd name="connsiteY7" fmla="*/ 85725 h 912017"/>
                          <a:gd name="connsiteX0" fmla="*/ 35768 w 1040656"/>
                          <a:gd name="connsiteY0" fmla="*/ 85725 h 913665"/>
                          <a:gd name="connsiteX1" fmla="*/ 1040656 w 1040656"/>
                          <a:gd name="connsiteY1" fmla="*/ 0 h 913665"/>
                          <a:gd name="connsiteX2" fmla="*/ 1040656 w 1040656"/>
                          <a:gd name="connsiteY2" fmla="*/ 654842 h 913665"/>
                          <a:gd name="connsiteX3" fmla="*/ 219125 w 1040656"/>
                          <a:gd name="connsiteY3" fmla="*/ 766761 h 913665"/>
                          <a:gd name="connsiteX4" fmla="*/ 78631 w 1040656"/>
                          <a:gd name="connsiteY4" fmla="*/ 912017 h 913665"/>
                          <a:gd name="connsiteX5" fmla="*/ 50 w 1040656"/>
                          <a:gd name="connsiteY5" fmla="*/ 792955 h 913665"/>
                          <a:gd name="connsiteX6" fmla="*/ 57199 w 1040656"/>
                          <a:gd name="connsiteY6" fmla="*/ 647699 h 913665"/>
                          <a:gd name="connsiteX7" fmla="*/ 35768 w 1040656"/>
                          <a:gd name="connsiteY7" fmla="*/ 85725 h 913665"/>
                          <a:gd name="connsiteX0" fmla="*/ 35778 w 1040666"/>
                          <a:gd name="connsiteY0" fmla="*/ 85725 h 913665"/>
                          <a:gd name="connsiteX1" fmla="*/ 1040666 w 1040666"/>
                          <a:gd name="connsiteY1" fmla="*/ 0 h 913665"/>
                          <a:gd name="connsiteX2" fmla="*/ 1040666 w 1040666"/>
                          <a:gd name="connsiteY2" fmla="*/ 654842 h 913665"/>
                          <a:gd name="connsiteX3" fmla="*/ 219135 w 1040666"/>
                          <a:gd name="connsiteY3" fmla="*/ 766761 h 913665"/>
                          <a:gd name="connsiteX4" fmla="*/ 78641 w 1040666"/>
                          <a:gd name="connsiteY4" fmla="*/ 912017 h 913665"/>
                          <a:gd name="connsiteX5" fmla="*/ 60 w 1040666"/>
                          <a:gd name="connsiteY5" fmla="*/ 792955 h 913665"/>
                          <a:gd name="connsiteX6" fmla="*/ 57209 w 1040666"/>
                          <a:gd name="connsiteY6" fmla="*/ 647699 h 913665"/>
                          <a:gd name="connsiteX7" fmla="*/ 35778 w 1040666"/>
                          <a:gd name="connsiteY7" fmla="*/ 85725 h 913665"/>
                          <a:gd name="connsiteX0" fmla="*/ 35778 w 1040666"/>
                          <a:gd name="connsiteY0" fmla="*/ 85725 h 913835"/>
                          <a:gd name="connsiteX1" fmla="*/ 1040666 w 1040666"/>
                          <a:gd name="connsiteY1" fmla="*/ 0 h 913835"/>
                          <a:gd name="connsiteX2" fmla="*/ 1040666 w 1040666"/>
                          <a:gd name="connsiteY2" fmla="*/ 654842 h 913835"/>
                          <a:gd name="connsiteX3" fmla="*/ 226279 w 1040666"/>
                          <a:gd name="connsiteY3" fmla="*/ 781048 h 913835"/>
                          <a:gd name="connsiteX4" fmla="*/ 78641 w 1040666"/>
                          <a:gd name="connsiteY4" fmla="*/ 912017 h 913835"/>
                          <a:gd name="connsiteX5" fmla="*/ 60 w 1040666"/>
                          <a:gd name="connsiteY5" fmla="*/ 792955 h 913835"/>
                          <a:gd name="connsiteX6" fmla="*/ 57209 w 1040666"/>
                          <a:gd name="connsiteY6" fmla="*/ 647699 h 913835"/>
                          <a:gd name="connsiteX7" fmla="*/ 35778 w 1040666"/>
                          <a:gd name="connsiteY7" fmla="*/ 85725 h 913835"/>
                          <a:gd name="connsiteX0" fmla="*/ 35778 w 1040666"/>
                          <a:gd name="connsiteY0" fmla="*/ 85725 h 913643"/>
                          <a:gd name="connsiteX1" fmla="*/ 1040666 w 1040666"/>
                          <a:gd name="connsiteY1" fmla="*/ 0 h 913643"/>
                          <a:gd name="connsiteX2" fmla="*/ 1040666 w 1040666"/>
                          <a:gd name="connsiteY2" fmla="*/ 654842 h 913643"/>
                          <a:gd name="connsiteX3" fmla="*/ 226279 w 1040666"/>
                          <a:gd name="connsiteY3" fmla="*/ 781048 h 913643"/>
                          <a:gd name="connsiteX4" fmla="*/ 78641 w 1040666"/>
                          <a:gd name="connsiteY4" fmla="*/ 912017 h 913643"/>
                          <a:gd name="connsiteX5" fmla="*/ 60 w 1040666"/>
                          <a:gd name="connsiteY5" fmla="*/ 792955 h 913643"/>
                          <a:gd name="connsiteX6" fmla="*/ 57209 w 1040666"/>
                          <a:gd name="connsiteY6" fmla="*/ 647699 h 913643"/>
                          <a:gd name="connsiteX7" fmla="*/ 35778 w 1040666"/>
                          <a:gd name="connsiteY7" fmla="*/ 85725 h 913643"/>
                          <a:gd name="connsiteX0" fmla="*/ 35778 w 1040666"/>
                          <a:gd name="connsiteY0" fmla="*/ 85725 h 913643"/>
                          <a:gd name="connsiteX1" fmla="*/ 1040666 w 1040666"/>
                          <a:gd name="connsiteY1" fmla="*/ 0 h 913643"/>
                          <a:gd name="connsiteX2" fmla="*/ 1040666 w 1040666"/>
                          <a:gd name="connsiteY2" fmla="*/ 654842 h 913643"/>
                          <a:gd name="connsiteX3" fmla="*/ 231041 w 1040666"/>
                          <a:gd name="connsiteY3" fmla="*/ 695324 h 913643"/>
                          <a:gd name="connsiteX4" fmla="*/ 226279 w 1040666"/>
                          <a:gd name="connsiteY4" fmla="*/ 781048 h 913643"/>
                          <a:gd name="connsiteX5" fmla="*/ 78641 w 1040666"/>
                          <a:gd name="connsiteY5" fmla="*/ 912017 h 913643"/>
                          <a:gd name="connsiteX6" fmla="*/ 60 w 1040666"/>
                          <a:gd name="connsiteY6" fmla="*/ 792955 h 913643"/>
                          <a:gd name="connsiteX7" fmla="*/ 57209 w 1040666"/>
                          <a:gd name="connsiteY7" fmla="*/ 647699 h 913643"/>
                          <a:gd name="connsiteX8" fmla="*/ 35778 w 1040666"/>
                          <a:gd name="connsiteY8" fmla="*/ 85725 h 913643"/>
                          <a:gd name="connsiteX0" fmla="*/ 35778 w 1040666"/>
                          <a:gd name="connsiteY0" fmla="*/ 85725 h 913643"/>
                          <a:gd name="connsiteX1" fmla="*/ 1040666 w 1040666"/>
                          <a:gd name="connsiteY1" fmla="*/ 0 h 913643"/>
                          <a:gd name="connsiteX2" fmla="*/ 1040666 w 1040666"/>
                          <a:gd name="connsiteY2" fmla="*/ 654842 h 913643"/>
                          <a:gd name="connsiteX3" fmla="*/ 231041 w 1040666"/>
                          <a:gd name="connsiteY3" fmla="*/ 695324 h 913643"/>
                          <a:gd name="connsiteX4" fmla="*/ 226279 w 1040666"/>
                          <a:gd name="connsiteY4" fmla="*/ 781048 h 913643"/>
                          <a:gd name="connsiteX5" fmla="*/ 78641 w 1040666"/>
                          <a:gd name="connsiteY5" fmla="*/ 912017 h 913643"/>
                          <a:gd name="connsiteX6" fmla="*/ 60 w 1040666"/>
                          <a:gd name="connsiteY6" fmla="*/ 792955 h 913643"/>
                          <a:gd name="connsiteX7" fmla="*/ 57209 w 1040666"/>
                          <a:gd name="connsiteY7" fmla="*/ 647699 h 913643"/>
                          <a:gd name="connsiteX8" fmla="*/ 35778 w 1040666"/>
                          <a:gd name="connsiteY8" fmla="*/ 85725 h 913643"/>
                          <a:gd name="connsiteX0" fmla="*/ 35778 w 1040666"/>
                          <a:gd name="connsiteY0" fmla="*/ 85725 h 913643"/>
                          <a:gd name="connsiteX1" fmla="*/ 1040666 w 1040666"/>
                          <a:gd name="connsiteY1" fmla="*/ 0 h 913643"/>
                          <a:gd name="connsiteX2" fmla="*/ 1040666 w 1040666"/>
                          <a:gd name="connsiteY2" fmla="*/ 654842 h 913643"/>
                          <a:gd name="connsiteX3" fmla="*/ 231041 w 1040666"/>
                          <a:gd name="connsiteY3" fmla="*/ 695324 h 913643"/>
                          <a:gd name="connsiteX4" fmla="*/ 226279 w 1040666"/>
                          <a:gd name="connsiteY4" fmla="*/ 781048 h 913643"/>
                          <a:gd name="connsiteX5" fmla="*/ 78641 w 1040666"/>
                          <a:gd name="connsiteY5" fmla="*/ 912017 h 913643"/>
                          <a:gd name="connsiteX6" fmla="*/ 60 w 1040666"/>
                          <a:gd name="connsiteY6" fmla="*/ 792955 h 913643"/>
                          <a:gd name="connsiteX7" fmla="*/ 57209 w 1040666"/>
                          <a:gd name="connsiteY7" fmla="*/ 647699 h 913643"/>
                          <a:gd name="connsiteX8" fmla="*/ 35778 w 1040666"/>
                          <a:gd name="connsiteY8" fmla="*/ 85725 h 913643"/>
                          <a:gd name="connsiteX0" fmla="*/ 79832 w 1084720"/>
                          <a:gd name="connsiteY0" fmla="*/ 85725 h 913643"/>
                          <a:gd name="connsiteX1" fmla="*/ 1084720 w 1084720"/>
                          <a:gd name="connsiteY1" fmla="*/ 0 h 913643"/>
                          <a:gd name="connsiteX2" fmla="*/ 1084720 w 1084720"/>
                          <a:gd name="connsiteY2" fmla="*/ 654842 h 913643"/>
                          <a:gd name="connsiteX3" fmla="*/ 275095 w 1084720"/>
                          <a:gd name="connsiteY3" fmla="*/ 695324 h 913643"/>
                          <a:gd name="connsiteX4" fmla="*/ 270333 w 1084720"/>
                          <a:gd name="connsiteY4" fmla="*/ 781048 h 913643"/>
                          <a:gd name="connsiteX5" fmla="*/ 122695 w 1084720"/>
                          <a:gd name="connsiteY5" fmla="*/ 912017 h 913643"/>
                          <a:gd name="connsiteX6" fmla="*/ 44114 w 1084720"/>
                          <a:gd name="connsiteY6" fmla="*/ 792955 h 913643"/>
                          <a:gd name="connsiteX7" fmla="*/ 101263 w 1084720"/>
                          <a:gd name="connsiteY7" fmla="*/ 647699 h 913643"/>
                          <a:gd name="connsiteX8" fmla="*/ 79832 w 1084720"/>
                          <a:gd name="connsiteY8" fmla="*/ 85725 h 913643"/>
                          <a:gd name="connsiteX0" fmla="*/ 109417 w 1114305"/>
                          <a:gd name="connsiteY0" fmla="*/ 85725 h 913643"/>
                          <a:gd name="connsiteX1" fmla="*/ 1114305 w 1114305"/>
                          <a:gd name="connsiteY1" fmla="*/ 0 h 913643"/>
                          <a:gd name="connsiteX2" fmla="*/ 1114305 w 1114305"/>
                          <a:gd name="connsiteY2" fmla="*/ 654842 h 913643"/>
                          <a:gd name="connsiteX3" fmla="*/ 304680 w 1114305"/>
                          <a:gd name="connsiteY3" fmla="*/ 695324 h 913643"/>
                          <a:gd name="connsiteX4" fmla="*/ 299918 w 1114305"/>
                          <a:gd name="connsiteY4" fmla="*/ 781048 h 913643"/>
                          <a:gd name="connsiteX5" fmla="*/ 152280 w 1114305"/>
                          <a:gd name="connsiteY5" fmla="*/ 912017 h 913643"/>
                          <a:gd name="connsiteX6" fmla="*/ 73699 w 1114305"/>
                          <a:gd name="connsiteY6" fmla="*/ 792955 h 913643"/>
                          <a:gd name="connsiteX7" fmla="*/ 130848 w 1114305"/>
                          <a:gd name="connsiteY7" fmla="*/ 647699 h 913643"/>
                          <a:gd name="connsiteX8" fmla="*/ 109417 w 1114305"/>
                          <a:gd name="connsiteY8" fmla="*/ 85725 h 913643"/>
                          <a:gd name="connsiteX0" fmla="*/ 105548 w 1110436"/>
                          <a:gd name="connsiteY0" fmla="*/ 85725 h 913643"/>
                          <a:gd name="connsiteX1" fmla="*/ 1110436 w 1110436"/>
                          <a:gd name="connsiteY1" fmla="*/ 0 h 913643"/>
                          <a:gd name="connsiteX2" fmla="*/ 1110436 w 1110436"/>
                          <a:gd name="connsiteY2" fmla="*/ 654842 h 913643"/>
                          <a:gd name="connsiteX3" fmla="*/ 300811 w 1110436"/>
                          <a:gd name="connsiteY3" fmla="*/ 695324 h 913643"/>
                          <a:gd name="connsiteX4" fmla="*/ 296049 w 1110436"/>
                          <a:gd name="connsiteY4" fmla="*/ 781048 h 913643"/>
                          <a:gd name="connsiteX5" fmla="*/ 148411 w 1110436"/>
                          <a:gd name="connsiteY5" fmla="*/ 912017 h 913643"/>
                          <a:gd name="connsiteX6" fmla="*/ 69830 w 1110436"/>
                          <a:gd name="connsiteY6" fmla="*/ 792955 h 913643"/>
                          <a:gd name="connsiteX7" fmla="*/ 126979 w 1110436"/>
                          <a:gd name="connsiteY7" fmla="*/ 647699 h 913643"/>
                          <a:gd name="connsiteX8" fmla="*/ 105548 w 1110436"/>
                          <a:gd name="connsiteY8" fmla="*/ 85725 h 913643"/>
                          <a:gd name="connsiteX0" fmla="*/ 117144 w 1122032"/>
                          <a:gd name="connsiteY0" fmla="*/ 85725 h 913643"/>
                          <a:gd name="connsiteX1" fmla="*/ 1122032 w 1122032"/>
                          <a:gd name="connsiteY1" fmla="*/ 0 h 913643"/>
                          <a:gd name="connsiteX2" fmla="*/ 1122032 w 1122032"/>
                          <a:gd name="connsiteY2" fmla="*/ 654842 h 913643"/>
                          <a:gd name="connsiteX3" fmla="*/ 312407 w 1122032"/>
                          <a:gd name="connsiteY3" fmla="*/ 695324 h 913643"/>
                          <a:gd name="connsiteX4" fmla="*/ 307645 w 1122032"/>
                          <a:gd name="connsiteY4" fmla="*/ 781048 h 913643"/>
                          <a:gd name="connsiteX5" fmla="*/ 160007 w 1122032"/>
                          <a:gd name="connsiteY5" fmla="*/ 912017 h 913643"/>
                          <a:gd name="connsiteX6" fmla="*/ 81426 w 1122032"/>
                          <a:gd name="connsiteY6" fmla="*/ 792955 h 913643"/>
                          <a:gd name="connsiteX7" fmla="*/ 138575 w 1122032"/>
                          <a:gd name="connsiteY7" fmla="*/ 647699 h 913643"/>
                          <a:gd name="connsiteX8" fmla="*/ 117144 w 1122032"/>
                          <a:gd name="connsiteY8" fmla="*/ 85725 h 913643"/>
                          <a:gd name="connsiteX0" fmla="*/ 117144 w 1122032"/>
                          <a:gd name="connsiteY0" fmla="*/ 136131 h 964049"/>
                          <a:gd name="connsiteX1" fmla="*/ 1122032 w 1122032"/>
                          <a:gd name="connsiteY1" fmla="*/ 50406 h 964049"/>
                          <a:gd name="connsiteX2" fmla="*/ 1122032 w 1122032"/>
                          <a:gd name="connsiteY2" fmla="*/ 705248 h 964049"/>
                          <a:gd name="connsiteX3" fmla="*/ 312407 w 1122032"/>
                          <a:gd name="connsiteY3" fmla="*/ 745730 h 964049"/>
                          <a:gd name="connsiteX4" fmla="*/ 307645 w 1122032"/>
                          <a:gd name="connsiteY4" fmla="*/ 831454 h 964049"/>
                          <a:gd name="connsiteX5" fmla="*/ 160007 w 1122032"/>
                          <a:gd name="connsiteY5" fmla="*/ 962423 h 964049"/>
                          <a:gd name="connsiteX6" fmla="*/ 81426 w 1122032"/>
                          <a:gd name="connsiteY6" fmla="*/ 843361 h 964049"/>
                          <a:gd name="connsiteX7" fmla="*/ 138575 w 1122032"/>
                          <a:gd name="connsiteY7" fmla="*/ 698105 h 964049"/>
                          <a:gd name="connsiteX8" fmla="*/ 117144 w 1122032"/>
                          <a:gd name="connsiteY8" fmla="*/ 136131 h 964049"/>
                          <a:gd name="connsiteX0" fmla="*/ 117144 w 1122032"/>
                          <a:gd name="connsiteY0" fmla="*/ 74744 h 902662"/>
                          <a:gd name="connsiteX1" fmla="*/ 719601 w 1122032"/>
                          <a:gd name="connsiteY1" fmla="*/ 305725 h 902662"/>
                          <a:gd name="connsiteX2" fmla="*/ 1122032 w 1122032"/>
                          <a:gd name="connsiteY2" fmla="*/ 643861 h 902662"/>
                          <a:gd name="connsiteX3" fmla="*/ 312407 w 1122032"/>
                          <a:gd name="connsiteY3" fmla="*/ 684343 h 902662"/>
                          <a:gd name="connsiteX4" fmla="*/ 307645 w 1122032"/>
                          <a:gd name="connsiteY4" fmla="*/ 770067 h 902662"/>
                          <a:gd name="connsiteX5" fmla="*/ 160007 w 1122032"/>
                          <a:gd name="connsiteY5" fmla="*/ 901036 h 902662"/>
                          <a:gd name="connsiteX6" fmla="*/ 81426 w 1122032"/>
                          <a:gd name="connsiteY6" fmla="*/ 781974 h 902662"/>
                          <a:gd name="connsiteX7" fmla="*/ 138575 w 1122032"/>
                          <a:gd name="connsiteY7" fmla="*/ 636718 h 902662"/>
                          <a:gd name="connsiteX8" fmla="*/ 117144 w 1122032"/>
                          <a:gd name="connsiteY8" fmla="*/ 74744 h 902662"/>
                          <a:gd name="connsiteX0" fmla="*/ 117144 w 1122032"/>
                          <a:gd name="connsiteY0" fmla="*/ 142341 h 970259"/>
                          <a:gd name="connsiteX1" fmla="*/ 719601 w 1122032"/>
                          <a:gd name="connsiteY1" fmla="*/ 373322 h 970259"/>
                          <a:gd name="connsiteX2" fmla="*/ 1122032 w 1122032"/>
                          <a:gd name="connsiteY2" fmla="*/ 711458 h 970259"/>
                          <a:gd name="connsiteX3" fmla="*/ 312407 w 1122032"/>
                          <a:gd name="connsiteY3" fmla="*/ 751940 h 970259"/>
                          <a:gd name="connsiteX4" fmla="*/ 307645 w 1122032"/>
                          <a:gd name="connsiteY4" fmla="*/ 837664 h 970259"/>
                          <a:gd name="connsiteX5" fmla="*/ 160007 w 1122032"/>
                          <a:gd name="connsiteY5" fmla="*/ 968633 h 970259"/>
                          <a:gd name="connsiteX6" fmla="*/ 81426 w 1122032"/>
                          <a:gd name="connsiteY6" fmla="*/ 849571 h 970259"/>
                          <a:gd name="connsiteX7" fmla="*/ 138575 w 1122032"/>
                          <a:gd name="connsiteY7" fmla="*/ 704315 h 970259"/>
                          <a:gd name="connsiteX8" fmla="*/ 117144 w 1122032"/>
                          <a:gd name="connsiteY8" fmla="*/ 142341 h 970259"/>
                          <a:gd name="connsiteX0" fmla="*/ 117144 w 1122032"/>
                          <a:gd name="connsiteY0" fmla="*/ 128694 h 956612"/>
                          <a:gd name="connsiteX1" fmla="*/ 719601 w 1122032"/>
                          <a:gd name="connsiteY1" fmla="*/ 359675 h 956612"/>
                          <a:gd name="connsiteX2" fmla="*/ 1122032 w 1122032"/>
                          <a:gd name="connsiteY2" fmla="*/ 697811 h 956612"/>
                          <a:gd name="connsiteX3" fmla="*/ 312407 w 1122032"/>
                          <a:gd name="connsiteY3" fmla="*/ 738293 h 956612"/>
                          <a:gd name="connsiteX4" fmla="*/ 307645 w 1122032"/>
                          <a:gd name="connsiteY4" fmla="*/ 824017 h 956612"/>
                          <a:gd name="connsiteX5" fmla="*/ 160007 w 1122032"/>
                          <a:gd name="connsiteY5" fmla="*/ 954986 h 956612"/>
                          <a:gd name="connsiteX6" fmla="*/ 81426 w 1122032"/>
                          <a:gd name="connsiteY6" fmla="*/ 835924 h 956612"/>
                          <a:gd name="connsiteX7" fmla="*/ 138575 w 1122032"/>
                          <a:gd name="connsiteY7" fmla="*/ 690668 h 956612"/>
                          <a:gd name="connsiteX8" fmla="*/ 117144 w 1122032"/>
                          <a:gd name="connsiteY8" fmla="*/ 128694 h 956612"/>
                          <a:gd name="connsiteX0" fmla="*/ 117144 w 760082"/>
                          <a:gd name="connsiteY0" fmla="*/ 128694 h 956612"/>
                          <a:gd name="connsiteX1" fmla="*/ 719601 w 760082"/>
                          <a:gd name="connsiteY1" fmla="*/ 359675 h 956612"/>
                          <a:gd name="connsiteX2" fmla="*/ 760082 w 760082"/>
                          <a:gd name="connsiteY2" fmla="*/ 838305 h 956612"/>
                          <a:gd name="connsiteX3" fmla="*/ 312407 w 760082"/>
                          <a:gd name="connsiteY3" fmla="*/ 738293 h 956612"/>
                          <a:gd name="connsiteX4" fmla="*/ 307645 w 760082"/>
                          <a:gd name="connsiteY4" fmla="*/ 824017 h 956612"/>
                          <a:gd name="connsiteX5" fmla="*/ 160007 w 760082"/>
                          <a:gd name="connsiteY5" fmla="*/ 954986 h 956612"/>
                          <a:gd name="connsiteX6" fmla="*/ 81426 w 760082"/>
                          <a:gd name="connsiteY6" fmla="*/ 835924 h 956612"/>
                          <a:gd name="connsiteX7" fmla="*/ 138575 w 760082"/>
                          <a:gd name="connsiteY7" fmla="*/ 690668 h 956612"/>
                          <a:gd name="connsiteX8" fmla="*/ 117144 w 760082"/>
                          <a:gd name="connsiteY8" fmla="*/ 128694 h 956612"/>
                          <a:gd name="connsiteX0" fmla="*/ 117144 w 760082"/>
                          <a:gd name="connsiteY0" fmla="*/ 128694 h 956612"/>
                          <a:gd name="connsiteX1" fmla="*/ 719601 w 760082"/>
                          <a:gd name="connsiteY1" fmla="*/ 359675 h 956612"/>
                          <a:gd name="connsiteX2" fmla="*/ 686263 w 760082"/>
                          <a:gd name="connsiteY2" fmla="*/ 597798 h 956612"/>
                          <a:gd name="connsiteX3" fmla="*/ 760082 w 760082"/>
                          <a:gd name="connsiteY3" fmla="*/ 838305 h 956612"/>
                          <a:gd name="connsiteX4" fmla="*/ 312407 w 760082"/>
                          <a:gd name="connsiteY4" fmla="*/ 738293 h 956612"/>
                          <a:gd name="connsiteX5" fmla="*/ 307645 w 760082"/>
                          <a:gd name="connsiteY5" fmla="*/ 824017 h 956612"/>
                          <a:gd name="connsiteX6" fmla="*/ 160007 w 760082"/>
                          <a:gd name="connsiteY6" fmla="*/ 954986 h 956612"/>
                          <a:gd name="connsiteX7" fmla="*/ 81426 w 760082"/>
                          <a:gd name="connsiteY7" fmla="*/ 835924 h 956612"/>
                          <a:gd name="connsiteX8" fmla="*/ 138575 w 760082"/>
                          <a:gd name="connsiteY8" fmla="*/ 690668 h 956612"/>
                          <a:gd name="connsiteX9" fmla="*/ 117144 w 760082"/>
                          <a:gd name="connsiteY9" fmla="*/ 128694 h 956612"/>
                          <a:gd name="connsiteX0" fmla="*/ 117144 w 760082"/>
                          <a:gd name="connsiteY0" fmla="*/ 128694 h 956612"/>
                          <a:gd name="connsiteX1" fmla="*/ 719601 w 760082"/>
                          <a:gd name="connsiteY1" fmla="*/ 359675 h 956612"/>
                          <a:gd name="connsiteX2" fmla="*/ 686263 w 760082"/>
                          <a:gd name="connsiteY2" fmla="*/ 597798 h 956612"/>
                          <a:gd name="connsiteX3" fmla="*/ 760082 w 760082"/>
                          <a:gd name="connsiteY3" fmla="*/ 838305 h 956612"/>
                          <a:gd name="connsiteX4" fmla="*/ 312407 w 760082"/>
                          <a:gd name="connsiteY4" fmla="*/ 738293 h 956612"/>
                          <a:gd name="connsiteX5" fmla="*/ 307645 w 760082"/>
                          <a:gd name="connsiteY5" fmla="*/ 824017 h 956612"/>
                          <a:gd name="connsiteX6" fmla="*/ 160007 w 760082"/>
                          <a:gd name="connsiteY6" fmla="*/ 954986 h 956612"/>
                          <a:gd name="connsiteX7" fmla="*/ 81426 w 760082"/>
                          <a:gd name="connsiteY7" fmla="*/ 835924 h 956612"/>
                          <a:gd name="connsiteX8" fmla="*/ 138575 w 760082"/>
                          <a:gd name="connsiteY8" fmla="*/ 690668 h 956612"/>
                          <a:gd name="connsiteX9" fmla="*/ 117144 w 760082"/>
                          <a:gd name="connsiteY9" fmla="*/ 128694 h 956612"/>
                          <a:gd name="connsiteX0" fmla="*/ 117144 w 769287"/>
                          <a:gd name="connsiteY0" fmla="*/ 128694 h 956612"/>
                          <a:gd name="connsiteX1" fmla="*/ 719601 w 769287"/>
                          <a:gd name="connsiteY1" fmla="*/ 359675 h 956612"/>
                          <a:gd name="connsiteX2" fmla="*/ 686263 w 769287"/>
                          <a:gd name="connsiteY2" fmla="*/ 597798 h 956612"/>
                          <a:gd name="connsiteX3" fmla="*/ 760082 w 769287"/>
                          <a:gd name="connsiteY3" fmla="*/ 838305 h 956612"/>
                          <a:gd name="connsiteX4" fmla="*/ 312407 w 769287"/>
                          <a:gd name="connsiteY4" fmla="*/ 738293 h 956612"/>
                          <a:gd name="connsiteX5" fmla="*/ 307645 w 769287"/>
                          <a:gd name="connsiteY5" fmla="*/ 824017 h 956612"/>
                          <a:gd name="connsiteX6" fmla="*/ 160007 w 769287"/>
                          <a:gd name="connsiteY6" fmla="*/ 954986 h 956612"/>
                          <a:gd name="connsiteX7" fmla="*/ 81426 w 769287"/>
                          <a:gd name="connsiteY7" fmla="*/ 835924 h 956612"/>
                          <a:gd name="connsiteX8" fmla="*/ 138575 w 769287"/>
                          <a:gd name="connsiteY8" fmla="*/ 690668 h 956612"/>
                          <a:gd name="connsiteX9" fmla="*/ 117144 w 769287"/>
                          <a:gd name="connsiteY9" fmla="*/ 128694 h 956612"/>
                          <a:gd name="connsiteX0" fmla="*/ 117144 w 769287"/>
                          <a:gd name="connsiteY0" fmla="*/ 128694 h 956612"/>
                          <a:gd name="connsiteX1" fmla="*/ 719601 w 769287"/>
                          <a:gd name="connsiteY1" fmla="*/ 359675 h 956612"/>
                          <a:gd name="connsiteX2" fmla="*/ 686263 w 769287"/>
                          <a:gd name="connsiteY2" fmla="*/ 597798 h 956612"/>
                          <a:gd name="connsiteX3" fmla="*/ 760082 w 769287"/>
                          <a:gd name="connsiteY3" fmla="*/ 838305 h 956612"/>
                          <a:gd name="connsiteX4" fmla="*/ 502907 w 769287"/>
                          <a:gd name="connsiteY4" fmla="*/ 869260 h 956612"/>
                          <a:gd name="connsiteX5" fmla="*/ 312407 w 769287"/>
                          <a:gd name="connsiteY5" fmla="*/ 738293 h 956612"/>
                          <a:gd name="connsiteX6" fmla="*/ 307645 w 769287"/>
                          <a:gd name="connsiteY6" fmla="*/ 824017 h 956612"/>
                          <a:gd name="connsiteX7" fmla="*/ 160007 w 769287"/>
                          <a:gd name="connsiteY7" fmla="*/ 954986 h 956612"/>
                          <a:gd name="connsiteX8" fmla="*/ 81426 w 769287"/>
                          <a:gd name="connsiteY8" fmla="*/ 835924 h 956612"/>
                          <a:gd name="connsiteX9" fmla="*/ 138575 w 769287"/>
                          <a:gd name="connsiteY9" fmla="*/ 690668 h 956612"/>
                          <a:gd name="connsiteX10" fmla="*/ 117144 w 769287"/>
                          <a:gd name="connsiteY10" fmla="*/ 128694 h 956612"/>
                          <a:gd name="connsiteX0" fmla="*/ 117144 w 769287"/>
                          <a:gd name="connsiteY0" fmla="*/ 128694 h 956612"/>
                          <a:gd name="connsiteX1" fmla="*/ 719601 w 769287"/>
                          <a:gd name="connsiteY1" fmla="*/ 359675 h 956612"/>
                          <a:gd name="connsiteX2" fmla="*/ 686263 w 769287"/>
                          <a:gd name="connsiteY2" fmla="*/ 597798 h 956612"/>
                          <a:gd name="connsiteX3" fmla="*/ 760082 w 769287"/>
                          <a:gd name="connsiteY3" fmla="*/ 838305 h 956612"/>
                          <a:gd name="connsiteX4" fmla="*/ 502907 w 769287"/>
                          <a:gd name="connsiteY4" fmla="*/ 869260 h 956612"/>
                          <a:gd name="connsiteX5" fmla="*/ 312407 w 769287"/>
                          <a:gd name="connsiteY5" fmla="*/ 738293 h 956612"/>
                          <a:gd name="connsiteX6" fmla="*/ 307645 w 769287"/>
                          <a:gd name="connsiteY6" fmla="*/ 824017 h 956612"/>
                          <a:gd name="connsiteX7" fmla="*/ 160007 w 769287"/>
                          <a:gd name="connsiteY7" fmla="*/ 954986 h 956612"/>
                          <a:gd name="connsiteX8" fmla="*/ 81426 w 769287"/>
                          <a:gd name="connsiteY8" fmla="*/ 835924 h 956612"/>
                          <a:gd name="connsiteX9" fmla="*/ 138575 w 769287"/>
                          <a:gd name="connsiteY9" fmla="*/ 690668 h 956612"/>
                          <a:gd name="connsiteX10" fmla="*/ 117144 w 769287"/>
                          <a:gd name="connsiteY10" fmla="*/ 128694 h 956612"/>
                          <a:gd name="connsiteX0" fmla="*/ 117144 w 769287"/>
                          <a:gd name="connsiteY0" fmla="*/ 128694 h 956612"/>
                          <a:gd name="connsiteX1" fmla="*/ 719601 w 769287"/>
                          <a:gd name="connsiteY1" fmla="*/ 359675 h 956612"/>
                          <a:gd name="connsiteX2" fmla="*/ 686263 w 769287"/>
                          <a:gd name="connsiteY2" fmla="*/ 597798 h 956612"/>
                          <a:gd name="connsiteX3" fmla="*/ 760082 w 769287"/>
                          <a:gd name="connsiteY3" fmla="*/ 838305 h 956612"/>
                          <a:gd name="connsiteX4" fmla="*/ 502907 w 769287"/>
                          <a:gd name="connsiteY4" fmla="*/ 869260 h 956612"/>
                          <a:gd name="connsiteX5" fmla="*/ 312407 w 769287"/>
                          <a:gd name="connsiteY5" fmla="*/ 738293 h 956612"/>
                          <a:gd name="connsiteX6" fmla="*/ 307645 w 769287"/>
                          <a:gd name="connsiteY6" fmla="*/ 824017 h 956612"/>
                          <a:gd name="connsiteX7" fmla="*/ 160007 w 769287"/>
                          <a:gd name="connsiteY7" fmla="*/ 954986 h 956612"/>
                          <a:gd name="connsiteX8" fmla="*/ 81426 w 769287"/>
                          <a:gd name="connsiteY8" fmla="*/ 835924 h 956612"/>
                          <a:gd name="connsiteX9" fmla="*/ 138575 w 769287"/>
                          <a:gd name="connsiteY9" fmla="*/ 690668 h 956612"/>
                          <a:gd name="connsiteX10" fmla="*/ 117144 w 769287"/>
                          <a:gd name="connsiteY10" fmla="*/ 128694 h 956612"/>
                          <a:gd name="connsiteX0" fmla="*/ 117144 w 769287"/>
                          <a:gd name="connsiteY0" fmla="*/ 128694 h 956612"/>
                          <a:gd name="connsiteX1" fmla="*/ 719601 w 769287"/>
                          <a:gd name="connsiteY1" fmla="*/ 359675 h 956612"/>
                          <a:gd name="connsiteX2" fmla="*/ 686263 w 769287"/>
                          <a:gd name="connsiteY2" fmla="*/ 597798 h 956612"/>
                          <a:gd name="connsiteX3" fmla="*/ 760082 w 769287"/>
                          <a:gd name="connsiteY3" fmla="*/ 838305 h 956612"/>
                          <a:gd name="connsiteX4" fmla="*/ 500525 w 769287"/>
                          <a:gd name="connsiteY4" fmla="*/ 881166 h 956612"/>
                          <a:gd name="connsiteX5" fmla="*/ 312407 w 769287"/>
                          <a:gd name="connsiteY5" fmla="*/ 738293 h 956612"/>
                          <a:gd name="connsiteX6" fmla="*/ 307645 w 769287"/>
                          <a:gd name="connsiteY6" fmla="*/ 824017 h 956612"/>
                          <a:gd name="connsiteX7" fmla="*/ 160007 w 769287"/>
                          <a:gd name="connsiteY7" fmla="*/ 954986 h 956612"/>
                          <a:gd name="connsiteX8" fmla="*/ 81426 w 769287"/>
                          <a:gd name="connsiteY8" fmla="*/ 835924 h 956612"/>
                          <a:gd name="connsiteX9" fmla="*/ 138575 w 769287"/>
                          <a:gd name="connsiteY9" fmla="*/ 690668 h 956612"/>
                          <a:gd name="connsiteX10" fmla="*/ 117144 w 769287"/>
                          <a:gd name="connsiteY10" fmla="*/ 128694 h 956612"/>
                          <a:gd name="connsiteX0" fmla="*/ 117144 w 769287"/>
                          <a:gd name="connsiteY0" fmla="*/ 128694 h 956612"/>
                          <a:gd name="connsiteX1" fmla="*/ 719601 w 769287"/>
                          <a:gd name="connsiteY1" fmla="*/ 359675 h 956612"/>
                          <a:gd name="connsiteX2" fmla="*/ 686263 w 769287"/>
                          <a:gd name="connsiteY2" fmla="*/ 597798 h 956612"/>
                          <a:gd name="connsiteX3" fmla="*/ 760082 w 769287"/>
                          <a:gd name="connsiteY3" fmla="*/ 838305 h 956612"/>
                          <a:gd name="connsiteX4" fmla="*/ 500525 w 769287"/>
                          <a:gd name="connsiteY4" fmla="*/ 881166 h 956612"/>
                          <a:gd name="connsiteX5" fmla="*/ 560057 w 769287"/>
                          <a:gd name="connsiteY5" fmla="*/ 788298 h 956612"/>
                          <a:gd name="connsiteX6" fmla="*/ 312407 w 769287"/>
                          <a:gd name="connsiteY6" fmla="*/ 738293 h 956612"/>
                          <a:gd name="connsiteX7" fmla="*/ 307645 w 769287"/>
                          <a:gd name="connsiteY7" fmla="*/ 824017 h 956612"/>
                          <a:gd name="connsiteX8" fmla="*/ 160007 w 769287"/>
                          <a:gd name="connsiteY8" fmla="*/ 954986 h 956612"/>
                          <a:gd name="connsiteX9" fmla="*/ 81426 w 769287"/>
                          <a:gd name="connsiteY9" fmla="*/ 835924 h 956612"/>
                          <a:gd name="connsiteX10" fmla="*/ 138575 w 769287"/>
                          <a:gd name="connsiteY10" fmla="*/ 690668 h 956612"/>
                          <a:gd name="connsiteX11" fmla="*/ 117144 w 769287"/>
                          <a:gd name="connsiteY11" fmla="*/ 128694 h 956612"/>
                          <a:gd name="connsiteX0" fmla="*/ 117144 w 769287"/>
                          <a:gd name="connsiteY0" fmla="*/ 128694 h 956612"/>
                          <a:gd name="connsiteX1" fmla="*/ 719601 w 769287"/>
                          <a:gd name="connsiteY1" fmla="*/ 359675 h 956612"/>
                          <a:gd name="connsiteX2" fmla="*/ 686263 w 769287"/>
                          <a:gd name="connsiteY2" fmla="*/ 597798 h 956612"/>
                          <a:gd name="connsiteX3" fmla="*/ 760082 w 769287"/>
                          <a:gd name="connsiteY3" fmla="*/ 838305 h 956612"/>
                          <a:gd name="connsiteX4" fmla="*/ 500525 w 769287"/>
                          <a:gd name="connsiteY4" fmla="*/ 881166 h 956612"/>
                          <a:gd name="connsiteX5" fmla="*/ 560057 w 769287"/>
                          <a:gd name="connsiteY5" fmla="*/ 788298 h 956612"/>
                          <a:gd name="connsiteX6" fmla="*/ 312407 w 769287"/>
                          <a:gd name="connsiteY6" fmla="*/ 738293 h 956612"/>
                          <a:gd name="connsiteX7" fmla="*/ 307645 w 769287"/>
                          <a:gd name="connsiteY7" fmla="*/ 824017 h 956612"/>
                          <a:gd name="connsiteX8" fmla="*/ 160007 w 769287"/>
                          <a:gd name="connsiteY8" fmla="*/ 954986 h 956612"/>
                          <a:gd name="connsiteX9" fmla="*/ 81426 w 769287"/>
                          <a:gd name="connsiteY9" fmla="*/ 835924 h 956612"/>
                          <a:gd name="connsiteX10" fmla="*/ 138575 w 769287"/>
                          <a:gd name="connsiteY10" fmla="*/ 690668 h 956612"/>
                          <a:gd name="connsiteX11" fmla="*/ 117144 w 769287"/>
                          <a:gd name="connsiteY11" fmla="*/ 128694 h 956612"/>
                          <a:gd name="connsiteX0" fmla="*/ 117144 w 769287"/>
                          <a:gd name="connsiteY0" fmla="*/ 128694 h 956612"/>
                          <a:gd name="connsiteX1" fmla="*/ 719601 w 769287"/>
                          <a:gd name="connsiteY1" fmla="*/ 359675 h 956612"/>
                          <a:gd name="connsiteX2" fmla="*/ 686263 w 769287"/>
                          <a:gd name="connsiteY2" fmla="*/ 597798 h 956612"/>
                          <a:gd name="connsiteX3" fmla="*/ 760082 w 769287"/>
                          <a:gd name="connsiteY3" fmla="*/ 838305 h 956612"/>
                          <a:gd name="connsiteX4" fmla="*/ 495762 w 769287"/>
                          <a:gd name="connsiteY4" fmla="*/ 871641 h 956612"/>
                          <a:gd name="connsiteX5" fmla="*/ 560057 w 769287"/>
                          <a:gd name="connsiteY5" fmla="*/ 788298 h 956612"/>
                          <a:gd name="connsiteX6" fmla="*/ 312407 w 769287"/>
                          <a:gd name="connsiteY6" fmla="*/ 738293 h 956612"/>
                          <a:gd name="connsiteX7" fmla="*/ 307645 w 769287"/>
                          <a:gd name="connsiteY7" fmla="*/ 824017 h 956612"/>
                          <a:gd name="connsiteX8" fmla="*/ 160007 w 769287"/>
                          <a:gd name="connsiteY8" fmla="*/ 954986 h 956612"/>
                          <a:gd name="connsiteX9" fmla="*/ 81426 w 769287"/>
                          <a:gd name="connsiteY9" fmla="*/ 835924 h 956612"/>
                          <a:gd name="connsiteX10" fmla="*/ 138575 w 769287"/>
                          <a:gd name="connsiteY10" fmla="*/ 690668 h 956612"/>
                          <a:gd name="connsiteX11" fmla="*/ 117144 w 769287"/>
                          <a:gd name="connsiteY11" fmla="*/ 128694 h 956612"/>
                          <a:gd name="connsiteX0" fmla="*/ 117144 w 769287"/>
                          <a:gd name="connsiteY0" fmla="*/ 128694 h 956612"/>
                          <a:gd name="connsiteX1" fmla="*/ 719601 w 769287"/>
                          <a:gd name="connsiteY1" fmla="*/ 359675 h 956612"/>
                          <a:gd name="connsiteX2" fmla="*/ 686263 w 769287"/>
                          <a:gd name="connsiteY2" fmla="*/ 597798 h 956612"/>
                          <a:gd name="connsiteX3" fmla="*/ 760082 w 769287"/>
                          <a:gd name="connsiteY3" fmla="*/ 838305 h 956612"/>
                          <a:gd name="connsiteX4" fmla="*/ 495762 w 769287"/>
                          <a:gd name="connsiteY4" fmla="*/ 871641 h 956612"/>
                          <a:gd name="connsiteX5" fmla="*/ 560057 w 769287"/>
                          <a:gd name="connsiteY5" fmla="*/ 788298 h 956612"/>
                          <a:gd name="connsiteX6" fmla="*/ 312407 w 769287"/>
                          <a:gd name="connsiteY6" fmla="*/ 738293 h 956612"/>
                          <a:gd name="connsiteX7" fmla="*/ 307645 w 769287"/>
                          <a:gd name="connsiteY7" fmla="*/ 824017 h 956612"/>
                          <a:gd name="connsiteX8" fmla="*/ 160007 w 769287"/>
                          <a:gd name="connsiteY8" fmla="*/ 954986 h 956612"/>
                          <a:gd name="connsiteX9" fmla="*/ 81426 w 769287"/>
                          <a:gd name="connsiteY9" fmla="*/ 835924 h 956612"/>
                          <a:gd name="connsiteX10" fmla="*/ 138575 w 769287"/>
                          <a:gd name="connsiteY10" fmla="*/ 690668 h 956612"/>
                          <a:gd name="connsiteX11" fmla="*/ 117144 w 769287"/>
                          <a:gd name="connsiteY11" fmla="*/ 128694 h 956612"/>
                          <a:gd name="connsiteX0" fmla="*/ 117144 w 769287"/>
                          <a:gd name="connsiteY0" fmla="*/ 128694 h 956612"/>
                          <a:gd name="connsiteX1" fmla="*/ 719601 w 769287"/>
                          <a:gd name="connsiteY1" fmla="*/ 359675 h 956612"/>
                          <a:gd name="connsiteX2" fmla="*/ 686263 w 769287"/>
                          <a:gd name="connsiteY2" fmla="*/ 597798 h 956612"/>
                          <a:gd name="connsiteX3" fmla="*/ 760082 w 769287"/>
                          <a:gd name="connsiteY3" fmla="*/ 838305 h 956612"/>
                          <a:gd name="connsiteX4" fmla="*/ 495762 w 769287"/>
                          <a:gd name="connsiteY4" fmla="*/ 871641 h 956612"/>
                          <a:gd name="connsiteX5" fmla="*/ 560057 w 769287"/>
                          <a:gd name="connsiteY5" fmla="*/ 788298 h 956612"/>
                          <a:gd name="connsiteX6" fmla="*/ 155245 w 769287"/>
                          <a:gd name="connsiteY6" fmla="*/ 154885 h 956612"/>
                          <a:gd name="connsiteX7" fmla="*/ 312407 w 769287"/>
                          <a:gd name="connsiteY7" fmla="*/ 738293 h 956612"/>
                          <a:gd name="connsiteX8" fmla="*/ 307645 w 769287"/>
                          <a:gd name="connsiteY8" fmla="*/ 824017 h 956612"/>
                          <a:gd name="connsiteX9" fmla="*/ 160007 w 769287"/>
                          <a:gd name="connsiteY9" fmla="*/ 954986 h 956612"/>
                          <a:gd name="connsiteX10" fmla="*/ 81426 w 769287"/>
                          <a:gd name="connsiteY10" fmla="*/ 835924 h 956612"/>
                          <a:gd name="connsiteX11" fmla="*/ 138575 w 769287"/>
                          <a:gd name="connsiteY11" fmla="*/ 690668 h 956612"/>
                          <a:gd name="connsiteX12" fmla="*/ 117144 w 769287"/>
                          <a:gd name="connsiteY12" fmla="*/ 128694 h 956612"/>
                          <a:gd name="connsiteX0" fmla="*/ 117144 w 769287"/>
                          <a:gd name="connsiteY0" fmla="*/ 128694 h 956612"/>
                          <a:gd name="connsiteX1" fmla="*/ 719601 w 769287"/>
                          <a:gd name="connsiteY1" fmla="*/ 359675 h 956612"/>
                          <a:gd name="connsiteX2" fmla="*/ 686263 w 769287"/>
                          <a:gd name="connsiteY2" fmla="*/ 597798 h 956612"/>
                          <a:gd name="connsiteX3" fmla="*/ 760082 w 769287"/>
                          <a:gd name="connsiteY3" fmla="*/ 838305 h 956612"/>
                          <a:gd name="connsiteX4" fmla="*/ 495762 w 769287"/>
                          <a:gd name="connsiteY4" fmla="*/ 871641 h 956612"/>
                          <a:gd name="connsiteX5" fmla="*/ 560057 w 769287"/>
                          <a:gd name="connsiteY5" fmla="*/ 788298 h 956612"/>
                          <a:gd name="connsiteX6" fmla="*/ 514813 w 769287"/>
                          <a:gd name="connsiteY6" fmla="*/ 381104 h 956612"/>
                          <a:gd name="connsiteX7" fmla="*/ 155245 w 769287"/>
                          <a:gd name="connsiteY7" fmla="*/ 154885 h 956612"/>
                          <a:gd name="connsiteX8" fmla="*/ 312407 w 769287"/>
                          <a:gd name="connsiteY8" fmla="*/ 738293 h 956612"/>
                          <a:gd name="connsiteX9" fmla="*/ 307645 w 769287"/>
                          <a:gd name="connsiteY9" fmla="*/ 824017 h 956612"/>
                          <a:gd name="connsiteX10" fmla="*/ 160007 w 769287"/>
                          <a:gd name="connsiteY10" fmla="*/ 954986 h 956612"/>
                          <a:gd name="connsiteX11" fmla="*/ 81426 w 769287"/>
                          <a:gd name="connsiteY11" fmla="*/ 835924 h 956612"/>
                          <a:gd name="connsiteX12" fmla="*/ 138575 w 769287"/>
                          <a:gd name="connsiteY12" fmla="*/ 690668 h 956612"/>
                          <a:gd name="connsiteX13" fmla="*/ 117144 w 769287"/>
                          <a:gd name="connsiteY13" fmla="*/ 128694 h 956612"/>
                          <a:gd name="connsiteX0" fmla="*/ 117144 w 769287"/>
                          <a:gd name="connsiteY0" fmla="*/ 128694 h 956612"/>
                          <a:gd name="connsiteX1" fmla="*/ 719601 w 769287"/>
                          <a:gd name="connsiteY1" fmla="*/ 359675 h 956612"/>
                          <a:gd name="connsiteX2" fmla="*/ 686263 w 769287"/>
                          <a:gd name="connsiteY2" fmla="*/ 597798 h 956612"/>
                          <a:gd name="connsiteX3" fmla="*/ 760082 w 769287"/>
                          <a:gd name="connsiteY3" fmla="*/ 838305 h 956612"/>
                          <a:gd name="connsiteX4" fmla="*/ 495762 w 769287"/>
                          <a:gd name="connsiteY4" fmla="*/ 871641 h 956612"/>
                          <a:gd name="connsiteX5" fmla="*/ 560057 w 769287"/>
                          <a:gd name="connsiteY5" fmla="*/ 788298 h 956612"/>
                          <a:gd name="connsiteX6" fmla="*/ 514813 w 769287"/>
                          <a:gd name="connsiteY6" fmla="*/ 381104 h 956612"/>
                          <a:gd name="connsiteX7" fmla="*/ 155245 w 769287"/>
                          <a:gd name="connsiteY7" fmla="*/ 154885 h 956612"/>
                          <a:gd name="connsiteX8" fmla="*/ 312407 w 769287"/>
                          <a:gd name="connsiteY8" fmla="*/ 738293 h 956612"/>
                          <a:gd name="connsiteX9" fmla="*/ 307645 w 769287"/>
                          <a:gd name="connsiteY9" fmla="*/ 824017 h 956612"/>
                          <a:gd name="connsiteX10" fmla="*/ 160007 w 769287"/>
                          <a:gd name="connsiteY10" fmla="*/ 954986 h 956612"/>
                          <a:gd name="connsiteX11" fmla="*/ 81426 w 769287"/>
                          <a:gd name="connsiteY11" fmla="*/ 835924 h 956612"/>
                          <a:gd name="connsiteX12" fmla="*/ 138575 w 769287"/>
                          <a:gd name="connsiteY12" fmla="*/ 690668 h 956612"/>
                          <a:gd name="connsiteX13" fmla="*/ 117144 w 769287"/>
                          <a:gd name="connsiteY13" fmla="*/ 128694 h 956612"/>
                          <a:gd name="connsiteX0" fmla="*/ 117144 w 769287"/>
                          <a:gd name="connsiteY0" fmla="*/ 128694 h 956612"/>
                          <a:gd name="connsiteX1" fmla="*/ 719601 w 769287"/>
                          <a:gd name="connsiteY1" fmla="*/ 359675 h 956612"/>
                          <a:gd name="connsiteX2" fmla="*/ 686263 w 769287"/>
                          <a:gd name="connsiteY2" fmla="*/ 597798 h 956612"/>
                          <a:gd name="connsiteX3" fmla="*/ 760082 w 769287"/>
                          <a:gd name="connsiteY3" fmla="*/ 838305 h 956612"/>
                          <a:gd name="connsiteX4" fmla="*/ 495762 w 769287"/>
                          <a:gd name="connsiteY4" fmla="*/ 871641 h 956612"/>
                          <a:gd name="connsiteX5" fmla="*/ 560057 w 769287"/>
                          <a:gd name="connsiteY5" fmla="*/ 788298 h 956612"/>
                          <a:gd name="connsiteX6" fmla="*/ 514813 w 769287"/>
                          <a:gd name="connsiteY6" fmla="*/ 381104 h 956612"/>
                          <a:gd name="connsiteX7" fmla="*/ 155245 w 769287"/>
                          <a:gd name="connsiteY7" fmla="*/ 154885 h 956612"/>
                          <a:gd name="connsiteX8" fmla="*/ 312407 w 769287"/>
                          <a:gd name="connsiteY8" fmla="*/ 738293 h 956612"/>
                          <a:gd name="connsiteX9" fmla="*/ 307645 w 769287"/>
                          <a:gd name="connsiteY9" fmla="*/ 824017 h 956612"/>
                          <a:gd name="connsiteX10" fmla="*/ 160007 w 769287"/>
                          <a:gd name="connsiteY10" fmla="*/ 954986 h 956612"/>
                          <a:gd name="connsiteX11" fmla="*/ 81426 w 769287"/>
                          <a:gd name="connsiteY11" fmla="*/ 835924 h 956612"/>
                          <a:gd name="connsiteX12" fmla="*/ 138575 w 769287"/>
                          <a:gd name="connsiteY12" fmla="*/ 690668 h 956612"/>
                          <a:gd name="connsiteX13" fmla="*/ 117144 w 769287"/>
                          <a:gd name="connsiteY13" fmla="*/ 128694 h 956612"/>
                          <a:gd name="connsiteX0" fmla="*/ 117144 w 769287"/>
                          <a:gd name="connsiteY0" fmla="*/ 128694 h 956612"/>
                          <a:gd name="connsiteX1" fmla="*/ 719601 w 769287"/>
                          <a:gd name="connsiteY1" fmla="*/ 359675 h 956612"/>
                          <a:gd name="connsiteX2" fmla="*/ 686263 w 769287"/>
                          <a:gd name="connsiteY2" fmla="*/ 597798 h 956612"/>
                          <a:gd name="connsiteX3" fmla="*/ 760082 w 769287"/>
                          <a:gd name="connsiteY3" fmla="*/ 838305 h 956612"/>
                          <a:gd name="connsiteX4" fmla="*/ 495762 w 769287"/>
                          <a:gd name="connsiteY4" fmla="*/ 871641 h 956612"/>
                          <a:gd name="connsiteX5" fmla="*/ 560057 w 769287"/>
                          <a:gd name="connsiteY5" fmla="*/ 788298 h 956612"/>
                          <a:gd name="connsiteX6" fmla="*/ 514813 w 769287"/>
                          <a:gd name="connsiteY6" fmla="*/ 381104 h 956612"/>
                          <a:gd name="connsiteX7" fmla="*/ 155245 w 769287"/>
                          <a:gd name="connsiteY7" fmla="*/ 154885 h 956612"/>
                          <a:gd name="connsiteX8" fmla="*/ 312407 w 769287"/>
                          <a:gd name="connsiteY8" fmla="*/ 738293 h 956612"/>
                          <a:gd name="connsiteX9" fmla="*/ 307645 w 769287"/>
                          <a:gd name="connsiteY9" fmla="*/ 824017 h 956612"/>
                          <a:gd name="connsiteX10" fmla="*/ 160007 w 769287"/>
                          <a:gd name="connsiteY10" fmla="*/ 954986 h 956612"/>
                          <a:gd name="connsiteX11" fmla="*/ 81426 w 769287"/>
                          <a:gd name="connsiteY11" fmla="*/ 835924 h 956612"/>
                          <a:gd name="connsiteX12" fmla="*/ 138575 w 769287"/>
                          <a:gd name="connsiteY12" fmla="*/ 690668 h 956612"/>
                          <a:gd name="connsiteX13" fmla="*/ 117144 w 769287"/>
                          <a:gd name="connsiteY13" fmla="*/ 128694 h 956612"/>
                          <a:gd name="connsiteX0" fmla="*/ 117144 w 769287"/>
                          <a:gd name="connsiteY0" fmla="*/ 128694 h 956612"/>
                          <a:gd name="connsiteX1" fmla="*/ 719601 w 769287"/>
                          <a:gd name="connsiteY1" fmla="*/ 359675 h 956612"/>
                          <a:gd name="connsiteX2" fmla="*/ 686263 w 769287"/>
                          <a:gd name="connsiteY2" fmla="*/ 597798 h 956612"/>
                          <a:gd name="connsiteX3" fmla="*/ 760082 w 769287"/>
                          <a:gd name="connsiteY3" fmla="*/ 838305 h 956612"/>
                          <a:gd name="connsiteX4" fmla="*/ 495762 w 769287"/>
                          <a:gd name="connsiteY4" fmla="*/ 871641 h 956612"/>
                          <a:gd name="connsiteX5" fmla="*/ 560057 w 769287"/>
                          <a:gd name="connsiteY5" fmla="*/ 788298 h 956612"/>
                          <a:gd name="connsiteX6" fmla="*/ 514813 w 769287"/>
                          <a:gd name="connsiteY6" fmla="*/ 381104 h 956612"/>
                          <a:gd name="connsiteX7" fmla="*/ 155245 w 769287"/>
                          <a:gd name="connsiteY7" fmla="*/ 154885 h 956612"/>
                          <a:gd name="connsiteX8" fmla="*/ 124288 w 769287"/>
                          <a:gd name="connsiteY8" fmla="*/ 521598 h 956612"/>
                          <a:gd name="connsiteX9" fmla="*/ 312407 w 769287"/>
                          <a:gd name="connsiteY9" fmla="*/ 738293 h 956612"/>
                          <a:gd name="connsiteX10" fmla="*/ 307645 w 769287"/>
                          <a:gd name="connsiteY10" fmla="*/ 824017 h 956612"/>
                          <a:gd name="connsiteX11" fmla="*/ 160007 w 769287"/>
                          <a:gd name="connsiteY11" fmla="*/ 954986 h 956612"/>
                          <a:gd name="connsiteX12" fmla="*/ 81426 w 769287"/>
                          <a:gd name="connsiteY12" fmla="*/ 835924 h 956612"/>
                          <a:gd name="connsiteX13" fmla="*/ 138575 w 769287"/>
                          <a:gd name="connsiteY13" fmla="*/ 690668 h 956612"/>
                          <a:gd name="connsiteX14" fmla="*/ 117144 w 769287"/>
                          <a:gd name="connsiteY14" fmla="*/ 128694 h 956612"/>
                          <a:gd name="connsiteX0" fmla="*/ 117144 w 769287"/>
                          <a:gd name="connsiteY0" fmla="*/ 128694 h 956612"/>
                          <a:gd name="connsiteX1" fmla="*/ 719601 w 769287"/>
                          <a:gd name="connsiteY1" fmla="*/ 359675 h 956612"/>
                          <a:gd name="connsiteX2" fmla="*/ 686263 w 769287"/>
                          <a:gd name="connsiteY2" fmla="*/ 597798 h 956612"/>
                          <a:gd name="connsiteX3" fmla="*/ 760082 w 769287"/>
                          <a:gd name="connsiteY3" fmla="*/ 838305 h 956612"/>
                          <a:gd name="connsiteX4" fmla="*/ 495762 w 769287"/>
                          <a:gd name="connsiteY4" fmla="*/ 871641 h 956612"/>
                          <a:gd name="connsiteX5" fmla="*/ 560057 w 769287"/>
                          <a:gd name="connsiteY5" fmla="*/ 788298 h 956612"/>
                          <a:gd name="connsiteX6" fmla="*/ 514813 w 769287"/>
                          <a:gd name="connsiteY6" fmla="*/ 381104 h 956612"/>
                          <a:gd name="connsiteX7" fmla="*/ 155245 w 769287"/>
                          <a:gd name="connsiteY7" fmla="*/ 154885 h 956612"/>
                          <a:gd name="connsiteX8" fmla="*/ 124288 w 769287"/>
                          <a:gd name="connsiteY8" fmla="*/ 521598 h 956612"/>
                          <a:gd name="connsiteX9" fmla="*/ 312407 w 769287"/>
                          <a:gd name="connsiteY9" fmla="*/ 738293 h 956612"/>
                          <a:gd name="connsiteX10" fmla="*/ 307645 w 769287"/>
                          <a:gd name="connsiteY10" fmla="*/ 824017 h 956612"/>
                          <a:gd name="connsiteX11" fmla="*/ 160007 w 769287"/>
                          <a:gd name="connsiteY11" fmla="*/ 954986 h 956612"/>
                          <a:gd name="connsiteX12" fmla="*/ 81426 w 769287"/>
                          <a:gd name="connsiteY12" fmla="*/ 835924 h 956612"/>
                          <a:gd name="connsiteX13" fmla="*/ 138575 w 769287"/>
                          <a:gd name="connsiteY13" fmla="*/ 690668 h 956612"/>
                          <a:gd name="connsiteX14" fmla="*/ 117144 w 769287"/>
                          <a:gd name="connsiteY14" fmla="*/ 128694 h 956612"/>
                          <a:gd name="connsiteX0" fmla="*/ 117144 w 769287"/>
                          <a:gd name="connsiteY0" fmla="*/ 128694 h 956612"/>
                          <a:gd name="connsiteX1" fmla="*/ 719601 w 769287"/>
                          <a:gd name="connsiteY1" fmla="*/ 359675 h 956612"/>
                          <a:gd name="connsiteX2" fmla="*/ 686263 w 769287"/>
                          <a:gd name="connsiteY2" fmla="*/ 597798 h 956612"/>
                          <a:gd name="connsiteX3" fmla="*/ 760082 w 769287"/>
                          <a:gd name="connsiteY3" fmla="*/ 838305 h 956612"/>
                          <a:gd name="connsiteX4" fmla="*/ 495762 w 769287"/>
                          <a:gd name="connsiteY4" fmla="*/ 871641 h 956612"/>
                          <a:gd name="connsiteX5" fmla="*/ 560057 w 769287"/>
                          <a:gd name="connsiteY5" fmla="*/ 788298 h 956612"/>
                          <a:gd name="connsiteX6" fmla="*/ 514813 w 769287"/>
                          <a:gd name="connsiteY6" fmla="*/ 381104 h 956612"/>
                          <a:gd name="connsiteX7" fmla="*/ 155245 w 769287"/>
                          <a:gd name="connsiteY7" fmla="*/ 154885 h 956612"/>
                          <a:gd name="connsiteX8" fmla="*/ 124288 w 769287"/>
                          <a:gd name="connsiteY8" fmla="*/ 521598 h 956612"/>
                          <a:gd name="connsiteX9" fmla="*/ 312407 w 769287"/>
                          <a:gd name="connsiteY9" fmla="*/ 738293 h 956612"/>
                          <a:gd name="connsiteX10" fmla="*/ 307645 w 769287"/>
                          <a:gd name="connsiteY10" fmla="*/ 824017 h 956612"/>
                          <a:gd name="connsiteX11" fmla="*/ 160007 w 769287"/>
                          <a:gd name="connsiteY11" fmla="*/ 954986 h 956612"/>
                          <a:gd name="connsiteX12" fmla="*/ 81426 w 769287"/>
                          <a:gd name="connsiteY12" fmla="*/ 835924 h 956612"/>
                          <a:gd name="connsiteX13" fmla="*/ 138575 w 769287"/>
                          <a:gd name="connsiteY13" fmla="*/ 690668 h 956612"/>
                          <a:gd name="connsiteX14" fmla="*/ 117144 w 769287"/>
                          <a:gd name="connsiteY14" fmla="*/ 128694 h 956612"/>
                          <a:gd name="connsiteX0" fmla="*/ 117144 w 769287"/>
                          <a:gd name="connsiteY0" fmla="*/ 128694 h 956612"/>
                          <a:gd name="connsiteX1" fmla="*/ 719601 w 769287"/>
                          <a:gd name="connsiteY1" fmla="*/ 359675 h 956612"/>
                          <a:gd name="connsiteX2" fmla="*/ 686263 w 769287"/>
                          <a:gd name="connsiteY2" fmla="*/ 597798 h 956612"/>
                          <a:gd name="connsiteX3" fmla="*/ 760082 w 769287"/>
                          <a:gd name="connsiteY3" fmla="*/ 838305 h 956612"/>
                          <a:gd name="connsiteX4" fmla="*/ 495762 w 769287"/>
                          <a:gd name="connsiteY4" fmla="*/ 871641 h 956612"/>
                          <a:gd name="connsiteX5" fmla="*/ 560057 w 769287"/>
                          <a:gd name="connsiteY5" fmla="*/ 788298 h 956612"/>
                          <a:gd name="connsiteX6" fmla="*/ 514813 w 769287"/>
                          <a:gd name="connsiteY6" fmla="*/ 381104 h 956612"/>
                          <a:gd name="connsiteX7" fmla="*/ 155245 w 769287"/>
                          <a:gd name="connsiteY7" fmla="*/ 154885 h 956612"/>
                          <a:gd name="connsiteX8" fmla="*/ 124288 w 769287"/>
                          <a:gd name="connsiteY8" fmla="*/ 521598 h 956612"/>
                          <a:gd name="connsiteX9" fmla="*/ 312407 w 769287"/>
                          <a:gd name="connsiteY9" fmla="*/ 738293 h 956612"/>
                          <a:gd name="connsiteX10" fmla="*/ 307645 w 769287"/>
                          <a:gd name="connsiteY10" fmla="*/ 824017 h 956612"/>
                          <a:gd name="connsiteX11" fmla="*/ 160007 w 769287"/>
                          <a:gd name="connsiteY11" fmla="*/ 954986 h 956612"/>
                          <a:gd name="connsiteX12" fmla="*/ 81426 w 769287"/>
                          <a:gd name="connsiteY12" fmla="*/ 835924 h 956612"/>
                          <a:gd name="connsiteX13" fmla="*/ 138575 w 769287"/>
                          <a:gd name="connsiteY13" fmla="*/ 690668 h 956612"/>
                          <a:gd name="connsiteX14" fmla="*/ 117144 w 769287"/>
                          <a:gd name="connsiteY14" fmla="*/ 128694 h 956612"/>
                          <a:gd name="connsiteX0" fmla="*/ 117144 w 769287"/>
                          <a:gd name="connsiteY0" fmla="*/ 128694 h 956612"/>
                          <a:gd name="connsiteX1" fmla="*/ 719601 w 769287"/>
                          <a:gd name="connsiteY1" fmla="*/ 359675 h 956612"/>
                          <a:gd name="connsiteX2" fmla="*/ 686263 w 769287"/>
                          <a:gd name="connsiteY2" fmla="*/ 597798 h 956612"/>
                          <a:gd name="connsiteX3" fmla="*/ 760082 w 769287"/>
                          <a:gd name="connsiteY3" fmla="*/ 838305 h 956612"/>
                          <a:gd name="connsiteX4" fmla="*/ 495762 w 769287"/>
                          <a:gd name="connsiteY4" fmla="*/ 871641 h 956612"/>
                          <a:gd name="connsiteX5" fmla="*/ 560057 w 769287"/>
                          <a:gd name="connsiteY5" fmla="*/ 788298 h 956612"/>
                          <a:gd name="connsiteX6" fmla="*/ 514813 w 769287"/>
                          <a:gd name="connsiteY6" fmla="*/ 381104 h 956612"/>
                          <a:gd name="connsiteX7" fmla="*/ 155245 w 769287"/>
                          <a:gd name="connsiteY7" fmla="*/ 154885 h 956612"/>
                          <a:gd name="connsiteX8" fmla="*/ 124288 w 769287"/>
                          <a:gd name="connsiteY8" fmla="*/ 521598 h 956612"/>
                          <a:gd name="connsiteX9" fmla="*/ 312407 w 769287"/>
                          <a:gd name="connsiteY9" fmla="*/ 738293 h 956612"/>
                          <a:gd name="connsiteX10" fmla="*/ 307645 w 769287"/>
                          <a:gd name="connsiteY10" fmla="*/ 824017 h 956612"/>
                          <a:gd name="connsiteX11" fmla="*/ 160007 w 769287"/>
                          <a:gd name="connsiteY11" fmla="*/ 954986 h 956612"/>
                          <a:gd name="connsiteX12" fmla="*/ 81426 w 769287"/>
                          <a:gd name="connsiteY12" fmla="*/ 835924 h 956612"/>
                          <a:gd name="connsiteX13" fmla="*/ 138575 w 769287"/>
                          <a:gd name="connsiteY13" fmla="*/ 690668 h 956612"/>
                          <a:gd name="connsiteX14" fmla="*/ 117144 w 769287"/>
                          <a:gd name="connsiteY14" fmla="*/ 128694 h 956612"/>
                          <a:gd name="connsiteX0" fmla="*/ 117144 w 769287"/>
                          <a:gd name="connsiteY0" fmla="*/ 128694 h 956612"/>
                          <a:gd name="connsiteX1" fmla="*/ 719601 w 769287"/>
                          <a:gd name="connsiteY1" fmla="*/ 359675 h 956612"/>
                          <a:gd name="connsiteX2" fmla="*/ 686263 w 769287"/>
                          <a:gd name="connsiteY2" fmla="*/ 597798 h 956612"/>
                          <a:gd name="connsiteX3" fmla="*/ 760082 w 769287"/>
                          <a:gd name="connsiteY3" fmla="*/ 838305 h 956612"/>
                          <a:gd name="connsiteX4" fmla="*/ 495762 w 769287"/>
                          <a:gd name="connsiteY4" fmla="*/ 871641 h 956612"/>
                          <a:gd name="connsiteX5" fmla="*/ 560057 w 769287"/>
                          <a:gd name="connsiteY5" fmla="*/ 788298 h 956612"/>
                          <a:gd name="connsiteX6" fmla="*/ 514813 w 769287"/>
                          <a:gd name="connsiteY6" fmla="*/ 381104 h 956612"/>
                          <a:gd name="connsiteX7" fmla="*/ 155245 w 769287"/>
                          <a:gd name="connsiteY7" fmla="*/ 154885 h 956612"/>
                          <a:gd name="connsiteX8" fmla="*/ 124288 w 769287"/>
                          <a:gd name="connsiteY8" fmla="*/ 521598 h 956612"/>
                          <a:gd name="connsiteX9" fmla="*/ 312407 w 769287"/>
                          <a:gd name="connsiteY9" fmla="*/ 738293 h 956612"/>
                          <a:gd name="connsiteX10" fmla="*/ 307645 w 769287"/>
                          <a:gd name="connsiteY10" fmla="*/ 824017 h 956612"/>
                          <a:gd name="connsiteX11" fmla="*/ 160007 w 769287"/>
                          <a:gd name="connsiteY11" fmla="*/ 954986 h 956612"/>
                          <a:gd name="connsiteX12" fmla="*/ 81426 w 769287"/>
                          <a:gd name="connsiteY12" fmla="*/ 835924 h 956612"/>
                          <a:gd name="connsiteX13" fmla="*/ 138575 w 769287"/>
                          <a:gd name="connsiteY13" fmla="*/ 690668 h 956612"/>
                          <a:gd name="connsiteX14" fmla="*/ 117144 w 769287"/>
                          <a:gd name="connsiteY14" fmla="*/ 128694 h 956612"/>
                          <a:gd name="connsiteX0" fmla="*/ 117144 w 769287"/>
                          <a:gd name="connsiteY0" fmla="*/ 128694 h 956612"/>
                          <a:gd name="connsiteX1" fmla="*/ 719601 w 769287"/>
                          <a:gd name="connsiteY1" fmla="*/ 359675 h 956612"/>
                          <a:gd name="connsiteX2" fmla="*/ 686263 w 769287"/>
                          <a:gd name="connsiteY2" fmla="*/ 597798 h 956612"/>
                          <a:gd name="connsiteX3" fmla="*/ 760082 w 769287"/>
                          <a:gd name="connsiteY3" fmla="*/ 838305 h 956612"/>
                          <a:gd name="connsiteX4" fmla="*/ 495762 w 769287"/>
                          <a:gd name="connsiteY4" fmla="*/ 871641 h 956612"/>
                          <a:gd name="connsiteX5" fmla="*/ 560057 w 769287"/>
                          <a:gd name="connsiteY5" fmla="*/ 788298 h 956612"/>
                          <a:gd name="connsiteX6" fmla="*/ 514813 w 769287"/>
                          <a:gd name="connsiteY6" fmla="*/ 381104 h 956612"/>
                          <a:gd name="connsiteX7" fmla="*/ 155245 w 769287"/>
                          <a:gd name="connsiteY7" fmla="*/ 154885 h 956612"/>
                          <a:gd name="connsiteX8" fmla="*/ 124288 w 769287"/>
                          <a:gd name="connsiteY8" fmla="*/ 521598 h 956612"/>
                          <a:gd name="connsiteX9" fmla="*/ 312407 w 769287"/>
                          <a:gd name="connsiteY9" fmla="*/ 738293 h 956612"/>
                          <a:gd name="connsiteX10" fmla="*/ 307645 w 769287"/>
                          <a:gd name="connsiteY10" fmla="*/ 824017 h 956612"/>
                          <a:gd name="connsiteX11" fmla="*/ 160007 w 769287"/>
                          <a:gd name="connsiteY11" fmla="*/ 954986 h 956612"/>
                          <a:gd name="connsiteX12" fmla="*/ 81426 w 769287"/>
                          <a:gd name="connsiteY12" fmla="*/ 835924 h 956612"/>
                          <a:gd name="connsiteX13" fmla="*/ 138575 w 769287"/>
                          <a:gd name="connsiteY13" fmla="*/ 690668 h 956612"/>
                          <a:gd name="connsiteX14" fmla="*/ 117144 w 769287"/>
                          <a:gd name="connsiteY14" fmla="*/ 128694 h 956612"/>
                          <a:gd name="connsiteX0" fmla="*/ 117144 w 769287"/>
                          <a:gd name="connsiteY0" fmla="*/ 128694 h 956612"/>
                          <a:gd name="connsiteX1" fmla="*/ 719601 w 769287"/>
                          <a:gd name="connsiteY1" fmla="*/ 359675 h 956612"/>
                          <a:gd name="connsiteX2" fmla="*/ 686263 w 769287"/>
                          <a:gd name="connsiteY2" fmla="*/ 597798 h 956612"/>
                          <a:gd name="connsiteX3" fmla="*/ 760082 w 769287"/>
                          <a:gd name="connsiteY3" fmla="*/ 838305 h 956612"/>
                          <a:gd name="connsiteX4" fmla="*/ 641020 w 769287"/>
                          <a:gd name="connsiteY4" fmla="*/ 900217 h 956612"/>
                          <a:gd name="connsiteX5" fmla="*/ 495762 w 769287"/>
                          <a:gd name="connsiteY5" fmla="*/ 871641 h 956612"/>
                          <a:gd name="connsiteX6" fmla="*/ 560057 w 769287"/>
                          <a:gd name="connsiteY6" fmla="*/ 788298 h 956612"/>
                          <a:gd name="connsiteX7" fmla="*/ 514813 w 769287"/>
                          <a:gd name="connsiteY7" fmla="*/ 381104 h 956612"/>
                          <a:gd name="connsiteX8" fmla="*/ 155245 w 769287"/>
                          <a:gd name="connsiteY8" fmla="*/ 154885 h 956612"/>
                          <a:gd name="connsiteX9" fmla="*/ 124288 w 769287"/>
                          <a:gd name="connsiteY9" fmla="*/ 521598 h 956612"/>
                          <a:gd name="connsiteX10" fmla="*/ 312407 w 769287"/>
                          <a:gd name="connsiteY10" fmla="*/ 738293 h 956612"/>
                          <a:gd name="connsiteX11" fmla="*/ 307645 w 769287"/>
                          <a:gd name="connsiteY11" fmla="*/ 824017 h 956612"/>
                          <a:gd name="connsiteX12" fmla="*/ 160007 w 769287"/>
                          <a:gd name="connsiteY12" fmla="*/ 954986 h 956612"/>
                          <a:gd name="connsiteX13" fmla="*/ 81426 w 769287"/>
                          <a:gd name="connsiteY13" fmla="*/ 835924 h 956612"/>
                          <a:gd name="connsiteX14" fmla="*/ 138575 w 769287"/>
                          <a:gd name="connsiteY14" fmla="*/ 690668 h 956612"/>
                          <a:gd name="connsiteX15" fmla="*/ 117144 w 769287"/>
                          <a:gd name="connsiteY15" fmla="*/ 128694 h 956612"/>
                          <a:gd name="connsiteX0" fmla="*/ 117144 w 769287"/>
                          <a:gd name="connsiteY0" fmla="*/ 128694 h 956612"/>
                          <a:gd name="connsiteX1" fmla="*/ 719601 w 769287"/>
                          <a:gd name="connsiteY1" fmla="*/ 359675 h 956612"/>
                          <a:gd name="connsiteX2" fmla="*/ 686263 w 769287"/>
                          <a:gd name="connsiteY2" fmla="*/ 597798 h 956612"/>
                          <a:gd name="connsiteX3" fmla="*/ 760082 w 769287"/>
                          <a:gd name="connsiteY3" fmla="*/ 838305 h 956612"/>
                          <a:gd name="connsiteX4" fmla="*/ 607683 w 769287"/>
                          <a:gd name="connsiteY4" fmla="*/ 950223 h 956612"/>
                          <a:gd name="connsiteX5" fmla="*/ 495762 w 769287"/>
                          <a:gd name="connsiteY5" fmla="*/ 871641 h 956612"/>
                          <a:gd name="connsiteX6" fmla="*/ 560057 w 769287"/>
                          <a:gd name="connsiteY6" fmla="*/ 788298 h 956612"/>
                          <a:gd name="connsiteX7" fmla="*/ 514813 w 769287"/>
                          <a:gd name="connsiteY7" fmla="*/ 381104 h 956612"/>
                          <a:gd name="connsiteX8" fmla="*/ 155245 w 769287"/>
                          <a:gd name="connsiteY8" fmla="*/ 154885 h 956612"/>
                          <a:gd name="connsiteX9" fmla="*/ 124288 w 769287"/>
                          <a:gd name="connsiteY9" fmla="*/ 521598 h 956612"/>
                          <a:gd name="connsiteX10" fmla="*/ 312407 w 769287"/>
                          <a:gd name="connsiteY10" fmla="*/ 738293 h 956612"/>
                          <a:gd name="connsiteX11" fmla="*/ 307645 w 769287"/>
                          <a:gd name="connsiteY11" fmla="*/ 824017 h 956612"/>
                          <a:gd name="connsiteX12" fmla="*/ 160007 w 769287"/>
                          <a:gd name="connsiteY12" fmla="*/ 954986 h 956612"/>
                          <a:gd name="connsiteX13" fmla="*/ 81426 w 769287"/>
                          <a:gd name="connsiteY13" fmla="*/ 835924 h 956612"/>
                          <a:gd name="connsiteX14" fmla="*/ 138575 w 769287"/>
                          <a:gd name="connsiteY14" fmla="*/ 690668 h 956612"/>
                          <a:gd name="connsiteX15" fmla="*/ 117144 w 769287"/>
                          <a:gd name="connsiteY15" fmla="*/ 128694 h 956612"/>
                          <a:gd name="connsiteX0" fmla="*/ 117144 w 769287"/>
                          <a:gd name="connsiteY0" fmla="*/ 128694 h 956612"/>
                          <a:gd name="connsiteX1" fmla="*/ 719601 w 769287"/>
                          <a:gd name="connsiteY1" fmla="*/ 359675 h 956612"/>
                          <a:gd name="connsiteX2" fmla="*/ 686263 w 769287"/>
                          <a:gd name="connsiteY2" fmla="*/ 597798 h 956612"/>
                          <a:gd name="connsiteX3" fmla="*/ 760082 w 769287"/>
                          <a:gd name="connsiteY3" fmla="*/ 838305 h 956612"/>
                          <a:gd name="connsiteX4" fmla="*/ 607683 w 769287"/>
                          <a:gd name="connsiteY4" fmla="*/ 950223 h 956612"/>
                          <a:gd name="connsiteX5" fmla="*/ 495762 w 769287"/>
                          <a:gd name="connsiteY5" fmla="*/ 871641 h 956612"/>
                          <a:gd name="connsiteX6" fmla="*/ 560057 w 769287"/>
                          <a:gd name="connsiteY6" fmla="*/ 788298 h 956612"/>
                          <a:gd name="connsiteX7" fmla="*/ 514813 w 769287"/>
                          <a:gd name="connsiteY7" fmla="*/ 381104 h 956612"/>
                          <a:gd name="connsiteX8" fmla="*/ 155245 w 769287"/>
                          <a:gd name="connsiteY8" fmla="*/ 154885 h 956612"/>
                          <a:gd name="connsiteX9" fmla="*/ 124288 w 769287"/>
                          <a:gd name="connsiteY9" fmla="*/ 521598 h 956612"/>
                          <a:gd name="connsiteX10" fmla="*/ 312407 w 769287"/>
                          <a:gd name="connsiteY10" fmla="*/ 738293 h 956612"/>
                          <a:gd name="connsiteX11" fmla="*/ 307645 w 769287"/>
                          <a:gd name="connsiteY11" fmla="*/ 824017 h 956612"/>
                          <a:gd name="connsiteX12" fmla="*/ 160007 w 769287"/>
                          <a:gd name="connsiteY12" fmla="*/ 954986 h 956612"/>
                          <a:gd name="connsiteX13" fmla="*/ 81426 w 769287"/>
                          <a:gd name="connsiteY13" fmla="*/ 835924 h 956612"/>
                          <a:gd name="connsiteX14" fmla="*/ 138575 w 769287"/>
                          <a:gd name="connsiteY14" fmla="*/ 690668 h 956612"/>
                          <a:gd name="connsiteX15" fmla="*/ 117144 w 769287"/>
                          <a:gd name="connsiteY15" fmla="*/ 128694 h 956612"/>
                          <a:gd name="connsiteX0" fmla="*/ 117144 w 769287"/>
                          <a:gd name="connsiteY0" fmla="*/ 128694 h 956612"/>
                          <a:gd name="connsiteX1" fmla="*/ 719601 w 769287"/>
                          <a:gd name="connsiteY1" fmla="*/ 359675 h 956612"/>
                          <a:gd name="connsiteX2" fmla="*/ 686263 w 769287"/>
                          <a:gd name="connsiteY2" fmla="*/ 597798 h 956612"/>
                          <a:gd name="connsiteX3" fmla="*/ 760082 w 769287"/>
                          <a:gd name="connsiteY3" fmla="*/ 838305 h 956612"/>
                          <a:gd name="connsiteX4" fmla="*/ 607683 w 769287"/>
                          <a:gd name="connsiteY4" fmla="*/ 950223 h 956612"/>
                          <a:gd name="connsiteX5" fmla="*/ 495762 w 769287"/>
                          <a:gd name="connsiteY5" fmla="*/ 871641 h 956612"/>
                          <a:gd name="connsiteX6" fmla="*/ 560057 w 769287"/>
                          <a:gd name="connsiteY6" fmla="*/ 788298 h 956612"/>
                          <a:gd name="connsiteX7" fmla="*/ 514813 w 769287"/>
                          <a:gd name="connsiteY7" fmla="*/ 381104 h 956612"/>
                          <a:gd name="connsiteX8" fmla="*/ 155245 w 769287"/>
                          <a:gd name="connsiteY8" fmla="*/ 154885 h 956612"/>
                          <a:gd name="connsiteX9" fmla="*/ 124288 w 769287"/>
                          <a:gd name="connsiteY9" fmla="*/ 521598 h 956612"/>
                          <a:gd name="connsiteX10" fmla="*/ 312407 w 769287"/>
                          <a:gd name="connsiteY10" fmla="*/ 738293 h 956612"/>
                          <a:gd name="connsiteX11" fmla="*/ 307645 w 769287"/>
                          <a:gd name="connsiteY11" fmla="*/ 824017 h 956612"/>
                          <a:gd name="connsiteX12" fmla="*/ 160007 w 769287"/>
                          <a:gd name="connsiteY12" fmla="*/ 954986 h 956612"/>
                          <a:gd name="connsiteX13" fmla="*/ 81426 w 769287"/>
                          <a:gd name="connsiteY13" fmla="*/ 835924 h 956612"/>
                          <a:gd name="connsiteX14" fmla="*/ 138575 w 769287"/>
                          <a:gd name="connsiteY14" fmla="*/ 690668 h 956612"/>
                          <a:gd name="connsiteX15" fmla="*/ 117144 w 769287"/>
                          <a:gd name="connsiteY15" fmla="*/ 128694 h 95661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</a:cxnLst>
                        <a:rect l="l" t="t" r="r" b="b"/>
                        <a:pathLst>
                          <a:path w="769287" h="956612">
                            <a:moveTo>
                              <a:pt x="117144" y="128694"/>
                            </a:moveTo>
                            <a:cubicBezTo>
                              <a:pt x="190169" y="-104668"/>
                              <a:pt x="677531" y="-16563"/>
                              <a:pt x="719601" y="359675"/>
                            </a:cubicBezTo>
                            <a:cubicBezTo>
                              <a:pt x="735476" y="463656"/>
                              <a:pt x="677532" y="510486"/>
                              <a:pt x="686263" y="597798"/>
                            </a:cubicBezTo>
                            <a:cubicBezTo>
                              <a:pt x="710869" y="677967"/>
                              <a:pt x="797388" y="727179"/>
                              <a:pt x="760082" y="838305"/>
                            </a:cubicBezTo>
                            <a:cubicBezTo>
                              <a:pt x="752542" y="888708"/>
                              <a:pt x="651736" y="935142"/>
                              <a:pt x="607683" y="950223"/>
                            </a:cubicBezTo>
                            <a:cubicBezTo>
                              <a:pt x="577918" y="924823"/>
                              <a:pt x="509256" y="890294"/>
                              <a:pt x="495762" y="871641"/>
                            </a:cubicBezTo>
                            <a:cubicBezTo>
                              <a:pt x="581487" y="877197"/>
                              <a:pt x="591410" y="812110"/>
                              <a:pt x="560057" y="788298"/>
                            </a:cubicBezTo>
                            <a:cubicBezTo>
                              <a:pt x="458854" y="625976"/>
                              <a:pt x="582282" y="486673"/>
                              <a:pt x="514813" y="381104"/>
                            </a:cubicBezTo>
                            <a:cubicBezTo>
                              <a:pt x="454487" y="251723"/>
                              <a:pt x="186994" y="195763"/>
                              <a:pt x="155245" y="154885"/>
                            </a:cubicBezTo>
                            <a:cubicBezTo>
                              <a:pt x="19117" y="239023"/>
                              <a:pt x="124287" y="424363"/>
                              <a:pt x="124288" y="521598"/>
                            </a:cubicBezTo>
                            <a:cubicBezTo>
                              <a:pt x="150482" y="618833"/>
                              <a:pt x="260812" y="727180"/>
                              <a:pt x="312407" y="738293"/>
                            </a:cubicBezTo>
                            <a:cubicBezTo>
                              <a:pt x="310026" y="747421"/>
                              <a:pt x="323917" y="785917"/>
                              <a:pt x="307645" y="824017"/>
                            </a:cubicBezTo>
                            <a:cubicBezTo>
                              <a:pt x="201283" y="831955"/>
                              <a:pt x="206838" y="973242"/>
                              <a:pt x="160007" y="954986"/>
                            </a:cubicBezTo>
                            <a:cubicBezTo>
                              <a:pt x="148100" y="909743"/>
                              <a:pt x="79045" y="893073"/>
                              <a:pt x="81426" y="835924"/>
                            </a:cubicBezTo>
                            <a:cubicBezTo>
                              <a:pt x="83807" y="766868"/>
                              <a:pt x="152863" y="766868"/>
                              <a:pt x="138575" y="690668"/>
                            </a:cubicBezTo>
                            <a:cubicBezTo>
                              <a:pt x="150481" y="577162"/>
                              <a:pt x="-163844" y="475562"/>
                              <a:pt x="117144" y="128694"/>
                            </a:cubicBezTo>
                            <a:close/>
                          </a:path>
                        </a:pathLst>
                      </a:custGeom>
                      <a:solidFill>
                        <a:srgbClr val="9D6833"/>
                      </a:solidFill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>
                          <a:defRPr/>
                        </a:pPr>
                        <a:endParaRPr lang="en-US" kern="0" dirty="0">
                          <a:solidFill>
                            <a:prstClr val="white"/>
                          </a:solidFill>
                          <a:latin typeface="Calibri"/>
                        </a:endParaRPr>
                      </a:p>
                    </p:txBody>
                  </p:sp>
                </p:grpSp>
                <p:sp>
                  <p:nvSpPr>
                    <p:cNvPr id="43" name="Rectangle 2"/>
                    <p:cNvSpPr/>
                    <p:nvPr/>
                  </p:nvSpPr>
                  <p:spPr bwMode="auto">
                    <a:xfrm rot="584305" flipH="1">
                      <a:off x="5092130" y="1450500"/>
                      <a:ext cx="583220" cy="648664"/>
                    </a:xfrm>
                    <a:custGeom>
                      <a:avLst/>
                      <a:gdLst>
                        <a:gd name="connsiteX0" fmla="*/ 0 w 1143000"/>
                        <a:gd name="connsiteY0" fmla="*/ 0 h 228600"/>
                        <a:gd name="connsiteX1" fmla="*/ 1143000 w 1143000"/>
                        <a:gd name="connsiteY1" fmla="*/ 0 h 228600"/>
                        <a:gd name="connsiteX2" fmla="*/ 1143000 w 1143000"/>
                        <a:gd name="connsiteY2" fmla="*/ 228600 h 228600"/>
                        <a:gd name="connsiteX3" fmla="*/ 0 w 1143000"/>
                        <a:gd name="connsiteY3" fmla="*/ 228600 h 228600"/>
                        <a:gd name="connsiteX4" fmla="*/ 0 w 1143000"/>
                        <a:gd name="connsiteY4" fmla="*/ 0 h 228600"/>
                        <a:gd name="connsiteX0" fmla="*/ 0 w 1143000"/>
                        <a:gd name="connsiteY0" fmla="*/ 228600 h 228600"/>
                        <a:gd name="connsiteX1" fmla="*/ 1143000 w 1143000"/>
                        <a:gd name="connsiteY1" fmla="*/ 0 h 228600"/>
                        <a:gd name="connsiteX2" fmla="*/ 1143000 w 1143000"/>
                        <a:gd name="connsiteY2" fmla="*/ 228600 h 228600"/>
                        <a:gd name="connsiteX3" fmla="*/ 0 w 1143000"/>
                        <a:gd name="connsiteY3" fmla="*/ 228600 h 228600"/>
                        <a:gd name="connsiteX0" fmla="*/ 0 w 1143000"/>
                        <a:gd name="connsiteY0" fmla="*/ 672084 h 672084"/>
                        <a:gd name="connsiteX1" fmla="*/ 1101852 w 1143000"/>
                        <a:gd name="connsiteY1" fmla="*/ 0 h 672084"/>
                        <a:gd name="connsiteX2" fmla="*/ 1143000 w 1143000"/>
                        <a:gd name="connsiteY2" fmla="*/ 672084 h 672084"/>
                        <a:gd name="connsiteX3" fmla="*/ 0 w 1143000"/>
                        <a:gd name="connsiteY3" fmla="*/ 672084 h 672084"/>
                        <a:gd name="connsiteX0" fmla="*/ 0 w 1101852"/>
                        <a:gd name="connsiteY0" fmla="*/ 672084 h 672084"/>
                        <a:gd name="connsiteX1" fmla="*/ 1101852 w 1101852"/>
                        <a:gd name="connsiteY1" fmla="*/ 0 h 672084"/>
                        <a:gd name="connsiteX2" fmla="*/ 1092708 w 1101852"/>
                        <a:gd name="connsiteY2" fmla="*/ 82296 h 672084"/>
                        <a:gd name="connsiteX3" fmla="*/ 0 w 1101852"/>
                        <a:gd name="connsiteY3" fmla="*/ 672084 h 672084"/>
                        <a:gd name="connsiteX0" fmla="*/ 0 w 1069848"/>
                        <a:gd name="connsiteY0" fmla="*/ 557784 h 557784"/>
                        <a:gd name="connsiteX1" fmla="*/ 1069848 w 1069848"/>
                        <a:gd name="connsiteY1" fmla="*/ 0 h 557784"/>
                        <a:gd name="connsiteX2" fmla="*/ 1060704 w 1069848"/>
                        <a:gd name="connsiteY2" fmla="*/ 82296 h 557784"/>
                        <a:gd name="connsiteX3" fmla="*/ 0 w 1069848"/>
                        <a:gd name="connsiteY3" fmla="*/ 557784 h 557784"/>
                        <a:gd name="connsiteX0" fmla="*/ 0 w 1069848"/>
                        <a:gd name="connsiteY0" fmla="*/ 557784 h 557784"/>
                        <a:gd name="connsiteX1" fmla="*/ 1069848 w 1069848"/>
                        <a:gd name="connsiteY1" fmla="*/ 0 h 557784"/>
                        <a:gd name="connsiteX2" fmla="*/ 1060704 w 1069848"/>
                        <a:gd name="connsiteY2" fmla="*/ 82296 h 557784"/>
                        <a:gd name="connsiteX3" fmla="*/ 0 w 1069848"/>
                        <a:gd name="connsiteY3" fmla="*/ 557784 h 557784"/>
                        <a:gd name="connsiteX0" fmla="*/ 0 w 1069848"/>
                        <a:gd name="connsiteY0" fmla="*/ 557784 h 557784"/>
                        <a:gd name="connsiteX1" fmla="*/ 1069848 w 1069848"/>
                        <a:gd name="connsiteY1" fmla="*/ 0 h 557784"/>
                        <a:gd name="connsiteX2" fmla="*/ 1060704 w 1069848"/>
                        <a:gd name="connsiteY2" fmla="*/ 82296 h 557784"/>
                        <a:gd name="connsiteX3" fmla="*/ 0 w 1069848"/>
                        <a:gd name="connsiteY3" fmla="*/ 557784 h 557784"/>
                        <a:gd name="connsiteX0" fmla="*/ 0 w 1069848"/>
                        <a:gd name="connsiteY0" fmla="*/ 557784 h 557784"/>
                        <a:gd name="connsiteX1" fmla="*/ 1069848 w 1069848"/>
                        <a:gd name="connsiteY1" fmla="*/ 0 h 557784"/>
                        <a:gd name="connsiteX2" fmla="*/ 1060704 w 1069848"/>
                        <a:gd name="connsiteY2" fmla="*/ 82296 h 557784"/>
                        <a:gd name="connsiteX3" fmla="*/ 0 w 1069848"/>
                        <a:gd name="connsiteY3" fmla="*/ 557784 h 557784"/>
                        <a:gd name="connsiteX0" fmla="*/ 0 w 1060704"/>
                        <a:gd name="connsiteY0" fmla="*/ 557784 h 557784"/>
                        <a:gd name="connsiteX1" fmla="*/ 1042416 w 1060704"/>
                        <a:gd name="connsiteY1" fmla="*/ 0 h 557784"/>
                        <a:gd name="connsiteX2" fmla="*/ 1060704 w 1060704"/>
                        <a:gd name="connsiteY2" fmla="*/ 82296 h 557784"/>
                        <a:gd name="connsiteX3" fmla="*/ 0 w 1060704"/>
                        <a:gd name="connsiteY3" fmla="*/ 557784 h 557784"/>
                        <a:gd name="connsiteX0" fmla="*/ 0 w 1060704"/>
                        <a:gd name="connsiteY0" fmla="*/ 579514 h 579514"/>
                        <a:gd name="connsiteX1" fmla="*/ 1042416 w 1060704"/>
                        <a:gd name="connsiteY1" fmla="*/ 21730 h 579514"/>
                        <a:gd name="connsiteX2" fmla="*/ 1060704 w 1060704"/>
                        <a:gd name="connsiteY2" fmla="*/ 104026 h 579514"/>
                        <a:gd name="connsiteX3" fmla="*/ 0 w 1060704"/>
                        <a:gd name="connsiteY3" fmla="*/ 579514 h 579514"/>
                        <a:gd name="connsiteX0" fmla="*/ 0 w 1042416"/>
                        <a:gd name="connsiteY0" fmla="*/ 579514 h 579514"/>
                        <a:gd name="connsiteX1" fmla="*/ 1042416 w 1042416"/>
                        <a:gd name="connsiteY1" fmla="*/ 21730 h 579514"/>
                        <a:gd name="connsiteX2" fmla="*/ 0 w 1042416"/>
                        <a:gd name="connsiteY2" fmla="*/ 579514 h 579514"/>
                        <a:gd name="connsiteX0" fmla="*/ 0 w 1042416"/>
                        <a:gd name="connsiteY0" fmla="*/ 579095 h 579095"/>
                        <a:gd name="connsiteX1" fmla="*/ 1042416 w 1042416"/>
                        <a:gd name="connsiteY1" fmla="*/ 21311 h 579095"/>
                        <a:gd name="connsiteX2" fmla="*/ 0 w 1042416"/>
                        <a:gd name="connsiteY2" fmla="*/ 579095 h 579095"/>
                        <a:gd name="connsiteX0" fmla="*/ 0 w 1042416"/>
                        <a:gd name="connsiteY0" fmla="*/ 579095 h 579095"/>
                        <a:gd name="connsiteX1" fmla="*/ 1042416 w 1042416"/>
                        <a:gd name="connsiteY1" fmla="*/ 21311 h 579095"/>
                        <a:gd name="connsiteX2" fmla="*/ 0 w 1042416"/>
                        <a:gd name="connsiteY2" fmla="*/ 579095 h 579095"/>
                        <a:gd name="connsiteX0" fmla="*/ 0 w 1019556"/>
                        <a:gd name="connsiteY0" fmla="*/ 565816 h 565816"/>
                        <a:gd name="connsiteX1" fmla="*/ 1019556 w 1019556"/>
                        <a:gd name="connsiteY1" fmla="*/ 21748 h 565816"/>
                        <a:gd name="connsiteX2" fmla="*/ 0 w 1019556"/>
                        <a:gd name="connsiteY2" fmla="*/ 565816 h 565816"/>
                        <a:gd name="connsiteX0" fmla="*/ 0 w 1019556"/>
                        <a:gd name="connsiteY0" fmla="*/ 565816 h 565816"/>
                        <a:gd name="connsiteX1" fmla="*/ 1019556 w 1019556"/>
                        <a:gd name="connsiteY1" fmla="*/ 21748 h 565816"/>
                        <a:gd name="connsiteX2" fmla="*/ 0 w 1019556"/>
                        <a:gd name="connsiteY2" fmla="*/ 565816 h 565816"/>
                        <a:gd name="connsiteX0" fmla="*/ 0 w 1019556"/>
                        <a:gd name="connsiteY0" fmla="*/ 564858 h 564858"/>
                        <a:gd name="connsiteX1" fmla="*/ 1019556 w 1019556"/>
                        <a:gd name="connsiteY1" fmla="*/ 20790 h 564858"/>
                        <a:gd name="connsiteX2" fmla="*/ 0 w 1019556"/>
                        <a:gd name="connsiteY2" fmla="*/ 564858 h 564858"/>
                        <a:gd name="connsiteX0" fmla="*/ 0 w 1019556"/>
                        <a:gd name="connsiteY0" fmla="*/ 564858 h 564858"/>
                        <a:gd name="connsiteX1" fmla="*/ 1019556 w 1019556"/>
                        <a:gd name="connsiteY1" fmla="*/ 20790 h 564858"/>
                        <a:gd name="connsiteX2" fmla="*/ 0 w 1019556"/>
                        <a:gd name="connsiteY2" fmla="*/ 564858 h 564858"/>
                        <a:gd name="connsiteX0" fmla="*/ 0 w 1019556"/>
                        <a:gd name="connsiteY0" fmla="*/ 559426 h 559426"/>
                        <a:gd name="connsiteX1" fmla="*/ 1019556 w 1019556"/>
                        <a:gd name="connsiteY1" fmla="*/ 15358 h 559426"/>
                        <a:gd name="connsiteX2" fmla="*/ 0 w 1019556"/>
                        <a:gd name="connsiteY2" fmla="*/ 559426 h 559426"/>
                        <a:gd name="connsiteX0" fmla="*/ 0 w 1019556"/>
                        <a:gd name="connsiteY0" fmla="*/ 559426 h 559426"/>
                        <a:gd name="connsiteX1" fmla="*/ 1019556 w 1019556"/>
                        <a:gd name="connsiteY1" fmla="*/ 15358 h 559426"/>
                        <a:gd name="connsiteX2" fmla="*/ 0 w 1019556"/>
                        <a:gd name="connsiteY2" fmla="*/ 559426 h 559426"/>
                        <a:gd name="connsiteX0" fmla="*/ 0 w 1041096"/>
                        <a:gd name="connsiteY0" fmla="*/ 555220 h 555220"/>
                        <a:gd name="connsiteX1" fmla="*/ 1041096 w 1041096"/>
                        <a:gd name="connsiteY1" fmla="*/ 15460 h 555220"/>
                        <a:gd name="connsiteX2" fmla="*/ 0 w 1041096"/>
                        <a:gd name="connsiteY2" fmla="*/ 555220 h 555220"/>
                        <a:gd name="connsiteX0" fmla="*/ 0 w 1041096"/>
                        <a:gd name="connsiteY0" fmla="*/ 565924 h 565924"/>
                        <a:gd name="connsiteX1" fmla="*/ 1041096 w 1041096"/>
                        <a:gd name="connsiteY1" fmla="*/ 26164 h 565924"/>
                        <a:gd name="connsiteX2" fmla="*/ 0 w 1041096"/>
                        <a:gd name="connsiteY2" fmla="*/ 565924 h 565924"/>
                        <a:gd name="connsiteX0" fmla="*/ 0 w 1041096"/>
                        <a:gd name="connsiteY0" fmla="*/ 565924 h 565924"/>
                        <a:gd name="connsiteX1" fmla="*/ 1041096 w 1041096"/>
                        <a:gd name="connsiteY1" fmla="*/ 26164 h 565924"/>
                        <a:gd name="connsiteX2" fmla="*/ 0 w 1041096"/>
                        <a:gd name="connsiteY2" fmla="*/ 565924 h 565924"/>
                        <a:gd name="connsiteX0" fmla="*/ 0 w 1127256"/>
                        <a:gd name="connsiteY0" fmla="*/ 590876 h 590876"/>
                        <a:gd name="connsiteX1" fmla="*/ 1127256 w 1127256"/>
                        <a:gd name="connsiteY1" fmla="*/ 25268 h 590876"/>
                        <a:gd name="connsiteX2" fmla="*/ 0 w 1127256"/>
                        <a:gd name="connsiteY2" fmla="*/ 590876 h 590876"/>
                        <a:gd name="connsiteX0" fmla="*/ 0 w 1127256"/>
                        <a:gd name="connsiteY0" fmla="*/ 590876 h 593750"/>
                        <a:gd name="connsiteX1" fmla="*/ 1127256 w 1127256"/>
                        <a:gd name="connsiteY1" fmla="*/ 25268 h 593750"/>
                        <a:gd name="connsiteX2" fmla="*/ 0 w 1127256"/>
                        <a:gd name="connsiteY2" fmla="*/ 590876 h 593750"/>
                        <a:gd name="connsiteX0" fmla="*/ 0 w 1127256"/>
                        <a:gd name="connsiteY0" fmla="*/ 589068 h 591942"/>
                        <a:gd name="connsiteX1" fmla="*/ 1127256 w 1127256"/>
                        <a:gd name="connsiteY1" fmla="*/ 23460 h 591942"/>
                        <a:gd name="connsiteX2" fmla="*/ 0 w 1127256"/>
                        <a:gd name="connsiteY2" fmla="*/ 589068 h 591942"/>
                        <a:gd name="connsiteX0" fmla="*/ 0 w 1127256"/>
                        <a:gd name="connsiteY0" fmla="*/ 593432 h 596306"/>
                        <a:gd name="connsiteX1" fmla="*/ 1127256 w 1127256"/>
                        <a:gd name="connsiteY1" fmla="*/ 27824 h 596306"/>
                        <a:gd name="connsiteX2" fmla="*/ 0 w 1127256"/>
                        <a:gd name="connsiteY2" fmla="*/ 593432 h 596306"/>
                        <a:gd name="connsiteX0" fmla="*/ 0 w 1127256"/>
                        <a:gd name="connsiteY0" fmla="*/ 593432 h 596255"/>
                        <a:gd name="connsiteX1" fmla="*/ 1127256 w 1127256"/>
                        <a:gd name="connsiteY1" fmla="*/ 27824 h 596255"/>
                        <a:gd name="connsiteX2" fmla="*/ 0 w 1127256"/>
                        <a:gd name="connsiteY2" fmla="*/ 593432 h 596255"/>
                        <a:gd name="connsiteX0" fmla="*/ 0 w 1122948"/>
                        <a:gd name="connsiteY0" fmla="*/ 605935 h 608709"/>
                        <a:gd name="connsiteX1" fmla="*/ 1122948 w 1122948"/>
                        <a:gd name="connsiteY1" fmla="*/ 27403 h 608709"/>
                        <a:gd name="connsiteX2" fmla="*/ 0 w 1122948"/>
                        <a:gd name="connsiteY2" fmla="*/ 605935 h 608709"/>
                        <a:gd name="connsiteX0" fmla="*/ 0 w 947409"/>
                        <a:gd name="connsiteY0" fmla="*/ 672164 h 674703"/>
                        <a:gd name="connsiteX1" fmla="*/ 947409 w 947409"/>
                        <a:gd name="connsiteY1" fmla="*/ 25367 h 674703"/>
                        <a:gd name="connsiteX2" fmla="*/ 0 w 947409"/>
                        <a:gd name="connsiteY2" fmla="*/ 672164 h 674703"/>
                        <a:gd name="connsiteX0" fmla="*/ 0 w 947409"/>
                        <a:gd name="connsiteY0" fmla="*/ 672164 h 675636"/>
                        <a:gd name="connsiteX1" fmla="*/ 947409 w 947409"/>
                        <a:gd name="connsiteY1" fmla="*/ 25367 h 675636"/>
                        <a:gd name="connsiteX2" fmla="*/ 0 w 947409"/>
                        <a:gd name="connsiteY2" fmla="*/ 672164 h 675636"/>
                        <a:gd name="connsiteX0" fmla="*/ 0 w 732861"/>
                        <a:gd name="connsiteY0" fmla="*/ 939415 h 941787"/>
                        <a:gd name="connsiteX1" fmla="*/ 732861 w 732861"/>
                        <a:gd name="connsiteY1" fmla="*/ 19556 h 941787"/>
                        <a:gd name="connsiteX2" fmla="*/ 0 w 732861"/>
                        <a:gd name="connsiteY2" fmla="*/ 939415 h 941787"/>
                        <a:gd name="connsiteX0" fmla="*/ 86760 w 819621"/>
                        <a:gd name="connsiteY0" fmla="*/ 939893 h 942266"/>
                        <a:gd name="connsiteX1" fmla="*/ 819621 w 819621"/>
                        <a:gd name="connsiteY1" fmla="*/ 20034 h 942266"/>
                        <a:gd name="connsiteX2" fmla="*/ 86760 w 819621"/>
                        <a:gd name="connsiteY2" fmla="*/ 939893 h 942266"/>
                        <a:gd name="connsiteX0" fmla="*/ 91371 w 824232"/>
                        <a:gd name="connsiteY0" fmla="*/ 919859 h 922232"/>
                        <a:gd name="connsiteX1" fmla="*/ 824232 w 824232"/>
                        <a:gd name="connsiteY1" fmla="*/ 0 h 922232"/>
                        <a:gd name="connsiteX2" fmla="*/ 91371 w 824232"/>
                        <a:gd name="connsiteY2" fmla="*/ 919859 h 922232"/>
                        <a:gd name="connsiteX0" fmla="*/ 91371 w 824232"/>
                        <a:gd name="connsiteY0" fmla="*/ 919859 h 919859"/>
                        <a:gd name="connsiteX1" fmla="*/ 824232 w 824232"/>
                        <a:gd name="connsiteY1" fmla="*/ 0 h 919859"/>
                        <a:gd name="connsiteX2" fmla="*/ 91371 w 824232"/>
                        <a:gd name="connsiteY2" fmla="*/ 919859 h 919859"/>
                        <a:gd name="connsiteX0" fmla="*/ 90716 w 828453"/>
                        <a:gd name="connsiteY0" fmla="*/ 924735 h 924735"/>
                        <a:gd name="connsiteX1" fmla="*/ 828453 w 828453"/>
                        <a:gd name="connsiteY1" fmla="*/ 0 h 924735"/>
                        <a:gd name="connsiteX2" fmla="*/ 90716 w 828453"/>
                        <a:gd name="connsiteY2" fmla="*/ 924735 h 924735"/>
                        <a:gd name="connsiteX0" fmla="*/ 92709 w 830446"/>
                        <a:gd name="connsiteY0" fmla="*/ 924735 h 924735"/>
                        <a:gd name="connsiteX1" fmla="*/ 830446 w 830446"/>
                        <a:gd name="connsiteY1" fmla="*/ 0 h 924735"/>
                        <a:gd name="connsiteX2" fmla="*/ 92709 w 830446"/>
                        <a:gd name="connsiteY2" fmla="*/ 924735 h 924735"/>
                        <a:gd name="connsiteX0" fmla="*/ 92709 w 830446"/>
                        <a:gd name="connsiteY0" fmla="*/ 924735 h 924735"/>
                        <a:gd name="connsiteX1" fmla="*/ 830446 w 830446"/>
                        <a:gd name="connsiteY1" fmla="*/ 0 h 924735"/>
                        <a:gd name="connsiteX2" fmla="*/ 92709 w 830446"/>
                        <a:gd name="connsiteY2" fmla="*/ 924735 h 924735"/>
                        <a:gd name="connsiteX0" fmla="*/ 90716 w 828453"/>
                        <a:gd name="connsiteY0" fmla="*/ 924735 h 924735"/>
                        <a:gd name="connsiteX1" fmla="*/ 828453 w 828453"/>
                        <a:gd name="connsiteY1" fmla="*/ 0 h 924735"/>
                        <a:gd name="connsiteX2" fmla="*/ 90716 w 828453"/>
                        <a:gd name="connsiteY2" fmla="*/ 924735 h 924735"/>
                        <a:gd name="connsiteX0" fmla="*/ 92034 w 820019"/>
                        <a:gd name="connsiteY0" fmla="*/ 939363 h 939363"/>
                        <a:gd name="connsiteX1" fmla="*/ 820019 w 820019"/>
                        <a:gd name="connsiteY1" fmla="*/ 0 h 939363"/>
                        <a:gd name="connsiteX2" fmla="*/ 92034 w 820019"/>
                        <a:gd name="connsiteY2" fmla="*/ 939363 h 939363"/>
                        <a:gd name="connsiteX0" fmla="*/ 89076 w 817061"/>
                        <a:gd name="connsiteY0" fmla="*/ 939363 h 939363"/>
                        <a:gd name="connsiteX1" fmla="*/ 817061 w 817061"/>
                        <a:gd name="connsiteY1" fmla="*/ 0 h 939363"/>
                        <a:gd name="connsiteX2" fmla="*/ 89076 w 817061"/>
                        <a:gd name="connsiteY2" fmla="*/ 939363 h 939363"/>
                        <a:gd name="connsiteX0" fmla="*/ 89103 w 816874"/>
                        <a:gd name="connsiteY0" fmla="*/ 895260 h 895260"/>
                        <a:gd name="connsiteX1" fmla="*/ 816875 w 816874"/>
                        <a:gd name="connsiteY1" fmla="*/ 0 h 895260"/>
                        <a:gd name="connsiteX2" fmla="*/ 89103 w 816874"/>
                        <a:gd name="connsiteY2" fmla="*/ 895260 h 895260"/>
                        <a:gd name="connsiteX0" fmla="*/ 69184 w 988996"/>
                        <a:gd name="connsiteY0" fmla="*/ 921155 h 921155"/>
                        <a:gd name="connsiteX1" fmla="*/ 988996 w 988996"/>
                        <a:gd name="connsiteY1" fmla="*/ 0 h 921155"/>
                        <a:gd name="connsiteX2" fmla="*/ 69184 w 988996"/>
                        <a:gd name="connsiteY2" fmla="*/ 921155 h 921155"/>
                        <a:gd name="connsiteX0" fmla="*/ 69184 w 988996"/>
                        <a:gd name="connsiteY0" fmla="*/ 921155 h 921155"/>
                        <a:gd name="connsiteX1" fmla="*/ 988996 w 988996"/>
                        <a:gd name="connsiteY1" fmla="*/ 0 h 921155"/>
                        <a:gd name="connsiteX2" fmla="*/ 69184 w 988996"/>
                        <a:gd name="connsiteY2" fmla="*/ 921155 h 921155"/>
                        <a:gd name="connsiteX0" fmla="*/ 0 w 919812"/>
                        <a:gd name="connsiteY0" fmla="*/ 921155 h 921155"/>
                        <a:gd name="connsiteX1" fmla="*/ 919812 w 919812"/>
                        <a:gd name="connsiteY1" fmla="*/ 0 h 921155"/>
                        <a:gd name="connsiteX2" fmla="*/ 0 w 919812"/>
                        <a:gd name="connsiteY2" fmla="*/ 921155 h 921155"/>
                        <a:gd name="connsiteX0" fmla="*/ 0 w 938291"/>
                        <a:gd name="connsiteY0" fmla="*/ 921663 h 921663"/>
                        <a:gd name="connsiteX1" fmla="*/ 938291 w 938291"/>
                        <a:gd name="connsiteY1" fmla="*/ 0 h 921663"/>
                        <a:gd name="connsiteX2" fmla="*/ 0 w 938291"/>
                        <a:gd name="connsiteY2" fmla="*/ 921663 h 921663"/>
                        <a:gd name="connsiteX0" fmla="*/ 0 w 983834"/>
                        <a:gd name="connsiteY0" fmla="*/ 972700 h 972700"/>
                        <a:gd name="connsiteX1" fmla="*/ 983834 w 983834"/>
                        <a:gd name="connsiteY1" fmla="*/ 0 h 972700"/>
                        <a:gd name="connsiteX2" fmla="*/ 0 w 983834"/>
                        <a:gd name="connsiteY2" fmla="*/ 972700 h 972700"/>
                        <a:gd name="connsiteX0" fmla="*/ 0 w 983834"/>
                        <a:gd name="connsiteY0" fmla="*/ 972700 h 972700"/>
                        <a:gd name="connsiteX1" fmla="*/ 983834 w 983834"/>
                        <a:gd name="connsiteY1" fmla="*/ 0 h 972700"/>
                        <a:gd name="connsiteX2" fmla="*/ 0 w 983834"/>
                        <a:gd name="connsiteY2" fmla="*/ 972700 h 972700"/>
                        <a:gd name="connsiteX0" fmla="*/ 0 w 983834"/>
                        <a:gd name="connsiteY0" fmla="*/ 972700 h 972700"/>
                        <a:gd name="connsiteX1" fmla="*/ 983834 w 983834"/>
                        <a:gd name="connsiteY1" fmla="*/ 0 h 972700"/>
                        <a:gd name="connsiteX2" fmla="*/ 0 w 983834"/>
                        <a:gd name="connsiteY2" fmla="*/ 972700 h 972700"/>
                        <a:gd name="connsiteX0" fmla="*/ 0 w 983834"/>
                        <a:gd name="connsiteY0" fmla="*/ 972700 h 972700"/>
                        <a:gd name="connsiteX1" fmla="*/ 983834 w 983834"/>
                        <a:gd name="connsiteY1" fmla="*/ 0 h 972700"/>
                        <a:gd name="connsiteX2" fmla="*/ 0 w 983834"/>
                        <a:gd name="connsiteY2" fmla="*/ 972700 h 972700"/>
                        <a:gd name="connsiteX0" fmla="*/ 0 w 983834"/>
                        <a:gd name="connsiteY0" fmla="*/ 972700 h 972700"/>
                        <a:gd name="connsiteX1" fmla="*/ 983834 w 983834"/>
                        <a:gd name="connsiteY1" fmla="*/ 0 h 972700"/>
                        <a:gd name="connsiteX2" fmla="*/ 0 w 983834"/>
                        <a:gd name="connsiteY2" fmla="*/ 972700 h 972700"/>
                        <a:gd name="connsiteX0" fmla="*/ 0 w 983834"/>
                        <a:gd name="connsiteY0" fmla="*/ 972700 h 972700"/>
                        <a:gd name="connsiteX1" fmla="*/ 983834 w 983834"/>
                        <a:gd name="connsiteY1" fmla="*/ 0 h 972700"/>
                        <a:gd name="connsiteX2" fmla="*/ 0 w 983834"/>
                        <a:gd name="connsiteY2" fmla="*/ 972700 h 972700"/>
                        <a:gd name="connsiteX0" fmla="*/ 0 w 983834"/>
                        <a:gd name="connsiteY0" fmla="*/ 972700 h 972700"/>
                        <a:gd name="connsiteX1" fmla="*/ 983834 w 983834"/>
                        <a:gd name="connsiteY1" fmla="*/ 0 h 972700"/>
                        <a:gd name="connsiteX2" fmla="*/ 0 w 983834"/>
                        <a:gd name="connsiteY2" fmla="*/ 972700 h 972700"/>
                        <a:gd name="connsiteX0" fmla="*/ 0 w 1026197"/>
                        <a:gd name="connsiteY0" fmla="*/ 898534 h 898534"/>
                        <a:gd name="connsiteX1" fmla="*/ 1026197 w 1026197"/>
                        <a:gd name="connsiteY1" fmla="*/ 0 h 898534"/>
                        <a:gd name="connsiteX2" fmla="*/ 0 w 1026197"/>
                        <a:gd name="connsiteY2" fmla="*/ 898534 h 898534"/>
                        <a:gd name="connsiteX0" fmla="*/ 0 w 1026197"/>
                        <a:gd name="connsiteY0" fmla="*/ 898534 h 898534"/>
                        <a:gd name="connsiteX1" fmla="*/ 1026197 w 1026197"/>
                        <a:gd name="connsiteY1" fmla="*/ 0 h 898534"/>
                        <a:gd name="connsiteX2" fmla="*/ 0 w 1026197"/>
                        <a:gd name="connsiteY2" fmla="*/ 898534 h 898534"/>
                        <a:gd name="connsiteX0" fmla="*/ 0 w 1026197"/>
                        <a:gd name="connsiteY0" fmla="*/ 898534 h 898534"/>
                        <a:gd name="connsiteX1" fmla="*/ 1026197 w 1026197"/>
                        <a:gd name="connsiteY1" fmla="*/ 0 h 898534"/>
                        <a:gd name="connsiteX2" fmla="*/ 0 w 1026197"/>
                        <a:gd name="connsiteY2" fmla="*/ 898534 h 898534"/>
                        <a:gd name="connsiteX0" fmla="*/ 0 w 996159"/>
                        <a:gd name="connsiteY0" fmla="*/ 884015 h 884015"/>
                        <a:gd name="connsiteX1" fmla="*/ 996160 w 996159"/>
                        <a:gd name="connsiteY1" fmla="*/ 0 h 884015"/>
                        <a:gd name="connsiteX2" fmla="*/ 0 w 996159"/>
                        <a:gd name="connsiteY2" fmla="*/ 884015 h 884015"/>
                        <a:gd name="connsiteX0" fmla="*/ 0 w 753696"/>
                        <a:gd name="connsiteY0" fmla="*/ 547864 h 547863"/>
                        <a:gd name="connsiteX1" fmla="*/ 753695 w 753696"/>
                        <a:gd name="connsiteY1" fmla="*/ 0 h 547863"/>
                        <a:gd name="connsiteX2" fmla="*/ 0 w 753696"/>
                        <a:gd name="connsiteY2" fmla="*/ 547864 h 547863"/>
                        <a:gd name="connsiteX0" fmla="*/ 0 w 959960"/>
                        <a:gd name="connsiteY0" fmla="*/ 1103748 h 1103748"/>
                        <a:gd name="connsiteX1" fmla="*/ 959960 w 959960"/>
                        <a:gd name="connsiteY1" fmla="*/ 0 h 1103748"/>
                        <a:gd name="connsiteX2" fmla="*/ 0 w 959960"/>
                        <a:gd name="connsiteY2" fmla="*/ 1103748 h 1103748"/>
                        <a:gd name="connsiteX0" fmla="*/ 0 w 959960"/>
                        <a:gd name="connsiteY0" fmla="*/ 1103748 h 1103748"/>
                        <a:gd name="connsiteX1" fmla="*/ 959960 w 959960"/>
                        <a:gd name="connsiteY1" fmla="*/ 0 h 1103748"/>
                        <a:gd name="connsiteX2" fmla="*/ 0 w 959960"/>
                        <a:gd name="connsiteY2" fmla="*/ 1103748 h 1103748"/>
                        <a:gd name="connsiteX0" fmla="*/ 0 w 959960"/>
                        <a:gd name="connsiteY0" fmla="*/ 1103748 h 1103748"/>
                        <a:gd name="connsiteX1" fmla="*/ 959960 w 959960"/>
                        <a:gd name="connsiteY1" fmla="*/ 0 h 1103748"/>
                        <a:gd name="connsiteX2" fmla="*/ 0 w 959960"/>
                        <a:gd name="connsiteY2" fmla="*/ 1103748 h 1103748"/>
                        <a:gd name="connsiteX0" fmla="*/ 0 w 991183"/>
                        <a:gd name="connsiteY0" fmla="*/ 1094282 h 1094282"/>
                        <a:gd name="connsiteX1" fmla="*/ 991184 w 991183"/>
                        <a:gd name="connsiteY1" fmla="*/ 0 h 1094282"/>
                        <a:gd name="connsiteX2" fmla="*/ 0 w 991183"/>
                        <a:gd name="connsiteY2" fmla="*/ 1094282 h 1094282"/>
                        <a:gd name="connsiteX0" fmla="*/ 0 w 991185"/>
                        <a:gd name="connsiteY0" fmla="*/ 1095866 h 1095866"/>
                        <a:gd name="connsiteX1" fmla="*/ 991184 w 991185"/>
                        <a:gd name="connsiteY1" fmla="*/ 1584 h 1095866"/>
                        <a:gd name="connsiteX2" fmla="*/ 0 w 991185"/>
                        <a:gd name="connsiteY2" fmla="*/ 1095866 h 1095866"/>
                        <a:gd name="connsiteX0" fmla="*/ 0 w 991183"/>
                        <a:gd name="connsiteY0" fmla="*/ 1095866 h 1095866"/>
                        <a:gd name="connsiteX1" fmla="*/ 991184 w 991183"/>
                        <a:gd name="connsiteY1" fmla="*/ 1584 h 1095866"/>
                        <a:gd name="connsiteX2" fmla="*/ 0 w 991183"/>
                        <a:gd name="connsiteY2" fmla="*/ 1095866 h 1095866"/>
                        <a:gd name="connsiteX0" fmla="*/ 0 w 991185"/>
                        <a:gd name="connsiteY0" fmla="*/ 1102413 h 1102413"/>
                        <a:gd name="connsiteX1" fmla="*/ 991184 w 991185"/>
                        <a:gd name="connsiteY1" fmla="*/ 8131 h 1102413"/>
                        <a:gd name="connsiteX2" fmla="*/ 0 w 991185"/>
                        <a:gd name="connsiteY2" fmla="*/ 1102413 h 1102413"/>
                        <a:gd name="connsiteX0" fmla="*/ 0 w 991183"/>
                        <a:gd name="connsiteY0" fmla="*/ 1102413 h 1102413"/>
                        <a:gd name="connsiteX1" fmla="*/ 991184 w 991183"/>
                        <a:gd name="connsiteY1" fmla="*/ 8131 h 1102413"/>
                        <a:gd name="connsiteX2" fmla="*/ 0 w 991183"/>
                        <a:gd name="connsiteY2" fmla="*/ 1102413 h 1102413"/>
                        <a:gd name="connsiteX0" fmla="*/ 0 w 991185"/>
                        <a:gd name="connsiteY0" fmla="*/ 1102413 h 1102413"/>
                        <a:gd name="connsiteX1" fmla="*/ 991184 w 991185"/>
                        <a:gd name="connsiteY1" fmla="*/ 8131 h 1102413"/>
                        <a:gd name="connsiteX2" fmla="*/ 0 w 991185"/>
                        <a:gd name="connsiteY2" fmla="*/ 1102413 h 110241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991185" h="1102413">
                          <a:moveTo>
                            <a:pt x="0" y="1102413"/>
                          </a:moveTo>
                          <a:cubicBezTo>
                            <a:pt x="86997" y="674506"/>
                            <a:pt x="181998" y="-86938"/>
                            <a:pt x="991184" y="8131"/>
                          </a:cubicBezTo>
                          <a:cubicBezTo>
                            <a:pt x="256876" y="46139"/>
                            <a:pt x="229761" y="420353"/>
                            <a:pt x="0" y="1102413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952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>
                        <a:defRPr/>
                      </a:pPr>
                      <a:endParaRPr lang="en-US" kern="0" dirty="0" err="1">
                        <a:solidFill>
                          <a:sysClr val="window" lastClr="FFFFFF"/>
                        </a:solidFill>
                      </a:endParaRPr>
                    </a:p>
                  </p:txBody>
                </p:sp>
                <p:sp>
                  <p:nvSpPr>
                    <p:cNvPr id="44" name="Rectangle 2"/>
                    <p:cNvSpPr/>
                    <p:nvPr/>
                  </p:nvSpPr>
                  <p:spPr bwMode="auto">
                    <a:xfrm rot="1923523" flipH="1">
                      <a:off x="5440389" y="1885243"/>
                      <a:ext cx="188439" cy="208038"/>
                    </a:xfrm>
                    <a:custGeom>
                      <a:avLst/>
                      <a:gdLst>
                        <a:gd name="connsiteX0" fmla="*/ 0 w 1143000"/>
                        <a:gd name="connsiteY0" fmla="*/ 0 h 228600"/>
                        <a:gd name="connsiteX1" fmla="*/ 1143000 w 1143000"/>
                        <a:gd name="connsiteY1" fmla="*/ 0 h 228600"/>
                        <a:gd name="connsiteX2" fmla="*/ 1143000 w 1143000"/>
                        <a:gd name="connsiteY2" fmla="*/ 228600 h 228600"/>
                        <a:gd name="connsiteX3" fmla="*/ 0 w 1143000"/>
                        <a:gd name="connsiteY3" fmla="*/ 228600 h 228600"/>
                        <a:gd name="connsiteX4" fmla="*/ 0 w 1143000"/>
                        <a:gd name="connsiteY4" fmla="*/ 0 h 228600"/>
                        <a:gd name="connsiteX0" fmla="*/ 0 w 1143000"/>
                        <a:gd name="connsiteY0" fmla="*/ 228600 h 228600"/>
                        <a:gd name="connsiteX1" fmla="*/ 1143000 w 1143000"/>
                        <a:gd name="connsiteY1" fmla="*/ 0 h 228600"/>
                        <a:gd name="connsiteX2" fmla="*/ 1143000 w 1143000"/>
                        <a:gd name="connsiteY2" fmla="*/ 228600 h 228600"/>
                        <a:gd name="connsiteX3" fmla="*/ 0 w 1143000"/>
                        <a:gd name="connsiteY3" fmla="*/ 228600 h 228600"/>
                        <a:gd name="connsiteX0" fmla="*/ 0 w 1143000"/>
                        <a:gd name="connsiteY0" fmla="*/ 672084 h 672084"/>
                        <a:gd name="connsiteX1" fmla="*/ 1101852 w 1143000"/>
                        <a:gd name="connsiteY1" fmla="*/ 0 h 672084"/>
                        <a:gd name="connsiteX2" fmla="*/ 1143000 w 1143000"/>
                        <a:gd name="connsiteY2" fmla="*/ 672084 h 672084"/>
                        <a:gd name="connsiteX3" fmla="*/ 0 w 1143000"/>
                        <a:gd name="connsiteY3" fmla="*/ 672084 h 672084"/>
                        <a:gd name="connsiteX0" fmla="*/ 0 w 1101852"/>
                        <a:gd name="connsiteY0" fmla="*/ 672084 h 672084"/>
                        <a:gd name="connsiteX1" fmla="*/ 1101852 w 1101852"/>
                        <a:gd name="connsiteY1" fmla="*/ 0 h 672084"/>
                        <a:gd name="connsiteX2" fmla="*/ 1092708 w 1101852"/>
                        <a:gd name="connsiteY2" fmla="*/ 82296 h 672084"/>
                        <a:gd name="connsiteX3" fmla="*/ 0 w 1101852"/>
                        <a:gd name="connsiteY3" fmla="*/ 672084 h 672084"/>
                        <a:gd name="connsiteX0" fmla="*/ 0 w 1069848"/>
                        <a:gd name="connsiteY0" fmla="*/ 557784 h 557784"/>
                        <a:gd name="connsiteX1" fmla="*/ 1069848 w 1069848"/>
                        <a:gd name="connsiteY1" fmla="*/ 0 h 557784"/>
                        <a:gd name="connsiteX2" fmla="*/ 1060704 w 1069848"/>
                        <a:gd name="connsiteY2" fmla="*/ 82296 h 557784"/>
                        <a:gd name="connsiteX3" fmla="*/ 0 w 1069848"/>
                        <a:gd name="connsiteY3" fmla="*/ 557784 h 557784"/>
                        <a:gd name="connsiteX0" fmla="*/ 0 w 1069848"/>
                        <a:gd name="connsiteY0" fmla="*/ 557784 h 557784"/>
                        <a:gd name="connsiteX1" fmla="*/ 1069848 w 1069848"/>
                        <a:gd name="connsiteY1" fmla="*/ 0 h 557784"/>
                        <a:gd name="connsiteX2" fmla="*/ 1060704 w 1069848"/>
                        <a:gd name="connsiteY2" fmla="*/ 82296 h 557784"/>
                        <a:gd name="connsiteX3" fmla="*/ 0 w 1069848"/>
                        <a:gd name="connsiteY3" fmla="*/ 557784 h 557784"/>
                        <a:gd name="connsiteX0" fmla="*/ 0 w 1069848"/>
                        <a:gd name="connsiteY0" fmla="*/ 557784 h 557784"/>
                        <a:gd name="connsiteX1" fmla="*/ 1069848 w 1069848"/>
                        <a:gd name="connsiteY1" fmla="*/ 0 h 557784"/>
                        <a:gd name="connsiteX2" fmla="*/ 1060704 w 1069848"/>
                        <a:gd name="connsiteY2" fmla="*/ 82296 h 557784"/>
                        <a:gd name="connsiteX3" fmla="*/ 0 w 1069848"/>
                        <a:gd name="connsiteY3" fmla="*/ 557784 h 557784"/>
                        <a:gd name="connsiteX0" fmla="*/ 0 w 1069848"/>
                        <a:gd name="connsiteY0" fmla="*/ 557784 h 557784"/>
                        <a:gd name="connsiteX1" fmla="*/ 1069848 w 1069848"/>
                        <a:gd name="connsiteY1" fmla="*/ 0 h 557784"/>
                        <a:gd name="connsiteX2" fmla="*/ 1060704 w 1069848"/>
                        <a:gd name="connsiteY2" fmla="*/ 82296 h 557784"/>
                        <a:gd name="connsiteX3" fmla="*/ 0 w 1069848"/>
                        <a:gd name="connsiteY3" fmla="*/ 557784 h 557784"/>
                        <a:gd name="connsiteX0" fmla="*/ 0 w 1060704"/>
                        <a:gd name="connsiteY0" fmla="*/ 557784 h 557784"/>
                        <a:gd name="connsiteX1" fmla="*/ 1042416 w 1060704"/>
                        <a:gd name="connsiteY1" fmla="*/ 0 h 557784"/>
                        <a:gd name="connsiteX2" fmla="*/ 1060704 w 1060704"/>
                        <a:gd name="connsiteY2" fmla="*/ 82296 h 557784"/>
                        <a:gd name="connsiteX3" fmla="*/ 0 w 1060704"/>
                        <a:gd name="connsiteY3" fmla="*/ 557784 h 557784"/>
                        <a:gd name="connsiteX0" fmla="*/ 0 w 1060704"/>
                        <a:gd name="connsiteY0" fmla="*/ 579514 h 579514"/>
                        <a:gd name="connsiteX1" fmla="*/ 1042416 w 1060704"/>
                        <a:gd name="connsiteY1" fmla="*/ 21730 h 579514"/>
                        <a:gd name="connsiteX2" fmla="*/ 1060704 w 1060704"/>
                        <a:gd name="connsiteY2" fmla="*/ 104026 h 579514"/>
                        <a:gd name="connsiteX3" fmla="*/ 0 w 1060704"/>
                        <a:gd name="connsiteY3" fmla="*/ 579514 h 579514"/>
                        <a:gd name="connsiteX0" fmla="*/ 0 w 1042416"/>
                        <a:gd name="connsiteY0" fmla="*/ 579514 h 579514"/>
                        <a:gd name="connsiteX1" fmla="*/ 1042416 w 1042416"/>
                        <a:gd name="connsiteY1" fmla="*/ 21730 h 579514"/>
                        <a:gd name="connsiteX2" fmla="*/ 0 w 1042416"/>
                        <a:gd name="connsiteY2" fmla="*/ 579514 h 579514"/>
                        <a:gd name="connsiteX0" fmla="*/ 0 w 1042416"/>
                        <a:gd name="connsiteY0" fmla="*/ 579095 h 579095"/>
                        <a:gd name="connsiteX1" fmla="*/ 1042416 w 1042416"/>
                        <a:gd name="connsiteY1" fmla="*/ 21311 h 579095"/>
                        <a:gd name="connsiteX2" fmla="*/ 0 w 1042416"/>
                        <a:gd name="connsiteY2" fmla="*/ 579095 h 579095"/>
                        <a:gd name="connsiteX0" fmla="*/ 0 w 1042416"/>
                        <a:gd name="connsiteY0" fmla="*/ 579095 h 579095"/>
                        <a:gd name="connsiteX1" fmla="*/ 1042416 w 1042416"/>
                        <a:gd name="connsiteY1" fmla="*/ 21311 h 579095"/>
                        <a:gd name="connsiteX2" fmla="*/ 0 w 1042416"/>
                        <a:gd name="connsiteY2" fmla="*/ 579095 h 579095"/>
                        <a:gd name="connsiteX0" fmla="*/ 0 w 1019556"/>
                        <a:gd name="connsiteY0" fmla="*/ 565816 h 565816"/>
                        <a:gd name="connsiteX1" fmla="*/ 1019556 w 1019556"/>
                        <a:gd name="connsiteY1" fmla="*/ 21748 h 565816"/>
                        <a:gd name="connsiteX2" fmla="*/ 0 w 1019556"/>
                        <a:gd name="connsiteY2" fmla="*/ 565816 h 565816"/>
                        <a:gd name="connsiteX0" fmla="*/ 0 w 1019556"/>
                        <a:gd name="connsiteY0" fmla="*/ 565816 h 565816"/>
                        <a:gd name="connsiteX1" fmla="*/ 1019556 w 1019556"/>
                        <a:gd name="connsiteY1" fmla="*/ 21748 h 565816"/>
                        <a:gd name="connsiteX2" fmla="*/ 0 w 1019556"/>
                        <a:gd name="connsiteY2" fmla="*/ 565816 h 565816"/>
                        <a:gd name="connsiteX0" fmla="*/ 0 w 1019556"/>
                        <a:gd name="connsiteY0" fmla="*/ 564858 h 564858"/>
                        <a:gd name="connsiteX1" fmla="*/ 1019556 w 1019556"/>
                        <a:gd name="connsiteY1" fmla="*/ 20790 h 564858"/>
                        <a:gd name="connsiteX2" fmla="*/ 0 w 1019556"/>
                        <a:gd name="connsiteY2" fmla="*/ 564858 h 564858"/>
                        <a:gd name="connsiteX0" fmla="*/ 0 w 1019556"/>
                        <a:gd name="connsiteY0" fmla="*/ 564858 h 564858"/>
                        <a:gd name="connsiteX1" fmla="*/ 1019556 w 1019556"/>
                        <a:gd name="connsiteY1" fmla="*/ 20790 h 564858"/>
                        <a:gd name="connsiteX2" fmla="*/ 0 w 1019556"/>
                        <a:gd name="connsiteY2" fmla="*/ 564858 h 564858"/>
                        <a:gd name="connsiteX0" fmla="*/ 0 w 1019556"/>
                        <a:gd name="connsiteY0" fmla="*/ 559426 h 559426"/>
                        <a:gd name="connsiteX1" fmla="*/ 1019556 w 1019556"/>
                        <a:gd name="connsiteY1" fmla="*/ 15358 h 559426"/>
                        <a:gd name="connsiteX2" fmla="*/ 0 w 1019556"/>
                        <a:gd name="connsiteY2" fmla="*/ 559426 h 559426"/>
                        <a:gd name="connsiteX0" fmla="*/ 0 w 1019556"/>
                        <a:gd name="connsiteY0" fmla="*/ 559426 h 559426"/>
                        <a:gd name="connsiteX1" fmla="*/ 1019556 w 1019556"/>
                        <a:gd name="connsiteY1" fmla="*/ 15358 h 559426"/>
                        <a:gd name="connsiteX2" fmla="*/ 0 w 1019556"/>
                        <a:gd name="connsiteY2" fmla="*/ 559426 h 559426"/>
                        <a:gd name="connsiteX0" fmla="*/ 0 w 1041096"/>
                        <a:gd name="connsiteY0" fmla="*/ 555220 h 555220"/>
                        <a:gd name="connsiteX1" fmla="*/ 1041096 w 1041096"/>
                        <a:gd name="connsiteY1" fmla="*/ 15460 h 555220"/>
                        <a:gd name="connsiteX2" fmla="*/ 0 w 1041096"/>
                        <a:gd name="connsiteY2" fmla="*/ 555220 h 555220"/>
                        <a:gd name="connsiteX0" fmla="*/ 0 w 1041096"/>
                        <a:gd name="connsiteY0" fmla="*/ 565924 h 565924"/>
                        <a:gd name="connsiteX1" fmla="*/ 1041096 w 1041096"/>
                        <a:gd name="connsiteY1" fmla="*/ 26164 h 565924"/>
                        <a:gd name="connsiteX2" fmla="*/ 0 w 1041096"/>
                        <a:gd name="connsiteY2" fmla="*/ 565924 h 565924"/>
                        <a:gd name="connsiteX0" fmla="*/ 0 w 1041096"/>
                        <a:gd name="connsiteY0" fmla="*/ 565924 h 565924"/>
                        <a:gd name="connsiteX1" fmla="*/ 1041096 w 1041096"/>
                        <a:gd name="connsiteY1" fmla="*/ 26164 h 565924"/>
                        <a:gd name="connsiteX2" fmla="*/ 0 w 1041096"/>
                        <a:gd name="connsiteY2" fmla="*/ 565924 h 565924"/>
                        <a:gd name="connsiteX0" fmla="*/ 0 w 1127256"/>
                        <a:gd name="connsiteY0" fmla="*/ 590876 h 590876"/>
                        <a:gd name="connsiteX1" fmla="*/ 1127256 w 1127256"/>
                        <a:gd name="connsiteY1" fmla="*/ 25268 h 590876"/>
                        <a:gd name="connsiteX2" fmla="*/ 0 w 1127256"/>
                        <a:gd name="connsiteY2" fmla="*/ 590876 h 590876"/>
                        <a:gd name="connsiteX0" fmla="*/ 0 w 1127256"/>
                        <a:gd name="connsiteY0" fmla="*/ 590876 h 593750"/>
                        <a:gd name="connsiteX1" fmla="*/ 1127256 w 1127256"/>
                        <a:gd name="connsiteY1" fmla="*/ 25268 h 593750"/>
                        <a:gd name="connsiteX2" fmla="*/ 0 w 1127256"/>
                        <a:gd name="connsiteY2" fmla="*/ 590876 h 593750"/>
                        <a:gd name="connsiteX0" fmla="*/ 0 w 1127256"/>
                        <a:gd name="connsiteY0" fmla="*/ 589068 h 591942"/>
                        <a:gd name="connsiteX1" fmla="*/ 1127256 w 1127256"/>
                        <a:gd name="connsiteY1" fmla="*/ 23460 h 591942"/>
                        <a:gd name="connsiteX2" fmla="*/ 0 w 1127256"/>
                        <a:gd name="connsiteY2" fmla="*/ 589068 h 591942"/>
                        <a:gd name="connsiteX0" fmla="*/ 0 w 1127256"/>
                        <a:gd name="connsiteY0" fmla="*/ 593432 h 596306"/>
                        <a:gd name="connsiteX1" fmla="*/ 1127256 w 1127256"/>
                        <a:gd name="connsiteY1" fmla="*/ 27824 h 596306"/>
                        <a:gd name="connsiteX2" fmla="*/ 0 w 1127256"/>
                        <a:gd name="connsiteY2" fmla="*/ 593432 h 596306"/>
                        <a:gd name="connsiteX0" fmla="*/ 0 w 1127256"/>
                        <a:gd name="connsiteY0" fmla="*/ 593432 h 596255"/>
                        <a:gd name="connsiteX1" fmla="*/ 1127256 w 1127256"/>
                        <a:gd name="connsiteY1" fmla="*/ 27824 h 596255"/>
                        <a:gd name="connsiteX2" fmla="*/ 0 w 1127256"/>
                        <a:gd name="connsiteY2" fmla="*/ 593432 h 596255"/>
                        <a:gd name="connsiteX0" fmla="*/ 0 w 1122948"/>
                        <a:gd name="connsiteY0" fmla="*/ 605935 h 608709"/>
                        <a:gd name="connsiteX1" fmla="*/ 1122948 w 1122948"/>
                        <a:gd name="connsiteY1" fmla="*/ 27403 h 608709"/>
                        <a:gd name="connsiteX2" fmla="*/ 0 w 1122948"/>
                        <a:gd name="connsiteY2" fmla="*/ 605935 h 608709"/>
                        <a:gd name="connsiteX0" fmla="*/ 0 w 947409"/>
                        <a:gd name="connsiteY0" fmla="*/ 672164 h 674703"/>
                        <a:gd name="connsiteX1" fmla="*/ 947409 w 947409"/>
                        <a:gd name="connsiteY1" fmla="*/ 25367 h 674703"/>
                        <a:gd name="connsiteX2" fmla="*/ 0 w 947409"/>
                        <a:gd name="connsiteY2" fmla="*/ 672164 h 674703"/>
                        <a:gd name="connsiteX0" fmla="*/ 0 w 947409"/>
                        <a:gd name="connsiteY0" fmla="*/ 672164 h 675636"/>
                        <a:gd name="connsiteX1" fmla="*/ 947409 w 947409"/>
                        <a:gd name="connsiteY1" fmla="*/ 25367 h 675636"/>
                        <a:gd name="connsiteX2" fmla="*/ 0 w 947409"/>
                        <a:gd name="connsiteY2" fmla="*/ 672164 h 675636"/>
                        <a:gd name="connsiteX0" fmla="*/ 0 w 732861"/>
                        <a:gd name="connsiteY0" fmla="*/ 939415 h 941787"/>
                        <a:gd name="connsiteX1" fmla="*/ 732861 w 732861"/>
                        <a:gd name="connsiteY1" fmla="*/ 19556 h 941787"/>
                        <a:gd name="connsiteX2" fmla="*/ 0 w 732861"/>
                        <a:gd name="connsiteY2" fmla="*/ 939415 h 941787"/>
                        <a:gd name="connsiteX0" fmla="*/ 86760 w 819621"/>
                        <a:gd name="connsiteY0" fmla="*/ 939893 h 942266"/>
                        <a:gd name="connsiteX1" fmla="*/ 819621 w 819621"/>
                        <a:gd name="connsiteY1" fmla="*/ 20034 h 942266"/>
                        <a:gd name="connsiteX2" fmla="*/ 86760 w 819621"/>
                        <a:gd name="connsiteY2" fmla="*/ 939893 h 942266"/>
                        <a:gd name="connsiteX0" fmla="*/ 91371 w 824232"/>
                        <a:gd name="connsiteY0" fmla="*/ 919859 h 922232"/>
                        <a:gd name="connsiteX1" fmla="*/ 824232 w 824232"/>
                        <a:gd name="connsiteY1" fmla="*/ 0 h 922232"/>
                        <a:gd name="connsiteX2" fmla="*/ 91371 w 824232"/>
                        <a:gd name="connsiteY2" fmla="*/ 919859 h 922232"/>
                        <a:gd name="connsiteX0" fmla="*/ 91371 w 824232"/>
                        <a:gd name="connsiteY0" fmla="*/ 919859 h 919859"/>
                        <a:gd name="connsiteX1" fmla="*/ 824232 w 824232"/>
                        <a:gd name="connsiteY1" fmla="*/ 0 h 919859"/>
                        <a:gd name="connsiteX2" fmla="*/ 91371 w 824232"/>
                        <a:gd name="connsiteY2" fmla="*/ 919859 h 919859"/>
                        <a:gd name="connsiteX0" fmla="*/ 90716 w 828453"/>
                        <a:gd name="connsiteY0" fmla="*/ 924735 h 924735"/>
                        <a:gd name="connsiteX1" fmla="*/ 828453 w 828453"/>
                        <a:gd name="connsiteY1" fmla="*/ 0 h 924735"/>
                        <a:gd name="connsiteX2" fmla="*/ 90716 w 828453"/>
                        <a:gd name="connsiteY2" fmla="*/ 924735 h 924735"/>
                        <a:gd name="connsiteX0" fmla="*/ 92709 w 830446"/>
                        <a:gd name="connsiteY0" fmla="*/ 924735 h 924735"/>
                        <a:gd name="connsiteX1" fmla="*/ 830446 w 830446"/>
                        <a:gd name="connsiteY1" fmla="*/ 0 h 924735"/>
                        <a:gd name="connsiteX2" fmla="*/ 92709 w 830446"/>
                        <a:gd name="connsiteY2" fmla="*/ 924735 h 924735"/>
                        <a:gd name="connsiteX0" fmla="*/ 92709 w 830446"/>
                        <a:gd name="connsiteY0" fmla="*/ 924735 h 924735"/>
                        <a:gd name="connsiteX1" fmla="*/ 830446 w 830446"/>
                        <a:gd name="connsiteY1" fmla="*/ 0 h 924735"/>
                        <a:gd name="connsiteX2" fmla="*/ 92709 w 830446"/>
                        <a:gd name="connsiteY2" fmla="*/ 924735 h 924735"/>
                        <a:gd name="connsiteX0" fmla="*/ 90716 w 828453"/>
                        <a:gd name="connsiteY0" fmla="*/ 924735 h 924735"/>
                        <a:gd name="connsiteX1" fmla="*/ 828453 w 828453"/>
                        <a:gd name="connsiteY1" fmla="*/ 0 h 924735"/>
                        <a:gd name="connsiteX2" fmla="*/ 90716 w 828453"/>
                        <a:gd name="connsiteY2" fmla="*/ 924735 h 924735"/>
                        <a:gd name="connsiteX0" fmla="*/ 92034 w 820019"/>
                        <a:gd name="connsiteY0" fmla="*/ 939363 h 939363"/>
                        <a:gd name="connsiteX1" fmla="*/ 820019 w 820019"/>
                        <a:gd name="connsiteY1" fmla="*/ 0 h 939363"/>
                        <a:gd name="connsiteX2" fmla="*/ 92034 w 820019"/>
                        <a:gd name="connsiteY2" fmla="*/ 939363 h 939363"/>
                        <a:gd name="connsiteX0" fmla="*/ 89076 w 817061"/>
                        <a:gd name="connsiteY0" fmla="*/ 939363 h 939363"/>
                        <a:gd name="connsiteX1" fmla="*/ 817061 w 817061"/>
                        <a:gd name="connsiteY1" fmla="*/ 0 h 939363"/>
                        <a:gd name="connsiteX2" fmla="*/ 89076 w 817061"/>
                        <a:gd name="connsiteY2" fmla="*/ 939363 h 939363"/>
                        <a:gd name="connsiteX0" fmla="*/ 89103 w 816874"/>
                        <a:gd name="connsiteY0" fmla="*/ 895260 h 895260"/>
                        <a:gd name="connsiteX1" fmla="*/ 816875 w 816874"/>
                        <a:gd name="connsiteY1" fmla="*/ 0 h 895260"/>
                        <a:gd name="connsiteX2" fmla="*/ 89103 w 816874"/>
                        <a:gd name="connsiteY2" fmla="*/ 895260 h 895260"/>
                        <a:gd name="connsiteX0" fmla="*/ 69184 w 988996"/>
                        <a:gd name="connsiteY0" fmla="*/ 921155 h 921155"/>
                        <a:gd name="connsiteX1" fmla="*/ 988996 w 988996"/>
                        <a:gd name="connsiteY1" fmla="*/ 0 h 921155"/>
                        <a:gd name="connsiteX2" fmla="*/ 69184 w 988996"/>
                        <a:gd name="connsiteY2" fmla="*/ 921155 h 921155"/>
                        <a:gd name="connsiteX0" fmla="*/ 69184 w 988996"/>
                        <a:gd name="connsiteY0" fmla="*/ 921155 h 921155"/>
                        <a:gd name="connsiteX1" fmla="*/ 988996 w 988996"/>
                        <a:gd name="connsiteY1" fmla="*/ 0 h 921155"/>
                        <a:gd name="connsiteX2" fmla="*/ 69184 w 988996"/>
                        <a:gd name="connsiteY2" fmla="*/ 921155 h 921155"/>
                        <a:gd name="connsiteX0" fmla="*/ 0 w 919812"/>
                        <a:gd name="connsiteY0" fmla="*/ 921155 h 921155"/>
                        <a:gd name="connsiteX1" fmla="*/ 919812 w 919812"/>
                        <a:gd name="connsiteY1" fmla="*/ 0 h 921155"/>
                        <a:gd name="connsiteX2" fmla="*/ 0 w 919812"/>
                        <a:gd name="connsiteY2" fmla="*/ 921155 h 921155"/>
                        <a:gd name="connsiteX0" fmla="*/ 0 w 938291"/>
                        <a:gd name="connsiteY0" fmla="*/ 921663 h 921663"/>
                        <a:gd name="connsiteX1" fmla="*/ 938291 w 938291"/>
                        <a:gd name="connsiteY1" fmla="*/ 0 h 921663"/>
                        <a:gd name="connsiteX2" fmla="*/ 0 w 938291"/>
                        <a:gd name="connsiteY2" fmla="*/ 921663 h 921663"/>
                        <a:gd name="connsiteX0" fmla="*/ 0 w 983834"/>
                        <a:gd name="connsiteY0" fmla="*/ 972700 h 972700"/>
                        <a:gd name="connsiteX1" fmla="*/ 983834 w 983834"/>
                        <a:gd name="connsiteY1" fmla="*/ 0 h 972700"/>
                        <a:gd name="connsiteX2" fmla="*/ 0 w 983834"/>
                        <a:gd name="connsiteY2" fmla="*/ 972700 h 972700"/>
                        <a:gd name="connsiteX0" fmla="*/ 0 w 983834"/>
                        <a:gd name="connsiteY0" fmla="*/ 972700 h 972700"/>
                        <a:gd name="connsiteX1" fmla="*/ 983834 w 983834"/>
                        <a:gd name="connsiteY1" fmla="*/ 0 h 972700"/>
                        <a:gd name="connsiteX2" fmla="*/ 0 w 983834"/>
                        <a:gd name="connsiteY2" fmla="*/ 972700 h 972700"/>
                        <a:gd name="connsiteX0" fmla="*/ 0 w 983834"/>
                        <a:gd name="connsiteY0" fmla="*/ 972700 h 972700"/>
                        <a:gd name="connsiteX1" fmla="*/ 983834 w 983834"/>
                        <a:gd name="connsiteY1" fmla="*/ 0 h 972700"/>
                        <a:gd name="connsiteX2" fmla="*/ 0 w 983834"/>
                        <a:gd name="connsiteY2" fmla="*/ 972700 h 972700"/>
                        <a:gd name="connsiteX0" fmla="*/ 0 w 983834"/>
                        <a:gd name="connsiteY0" fmla="*/ 972700 h 972700"/>
                        <a:gd name="connsiteX1" fmla="*/ 983834 w 983834"/>
                        <a:gd name="connsiteY1" fmla="*/ 0 h 972700"/>
                        <a:gd name="connsiteX2" fmla="*/ 0 w 983834"/>
                        <a:gd name="connsiteY2" fmla="*/ 972700 h 972700"/>
                        <a:gd name="connsiteX0" fmla="*/ 0 w 983834"/>
                        <a:gd name="connsiteY0" fmla="*/ 972700 h 972700"/>
                        <a:gd name="connsiteX1" fmla="*/ 983834 w 983834"/>
                        <a:gd name="connsiteY1" fmla="*/ 0 h 972700"/>
                        <a:gd name="connsiteX2" fmla="*/ 0 w 983834"/>
                        <a:gd name="connsiteY2" fmla="*/ 972700 h 972700"/>
                        <a:gd name="connsiteX0" fmla="*/ 0 w 983834"/>
                        <a:gd name="connsiteY0" fmla="*/ 972700 h 972700"/>
                        <a:gd name="connsiteX1" fmla="*/ 983834 w 983834"/>
                        <a:gd name="connsiteY1" fmla="*/ 0 h 972700"/>
                        <a:gd name="connsiteX2" fmla="*/ 0 w 983834"/>
                        <a:gd name="connsiteY2" fmla="*/ 972700 h 972700"/>
                        <a:gd name="connsiteX0" fmla="*/ 0 w 983834"/>
                        <a:gd name="connsiteY0" fmla="*/ 972700 h 972700"/>
                        <a:gd name="connsiteX1" fmla="*/ 983834 w 983834"/>
                        <a:gd name="connsiteY1" fmla="*/ 0 h 972700"/>
                        <a:gd name="connsiteX2" fmla="*/ 0 w 983834"/>
                        <a:gd name="connsiteY2" fmla="*/ 972700 h 972700"/>
                        <a:gd name="connsiteX0" fmla="*/ 0 w 1026197"/>
                        <a:gd name="connsiteY0" fmla="*/ 898534 h 898534"/>
                        <a:gd name="connsiteX1" fmla="*/ 1026197 w 1026197"/>
                        <a:gd name="connsiteY1" fmla="*/ 0 h 898534"/>
                        <a:gd name="connsiteX2" fmla="*/ 0 w 1026197"/>
                        <a:gd name="connsiteY2" fmla="*/ 898534 h 898534"/>
                        <a:gd name="connsiteX0" fmla="*/ 0 w 1026197"/>
                        <a:gd name="connsiteY0" fmla="*/ 898534 h 898534"/>
                        <a:gd name="connsiteX1" fmla="*/ 1026197 w 1026197"/>
                        <a:gd name="connsiteY1" fmla="*/ 0 h 898534"/>
                        <a:gd name="connsiteX2" fmla="*/ 0 w 1026197"/>
                        <a:gd name="connsiteY2" fmla="*/ 898534 h 898534"/>
                        <a:gd name="connsiteX0" fmla="*/ 0 w 1026197"/>
                        <a:gd name="connsiteY0" fmla="*/ 898534 h 898534"/>
                        <a:gd name="connsiteX1" fmla="*/ 1026197 w 1026197"/>
                        <a:gd name="connsiteY1" fmla="*/ 0 h 898534"/>
                        <a:gd name="connsiteX2" fmla="*/ 0 w 1026197"/>
                        <a:gd name="connsiteY2" fmla="*/ 898534 h 898534"/>
                        <a:gd name="connsiteX0" fmla="*/ 0 w 996159"/>
                        <a:gd name="connsiteY0" fmla="*/ 884015 h 884015"/>
                        <a:gd name="connsiteX1" fmla="*/ 996160 w 996159"/>
                        <a:gd name="connsiteY1" fmla="*/ 0 h 884015"/>
                        <a:gd name="connsiteX2" fmla="*/ 0 w 996159"/>
                        <a:gd name="connsiteY2" fmla="*/ 884015 h 884015"/>
                        <a:gd name="connsiteX0" fmla="*/ 0 w 753696"/>
                        <a:gd name="connsiteY0" fmla="*/ 547864 h 547863"/>
                        <a:gd name="connsiteX1" fmla="*/ 753695 w 753696"/>
                        <a:gd name="connsiteY1" fmla="*/ 0 h 547863"/>
                        <a:gd name="connsiteX2" fmla="*/ 0 w 753696"/>
                        <a:gd name="connsiteY2" fmla="*/ 547864 h 547863"/>
                        <a:gd name="connsiteX0" fmla="*/ 0 w 959960"/>
                        <a:gd name="connsiteY0" fmla="*/ 1103748 h 1103748"/>
                        <a:gd name="connsiteX1" fmla="*/ 959960 w 959960"/>
                        <a:gd name="connsiteY1" fmla="*/ 0 h 1103748"/>
                        <a:gd name="connsiteX2" fmla="*/ 0 w 959960"/>
                        <a:gd name="connsiteY2" fmla="*/ 1103748 h 1103748"/>
                        <a:gd name="connsiteX0" fmla="*/ 0 w 959960"/>
                        <a:gd name="connsiteY0" fmla="*/ 1103748 h 1103748"/>
                        <a:gd name="connsiteX1" fmla="*/ 959960 w 959960"/>
                        <a:gd name="connsiteY1" fmla="*/ 0 h 1103748"/>
                        <a:gd name="connsiteX2" fmla="*/ 0 w 959960"/>
                        <a:gd name="connsiteY2" fmla="*/ 1103748 h 1103748"/>
                        <a:gd name="connsiteX0" fmla="*/ 0 w 959960"/>
                        <a:gd name="connsiteY0" fmla="*/ 1103748 h 1103748"/>
                        <a:gd name="connsiteX1" fmla="*/ 959960 w 959960"/>
                        <a:gd name="connsiteY1" fmla="*/ 0 h 1103748"/>
                        <a:gd name="connsiteX2" fmla="*/ 0 w 959960"/>
                        <a:gd name="connsiteY2" fmla="*/ 1103748 h 1103748"/>
                        <a:gd name="connsiteX0" fmla="*/ 0 w 991183"/>
                        <a:gd name="connsiteY0" fmla="*/ 1094282 h 1094282"/>
                        <a:gd name="connsiteX1" fmla="*/ 991184 w 991183"/>
                        <a:gd name="connsiteY1" fmla="*/ 0 h 1094282"/>
                        <a:gd name="connsiteX2" fmla="*/ 0 w 991183"/>
                        <a:gd name="connsiteY2" fmla="*/ 1094282 h 1094282"/>
                        <a:gd name="connsiteX0" fmla="*/ 0 w 991185"/>
                        <a:gd name="connsiteY0" fmla="*/ 1095866 h 1095866"/>
                        <a:gd name="connsiteX1" fmla="*/ 991184 w 991185"/>
                        <a:gd name="connsiteY1" fmla="*/ 1584 h 1095866"/>
                        <a:gd name="connsiteX2" fmla="*/ 0 w 991185"/>
                        <a:gd name="connsiteY2" fmla="*/ 1095866 h 1095866"/>
                        <a:gd name="connsiteX0" fmla="*/ 0 w 991183"/>
                        <a:gd name="connsiteY0" fmla="*/ 1095866 h 1095866"/>
                        <a:gd name="connsiteX1" fmla="*/ 991184 w 991183"/>
                        <a:gd name="connsiteY1" fmla="*/ 1584 h 1095866"/>
                        <a:gd name="connsiteX2" fmla="*/ 0 w 991183"/>
                        <a:gd name="connsiteY2" fmla="*/ 1095866 h 1095866"/>
                        <a:gd name="connsiteX0" fmla="*/ 0 w 991185"/>
                        <a:gd name="connsiteY0" fmla="*/ 1102413 h 1102413"/>
                        <a:gd name="connsiteX1" fmla="*/ 991184 w 991185"/>
                        <a:gd name="connsiteY1" fmla="*/ 8131 h 1102413"/>
                        <a:gd name="connsiteX2" fmla="*/ 0 w 991185"/>
                        <a:gd name="connsiteY2" fmla="*/ 1102413 h 1102413"/>
                        <a:gd name="connsiteX0" fmla="*/ 0 w 991183"/>
                        <a:gd name="connsiteY0" fmla="*/ 1102413 h 1102413"/>
                        <a:gd name="connsiteX1" fmla="*/ 991184 w 991183"/>
                        <a:gd name="connsiteY1" fmla="*/ 8131 h 1102413"/>
                        <a:gd name="connsiteX2" fmla="*/ 0 w 991183"/>
                        <a:gd name="connsiteY2" fmla="*/ 1102413 h 1102413"/>
                        <a:gd name="connsiteX0" fmla="*/ 0 w 991183"/>
                        <a:gd name="connsiteY0" fmla="*/ 1102413 h 1102413"/>
                        <a:gd name="connsiteX1" fmla="*/ 991184 w 991183"/>
                        <a:gd name="connsiteY1" fmla="*/ 8131 h 1102413"/>
                        <a:gd name="connsiteX2" fmla="*/ 0 w 991183"/>
                        <a:gd name="connsiteY2" fmla="*/ 1102413 h 1102413"/>
                        <a:gd name="connsiteX0" fmla="*/ 0 w 991183"/>
                        <a:gd name="connsiteY0" fmla="*/ 1094281 h 1094281"/>
                        <a:gd name="connsiteX1" fmla="*/ 991184 w 991183"/>
                        <a:gd name="connsiteY1" fmla="*/ -1 h 1094281"/>
                        <a:gd name="connsiteX2" fmla="*/ 0 w 991183"/>
                        <a:gd name="connsiteY2" fmla="*/ 1094281 h 1094281"/>
                        <a:gd name="connsiteX0" fmla="*/ 0 w 991183"/>
                        <a:gd name="connsiteY0" fmla="*/ 1094281 h 1094281"/>
                        <a:gd name="connsiteX1" fmla="*/ 991184 w 991183"/>
                        <a:gd name="connsiteY1" fmla="*/ -1 h 1094281"/>
                        <a:gd name="connsiteX2" fmla="*/ 0 w 991183"/>
                        <a:gd name="connsiteY2" fmla="*/ 1094281 h 1094281"/>
                        <a:gd name="connsiteX0" fmla="*/ 0 w 991183"/>
                        <a:gd name="connsiteY0" fmla="*/ 1094281 h 1094281"/>
                        <a:gd name="connsiteX1" fmla="*/ 991184 w 991183"/>
                        <a:gd name="connsiteY1" fmla="*/ -1 h 1094281"/>
                        <a:gd name="connsiteX2" fmla="*/ 0 w 991183"/>
                        <a:gd name="connsiteY2" fmla="*/ 1094281 h 109428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991183" h="1094281">
                          <a:moveTo>
                            <a:pt x="0" y="1094281"/>
                          </a:moveTo>
                          <a:cubicBezTo>
                            <a:pt x="114988" y="665473"/>
                            <a:pt x="399968" y="60447"/>
                            <a:pt x="991184" y="-1"/>
                          </a:cubicBezTo>
                          <a:cubicBezTo>
                            <a:pt x="473942" y="165531"/>
                            <a:pt x="279913" y="637315"/>
                            <a:pt x="0" y="1094281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952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>
                        <a:defRPr/>
                      </a:pPr>
                      <a:endParaRPr lang="en-US" kern="0" dirty="0" err="1">
                        <a:solidFill>
                          <a:sysClr val="window" lastClr="FFFFFF"/>
                        </a:solidFill>
                      </a:endParaRPr>
                    </a:p>
                  </p:txBody>
                </p:sp>
                <p:sp>
                  <p:nvSpPr>
                    <p:cNvPr id="45" name="Rectangle 2"/>
                    <p:cNvSpPr/>
                    <p:nvPr/>
                  </p:nvSpPr>
                  <p:spPr bwMode="auto">
                    <a:xfrm rot="188199" flipH="1">
                      <a:off x="5185954" y="1377859"/>
                      <a:ext cx="472633" cy="525669"/>
                    </a:xfrm>
                    <a:custGeom>
                      <a:avLst/>
                      <a:gdLst>
                        <a:gd name="connsiteX0" fmla="*/ 0 w 1143000"/>
                        <a:gd name="connsiteY0" fmla="*/ 0 h 228600"/>
                        <a:gd name="connsiteX1" fmla="*/ 1143000 w 1143000"/>
                        <a:gd name="connsiteY1" fmla="*/ 0 h 228600"/>
                        <a:gd name="connsiteX2" fmla="*/ 1143000 w 1143000"/>
                        <a:gd name="connsiteY2" fmla="*/ 228600 h 228600"/>
                        <a:gd name="connsiteX3" fmla="*/ 0 w 1143000"/>
                        <a:gd name="connsiteY3" fmla="*/ 228600 h 228600"/>
                        <a:gd name="connsiteX4" fmla="*/ 0 w 1143000"/>
                        <a:gd name="connsiteY4" fmla="*/ 0 h 228600"/>
                        <a:gd name="connsiteX0" fmla="*/ 0 w 1143000"/>
                        <a:gd name="connsiteY0" fmla="*/ 228600 h 228600"/>
                        <a:gd name="connsiteX1" fmla="*/ 1143000 w 1143000"/>
                        <a:gd name="connsiteY1" fmla="*/ 0 h 228600"/>
                        <a:gd name="connsiteX2" fmla="*/ 1143000 w 1143000"/>
                        <a:gd name="connsiteY2" fmla="*/ 228600 h 228600"/>
                        <a:gd name="connsiteX3" fmla="*/ 0 w 1143000"/>
                        <a:gd name="connsiteY3" fmla="*/ 228600 h 228600"/>
                        <a:gd name="connsiteX0" fmla="*/ 0 w 1143000"/>
                        <a:gd name="connsiteY0" fmla="*/ 672084 h 672084"/>
                        <a:gd name="connsiteX1" fmla="*/ 1101852 w 1143000"/>
                        <a:gd name="connsiteY1" fmla="*/ 0 h 672084"/>
                        <a:gd name="connsiteX2" fmla="*/ 1143000 w 1143000"/>
                        <a:gd name="connsiteY2" fmla="*/ 672084 h 672084"/>
                        <a:gd name="connsiteX3" fmla="*/ 0 w 1143000"/>
                        <a:gd name="connsiteY3" fmla="*/ 672084 h 672084"/>
                        <a:gd name="connsiteX0" fmla="*/ 0 w 1101852"/>
                        <a:gd name="connsiteY0" fmla="*/ 672084 h 672084"/>
                        <a:gd name="connsiteX1" fmla="*/ 1101852 w 1101852"/>
                        <a:gd name="connsiteY1" fmla="*/ 0 h 672084"/>
                        <a:gd name="connsiteX2" fmla="*/ 1092708 w 1101852"/>
                        <a:gd name="connsiteY2" fmla="*/ 82296 h 672084"/>
                        <a:gd name="connsiteX3" fmla="*/ 0 w 1101852"/>
                        <a:gd name="connsiteY3" fmla="*/ 672084 h 672084"/>
                        <a:gd name="connsiteX0" fmla="*/ 0 w 1069848"/>
                        <a:gd name="connsiteY0" fmla="*/ 557784 h 557784"/>
                        <a:gd name="connsiteX1" fmla="*/ 1069848 w 1069848"/>
                        <a:gd name="connsiteY1" fmla="*/ 0 h 557784"/>
                        <a:gd name="connsiteX2" fmla="*/ 1060704 w 1069848"/>
                        <a:gd name="connsiteY2" fmla="*/ 82296 h 557784"/>
                        <a:gd name="connsiteX3" fmla="*/ 0 w 1069848"/>
                        <a:gd name="connsiteY3" fmla="*/ 557784 h 557784"/>
                        <a:gd name="connsiteX0" fmla="*/ 0 w 1069848"/>
                        <a:gd name="connsiteY0" fmla="*/ 557784 h 557784"/>
                        <a:gd name="connsiteX1" fmla="*/ 1069848 w 1069848"/>
                        <a:gd name="connsiteY1" fmla="*/ 0 h 557784"/>
                        <a:gd name="connsiteX2" fmla="*/ 1060704 w 1069848"/>
                        <a:gd name="connsiteY2" fmla="*/ 82296 h 557784"/>
                        <a:gd name="connsiteX3" fmla="*/ 0 w 1069848"/>
                        <a:gd name="connsiteY3" fmla="*/ 557784 h 557784"/>
                        <a:gd name="connsiteX0" fmla="*/ 0 w 1069848"/>
                        <a:gd name="connsiteY0" fmla="*/ 557784 h 557784"/>
                        <a:gd name="connsiteX1" fmla="*/ 1069848 w 1069848"/>
                        <a:gd name="connsiteY1" fmla="*/ 0 h 557784"/>
                        <a:gd name="connsiteX2" fmla="*/ 1060704 w 1069848"/>
                        <a:gd name="connsiteY2" fmla="*/ 82296 h 557784"/>
                        <a:gd name="connsiteX3" fmla="*/ 0 w 1069848"/>
                        <a:gd name="connsiteY3" fmla="*/ 557784 h 557784"/>
                        <a:gd name="connsiteX0" fmla="*/ 0 w 1069848"/>
                        <a:gd name="connsiteY0" fmla="*/ 557784 h 557784"/>
                        <a:gd name="connsiteX1" fmla="*/ 1069848 w 1069848"/>
                        <a:gd name="connsiteY1" fmla="*/ 0 h 557784"/>
                        <a:gd name="connsiteX2" fmla="*/ 1060704 w 1069848"/>
                        <a:gd name="connsiteY2" fmla="*/ 82296 h 557784"/>
                        <a:gd name="connsiteX3" fmla="*/ 0 w 1069848"/>
                        <a:gd name="connsiteY3" fmla="*/ 557784 h 557784"/>
                        <a:gd name="connsiteX0" fmla="*/ 0 w 1060704"/>
                        <a:gd name="connsiteY0" fmla="*/ 557784 h 557784"/>
                        <a:gd name="connsiteX1" fmla="*/ 1042416 w 1060704"/>
                        <a:gd name="connsiteY1" fmla="*/ 0 h 557784"/>
                        <a:gd name="connsiteX2" fmla="*/ 1060704 w 1060704"/>
                        <a:gd name="connsiteY2" fmla="*/ 82296 h 557784"/>
                        <a:gd name="connsiteX3" fmla="*/ 0 w 1060704"/>
                        <a:gd name="connsiteY3" fmla="*/ 557784 h 557784"/>
                        <a:gd name="connsiteX0" fmla="*/ 0 w 1060704"/>
                        <a:gd name="connsiteY0" fmla="*/ 579514 h 579514"/>
                        <a:gd name="connsiteX1" fmla="*/ 1042416 w 1060704"/>
                        <a:gd name="connsiteY1" fmla="*/ 21730 h 579514"/>
                        <a:gd name="connsiteX2" fmla="*/ 1060704 w 1060704"/>
                        <a:gd name="connsiteY2" fmla="*/ 104026 h 579514"/>
                        <a:gd name="connsiteX3" fmla="*/ 0 w 1060704"/>
                        <a:gd name="connsiteY3" fmla="*/ 579514 h 579514"/>
                        <a:gd name="connsiteX0" fmla="*/ 0 w 1042416"/>
                        <a:gd name="connsiteY0" fmla="*/ 579514 h 579514"/>
                        <a:gd name="connsiteX1" fmla="*/ 1042416 w 1042416"/>
                        <a:gd name="connsiteY1" fmla="*/ 21730 h 579514"/>
                        <a:gd name="connsiteX2" fmla="*/ 0 w 1042416"/>
                        <a:gd name="connsiteY2" fmla="*/ 579514 h 579514"/>
                        <a:gd name="connsiteX0" fmla="*/ 0 w 1042416"/>
                        <a:gd name="connsiteY0" fmla="*/ 579095 h 579095"/>
                        <a:gd name="connsiteX1" fmla="*/ 1042416 w 1042416"/>
                        <a:gd name="connsiteY1" fmla="*/ 21311 h 579095"/>
                        <a:gd name="connsiteX2" fmla="*/ 0 w 1042416"/>
                        <a:gd name="connsiteY2" fmla="*/ 579095 h 579095"/>
                        <a:gd name="connsiteX0" fmla="*/ 0 w 1042416"/>
                        <a:gd name="connsiteY0" fmla="*/ 579095 h 579095"/>
                        <a:gd name="connsiteX1" fmla="*/ 1042416 w 1042416"/>
                        <a:gd name="connsiteY1" fmla="*/ 21311 h 579095"/>
                        <a:gd name="connsiteX2" fmla="*/ 0 w 1042416"/>
                        <a:gd name="connsiteY2" fmla="*/ 579095 h 579095"/>
                        <a:gd name="connsiteX0" fmla="*/ 0 w 1019556"/>
                        <a:gd name="connsiteY0" fmla="*/ 565816 h 565816"/>
                        <a:gd name="connsiteX1" fmla="*/ 1019556 w 1019556"/>
                        <a:gd name="connsiteY1" fmla="*/ 21748 h 565816"/>
                        <a:gd name="connsiteX2" fmla="*/ 0 w 1019556"/>
                        <a:gd name="connsiteY2" fmla="*/ 565816 h 565816"/>
                        <a:gd name="connsiteX0" fmla="*/ 0 w 1019556"/>
                        <a:gd name="connsiteY0" fmla="*/ 565816 h 565816"/>
                        <a:gd name="connsiteX1" fmla="*/ 1019556 w 1019556"/>
                        <a:gd name="connsiteY1" fmla="*/ 21748 h 565816"/>
                        <a:gd name="connsiteX2" fmla="*/ 0 w 1019556"/>
                        <a:gd name="connsiteY2" fmla="*/ 565816 h 565816"/>
                        <a:gd name="connsiteX0" fmla="*/ 0 w 1019556"/>
                        <a:gd name="connsiteY0" fmla="*/ 564858 h 564858"/>
                        <a:gd name="connsiteX1" fmla="*/ 1019556 w 1019556"/>
                        <a:gd name="connsiteY1" fmla="*/ 20790 h 564858"/>
                        <a:gd name="connsiteX2" fmla="*/ 0 w 1019556"/>
                        <a:gd name="connsiteY2" fmla="*/ 564858 h 564858"/>
                        <a:gd name="connsiteX0" fmla="*/ 0 w 1019556"/>
                        <a:gd name="connsiteY0" fmla="*/ 564858 h 564858"/>
                        <a:gd name="connsiteX1" fmla="*/ 1019556 w 1019556"/>
                        <a:gd name="connsiteY1" fmla="*/ 20790 h 564858"/>
                        <a:gd name="connsiteX2" fmla="*/ 0 w 1019556"/>
                        <a:gd name="connsiteY2" fmla="*/ 564858 h 564858"/>
                        <a:gd name="connsiteX0" fmla="*/ 0 w 1019556"/>
                        <a:gd name="connsiteY0" fmla="*/ 559426 h 559426"/>
                        <a:gd name="connsiteX1" fmla="*/ 1019556 w 1019556"/>
                        <a:gd name="connsiteY1" fmla="*/ 15358 h 559426"/>
                        <a:gd name="connsiteX2" fmla="*/ 0 w 1019556"/>
                        <a:gd name="connsiteY2" fmla="*/ 559426 h 559426"/>
                        <a:gd name="connsiteX0" fmla="*/ 0 w 1019556"/>
                        <a:gd name="connsiteY0" fmla="*/ 559426 h 559426"/>
                        <a:gd name="connsiteX1" fmla="*/ 1019556 w 1019556"/>
                        <a:gd name="connsiteY1" fmla="*/ 15358 h 559426"/>
                        <a:gd name="connsiteX2" fmla="*/ 0 w 1019556"/>
                        <a:gd name="connsiteY2" fmla="*/ 559426 h 559426"/>
                        <a:gd name="connsiteX0" fmla="*/ 0 w 1041096"/>
                        <a:gd name="connsiteY0" fmla="*/ 555220 h 555220"/>
                        <a:gd name="connsiteX1" fmla="*/ 1041096 w 1041096"/>
                        <a:gd name="connsiteY1" fmla="*/ 15460 h 555220"/>
                        <a:gd name="connsiteX2" fmla="*/ 0 w 1041096"/>
                        <a:gd name="connsiteY2" fmla="*/ 555220 h 555220"/>
                        <a:gd name="connsiteX0" fmla="*/ 0 w 1041096"/>
                        <a:gd name="connsiteY0" fmla="*/ 565924 h 565924"/>
                        <a:gd name="connsiteX1" fmla="*/ 1041096 w 1041096"/>
                        <a:gd name="connsiteY1" fmla="*/ 26164 h 565924"/>
                        <a:gd name="connsiteX2" fmla="*/ 0 w 1041096"/>
                        <a:gd name="connsiteY2" fmla="*/ 565924 h 565924"/>
                        <a:gd name="connsiteX0" fmla="*/ 0 w 1041096"/>
                        <a:gd name="connsiteY0" fmla="*/ 565924 h 565924"/>
                        <a:gd name="connsiteX1" fmla="*/ 1041096 w 1041096"/>
                        <a:gd name="connsiteY1" fmla="*/ 26164 h 565924"/>
                        <a:gd name="connsiteX2" fmla="*/ 0 w 1041096"/>
                        <a:gd name="connsiteY2" fmla="*/ 565924 h 565924"/>
                        <a:gd name="connsiteX0" fmla="*/ 0 w 1127256"/>
                        <a:gd name="connsiteY0" fmla="*/ 590876 h 590876"/>
                        <a:gd name="connsiteX1" fmla="*/ 1127256 w 1127256"/>
                        <a:gd name="connsiteY1" fmla="*/ 25268 h 590876"/>
                        <a:gd name="connsiteX2" fmla="*/ 0 w 1127256"/>
                        <a:gd name="connsiteY2" fmla="*/ 590876 h 590876"/>
                        <a:gd name="connsiteX0" fmla="*/ 0 w 1127256"/>
                        <a:gd name="connsiteY0" fmla="*/ 590876 h 593750"/>
                        <a:gd name="connsiteX1" fmla="*/ 1127256 w 1127256"/>
                        <a:gd name="connsiteY1" fmla="*/ 25268 h 593750"/>
                        <a:gd name="connsiteX2" fmla="*/ 0 w 1127256"/>
                        <a:gd name="connsiteY2" fmla="*/ 590876 h 593750"/>
                        <a:gd name="connsiteX0" fmla="*/ 0 w 1127256"/>
                        <a:gd name="connsiteY0" fmla="*/ 589068 h 591942"/>
                        <a:gd name="connsiteX1" fmla="*/ 1127256 w 1127256"/>
                        <a:gd name="connsiteY1" fmla="*/ 23460 h 591942"/>
                        <a:gd name="connsiteX2" fmla="*/ 0 w 1127256"/>
                        <a:gd name="connsiteY2" fmla="*/ 589068 h 591942"/>
                        <a:gd name="connsiteX0" fmla="*/ 0 w 1127256"/>
                        <a:gd name="connsiteY0" fmla="*/ 593432 h 596306"/>
                        <a:gd name="connsiteX1" fmla="*/ 1127256 w 1127256"/>
                        <a:gd name="connsiteY1" fmla="*/ 27824 h 596306"/>
                        <a:gd name="connsiteX2" fmla="*/ 0 w 1127256"/>
                        <a:gd name="connsiteY2" fmla="*/ 593432 h 596306"/>
                        <a:gd name="connsiteX0" fmla="*/ 0 w 1127256"/>
                        <a:gd name="connsiteY0" fmla="*/ 593432 h 596255"/>
                        <a:gd name="connsiteX1" fmla="*/ 1127256 w 1127256"/>
                        <a:gd name="connsiteY1" fmla="*/ 27824 h 596255"/>
                        <a:gd name="connsiteX2" fmla="*/ 0 w 1127256"/>
                        <a:gd name="connsiteY2" fmla="*/ 593432 h 596255"/>
                        <a:gd name="connsiteX0" fmla="*/ 0 w 1122948"/>
                        <a:gd name="connsiteY0" fmla="*/ 605935 h 608709"/>
                        <a:gd name="connsiteX1" fmla="*/ 1122948 w 1122948"/>
                        <a:gd name="connsiteY1" fmla="*/ 27403 h 608709"/>
                        <a:gd name="connsiteX2" fmla="*/ 0 w 1122948"/>
                        <a:gd name="connsiteY2" fmla="*/ 605935 h 608709"/>
                        <a:gd name="connsiteX0" fmla="*/ 0 w 947409"/>
                        <a:gd name="connsiteY0" fmla="*/ 672164 h 674703"/>
                        <a:gd name="connsiteX1" fmla="*/ 947409 w 947409"/>
                        <a:gd name="connsiteY1" fmla="*/ 25367 h 674703"/>
                        <a:gd name="connsiteX2" fmla="*/ 0 w 947409"/>
                        <a:gd name="connsiteY2" fmla="*/ 672164 h 674703"/>
                        <a:gd name="connsiteX0" fmla="*/ 0 w 947409"/>
                        <a:gd name="connsiteY0" fmla="*/ 672164 h 675636"/>
                        <a:gd name="connsiteX1" fmla="*/ 947409 w 947409"/>
                        <a:gd name="connsiteY1" fmla="*/ 25367 h 675636"/>
                        <a:gd name="connsiteX2" fmla="*/ 0 w 947409"/>
                        <a:gd name="connsiteY2" fmla="*/ 672164 h 675636"/>
                        <a:gd name="connsiteX0" fmla="*/ 0 w 732861"/>
                        <a:gd name="connsiteY0" fmla="*/ 939415 h 941787"/>
                        <a:gd name="connsiteX1" fmla="*/ 732861 w 732861"/>
                        <a:gd name="connsiteY1" fmla="*/ 19556 h 941787"/>
                        <a:gd name="connsiteX2" fmla="*/ 0 w 732861"/>
                        <a:gd name="connsiteY2" fmla="*/ 939415 h 941787"/>
                        <a:gd name="connsiteX0" fmla="*/ 86760 w 819621"/>
                        <a:gd name="connsiteY0" fmla="*/ 939893 h 942266"/>
                        <a:gd name="connsiteX1" fmla="*/ 819621 w 819621"/>
                        <a:gd name="connsiteY1" fmla="*/ 20034 h 942266"/>
                        <a:gd name="connsiteX2" fmla="*/ 86760 w 819621"/>
                        <a:gd name="connsiteY2" fmla="*/ 939893 h 942266"/>
                        <a:gd name="connsiteX0" fmla="*/ 91371 w 824232"/>
                        <a:gd name="connsiteY0" fmla="*/ 919859 h 922232"/>
                        <a:gd name="connsiteX1" fmla="*/ 824232 w 824232"/>
                        <a:gd name="connsiteY1" fmla="*/ 0 h 922232"/>
                        <a:gd name="connsiteX2" fmla="*/ 91371 w 824232"/>
                        <a:gd name="connsiteY2" fmla="*/ 919859 h 922232"/>
                        <a:gd name="connsiteX0" fmla="*/ 91371 w 824232"/>
                        <a:gd name="connsiteY0" fmla="*/ 919859 h 919859"/>
                        <a:gd name="connsiteX1" fmla="*/ 824232 w 824232"/>
                        <a:gd name="connsiteY1" fmla="*/ 0 h 919859"/>
                        <a:gd name="connsiteX2" fmla="*/ 91371 w 824232"/>
                        <a:gd name="connsiteY2" fmla="*/ 919859 h 919859"/>
                        <a:gd name="connsiteX0" fmla="*/ 90716 w 828453"/>
                        <a:gd name="connsiteY0" fmla="*/ 924735 h 924735"/>
                        <a:gd name="connsiteX1" fmla="*/ 828453 w 828453"/>
                        <a:gd name="connsiteY1" fmla="*/ 0 h 924735"/>
                        <a:gd name="connsiteX2" fmla="*/ 90716 w 828453"/>
                        <a:gd name="connsiteY2" fmla="*/ 924735 h 924735"/>
                        <a:gd name="connsiteX0" fmla="*/ 92709 w 830446"/>
                        <a:gd name="connsiteY0" fmla="*/ 924735 h 924735"/>
                        <a:gd name="connsiteX1" fmla="*/ 830446 w 830446"/>
                        <a:gd name="connsiteY1" fmla="*/ 0 h 924735"/>
                        <a:gd name="connsiteX2" fmla="*/ 92709 w 830446"/>
                        <a:gd name="connsiteY2" fmla="*/ 924735 h 924735"/>
                        <a:gd name="connsiteX0" fmla="*/ 92709 w 830446"/>
                        <a:gd name="connsiteY0" fmla="*/ 924735 h 924735"/>
                        <a:gd name="connsiteX1" fmla="*/ 830446 w 830446"/>
                        <a:gd name="connsiteY1" fmla="*/ 0 h 924735"/>
                        <a:gd name="connsiteX2" fmla="*/ 92709 w 830446"/>
                        <a:gd name="connsiteY2" fmla="*/ 924735 h 924735"/>
                        <a:gd name="connsiteX0" fmla="*/ 90716 w 828453"/>
                        <a:gd name="connsiteY0" fmla="*/ 924735 h 924735"/>
                        <a:gd name="connsiteX1" fmla="*/ 828453 w 828453"/>
                        <a:gd name="connsiteY1" fmla="*/ 0 h 924735"/>
                        <a:gd name="connsiteX2" fmla="*/ 90716 w 828453"/>
                        <a:gd name="connsiteY2" fmla="*/ 924735 h 924735"/>
                        <a:gd name="connsiteX0" fmla="*/ 92034 w 820019"/>
                        <a:gd name="connsiteY0" fmla="*/ 939363 h 939363"/>
                        <a:gd name="connsiteX1" fmla="*/ 820019 w 820019"/>
                        <a:gd name="connsiteY1" fmla="*/ 0 h 939363"/>
                        <a:gd name="connsiteX2" fmla="*/ 92034 w 820019"/>
                        <a:gd name="connsiteY2" fmla="*/ 939363 h 939363"/>
                        <a:gd name="connsiteX0" fmla="*/ 89076 w 817061"/>
                        <a:gd name="connsiteY0" fmla="*/ 939363 h 939363"/>
                        <a:gd name="connsiteX1" fmla="*/ 817061 w 817061"/>
                        <a:gd name="connsiteY1" fmla="*/ 0 h 939363"/>
                        <a:gd name="connsiteX2" fmla="*/ 89076 w 817061"/>
                        <a:gd name="connsiteY2" fmla="*/ 939363 h 939363"/>
                        <a:gd name="connsiteX0" fmla="*/ 89103 w 816874"/>
                        <a:gd name="connsiteY0" fmla="*/ 895260 h 895260"/>
                        <a:gd name="connsiteX1" fmla="*/ 816875 w 816874"/>
                        <a:gd name="connsiteY1" fmla="*/ 0 h 895260"/>
                        <a:gd name="connsiteX2" fmla="*/ 89103 w 816874"/>
                        <a:gd name="connsiteY2" fmla="*/ 895260 h 895260"/>
                        <a:gd name="connsiteX0" fmla="*/ 69184 w 988996"/>
                        <a:gd name="connsiteY0" fmla="*/ 921155 h 921155"/>
                        <a:gd name="connsiteX1" fmla="*/ 988996 w 988996"/>
                        <a:gd name="connsiteY1" fmla="*/ 0 h 921155"/>
                        <a:gd name="connsiteX2" fmla="*/ 69184 w 988996"/>
                        <a:gd name="connsiteY2" fmla="*/ 921155 h 921155"/>
                        <a:gd name="connsiteX0" fmla="*/ 69184 w 988996"/>
                        <a:gd name="connsiteY0" fmla="*/ 921155 h 921155"/>
                        <a:gd name="connsiteX1" fmla="*/ 988996 w 988996"/>
                        <a:gd name="connsiteY1" fmla="*/ 0 h 921155"/>
                        <a:gd name="connsiteX2" fmla="*/ 69184 w 988996"/>
                        <a:gd name="connsiteY2" fmla="*/ 921155 h 921155"/>
                        <a:gd name="connsiteX0" fmla="*/ 0 w 919812"/>
                        <a:gd name="connsiteY0" fmla="*/ 921155 h 921155"/>
                        <a:gd name="connsiteX1" fmla="*/ 919812 w 919812"/>
                        <a:gd name="connsiteY1" fmla="*/ 0 h 921155"/>
                        <a:gd name="connsiteX2" fmla="*/ 0 w 919812"/>
                        <a:gd name="connsiteY2" fmla="*/ 921155 h 921155"/>
                        <a:gd name="connsiteX0" fmla="*/ 0 w 938291"/>
                        <a:gd name="connsiteY0" fmla="*/ 921663 h 921663"/>
                        <a:gd name="connsiteX1" fmla="*/ 938291 w 938291"/>
                        <a:gd name="connsiteY1" fmla="*/ 0 h 921663"/>
                        <a:gd name="connsiteX2" fmla="*/ 0 w 938291"/>
                        <a:gd name="connsiteY2" fmla="*/ 921663 h 921663"/>
                        <a:gd name="connsiteX0" fmla="*/ 0 w 983834"/>
                        <a:gd name="connsiteY0" fmla="*/ 972700 h 972700"/>
                        <a:gd name="connsiteX1" fmla="*/ 983834 w 983834"/>
                        <a:gd name="connsiteY1" fmla="*/ 0 h 972700"/>
                        <a:gd name="connsiteX2" fmla="*/ 0 w 983834"/>
                        <a:gd name="connsiteY2" fmla="*/ 972700 h 972700"/>
                        <a:gd name="connsiteX0" fmla="*/ 0 w 983834"/>
                        <a:gd name="connsiteY0" fmla="*/ 972700 h 972700"/>
                        <a:gd name="connsiteX1" fmla="*/ 983834 w 983834"/>
                        <a:gd name="connsiteY1" fmla="*/ 0 h 972700"/>
                        <a:gd name="connsiteX2" fmla="*/ 0 w 983834"/>
                        <a:gd name="connsiteY2" fmla="*/ 972700 h 972700"/>
                        <a:gd name="connsiteX0" fmla="*/ 0 w 983834"/>
                        <a:gd name="connsiteY0" fmla="*/ 972700 h 972700"/>
                        <a:gd name="connsiteX1" fmla="*/ 983834 w 983834"/>
                        <a:gd name="connsiteY1" fmla="*/ 0 h 972700"/>
                        <a:gd name="connsiteX2" fmla="*/ 0 w 983834"/>
                        <a:gd name="connsiteY2" fmla="*/ 972700 h 972700"/>
                        <a:gd name="connsiteX0" fmla="*/ 0 w 983834"/>
                        <a:gd name="connsiteY0" fmla="*/ 972700 h 972700"/>
                        <a:gd name="connsiteX1" fmla="*/ 983834 w 983834"/>
                        <a:gd name="connsiteY1" fmla="*/ 0 h 972700"/>
                        <a:gd name="connsiteX2" fmla="*/ 0 w 983834"/>
                        <a:gd name="connsiteY2" fmla="*/ 972700 h 972700"/>
                        <a:gd name="connsiteX0" fmla="*/ 0 w 983834"/>
                        <a:gd name="connsiteY0" fmla="*/ 972700 h 972700"/>
                        <a:gd name="connsiteX1" fmla="*/ 983834 w 983834"/>
                        <a:gd name="connsiteY1" fmla="*/ 0 h 972700"/>
                        <a:gd name="connsiteX2" fmla="*/ 0 w 983834"/>
                        <a:gd name="connsiteY2" fmla="*/ 972700 h 972700"/>
                        <a:gd name="connsiteX0" fmla="*/ 0 w 983834"/>
                        <a:gd name="connsiteY0" fmla="*/ 972700 h 972700"/>
                        <a:gd name="connsiteX1" fmla="*/ 983834 w 983834"/>
                        <a:gd name="connsiteY1" fmla="*/ 0 h 972700"/>
                        <a:gd name="connsiteX2" fmla="*/ 0 w 983834"/>
                        <a:gd name="connsiteY2" fmla="*/ 972700 h 972700"/>
                        <a:gd name="connsiteX0" fmla="*/ 0 w 983834"/>
                        <a:gd name="connsiteY0" fmla="*/ 972700 h 972700"/>
                        <a:gd name="connsiteX1" fmla="*/ 983834 w 983834"/>
                        <a:gd name="connsiteY1" fmla="*/ 0 h 972700"/>
                        <a:gd name="connsiteX2" fmla="*/ 0 w 983834"/>
                        <a:gd name="connsiteY2" fmla="*/ 972700 h 972700"/>
                        <a:gd name="connsiteX0" fmla="*/ 0 w 1026197"/>
                        <a:gd name="connsiteY0" fmla="*/ 898534 h 898534"/>
                        <a:gd name="connsiteX1" fmla="*/ 1026197 w 1026197"/>
                        <a:gd name="connsiteY1" fmla="*/ 0 h 898534"/>
                        <a:gd name="connsiteX2" fmla="*/ 0 w 1026197"/>
                        <a:gd name="connsiteY2" fmla="*/ 898534 h 898534"/>
                        <a:gd name="connsiteX0" fmla="*/ 0 w 1026197"/>
                        <a:gd name="connsiteY0" fmla="*/ 898534 h 898534"/>
                        <a:gd name="connsiteX1" fmla="*/ 1026197 w 1026197"/>
                        <a:gd name="connsiteY1" fmla="*/ 0 h 898534"/>
                        <a:gd name="connsiteX2" fmla="*/ 0 w 1026197"/>
                        <a:gd name="connsiteY2" fmla="*/ 898534 h 898534"/>
                        <a:gd name="connsiteX0" fmla="*/ 0 w 1026197"/>
                        <a:gd name="connsiteY0" fmla="*/ 898534 h 898534"/>
                        <a:gd name="connsiteX1" fmla="*/ 1026197 w 1026197"/>
                        <a:gd name="connsiteY1" fmla="*/ 0 h 898534"/>
                        <a:gd name="connsiteX2" fmla="*/ 0 w 1026197"/>
                        <a:gd name="connsiteY2" fmla="*/ 898534 h 898534"/>
                        <a:gd name="connsiteX0" fmla="*/ 0 w 996159"/>
                        <a:gd name="connsiteY0" fmla="*/ 884015 h 884015"/>
                        <a:gd name="connsiteX1" fmla="*/ 996160 w 996159"/>
                        <a:gd name="connsiteY1" fmla="*/ 0 h 884015"/>
                        <a:gd name="connsiteX2" fmla="*/ 0 w 996159"/>
                        <a:gd name="connsiteY2" fmla="*/ 884015 h 884015"/>
                        <a:gd name="connsiteX0" fmla="*/ 0 w 753696"/>
                        <a:gd name="connsiteY0" fmla="*/ 547864 h 547863"/>
                        <a:gd name="connsiteX1" fmla="*/ 753695 w 753696"/>
                        <a:gd name="connsiteY1" fmla="*/ 0 h 547863"/>
                        <a:gd name="connsiteX2" fmla="*/ 0 w 753696"/>
                        <a:gd name="connsiteY2" fmla="*/ 547864 h 547863"/>
                        <a:gd name="connsiteX0" fmla="*/ 0 w 959960"/>
                        <a:gd name="connsiteY0" fmla="*/ 1103748 h 1103748"/>
                        <a:gd name="connsiteX1" fmla="*/ 959960 w 959960"/>
                        <a:gd name="connsiteY1" fmla="*/ 0 h 1103748"/>
                        <a:gd name="connsiteX2" fmla="*/ 0 w 959960"/>
                        <a:gd name="connsiteY2" fmla="*/ 1103748 h 1103748"/>
                        <a:gd name="connsiteX0" fmla="*/ 0 w 959960"/>
                        <a:gd name="connsiteY0" fmla="*/ 1103748 h 1103748"/>
                        <a:gd name="connsiteX1" fmla="*/ 959960 w 959960"/>
                        <a:gd name="connsiteY1" fmla="*/ 0 h 1103748"/>
                        <a:gd name="connsiteX2" fmla="*/ 0 w 959960"/>
                        <a:gd name="connsiteY2" fmla="*/ 1103748 h 1103748"/>
                        <a:gd name="connsiteX0" fmla="*/ 0 w 959960"/>
                        <a:gd name="connsiteY0" fmla="*/ 1103748 h 1103748"/>
                        <a:gd name="connsiteX1" fmla="*/ 959960 w 959960"/>
                        <a:gd name="connsiteY1" fmla="*/ 0 h 1103748"/>
                        <a:gd name="connsiteX2" fmla="*/ 0 w 959960"/>
                        <a:gd name="connsiteY2" fmla="*/ 1103748 h 1103748"/>
                        <a:gd name="connsiteX0" fmla="*/ 0 w 991183"/>
                        <a:gd name="connsiteY0" fmla="*/ 1094282 h 1094282"/>
                        <a:gd name="connsiteX1" fmla="*/ 991184 w 991183"/>
                        <a:gd name="connsiteY1" fmla="*/ 0 h 1094282"/>
                        <a:gd name="connsiteX2" fmla="*/ 0 w 991183"/>
                        <a:gd name="connsiteY2" fmla="*/ 1094282 h 1094282"/>
                        <a:gd name="connsiteX0" fmla="*/ 0 w 991185"/>
                        <a:gd name="connsiteY0" fmla="*/ 1095866 h 1095866"/>
                        <a:gd name="connsiteX1" fmla="*/ 991184 w 991185"/>
                        <a:gd name="connsiteY1" fmla="*/ 1584 h 1095866"/>
                        <a:gd name="connsiteX2" fmla="*/ 0 w 991185"/>
                        <a:gd name="connsiteY2" fmla="*/ 1095866 h 1095866"/>
                        <a:gd name="connsiteX0" fmla="*/ 0 w 991183"/>
                        <a:gd name="connsiteY0" fmla="*/ 1095866 h 1095866"/>
                        <a:gd name="connsiteX1" fmla="*/ 991184 w 991183"/>
                        <a:gd name="connsiteY1" fmla="*/ 1584 h 1095866"/>
                        <a:gd name="connsiteX2" fmla="*/ 0 w 991183"/>
                        <a:gd name="connsiteY2" fmla="*/ 1095866 h 1095866"/>
                        <a:gd name="connsiteX0" fmla="*/ 0 w 991185"/>
                        <a:gd name="connsiteY0" fmla="*/ 1102413 h 1102413"/>
                        <a:gd name="connsiteX1" fmla="*/ 991184 w 991185"/>
                        <a:gd name="connsiteY1" fmla="*/ 8131 h 1102413"/>
                        <a:gd name="connsiteX2" fmla="*/ 0 w 991185"/>
                        <a:gd name="connsiteY2" fmla="*/ 1102413 h 1102413"/>
                        <a:gd name="connsiteX0" fmla="*/ 0 w 991183"/>
                        <a:gd name="connsiteY0" fmla="*/ 1102413 h 1102413"/>
                        <a:gd name="connsiteX1" fmla="*/ 991184 w 991183"/>
                        <a:gd name="connsiteY1" fmla="*/ 8131 h 1102413"/>
                        <a:gd name="connsiteX2" fmla="*/ 0 w 991183"/>
                        <a:gd name="connsiteY2" fmla="*/ 1102413 h 1102413"/>
                        <a:gd name="connsiteX0" fmla="*/ 0 w 991183"/>
                        <a:gd name="connsiteY0" fmla="*/ 1102413 h 1102413"/>
                        <a:gd name="connsiteX1" fmla="*/ 991184 w 991183"/>
                        <a:gd name="connsiteY1" fmla="*/ 8131 h 1102413"/>
                        <a:gd name="connsiteX2" fmla="*/ 0 w 991183"/>
                        <a:gd name="connsiteY2" fmla="*/ 1102413 h 110241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991183" h="1102413">
                          <a:moveTo>
                            <a:pt x="0" y="1102413"/>
                          </a:moveTo>
                          <a:cubicBezTo>
                            <a:pt x="86997" y="674506"/>
                            <a:pt x="181998" y="-86938"/>
                            <a:pt x="991184" y="8131"/>
                          </a:cubicBezTo>
                          <a:cubicBezTo>
                            <a:pt x="256876" y="46139"/>
                            <a:pt x="197404" y="532559"/>
                            <a:pt x="0" y="1102413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952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>
                        <a:defRPr/>
                      </a:pPr>
                      <a:endParaRPr lang="en-US" kern="0" dirty="0" err="1">
                        <a:solidFill>
                          <a:sysClr val="window" lastClr="FFFFFF"/>
                        </a:solidFill>
                      </a:endParaRPr>
                    </a:p>
                  </p:txBody>
                </p:sp>
                <p:sp>
                  <p:nvSpPr>
                    <p:cNvPr id="46" name="Rectangle 2"/>
                    <p:cNvSpPr/>
                    <p:nvPr/>
                  </p:nvSpPr>
                  <p:spPr bwMode="auto">
                    <a:xfrm rot="21368072" flipH="1">
                      <a:off x="5250742" y="1323785"/>
                      <a:ext cx="408813" cy="454688"/>
                    </a:xfrm>
                    <a:custGeom>
                      <a:avLst/>
                      <a:gdLst>
                        <a:gd name="connsiteX0" fmla="*/ 0 w 1143000"/>
                        <a:gd name="connsiteY0" fmla="*/ 0 h 228600"/>
                        <a:gd name="connsiteX1" fmla="*/ 1143000 w 1143000"/>
                        <a:gd name="connsiteY1" fmla="*/ 0 h 228600"/>
                        <a:gd name="connsiteX2" fmla="*/ 1143000 w 1143000"/>
                        <a:gd name="connsiteY2" fmla="*/ 228600 h 228600"/>
                        <a:gd name="connsiteX3" fmla="*/ 0 w 1143000"/>
                        <a:gd name="connsiteY3" fmla="*/ 228600 h 228600"/>
                        <a:gd name="connsiteX4" fmla="*/ 0 w 1143000"/>
                        <a:gd name="connsiteY4" fmla="*/ 0 h 228600"/>
                        <a:gd name="connsiteX0" fmla="*/ 0 w 1143000"/>
                        <a:gd name="connsiteY0" fmla="*/ 228600 h 228600"/>
                        <a:gd name="connsiteX1" fmla="*/ 1143000 w 1143000"/>
                        <a:gd name="connsiteY1" fmla="*/ 0 h 228600"/>
                        <a:gd name="connsiteX2" fmla="*/ 1143000 w 1143000"/>
                        <a:gd name="connsiteY2" fmla="*/ 228600 h 228600"/>
                        <a:gd name="connsiteX3" fmla="*/ 0 w 1143000"/>
                        <a:gd name="connsiteY3" fmla="*/ 228600 h 228600"/>
                        <a:gd name="connsiteX0" fmla="*/ 0 w 1143000"/>
                        <a:gd name="connsiteY0" fmla="*/ 672084 h 672084"/>
                        <a:gd name="connsiteX1" fmla="*/ 1101852 w 1143000"/>
                        <a:gd name="connsiteY1" fmla="*/ 0 h 672084"/>
                        <a:gd name="connsiteX2" fmla="*/ 1143000 w 1143000"/>
                        <a:gd name="connsiteY2" fmla="*/ 672084 h 672084"/>
                        <a:gd name="connsiteX3" fmla="*/ 0 w 1143000"/>
                        <a:gd name="connsiteY3" fmla="*/ 672084 h 672084"/>
                        <a:gd name="connsiteX0" fmla="*/ 0 w 1101852"/>
                        <a:gd name="connsiteY0" fmla="*/ 672084 h 672084"/>
                        <a:gd name="connsiteX1" fmla="*/ 1101852 w 1101852"/>
                        <a:gd name="connsiteY1" fmla="*/ 0 h 672084"/>
                        <a:gd name="connsiteX2" fmla="*/ 1092708 w 1101852"/>
                        <a:gd name="connsiteY2" fmla="*/ 82296 h 672084"/>
                        <a:gd name="connsiteX3" fmla="*/ 0 w 1101852"/>
                        <a:gd name="connsiteY3" fmla="*/ 672084 h 672084"/>
                        <a:gd name="connsiteX0" fmla="*/ 0 w 1069848"/>
                        <a:gd name="connsiteY0" fmla="*/ 557784 h 557784"/>
                        <a:gd name="connsiteX1" fmla="*/ 1069848 w 1069848"/>
                        <a:gd name="connsiteY1" fmla="*/ 0 h 557784"/>
                        <a:gd name="connsiteX2" fmla="*/ 1060704 w 1069848"/>
                        <a:gd name="connsiteY2" fmla="*/ 82296 h 557784"/>
                        <a:gd name="connsiteX3" fmla="*/ 0 w 1069848"/>
                        <a:gd name="connsiteY3" fmla="*/ 557784 h 557784"/>
                        <a:gd name="connsiteX0" fmla="*/ 0 w 1069848"/>
                        <a:gd name="connsiteY0" fmla="*/ 557784 h 557784"/>
                        <a:gd name="connsiteX1" fmla="*/ 1069848 w 1069848"/>
                        <a:gd name="connsiteY1" fmla="*/ 0 h 557784"/>
                        <a:gd name="connsiteX2" fmla="*/ 1060704 w 1069848"/>
                        <a:gd name="connsiteY2" fmla="*/ 82296 h 557784"/>
                        <a:gd name="connsiteX3" fmla="*/ 0 w 1069848"/>
                        <a:gd name="connsiteY3" fmla="*/ 557784 h 557784"/>
                        <a:gd name="connsiteX0" fmla="*/ 0 w 1069848"/>
                        <a:gd name="connsiteY0" fmla="*/ 557784 h 557784"/>
                        <a:gd name="connsiteX1" fmla="*/ 1069848 w 1069848"/>
                        <a:gd name="connsiteY1" fmla="*/ 0 h 557784"/>
                        <a:gd name="connsiteX2" fmla="*/ 1060704 w 1069848"/>
                        <a:gd name="connsiteY2" fmla="*/ 82296 h 557784"/>
                        <a:gd name="connsiteX3" fmla="*/ 0 w 1069848"/>
                        <a:gd name="connsiteY3" fmla="*/ 557784 h 557784"/>
                        <a:gd name="connsiteX0" fmla="*/ 0 w 1069848"/>
                        <a:gd name="connsiteY0" fmla="*/ 557784 h 557784"/>
                        <a:gd name="connsiteX1" fmla="*/ 1069848 w 1069848"/>
                        <a:gd name="connsiteY1" fmla="*/ 0 h 557784"/>
                        <a:gd name="connsiteX2" fmla="*/ 1060704 w 1069848"/>
                        <a:gd name="connsiteY2" fmla="*/ 82296 h 557784"/>
                        <a:gd name="connsiteX3" fmla="*/ 0 w 1069848"/>
                        <a:gd name="connsiteY3" fmla="*/ 557784 h 557784"/>
                        <a:gd name="connsiteX0" fmla="*/ 0 w 1060704"/>
                        <a:gd name="connsiteY0" fmla="*/ 557784 h 557784"/>
                        <a:gd name="connsiteX1" fmla="*/ 1042416 w 1060704"/>
                        <a:gd name="connsiteY1" fmla="*/ 0 h 557784"/>
                        <a:gd name="connsiteX2" fmla="*/ 1060704 w 1060704"/>
                        <a:gd name="connsiteY2" fmla="*/ 82296 h 557784"/>
                        <a:gd name="connsiteX3" fmla="*/ 0 w 1060704"/>
                        <a:gd name="connsiteY3" fmla="*/ 557784 h 557784"/>
                        <a:gd name="connsiteX0" fmla="*/ 0 w 1060704"/>
                        <a:gd name="connsiteY0" fmla="*/ 579514 h 579514"/>
                        <a:gd name="connsiteX1" fmla="*/ 1042416 w 1060704"/>
                        <a:gd name="connsiteY1" fmla="*/ 21730 h 579514"/>
                        <a:gd name="connsiteX2" fmla="*/ 1060704 w 1060704"/>
                        <a:gd name="connsiteY2" fmla="*/ 104026 h 579514"/>
                        <a:gd name="connsiteX3" fmla="*/ 0 w 1060704"/>
                        <a:gd name="connsiteY3" fmla="*/ 579514 h 579514"/>
                        <a:gd name="connsiteX0" fmla="*/ 0 w 1042416"/>
                        <a:gd name="connsiteY0" fmla="*/ 579514 h 579514"/>
                        <a:gd name="connsiteX1" fmla="*/ 1042416 w 1042416"/>
                        <a:gd name="connsiteY1" fmla="*/ 21730 h 579514"/>
                        <a:gd name="connsiteX2" fmla="*/ 0 w 1042416"/>
                        <a:gd name="connsiteY2" fmla="*/ 579514 h 579514"/>
                        <a:gd name="connsiteX0" fmla="*/ 0 w 1042416"/>
                        <a:gd name="connsiteY0" fmla="*/ 579095 h 579095"/>
                        <a:gd name="connsiteX1" fmla="*/ 1042416 w 1042416"/>
                        <a:gd name="connsiteY1" fmla="*/ 21311 h 579095"/>
                        <a:gd name="connsiteX2" fmla="*/ 0 w 1042416"/>
                        <a:gd name="connsiteY2" fmla="*/ 579095 h 579095"/>
                        <a:gd name="connsiteX0" fmla="*/ 0 w 1042416"/>
                        <a:gd name="connsiteY0" fmla="*/ 579095 h 579095"/>
                        <a:gd name="connsiteX1" fmla="*/ 1042416 w 1042416"/>
                        <a:gd name="connsiteY1" fmla="*/ 21311 h 579095"/>
                        <a:gd name="connsiteX2" fmla="*/ 0 w 1042416"/>
                        <a:gd name="connsiteY2" fmla="*/ 579095 h 579095"/>
                        <a:gd name="connsiteX0" fmla="*/ 0 w 1019556"/>
                        <a:gd name="connsiteY0" fmla="*/ 565816 h 565816"/>
                        <a:gd name="connsiteX1" fmla="*/ 1019556 w 1019556"/>
                        <a:gd name="connsiteY1" fmla="*/ 21748 h 565816"/>
                        <a:gd name="connsiteX2" fmla="*/ 0 w 1019556"/>
                        <a:gd name="connsiteY2" fmla="*/ 565816 h 565816"/>
                        <a:gd name="connsiteX0" fmla="*/ 0 w 1019556"/>
                        <a:gd name="connsiteY0" fmla="*/ 565816 h 565816"/>
                        <a:gd name="connsiteX1" fmla="*/ 1019556 w 1019556"/>
                        <a:gd name="connsiteY1" fmla="*/ 21748 h 565816"/>
                        <a:gd name="connsiteX2" fmla="*/ 0 w 1019556"/>
                        <a:gd name="connsiteY2" fmla="*/ 565816 h 565816"/>
                        <a:gd name="connsiteX0" fmla="*/ 0 w 1019556"/>
                        <a:gd name="connsiteY0" fmla="*/ 564858 h 564858"/>
                        <a:gd name="connsiteX1" fmla="*/ 1019556 w 1019556"/>
                        <a:gd name="connsiteY1" fmla="*/ 20790 h 564858"/>
                        <a:gd name="connsiteX2" fmla="*/ 0 w 1019556"/>
                        <a:gd name="connsiteY2" fmla="*/ 564858 h 564858"/>
                        <a:gd name="connsiteX0" fmla="*/ 0 w 1019556"/>
                        <a:gd name="connsiteY0" fmla="*/ 564858 h 564858"/>
                        <a:gd name="connsiteX1" fmla="*/ 1019556 w 1019556"/>
                        <a:gd name="connsiteY1" fmla="*/ 20790 h 564858"/>
                        <a:gd name="connsiteX2" fmla="*/ 0 w 1019556"/>
                        <a:gd name="connsiteY2" fmla="*/ 564858 h 564858"/>
                        <a:gd name="connsiteX0" fmla="*/ 0 w 1019556"/>
                        <a:gd name="connsiteY0" fmla="*/ 559426 h 559426"/>
                        <a:gd name="connsiteX1" fmla="*/ 1019556 w 1019556"/>
                        <a:gd name="connsiteY1" fmla="*/ 15358 h 559426"/>
                        <a:gd name="connsiteX2" fmla="*/ 0 w 1019556"/>
                        <a:gd name="connsiteY2" fmla="*/ 559426 h 559426"/>
                        <a:gd name="connsiteX0" fmla="*/ 0 w 1019556"/>
                        <a:gd name="connsiteY0" fmla="*/ 559426 h 559426"/>
                        <a:gd name="connsiteX1" fmla="*/ 1019556 w 1019556"/>
                        <a:gd name="connsiteY1" fmla="*/ 15358 h 559426"/>
                        <a:gd name="connsiteX2" fmla="*/ 0 w 1019556"/>
                        <a:gd name="connsiteY2" fmla="*/ 559426 h 559426"/>
                        <a:gd name="connsiteX0" fmla="*/ 0 w 1041096"/>
                        <a:gd name="connsiteY0" fmla="*/ 555220 h 555220"/>
                        <a:gd name="connsiteX1" fmla="*/ 1041096 w 1041096"/>
                        <a:gd name="connsiteY1" fmla="*/ 15460 h 555220"/>
                        <a:gd name="connsiteX2" fmla="*/ 0 w 1041096"/>
                        <a:gd name="connsiteY2" fmla="*/ 555220 h 555220"/>
                        <a:gd name="connsiteX0" fmla="*/ 0 w 1041096"/>
                        <a:gd name="connsiteY0" fmla="*/ 565924 h 565924"/>
                        <a:gd name="connsiteX1" fmla="*/ 1041096 w 1041096"/>
                        <a:gd name="connsiteY1" fmla="*/ 26164 h 565924"/>
                        <a:gd name="connsiteX2" fmla="*/ 0 w 1041096"/>
                        <a:gd name="connsiteY2" fmla="*/ 565924 h 565924"/>
                        <a:gd name="connsiteX0" fmla="*/ 0 w 1041096"/>
                        <a:gd name="connsiteY0" fmla="*/ 565924 h 565924"/>
                        <a:gd name="connsiteX1" fmla="*/ 1041096 w 1041096"/>
                        <a:gd name="connsiteY1" fmla="*/ 26164 h 565924"/>
                        <a:gd name="connsiteX2" fmla="*/ 0 w 1041096"/>
                        <a:gd name="connsiteY2" fmla="*/ 565924 h 565924"/>
                        <a:gd name="connsiteX0" fmla="*/ 0 w 1127256"/>
                        <a:gd name="connsiteY0" fmla="*/ 590876 h 590876"/>
                        <a:gd name="connsiteX1" fmla="*/ 1127256 w 1127256"/>
                        <a:gd name="connsiteY1" fmla="*/ 25268 h 590876"/>
                        <a:gd name="connsiteX2" fmla="*/ 0 w 1127256"/>
                        <a:gd name="connsiteY2" fmla="*/ 590876 h 590876"/>
                        <a:gd name="connsiteX0" fmla="*/ 0 w 1127256"/>
                        <a:gd name="connsiteY0" fmla="*/ 590876 h 593750"/>
                        <a:gd name="connsiteX1" fmla="*/ 1127256 w 1127256"/>
                        <a:gd name="connsiteY1" fmla="*/ 25268 h 593750"/>
                        <a:gd name="connsiteX2" fmla="*/ 0 w 1127256"/>
                        <a:gd name="connsiteY2" fmla="*/ 590876 h 593750"/>
                        <a:gd name="connsiteX0" fmla="*/ 0 w 1127256"/>
                        <a:gd name="connsiteY0" fmla="*/ 589068 h 591942"/>
                        <a:gd name="connsiteX1" fmla="*/ 1127256 w 1127256"/>
                        <a:gd name="connsiteY1" fmla="*/ 23460 h 591942"/>
                        <a:gd name="connsiteX2" fmla="*/ 0 w 1127256"/>
                        <a:gd name="connsiteY2" fmla="*/ 589068 h 591942"/>
                        <a:gd name="connsiteX0" fmla="*/ 0 w 1127256"/>
                        <a:gd name="connsiteY0" fmla="*/ 593432 h 596306"/>
                        <a:gd name="connsiteX1" fmla="*/ 1127256 w 1127256"/>
                        <a:gd name="connsiteY1" fmla="*/ 27824 h 596306"/>
                        <a:gd name="connsiteX2" fmla="*/ 0 w 1127256"/>
                        <a:gd name="connsiteY2" fmla="*/ 593432 h 596306"/>
                        <a:gd name="connsiteX0" fmla="*/ 0 w 1127256"/>
                        <a:gd name="connsiteY0" fmla="*/ 593432 h 596255"/>
                        <a:gd name="connsiteX1" fmla="*/ 1127256 w 1127256"/>
                        <a:gd name="connsiteY1" fmla="*/ 27824 h 596255"/>
                        <a:gd name="connsiteX2" fmla="*/ 0 w 1127256"/>
                        <a:gd name="connsiteY2" fmla="*/ 593432 h 596255"/>
                        <a:gd name="connsiteX0" fmla="*/ 0 w 1122948"/>
                        <a:gd name="connsiteY0" fmla="*/ 605935 h 608709"/>
                        <a:gd name="connsiteX1" fmla="*/ 1122948 w 1122948"/>
                        <a:gd name="connsiteY1" fmla="*/ 27403 h 608709"/>
                        <a:gd name="connsiteX2" fmla="*/ 0 w 1122948"/>
                        <a:gd name="connsiteY2" fmla="*/ 605935 h 608709"/>
                        <a:gd name="connsiteX0" fmla="*/ 0 w 947409"/>
                        <a:gd name="connsiteY0" fmla="*/ 672164 h 674703"/>
                        <a:gd name="connsiteX1" fmla="*/ 947409 w 947409"/>
                        <a:gd name="connsiteY1" fmla="*/ 25367 h 674703"/>
                        <a:gd name="connsiteX2" fmla="*/ 0 w 947409"/>
                        <a:gd name="connsiteY2" fmla="*/ 672164 h 674703"/>
                        <a:gd name="connsiteX0" fmla="*/ 0 w 947409"/>
                        <a:gd name="connsiteY0" fmla="*/ 672164 h 675636"/>
                        <a:gd name="connsiteX1" fmla="*/ 947409 w 947409"/>
                        <a:gd name="connsiteY1" fmla="*/ 25367 h 675636"/>
                        <a:gd name="connsiteX2" fmla="*/ 0 w 947409"/>
                        <a:gd name="connsiteY2" fmla="*/ 672164 h 675636"/>
                        <a:gd name="connsiteX0" fmla="*/ 0 w 732861"/>
                        <a:gd name="connsiteY0" fmla="*/ 939415 h 941787"/>
                        <a:gd name="connsiteX1" fmla="*/ 732861 w 732861"/>
                        <a:gd name="connsiteY1" fmla="*/ 19556 h 941787"/>
                        <a:gd name="connsiteX2" fmla="*/ 0 w 732861"/>
                        <a:gd name="connsiteY2" fmla="*/ 939415 h 941787"/>
                        <a:gd name="connsiteX0" fmla="*/ 86760 w 819621"/>
                        <a:gd name="connsiteY0" fmla="*/ 939893 h 942266"/>
                        <a:gd name="connsiteX1" fmla="*/ 819621 w 819621"/>
                        <a:gd name="connsiteY1" fmla="*/ 20034 h 942266"/>
                        <a:gd name="connsiteX2" fmla="*/ 86760 w 819621"/>
                        <a:gd name="connsiteY2" fmla="*/ 939893 h 942266"/>
                        <a:gd name="connsiteX0" fmla="*/ 91371 w 824232"/>
                        <a:gd name="connsiteY0" fmla="*/ 919859 h 922232"/>
                        <a:gd name="connsiteX1" fmla="*/ 824232 w 824232"/>
                        <a:gd name="connsiteY1" fmla="*/ 0 h 922232"/>
                        <a:gd name="connsiteX2" fmla="*/ 91371 w 824232"/>
                        <a:gd name="connsiteY2" fmla="*/ 919859 h 922232"/>
                        <a:gd name="connsiteX0" fmla="*/ 91371 w 824232"/>
                        <a:gd name="connsiteY0" fmla="*/ 919859 h 919859"/>
                        <a:gd name="connsiteX1" fmla="*/ 824232 w 824232"/>
                        <a:gd name="connsiteY1" fmla="*/ 0 h 919859"/>
                        <a:gd name="connsiteX2" fmla="*/ 91371 w 824232"/>
                        <a:gd name="connsiteY2" fmla="*/ 919859 h 919859"/>
                        <a:gd name="connsiteX0" fmla="*/ 90716 w 828453"/>
                        <a:gd name="connsiteY0" fmla="*/ 924735 h 924735"/>
                        <a:gd name="connsiteX1" fmla="*/ 828453 w 828453"/>
                        <a:gd name="connsiteY1" fmla="*/ 0 h 924735"/>
                        <a:gd name="connsiteX2" fmla="*/ 90716 w 828453"/>
                        <a:gd name="connsiteY2" fmla="*/ 924735 h 924735"/>
                        <a:gd name="connsiteX0" fmla="*/ 92709 w 830446"/>
                        <a:gd name="connsiteY0" fmla="*/ 924735 h 924735"/>
                        <a:gd name="connsiteX1" fmla="*/ 830446 w 830446"/>
                        <a:gd name="connsiteY1" fmla="*/ 0 h 924735"/>
                        <a:gd name="connsiteX2" fmla="*/ 92709 w 830446"/>
                        <a:gd name="connsiteY2" fmla="*/ 924735 h 924735"/>
                        <a:gd name="connsiteX0" fmla="*/ 92709 w 830446"/>
                        <a:gd name="connsiteY0" fmla="*/ 924735 h 924735"/>
                        <a:gd name="connsiteX1" fmla="*/ 830446 w 830446"/>
                        <a:gd name="connsiteY1" fmla="*/ 0 h 924735"/>
                        <a:gd name="connsiteX2" fmla="*/ 92709 w 830446"/>
                        <a:gd name="connsiteY2" fmla="*/ 924735 h 924735"/>
                        <a:gd name="connsiteX0" fmla="*/ 90716 w 828453"/>
                        <a:gd name="connsiteY0" fmla="*/ 924735 h 924735"/>
                        <a:gd name="connsiteX1" fmla="*/ 828453 w 828453"/>
                        <a:gd name="connsiteY1" fmla="*/ 0 h 924735"/>
                        <a:gd name="connsiteX2" fmla="*/ 90716 w 828453"/>
                        <a:gd name="connsiteY2" fmla="*/ 924735 h 924735"/>
                        <a:gd name="connsiteX0" fmla="*/ 92034 w 820019"/>
                        <a:gd name="connsiteY0" fmla="*/ 939363 h 939363"/>
                        <a:gd name="connsiteX1" fmla="*/ 820019 w 820019"/>
                        <a:gd name="connsiteY1" fmla="*/ 0 h 939363"/>
                        <a:gd name="connsiteX2" fmla="*/ 92034 w 820019"/>
                        <a:gd name="connsiteY2" fmla="*/ 939363 h 939363"/>
                        <a:gd name="connsiteX0" fmla="*/ 89076 w 817061"/>
                        <a:gd name="connsiteY0" fmla="*/ 939363 h 939363"/>
                        <a:gd name="connsiteX1" fmla="*/ 817061 w 817061"/>
                        <a:gd name="connsiteY1" fmla="*/ 0 h 939363"/>
                        <a:gd name="connsiteX2" fmla="*/ 89076 w 817061"/>
                        <a:gd name="connsiteY2" fmla="*/ 939363 h 939363"/>
                        <a:gd name="connsiteX0" fmla="*/ 89103 w 816874"/>
                        <a:gd name="connsiteY0" fmla="*/ 895260 h 895260"/>
                        <a:gd name="connsiteX1" fmla="*/ 816875 w 816874"/>
                        <a:gd name="connsiteY1" fmla="*/ 0 h 895260"/>
                        <a:gd name="connsiteX2" fmla="*/ 89103 w 816874"/>
                        <a:gd name="connsiteY2" fmla="*/ 895260 h 895260"/>
                        <a:gd name="connsiteX0" fmla="*/ 69184 w 988996"/>
                        <a:gd name="connsiteY0" fmla="*/ 921155 h 921155"/>
                        <a:gd name="connsiteX1" fmla="*/ 988996 w 988996"/>
                        <a:gd name="connsiteY1" fmla="*/ 0 h 921155"/>
                        <a:gd name="connsiteX2" fmla="*/ 69184 w 988996"/>
                        <a:gd name="connsiteY2" fmla="*/ 921155 h 921155"/>
                        <a:gd name="connsiteX0" fmla="*/ 69184 w 988996"/>
                        <a:gd name="connsiteY0" fmla="*/ 921155 h 921155"/>
                        <a:gd name="connsiteX1" fmla="*/ 988996 w 988996"/>
                        <a:gd name="connsiteY1" fmla="*/ 0 h 921155"/>
                        <a:gd name="connsiteX2" fmla="*/ 69184 w 988996"/>
                        <a:gd name="connsiteY2" fmla="*/ 921155 h 921155"/>
                        <a:gd name="connsiteX0" fmla="*/ 0 w 919812"/>
                        <a:gd name="connsiteY0" fmla="*/ 921155 h 921155"/>
                        <a:gd name="connsiteX1" fmla="*/ 919812 w 919812"/>
                        <a:gd name="connsiteY1" fmla="*/ 0 h 921155"/>
                        <a:gd name="connsiteX2" fmla="*/ 0 w 919812"/>
                        <a:gd name="connsiteY2" fmla="*/ 921155 h 921155"/>
                        <a:gd name="connsiteX0" fmla="*/ 0 w 938291"/>
                        <a:gd name="connsiteY0" fmla="*/ 921663 h 921663"/>
                        <a:gd name="connsiteX1" fmla="*/ 938291 w 938291"/>
                        <a:gd name="connsiteY1" fmla="*/ 0 h 921663"/>
                        <a:gd name="connsiteX2" fmla="*/ 0 w 938291"/>
                        <a:gd name="connsiteY2" fmla="*/ 921663 h 921663"/>
                        <a:gd name="connsiteX0" fmla="*/ 0 w 983834"/>
                        <a:gd name="connsiteY0" fmla="*/ 972700 h 972700"/>
                        <a:gd name="connsiteX1" fmla="*/ 983834 w 983834"/>
                        <a:gd name="connsiteY1" fmla="*/ 0 h 972700"/>
                        <a:gd name="connsiteX2" fmla="*/ 0 w 983834"/>
                        <a:gd name="connsiteY2" fmla="*/ 972700 h 972700"/>
                        <a:gd name="connsiteX0" fmla="*/ 0 w 983834"/>
                        <a:gd name="connsiteY0" fmla="*/ 972700 h 972700"/>
                        <a:gd name="connsiteX1" fmla="*/ 983834 w 983834"/>
                        <a:gd name="connsiteY1" fmla="*/ 0 h 972700"/>
                        <a:gd name="connsiteX2" fmla="*/ 0 w 983834"/>
                        <a:gd name="connsiteY2" fmla="*/ 972700 h 972700"/>
                        <a:gd name="connsiteX0" fmla="*/ 0 w 983834"/>
                        <a:gd name="connsiteY0" fmla="*/ 972700 h 972700"/>
                        <a:gd name="connsiteX1" fmla="*/ 983834 w 983834"/>
                        <a:gd name="connsiteY1" fmla="*/ 0 h 972700"/>
                        <a:gd name="connsiteX2" fmla="*/ 0 w 983834"/>
                        <a:gd name="connsiteY2" fmla="*/ 972700 h 972700"/>
                        <a:gd name="connsiteX0" fmla="*/ 0 w 983834"/>
                        <a:gd name="connsiteY0" fmla="*/ 972700 h 972700"/>
                        <a:gd name="connsiteX1" fmla="*/ 983834 w 983834"/>
                        <a:gd name="connsiteY1" fmla="*/ 0 h 972700"/>
                        <a:gd name="connsiteX2" fmla="*/ 0 w 983834"/>
                        <a:gd name="connsiteY2" fmla="*/ 972700 h 972700"/>
                        <a:gd name="connsiteX0" fmla="*/ 0 w 983834"/>
                        <a:gd name="connsiteY0" fmla="*/ 972700 h 972700"/>
                        <a:gd name="connsiteX1" fmla="*/ 983834 w 983834"/>
                        <a:gd name="connsiteY1" fmla="*/ 0 h 972700"/>
                        <a:gd name="connsiteX2" fmla="*/ 0 w 983834"/>
                        <a:gd name="connsiteY2" fmla="*/ 972700 h 972700"/>
                        <a:gd name="connsiteX0" fmla="*/ 0 w 983834"/>
                        <a:gd name="connsiteY0" fmla="*/ 972700 h 972700"/>
                        <a:gd name="connsiteX1" fmla="*/ 983834 w 983834"/>
                        <a:gd name="connsiteY1" fmla="*/ 0 h 972700"/>
                        <a:gd name="connsiteX2" fmla="*/ 0 w 983834"/>
                        <a:gd name="connsiteY2" fmla="*/ 972700 h 972700"/>
                        <a:gd name="connsiteX0" fmla="*/ 0 w 983834"/>
                        <a:gd name="connsiteY0" fmla="*/ 972700 h 972700"/>
                        <a:gd name="connsiteX1" fmla="*/ 983834 w 983834"/>
                        <a:gd name="connsiteY1" fmla="*/ 0 h 972700"/>
                        <a:gd name="connsiteX2" fmla="*/ 0 w 983834"/>
                        <a:gd name="connsiteY2" fmla="*/ 972700 h 972700"/>
                        <a:gd name="connsiteX0" fmla="*/ 0 w 1026197"/>
                        <a:gd name="connsiteY0" fmla="*/ 898534 h 898534"/>
                        <a:gd name="connsiteX1" fmla="*/ 1026197 w 1026197"/>
                        <a:gd name="connsiteY1" fmla="*/ 0 h 898534"/>
                        <a:gd name="connsiteX2" fmla="*/ 0 w 1026197"/>
                        <a:gd name="connsiteY2" fmla="*/ 898534 h 898534"/>
                        <a:gd name="connsiteX0" fmla="*/ 0 w 1026197"/>
                        <a:gd name="connsiteY0" fmla="*/ 898534 h 898534"/>
                        <a:gd name="connsiteX1" fmla="*/ 1026197 w 1026197"/>
                        <a:gd name="connsiteY1" fmla="*/ 0 h 898534"/>
                        <a:gd name="connsiteX2" fmla="*/ 0 w 1026197"/>
                        <a:gd name="connsiteY2" fmla="*/ 898534 h 898534"/>
                        <a:gd name="connsiteX0" fmla="*/ 0 w 1026197"/>
                        <a:gd name="connsiteY0" fmla="*/ 898534 h 898534"/>
                        <a:gd name="connsiteX1" fmla="*/ 1026197 w 1026197"/>
                        <a:gd name="connsiteY1" fmla="*/ 0 h 898534"/>
                        <a:gd name="connsiteX2" fmla="*/ 0 w 1026197"/>
                        <a:gd name="connsiteY2" fmla="*/ 898534 h 898534"/>
                        <a:gd name="connsiteX0" fmla="*/ 0 w 996159"/>
                        <a:gd name="connsiteY0" fmla="*/ 884015 h 884015"/>
                        <a:gd name="connsiteX1" fmla="*/ 996160 w 996159"/>
                        <a:gd name="connsiteY1" fmla="*/ 0 h 884015"/>
                        <a:gd name="connsiteX2" fmla="*/ 0 w 996159"/>
                        <a:gd name="connsiteY2" fmla="*/ 884015 h 884015"/>
                        <a:gd name="connsiteX0" fmla="*/ 0 w 753696"/>
                        <a:gd name="connsiteY0" fmla="*/ 547864 h 547863"/>
                        <a:gd name="connsiteX1" fmla="*/ 753695 w 753696"/>
                        <a:gd name="connsiteY1" fmla="*/ 0 h 547863"/>
                        <a:gd name="connsiteX2" fmla="*/ 0 w 753696"/>
                        <a:gd name="connsiteY2" fmla="*/ 547864 h 547863"/>
                        <a:gd name="connsiteX0" fmla="*/ 0 w 959960"/>
                        <a:gd name="connsiteY0" fmla="*/ 1103748 h 1103748"/>
                        <a:gd name="connsiteX1" fmla="*/ 959960 w 959960"/>
                        <a:gd name="connsiteY1" fmla="*/ 0 h 1103748"/>
                        <a:gd name="connsiteX2" fmla="*/ 0 w 959960"/>
                        <a:gd name="connsiteY2" fmla="*/ 1103748 h 1103748"/>
                        <a:gd name="connsiteX0" fmla="*/ 0 w 959960"/>
                        <a:gd name="connsiteY0" fmla="*/ 1103748 h 1103748"/>
                        <a:gd name="connsiteX1" fmla="*/ 959960 w 959960"/>
                        <a:gd name="connsiteY1" fmla="*/ 0 h 1103748"/>
                        <a:gd name="connsiteX2" fmla="*/ 0 w 959960"/>
                        <a:gd name="connsiteY2" fmla="*/ 1103748 h 1103748"/>
                        <a:gd name="connsiteX0" fmla="*/ 0 w 959960"/>
                        <a:gd name="connsiteY0" fmla="*/ 1103748 h 1103748"/>
                        <a:gd name="connsiteX1" fmla="*/ 959960 w 959960"/>
                        <a:gd name="connsiteY1" fmla="*/ 0 h 1103748"/>
                        <a:gd name="connsiteX2" fmla="*/ 0 w 959960"/>
                        <a:gd name="connsiteY2" fmla="*/ 1103748 h 1103748"/>
                        <a:gd name="connsiteX0" fmla="*/ 0 w 991183"/>
                        <a:gd name="connsiteY0" fmla="*/ 1094282 h 1094282"/>
                        <a:gd name="connsiteX1" fmla="*/ 991184 w 991183"/>
                        <a:gd name="connsiteY1" fmla="*/ 0 h 1094282"/>
                        <a:gd name="connsiteX2" fmla="*/ 0 w 991183"/>
                        <a:gd name="connsiteY2" fmla="*/ 1094282 h 1094282"/>
                        <a:gd name="connsiteX0" fmla="*/ 0 w 991185"/>
                        <a:gd name="connsiteY0" fmla="*/ 1095866 h 1095866"/>
                        <a:gd name="connsiteX1" fmla="*/ 991184 w 991185"/>
                        <a:gd name="connsiteY1" fmla="*/ 1584 h 1095866"/>
                        <a:gd name="connsiteX2" fmla="*/ 0 w 991185"/>
                        <a:gd name="connsiteY2" fmla="*/ 1095866 h 1095866"/>
                        <a:gd name="connsiteX0" fmla="*/ 0 w 991183"/>
                        <a:gd name="connsiteY0" fmla="*/ 1095866 h 1095866"/>
                        <a:gd name="connsiteX1" fmla="*/ 991184 w 991183"/>
                        <a:gd name="connsiteY1" fmla="*/ 1584 h 1095866"/>
                        <a:gd name="connsiteX2" fmla="*/ 0 w 991183"/>
                        <a:gd name="connsiteY2" fmla="*/ 1095866 h 1095866"/>
                        <a:gd name="connsiteX0" fmla="*/ 0 w 991185"/>
                        <a:gd name="connsiteY0" fmla="*/ 1102413 h 1102413"/>
                        <a:gd name="connsiteX1" fmla="*/ 991184 w 991185"/>
                        <a:gd name="connsiteY1" fmla="*/ 8131 h 1102413"/>
                        <a:gd name="connsiteX2" fmla="*/ 0 w 991185"/>
                        <a:gd name="connsiteY2" fmla="*/ 1102413 h 1102413"/>
                        <a:gd name="connsiteX0" fmla="*/ 0 w 991183"/>
                        <a:gd name="connsiteY0" fmla="*/ 1102413 h 1102413"/>
                        <a:gd name="connsiteX1" fmla="*/ 991184 w 991183"/>
                        <a:gd name="connsiteY1" fmla="*/ 8131 h 1102413"/>
                        <a:gd name="connsiteX2" fmla="*/ 0 w 991183"/>
                        <a:gd name="connsiteY2" fmla="*/ 1102413 h 1102413"/>
                        <a:gd name="connsiteX0" fmla="*/ 0 w 991183"/>
                        <a:gd name="connsiteY0" fmla="*/ 1102413 h 1102413"/>
                        <a:gd name="connsiteX1" fmla="*/ 991184 w 991183"/>
                        <a:gd name="connsiteY1" fmla="*/ 8131 h 1102413"/>
                        <a:gd name="connsiteX2" fmla="*/ 0 w 991183"/>
                        <a:gd name="connsiteY2" fmla="*/ 1102413 h 110241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991183" h="1102413">
                          <a:moveTo>
                            <a:pt x="0" y="1102413"/>
                          </a:moveTo>
                          <a:cubicBezTo>
                            <a:pt x="86997" y="674506"/>
                            <a:pt x="181998" y="-86938"/>
                            <a:pt x="991184" y="8131"/>
                          </a:cubicBezTo>
                          <a:cubicBezTo>
                            <a:pt x="256876" y="46139"/>
                            <a:pt x="208448" y="547962"/>
                            <a:pt x="0" y="1102413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952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>
                        <a:defRPr/>
                      </a:pPr>
                      <a:endParaRPr lang="en-US" kern="0" dirty="0" err="1">
                        <a:solidFill>
                          <a:sysClr val="window" lastClr="FFFFFF"/>
                        </a:solidFill>
                      </a:endParaRPr>
                    </a:p>
                  </p:txBody>
                </p:sp>
                <p:sp>
                  <p:nvSpPr>
                    <p:cNvPr id="47" name="Rectangle 2"/>
                    <p:cNvSpPr/>
                    <p:nvPr/>
                  </p:nvSpPr>
                  <p:spPr bwMode="auto">
                    <a:xfrm rot="2538355" flipH="1">
                      <a:off x="5543769" y="1920965"/>
                      <a:ext cx="188439" cy="208038"/>
                    </a:xfrm>
                    <a:custGeom>
                      <a:avLst/>
                      <a:gdLst>
                        <a:gd name="connsiteX0" fmla="*/ 0 w 1143000"/>
                        <a:gd name="connsiteY0" fmla="*/ 0 h 228600"/>
                        <a:gd name="connsiteX1" fmla="*/ 1143000 w 1143000"/>
                        <a:gd name="connsiteY1" fmla="*/ 0 h 228600"/>
                        <a:gd name="connsiteX2" fmla="*/ 1143000 w 1143000"/>
                        <a:gd name="connsiteY2" fmla="*/ 228600 h 228600"/>
                        <a:gd name="connsiteX3" fmla="*/ 0 w 1143000"/>
                        <a:gd name="connsiteY3" fmla="*/ 228600 h 228600"/>
                        <a:gd name="connsiteX4" fmla="*/ 0 w 1143000"/>
                        <a:gd name="connsiteY4" fmla="*/ 0 h 228600"/>
                        <a:gd name="connsiteX0" fmla="*/ 0 w 1143000"/>
                        <a:gd name="connsiteY0" fmla="*/ 228600 h 228600"/>
                        <a:gd name="connsiteX1" fmla="*/ 1143000 w 1143000"/>
                        <a:gd name="connsiteY1" fmla="*/ 0 h 228600"/>
                        <a:gd name="connsiteX2" fmla="*/ 1143000 w 1143000"/>
                        <a:gd name="connsiteY2" fmla="*/ 228600 h 228600"/>
                        <a:gd name="connsiteX3" fmla="*/ 0 w 1143000"/>
                        <a:gd name="connsiteY3" fmla="*/ 228600 h 228600"/>
                        <a:gd name="connsiteX0" fmla="*/ 0 w 1143000"/>
                        <a:gd name="connsiteY0" fmla="*/ 672084 h 672084"/>
                        <a:gd name="connsiteX1" fmla="*/ 1101852 w 1143000"/>
                        <a:gd name="connsiteY1" fmla="*/ 0 h 672084"/>
                        <a:gd name="connsiteX2" fmla="*/ 1143000 w 1143000"/>
                        <a:gd name="connsiteY2" fmla="*/ 672084 h 672084"/>
                        <a:gd name="connsiteX3" fmla="*/ 0 w 1143000"/>
                        <a:gd name="connsiteY3" fmla="*/ 672084 h 672084"/>
                        <a:gd name="connsiteX0" fmla="*/ 0 w 1101852"/>
                        <a:gd name="connsiteY0" fmla="*/ 672084 h 672084"/>
                        <a:gd name="connsiteX1" fmla="*/ 1101852 w 1101852"/>
                        <a:gd name="connsiteY1" fmla="*/ 0 h 672084"/>
                        <a:gd name="connsiteX2" fmla="*/ 1092708 w 1101852"/>
                        <a:gd name="connsiteY2" fmla="*/ 82296 h 672084"/>
                        <a:gd name="connsiteX3" fmla="*/ 0 w 1101852"/>
                        <a:gd name="connsiteY3" fmla="*/ 672084 h 672084"/>
                        <a:gd name="connsiteX0" fmla="*/ 0 w 1069848"/>
                        <a:gd name="connsiteY0" fmla="*/ 557784 h 557784"/>
                        <a:gd name="connsiteX1" fmla="*/ 1069848 w 1069848"/>
                        <a:gd name="connsiteY1" fmla="*/ 0 h 557784"/>
                        <a:gd name="connsiteX2" fmla="*/ 1060704 w 1069848"/>
                        <a:gd name="connsiteY2" fmla="*/ 82296 h 557784"/>
                        <a:gd name="connsiteX3" fmla="*/ 0 w 1069848"/>
                        <a:gd name="connsiteY3" fmla="*/ 557784 h 557784"/>
                        <a:gd name="connsiteX0" fmla="*/ 0 w 1069848"/>
                        <a:gd name="connsiteY0" fmla="*/ 557784 h 557784"/>
                        <a:gd name="connsiteX1" fmla="*/ 1069848 w 1069848"/>
                        <a:gd name="connsiteY1" fmla="*/ 0 h 557784"/>
                        <a:gd name="connsiteX2" fmla="*/ 1060704 w 1069848"/>
                        <a:gd name="connsiteY2" fmla="*/ 82296 h 557784"/>
                        <a:gd name="connsiteX3" fmla="*/ 0 w 1069848"/>
                        <a:gd name="connsiteY3" fmla="*/ 557784 h 557784"/>
                        <a:gd name="connsiteX0" fmla="*/ 0 w 1069848"/>
                        <a:gd name="connsiteY0" fmla="*/ 557784 h 557784"/>
                        <a:gd name="connsiteX1" fmla="*/ 1069848 w 1069848"/>
                        <a:gd name="connsiteY1" fmla="*/ 0 h 557784"/>
                        <a:gd name="connsiteX2" fmla="*/ 1060704 w 1069848"/>
                        <a:gd name="connsiteY2" fmla="*/ 82296 h 557784"/>
                        <a:gd name="connsiteX3" fmla="*/ 0 w 1069848"/>
                        <a:gd name="connsiteY3" fmla="*/ 557784 h 557784"/>
                        <a:gd name="connsiteX0" fmla="*/ 0 w 1069848"/>
                        <a:gd name="connsiteY0" fmla="*/ 557784 h 557784"/>
                        <a:gd name="connsiteX1" fmla="*/ 1069848 w 1069848"/>
                        <a:gd name="connsiteY1" fmla="*/ 0 h 557784"/>
                        <a:gd name="connsiteX2" fmla="*/ 1060704 w 1069848"/>
                        <a:gd name="connsiteY2" fmla="*/ 82296 h 557784"/>
                        <a:gd name="connsiteX3" fmla="*/ 0 w 1069848"/>
                        <a:gd name="connsiteY3" fmla="*/ 557784 h 557784"/>
                        <a:gd name="connsiteX0" fmla="*/ 0 w 1060704"/>
                        <a:gd name="connsiteY0" fmla="*/ 557784 h 557784"/>
                        <a:gd name="connsiteX1" fmla="*/ 1042416 w 1060704"/>
                        <a:gd name="connsiteY1" fmla="*/ 0 h 557784"/>
                        <a:gd name="connsiteX2" fmla="*/ 1060704 w 1060704"/>
                        <a:gd name="connsiteY2" fmla="*/ 82296 h 557784"/>
                        <a:gd name="connsiteX3" fmla="*/ 0 w 1060704"/>
                        <a:gd name="connsiteY3" fmla="*/ 557784 h 557784"/>
                        <a:gd name="connsiteX0" fmla="*/ 0 w 1060704"/>
                        <a:gd name="connsiteY0" fmla="*/ 579514 h 579514"/>
                        <a:gd name="connsiteX1" fmla="*/ 1042416 w 1060704"/>
                        <a:gd name="connsiteY1" fmla="*/ 21730 h 579514"/>
                        <a:gd name="connsiteX2" fmla="*/ 1060704 w 1060704"/>
                        <a:gd name="connsiteY2" fmla="*/ 104026 h 579514"/>
                        <a:gd name="connsiteX3" fmla="*/ 0 w 1060704"/>
                        <a:gd name="connsiteY3" fmla="*/ 579514 h 579514"/>
                        <a:gd name="connsiteX0" fmla="*/ 0 w 1042416"/>
                        <a:gd name="connsiteY0" fmla="*/ 579514 h 579514"/>
                        <a:gd name="connsiteX1" fmla="*/ 1042416 w 1042416"/>
                        <a:gd name="connsiteY1" fmla="*/ 21730 h 579514"/>
                        <a:gd name="connsiteX2" fmla="*/ 0 w 1042416"/>
                        <a:gd name="connsiteY2" fmla="*/ 579514 h 579514"/>
                        <a:gd name="connsiteX0" fmla="*/ 0 w 1042416"/>
                        <a:gd name="connsiteY0" fmla="*/ 579095 h 579095"/>
                        <a:gd name="connsiteX1" fmla="*/ 1042416 w 1042416"/>
                        <a:gd name="connsiteY1" fmla="*/ 21311 h 579095"/>
                        <a:gd name="connsiteX2" fmla="*/ 0 w 1042416"/>
                        <a:gd name="connsiteY2" fmla="*/ 579095 h 579095"/>
                        <a:gd name="connsiteX0" fmla="*/ 0 w 1042416"/>
                        <a:gd name="connsiteY0" fmla="*/ 579095 h 579095"/>
                        <a:gd name="connsiteX1" fmla="*/ 1042416 w 1042416"/>
                        <a:gd name="connsiteY1" fmla="*/ 21311 h 579095"/>
                        <a:gd name="connsiteX2" fmla="*/ 0 w 1042416"/>
                        <a:gd name="connsiteY2" fmla="*/ 579095 h 579095"/>
                        <a:gd name="connsiteX0" fmla="*/ 0 w 1019556"/>
                        <a:gd name="connsiteY0" fmla="*/ 565816 h 565816"/>
                        <a:gd name="connsiteX1" fmla="*/ 1019556 w 1019556"/>
                        <a:gd name="connsiteY1" fmla="*/ 21748 h 565816"/>
                        <a:gd name="connsiteX2" fmla="*/ 0 w 1019556"/>
                        <a:gd name="connsiteY2" fmla="*/ 565816 h 565816"/>
                        <a:gd name="connsiteX0" fmla="*/ 0 w 1019556"/>
                        <a:gd name="connsiteY0" fmla="*/ 565816 h 565816"/>
                        <a:gd name="connsiteX1" fmla="*/ 1019556 w 1019556"/>
                        <a:gd name="connsiteY1" fmla="*/ 21748 h 565816"/>
                        <a:gd name="connsiteX2" fmla="*/ 0 w 1019556"/>
                        <a:gd name="connsiteY2" fmla="*/ 565816 h 565816"/>
                        <a:gd name="connsiteX0" fmla="*/ 0 w 1019556"/>
                        <a:gd name="connsiteY0" fmla="*/ 564858 h 564858"/>
                        <a:gd name="connsiteX1" fmla="*/ 1019556 w 1019556"/>
                        <a:gd name="connsiteY1" fmla="*/ 20790 h 564858"/>
                        <a:gd name="connsiteX2" fmla="*/ 0 w 1019556"/>
                        <a:gd name="connsiteY2" fmla="*/ 564858 h 564858"/>
                        <a:gd name="connsiteX0" fmla="*/ 0 w 1019556"/>
                        <a:gd name="connsiteY0" fmla="*/ 564858 h 564858"/>
                        <a:gd name="connsiteX1" fmla="*/ 1019556 w 1019556"/>
                        <a:gd name="connsiteY1" fmla="*/ 20790 h 564858"/>
                        <a:gd name="connsiteX2" fmla="*/ 0 w 1019556"/>
                        <a:gd name="connsiteY2" fmla="*/ 564858 h 564858"/>
                        <a:gd name="connsiteX0" fmla="*/ 0 w 1019556"/>
                        <a:gd name="connsiteY0" fmla="*/ 559426 h 559426"/>
                        <a:gd name="connsiteX1" fmla="*/ 1019556 w 1019556"/>
                        <a:gd name="connsiteY1" fmla="*/ 15358 h 559426"/>
                        <a:gd name="connsiteX2" fmla="*/ 0 w 1019556"/>
                        <a:gd name="connsiteY2" fmla="*/ 559426 h 559426"/>
                        <a:gd name="connsiteX0" fmla="*/ 0 w 1019556"/>
                        <a:gd name="connsiteY0" fmla="*/ 559426 h 559426"/>
                        <a:gd name="connsiteX1" fmla="*/ 1019556 w 1019556"/>
                        <a:gd name="connsiteY1" fmla="*/ 15358 h 559426"/>
                        <a:gd name="connsiteX2" fmla="*/ 0 w 1019556"/>
                        <a:gd name="connsiteY2" fmla="*/ 559426 h 559426"/>
                        <a:gd name="connsiteX0" fmla="*/ 0 w 1041096"/>
                        <a:gd name="connsiteY0" fmla="*/ 555220 h 555220"/>
                        <a:gd name="connsiteX1" fmla="*/ 1041096 w 1041096"/>
                        <a:gd name="connsiteY1" fmla="*/ 15460 h 555220"/>
                        <a:gd name="connsiteX2" fmla="*/ 0 w 1041096"/>
                        <a:gd name="connsiteY2" fmla="*/ 555220 h 555220"/>
                        <a:gd name="connsiteX0" fmla="*/ 0 w 1041096"/>
                        <a:gd name="connsiteY0" fmla="*/ 565924 h 565924"/>
                        <a:gd name="connsiteX1" fmla="*/ 1041096 w 1041096"/>
                        <a:gd name="connsiteY1" fmla="*/ 26164 h 565924"/>
                        <a:gd name="connsiteX2" fmla="*/ 0 w 1041096"/>
                        <a:gd name="connsiteY2" fmla="*/ 565924 h 565924"/>
                        <a:gd name="connsiteX0" fmla="*/ 0 w 1041096"/>
                        <a:gd name="connsiteY0" fmla="*/ 565924 h 565924"/>
                        <a:gd name="connsiteX1" fmla="*/ 1041096 w 1041096"/>
                        <a:gd name="connsiteY1" fmla="*/ 26164 h 565924"/>
                        <a:gd name="connsiteX2" fmla="*/ 0 w 1041096"/>
                        <a:gd name="connsiteY2" fmla="*/ 565924 h 565924"/>
                        <a:gd name="connsiteX0" fmla="*/ 0 w 1127256"/>
                        <a:gd name="connsiteY0" fmla="*/ 590876 h 590876"/>
                        <a:gd name="connsiteX1" fmla="*/ 1127256 w 1127256"/>
                        <a:gd name="connsiteY1" fmla="*/ 25268 h 590876"/>
                        <a:gd name="connsiteX2" fmla="*/ 0 w 1127256"/>
                        <a:gd name="connsiteY2" fmla="*/ 590876 h 590876"/>
                        <a:gd name="connsiteX0" fmla="*/ 0 w 1127256"/>
                        <a:gd name="connsiteY0" fmla="*/ 590876 h 593750"/>
                        <a:gd name="connsiteX1" fmla="*/ 1127256 w 1127256"/>
                        <a:gd name="connsiteY1" fmla="*/ 25268 h 593750"/>
                        <a:gd name="connsiteX2" fmla="*/ 0 w 1127256"/>
                        <a:gd name="connsiteY2" fmla="*/ 590876 h 593750"/>
                        <a:gd name="connsiteX0" fmla="*/ 0 w 1127256"/>
                        <a:gd name="connsiteY0" fmla="*/ 589068 h 591942"/>
                        <a:gd name="connsiteX1" fmla="*/ 1127256 w 1127256"/>
                        <a:gd name="connsiteY1" fmla="*/ 23460 h 591942"/>
                        <a:gd name="connsiteX2" fmla="*/ 0 w 1127256"/>
                        <a:gd name="connsiteY2" fmla="*/ 589068 h 591942"/>
                        <a:gd name="connsiteX0" fmla="*/ 0 w 1127256"/>
                        <a:gd name="connsiteY0" fmla="*/ 593432 h 596306"/>
                        <a:gd name="connsiteX1" fmla="*/ 1127256 w 1127256"/>
                        <a:gd name="connsiteY1" fmla="*/ 27824 h 596306"/>
                        <a:gd name="connsiteX2" fmla="*/ 0 w 1127256"/>
                        <a:gd name="connsiteY2" fmla="*/ 593432 h 596306"/>
                        <a:gd name="connsiteX0" fmla="*/ 0 w 1127256"/>
                        <a:gd name="connsiteY0" fmla="*/ 593432 h 596255"/>
                        <a:gd name="connsiteX1" fmla="*/ 1127256 w 1127256"/>
                        <a:gd name="connsiteY1" fmla="*/ 27824 h 596255"/>
                        <a:gd name="connsiteX2" fmla="*/ 0 w 1127256"/>
                        <a:gd name="connsiteY2" fmla="*/ 593432 h 596255"/>
                        <a:gd name="connsiteX0" fmla="*/ 0 w 1122948"/>
                        <a:gd name="connsiteY0" fmla="*/ 605935 h 608709"/>
                        <a:gd name="connsiteX1" fmla="*/ 1122948 w 1122948"/>
                        <a:gd name="connsiteY1" fmla="*/ 27403 h 608709"/>
                        <a:gd name="connsiteX2" fmla="*/ 0 w 1122948"/>
                        <a:gd name="connsiteY2" fmla="*/ 605935 h 608709"/>
                        <a:gd name="connsiteX0" fmla="*/ 0 w 947409"/>
                        <a:gd name="connsiteY0" fmla="*/ 672164 h 674703"/>
                        <a:gd name="connsiteX1" fmla="*/ 947409 w 947409"/>
                        <a:gd name="connsiteY1" fmla="*/ 25367 h 674703"/>
                        <a:gd name="connsiteX2" fmla="*/ 0 w 947409"/>
                        <a:gd name="connsiteY2" fmla="*/ 672164 h 674703"/>
                        <a:gd name="connsiteX0" fmla="*/ 0 w 947409"/>
                        <a:gd name="connsiteY0" fmla="*/ 672164 h 675636"/>
                        <a:gd name="connsiteX1" fmla="*/ 947409 w 947409"/>
                        <a:gd name="connsiteY1" fmla="*/ 25367 h 675636"/>
                        <a:gd name="connsiteX2" fmla="*/ 0 w 947409"/>
                        <a:gd name="connsiteY2" fmla="*/ 672164 h 675636"/>
                        <a:gd name="connsiteX0" fmla="*/ 0 w 732861"/>
                        <a:gd name="connsiteY0" fmla="*/ 939415 h 941787"/>
                        <a:gd name="connsiteX1" fmla="*/ 732861 w 732861"/>
                        <a:gd name="connsiteY1" fmla="*/ 19556 h 941787"/>
                        <a:gd name="connsiteX2" fmla="*/ 0 w 732861"/>
                        <a:gd name="connsiteY2" fmla="*/ 939415 h 941787"/>
                        <a:gd name="connsiteX0" fmla="*/ 86760 w 819621"/>
                        <a:gd name="connsiteY0" fmla="*/ 939893 h 942266"/>
                        <a:gd name="connsiteX1" fmla="*/ 819621 w 819621"/>
                        <a:gd name="connsiteY1" fmla="*/ 20034 h 942266"/>
                        <a:gd name="connsiteX2" fmla="*/ 86760 w 819621"/>
                        <a:gd name="connsiteY2" fmla="*/ 939893 h 942266"/>
                        <a:gd name="connsiteX0" fmla="*/ 91371 w 824232"/>
                        <a:gd name="connsiteY0" fmla="*/ 919859 h 922232"/>
                        <a:gd name="connsiteX1" fmla="*/ 824232 w 824232"/>
                        <a:gd name="connsiteY1" fmla="*/ 0 h 922232"/>
                        <a:gd name="connsiteX2" fmla="*/ 91371 w 824232"/>
                        <a:gd name="connsiteY2" fmla="*/ 919859 h 922232"/>
                        <a:gd name="connsiteX0" fmla="*/ 91371 w 824232"/>
                        <a:gd name="connsiteY0" fmla="*/ 919859 h 919859"/>
                        <a:gd name="connsiteX1" fmla="*/ 824232 w 824232"/>
                        <a:gd name="connsiteY1" fmla="*/ 0 h 919859"/>
                        <a:gd name="connsiteX2" fmla="*/ 91371 w 824232"/>
                        <a:gd name="connsiteY2" fmla="*/ 919859 h 919859"/>
                        <a:gd name="connsiteX0" fmla="*/ 90716 w 828453"/>
                        <a:gd name="connsiteY0" fmla="*/ 924735 h 924735"/>
                        <a:gd name="connsiteX1" fmla="*/ 828453 w 828453"/>
                        <a:gd name="connsiteY1" fmla="*/ 0 h 924735"/>
                        <a:gd name="connsiteX2" fmla="*/ 90716 w 828453"/>
                        <a:gd name="connsiteY2" fmla="*/ 924735 h 924735"/>
                        <a:gd name="connsiteX0" fmla="*/ 92709 w 830446"/>
                        <a:gd name="connsiteY0" fmla="*/ 924735 h 924735"/>
                        <a:gd name="connsiteX1" fmla="*/ 830446 w 830446"/>
                        <a:gd name="connsiteY1" fmla="*/ 0 h 924735"/>
                        <a:gd name="connsiteX2" fmla="*/ 92709 w 830446"/>
                        <a:gd name="connsiteY2" fmla="*/ 924735 h 924735"/>
                        <a:gd name="connsiteX0" fmla="*/ 92709 w 830446"/>
                        <a:gd name="connsiteY0" fmla="*/ 924735 h 924735"/>
                        <a:gd name="connsiteX1" fmla="*/ 830446 w 830446"/>
                        <a:gd name="connsiteY1" fmla="*/ 0 h 924735"/>
                        <a:gd name="connsiteX2" fmla="*/ 92709 w 830446"/>
                        <a:gd name="connsiteY2" fmla="*/ 924735 h 924735"/>
                        <a:gd name="connsiteX0" fmla="*/ 90716 w 828453"/>
                        <a:gd name="connsiteY0" fmla="*/ 924735 h 924735"/>
                        <a:gd name="connsiteX1" fmla="*/ 828453 w 828453"/>
                        <a:gd name="connsiteY1" fmla="*/ 0 h 924735"/>
                        <a:gd name="connsiteX2" fmla="*/ 90716 w 828453"/>
                        <a:gd name="connsiteY2" fmla="*/ 924735 h 924735"/>
                        <a:gd name="connsiteX0" fmla="*/ 92034 w 820019"/>
                        <a:gd name="connsiteY0" fmla="*/ 939363 h 939363"/>
                        <a:gd name="connsiteX1" fmla="*/ 820019 w 820019"/>
                        <a:gd name="connsiteY1" fmla="*/ 0 h 939363"/>
                        <a:gd name="connsiteX2" fmla="*/ 92034 w 820019"/>
                        <a:gd name="connsiteY2" fmla="*/ 939363 h 939363"/>
                        <a:gd name="connsiteX0" fmla="*/ 89076 w 817061"/>
                        <a:gd name="connsiteY0" fmla="*/ 939363 h 939363"/>
                        <a:gd name="connsiteX1" fmla="*/ 817061 w 817061"/>
                        <a:gd name="connsiteY1" fmla="*/ 0 h 939363"/>
                        <a:gd name="connsiteX2" fmla="*/ 89076 w 817061"/>
                        <a:gd name="connsiteY2" fmla="*/ 939363 h 939363"/>
                        <a:gd name="connsiteX0" fmla="*/ 89103 w 816874"/>
                        <a:gd name="connsiteY0" fmla="*/ 895260 h 895260"/>
                        <a:gd name="connsiteX1" fmla="*/ 816875 w 816874"/>
                        <a:gd name="connsiteY1" fmla="*/ 0 h 895260"/>
                        <a:gd name="connsiteX2" fmla="*/ 89103 w 816874"/>
                        <a:gd name="connsiteY2" fmla="*/ 895260 h 895260"/>
                        <a:gd name="connsiteX0" fmla="*/ 69184 w 988996"/>
                        <a:gd name="connsiteY0" fmla="*/ 921155 h 921155"/>
                        <a:gd name="connsiteX1" fmla="*/ 988996 w 988996"/>
                        <a:gd name="connsiteY1" fmla="*/ 0 h 921155"/>
                        <a:gd name="connsiteX2" fmla="*/ 69184 w 988996"/>
                        <a:gd name="connsiteY2" fmla="*/ 921155 h 921155"/>
                        <a:gd name="connsiteX0" fmla="*/ 69184 w 988996"/>
                        <a:gd name="connsiteY0" fmla="*/ 921155 h 921155"/>
                        <a:gd name="connsiteX1" fmla="*/ 988996 w 988996"/>
                        <a:gd name="connsiteY1" fmla="*/ 0 h 921155"/>
                        <a:gd name="connsiteX2" fmla="*/ 69184 w 988996"/>
                        <a:gd name="connsiteY2" fmla="*/ 921155 h 921155"/>
                        <a:gd name="connsiteX0" fmla="*/ 0 w 919812"/>
                        <a:gd name="connsiteY0" fmla="*/ 921155 h 921155"/>
                        <a:gd name="connsiteX1" fmla="*/ 919812 w 919812"/>
                        <a:gd name="connsiteY1" fmla="*/ 0 h 921155"/>
                        <a:gd name="connsiteX2" fmla="*/ 0 w 919812"/>
                        <a:gd name="connsiteY2" fmla="*/ 921155 h 921155"/>
                        <a:gd name="connsiteX0" fmla="*/ 0 w 938291"/>
                        <a:gd name="connsiteY0" fmla="*/ 921663 h 921663"/>
                        <a:gd name="connsiteX1" fmla="*/ 938291 w 938291"/>
                        <a:gd name="connsiteY1" fmla="*/ 0 h 921663"/>
                        <a:gd name="connsiteX2" fmla="*/ 0 w 938291"/>
                        <a:gd name="connsiteY2" fmla="*/ 921663 h 921663"/>
                        <a:gd name="connsiteX0" fmla="*/ 0 w 983834"/>
                        <a:gd name="connsiteY0" fmla="*/ 972700 h 972700"/>
                        <a:gd name="connsiteX1" fmla="*/ 983834 w 983834"/>
                        <a:gd name="connsiteY1" fmla="*/ 0 h 972700"/>
                        <a:gd name="connsiteX2" fmla="*/ 0 w 983834"/>
                        <a:gd name="connsiteY2" fmla="*/ 972700 h 972700"/>
                        <a:gd name="connsiteX0" fmla="*/ 0 w 983834"/>
                        <a:gd name="connsiteY0" fmla="*/ 972700 h 972700"/>
                        <a:gd name="connsiteX1" fmla="*/ 983834 w 983834"/>
                        <a:gd name="connsiteY1" fmla="*/ 0 h 972700"/>
                        <a:gd name="connsiteX2" fmla="*/ 0 w 983834"/>
                        <a:gd name="connsiteY2" fmla="*/ 972700 h 972700"/>
                        <a:gd name="connsiteX0" fmla="*/ 0 w 983834"/>
                        <a:gd name="connsiteY0" fmla="*/ 972700 h 972700"/>
                        <a:gd name="connsiteX1" fmla="*/ 983834 w 983834"/>
                        <a:gd name="connsiteY1" fmla="*/ 0 h 972700"/>
                        <a:gd name="connsiteX2" fmla="*/ 0 w 983834"/>
                        <a:gd name="connsiteY2" fmla="*/ 972700 h 972700"/>
                        <a:gd name="connsiteX0" fmla="*/ 0 w 983834"/>
                        <a:gd name="connsiteY0" fmla="*/ 972700 h 972700"/>
                        <a:gd name="connsiteX1" fmla="*/ 983834 w 983834"/>
                        <a:gd name="connsiteY1" fmla="*/ 0 h 972700"/>
                        <a:gd name="connsiteX2" fmla="*/ 0 w 983834"/>
                        <a:gd name="connsiteY2" fmla="*/ 972700 h 972700"/>
                        <a:gd name="connsiteX0" fmla="*/ 0 w 983834"/>
                        <a:gd name="connsiteY0" fmla="*/ 972700 h 972700"/>
                        <a:gd name="connsiteX1" fmla="*/ 983834 w 983834"/>
                        <a:gd name="connsiteY1" fmla="*/ 0 h 972700"/>
                        <a:gd name="connsiteX2" fmla="*/ 0 w 983834"/>
                        <a:gd name="connsiteY2" fmla="*/ 972700 h 972700"/>
                        <a:gd name="connsiteX0" fmla="*/ 0 w 983834"/>
                        <a:gd name="connsiteY0" fmla="*/ 972700 h 972700"/>
                        <a:gd name="connsiteX1" fmla="*/ 983834 w 983834"/>
                        <a:gd name="connsiteY1" fmla="*/ 0 h 972700"/>
                        <a:gd name="connsiteX2" fmla="*/ 0 w 983834"/>
                        <a:gd name="connsiteY2" fmla="*/ 972700 h 972700"/>
                        <a:gd name="connsiteX0" fmla="*/ 0 w 983834"/>
                        <a:gd name="connsiteY0" fmla="*/ 972700 h 972700"/>
                        <a:gd name="connsiteX1" fmla="*/ 983834 w 983834"/>
                        <a:gd name="connsiteY1" fmla="*/ 0 h 972700"/>
                        <a:gd name="connsiteX2" fmla="*/ 0 w 983834"/>
                        <a:gd name="connsiteY2" fmla="*/ 972700 h 972700"/>
                        <a:gd name="connsiteX0" fmla="*/ 0 w 1026197"/>
                        <a:gd name="connsiteY0" fmla="*/ 898534 h 898534"/>
                        <a:gd name="connsiteX1" fmla="*/ 1026197 w 1026197"/>
                        <a:gd name="connsiteY1" fmla="*/ 0 h 898534"/>
                        <a:gd name="connsiteX2" fmla="*/ 0 w 1026197"/>
                        <a:gd name="connsiteY2" fmla="*/ 898534 h 898534"/>
                        <a:gd name="connsiteX0" fmla="*/ 0 w 1026197"/>
                        <a:gd name="connsiteY0" fmla="*/ 898534 h 898534"/>
                        <a:gd name="connsiteX1" fmla="*/ 1026197 w 1026197"/>
                        <a:gd name="connsiteY1" fmla="*/ 0 h 898534"/>
                        <a:gd name="connsiteX2" fmla="*/ 0 w 1026197"/>
                        <a:gd name="connsiteY2" fmla="*/ 898534 h 898534"/>
                        <a:gd name="connsiteX0" fmla="*/ 0 w 1026197"/>
                        <a:gd name="connsiteY0" fmla="*/ 898534 h 898534"/>
                        <a:gd name="connsiteX1" fmla="*/ 1026197 w 1026197"/>
                        <a:gd name="connsiteY1" fmla="*/ 0 h 898534"/>
                        <a:gd name="connsiteX2" fmla="*/ 0 w 1026197"/>
                        <a:gd name="connsiteY2" fmla="*/ 898534 h 898534"/>
                        <a:gd name="connsiteX0" fmla="*/ 0 w 996159"/>
                        <a:gd name="connsiteY0" fmla="*/ 884015 h 884015"/>
                        <a:gd name="connsiteX1" fmla="*/ 996160 w 996159"/>
                        <a:gd name="connsiteY1" fmla="*/ 0 h 884015"/>
                        <a:gd name="connsiteX2" fmla="*/ 0 w 996159"/>
                        <a:gd name="connsiteY2" fmla="*/ 884015 h 884015"/>
                        <a:gd name="connsiteX0" fmla="*/ 0 w 753696"/>
                        <a:gd name="connsiteY0" fmla="*/ 547864 h 547863"/>
                        <a:gd name="connsiteX1" fmla="*/ 753695 w 753696"/>
                        <a:gd name="connsiteY1" fmla="*/ 0 h 547863"/>
                        <a:gd name="connsiteX2" fmla="*/ 0 w 753696"/>
                        <a:gd name="connsiteY2" fmla="*/ 547864 h 547863"/>
                        <a:gd name="connsiteX0" fmla="*/ 0 w 959960"/>
                        <a:gd name="connsiteY0" fmla="*/ 1103748 h 1103748"/>
                        <a:gd name="connsiteX1" fmla="*/ 959960 w 959960"/>
                        <a:gd name="connsiteY1" fmla="*/ 0 h 1103748"/>
                        <a:gd name="connsiteX2" fmla="*/ 0 w 959960"/>
                        <a:gd name="connsiteY2" fmla="*/ 1103748 h 1103748"/>
                        <a:gd name="connsiteX0" fmla="*/ 0 w 959960"/>
                        <a:gd name="connsiteY0" fmla="*/ 1103748 h 1103748"/>
                        <a:gd name="connsiteX1" fmla="*/ 959960 w 959960"/>
                        <a:gd name="connsiteY1" fmla="*/ 0 h 1103748"/>
                        <a:gd name="connsiteX2" fmla="*/ 0 w 959960"/>
                        <a:gd name="connsiteY2" fmla="*/ 1103748 h 1103748"/>
                        <a:gd name="connsiteX0" fmla="*/ 0 w 959960"/>
                        <a:gd name="connsiteY0" fmla="*/ 1103748 h 1103748"/>
                        <a:gd name="connsiteX1" fmla="*/ 959960 w 959960"/>
                        <a:gd name="connsiteY1" fmla="*/ 0 h 1103748"/>
                        <a:gd name="connsiteX2" fmla="*/ 0 w 959960"/>
                        <a:gd name="connsiteY2" fmla="*/ 1103748 h 1103748"/>
                        <a:gd name="connsiteX0" fmla="*/ 0 w 991183"/>
                        <a:gd name="connsiteY0" fmla="*/ 1094282 h 1094282"/>
                        <a:gd name="connsiteX1" fmla="*/ 991184 w 991183"/>
                        <a:gd name="connsiteY1" fmla="*/ 0 h 1094282"/>
                        <a:gd name="connsiteX2" fmla="*/ 0 w 991183"/>
                        <a:gd name="connsiteY2" fmla="*/ 1094282 h 1094282"/>
                        <a:gd name="connsiteX0" fmla="*/ 0 w 991185"/>
                        <a:gd name="connsiteY0" fmla="*/ 1095866 h 1095866"/>
                        <a:gd name="connsiteX1" fmla="*/ 991184 w 991185"/>
                        <a:gd name="connsiteY1" fmla="*/ 1584 h 1095866"/>
                        <a:gd name="connsiteX2" fmla="*/ 0 w 991185"/>
                        <a:gd name="connsiteY2" fmla="*/ 1095866 h 1095866"/>
                        <a:gd name="connsiteX0" fmla="*/ 0 w 991183"/>
                        <a:gd name="connsiteY0" fmla="*/ 1095866 h 1095866"/>
                        <a:gd name="connsiteX1" fmla="*/ 991184 w 991183"/>
                        <a:gd name="connsiteY1" fmla="*/ 1584 h 1095866"/>
                        <a:gd name="connsiteX2" fmla="*/ 0 w 991183"/>
                        <a:gd name="connsiteY2" fmla="*/ 1095866 h 1095866"/>
                        <a:gd name="connsiteX0" fmla="*/ 0 w 991185"/>
                        <a:gd name="connsiteY0" fmla="*/ 1102413 h 1102413"/>
                        <a:gd name="connsiteX1" fmla="*/ 991184 w 991185"/>
                        <a:gd name="connsiteY1" fmla="*/ 8131 h 1102413"/>
                        <a:gd name="connsiteX2" fmla="*/ 0 w 991185"/>
                        <a:gd name="connsiteY2" fmla="*/ 1102413 h 1102413"/>
                        <a:gd name="connsiteX0" fmla="*/ 0 w 991183"/>
                        <a:gd name="connsiteY0" fmla="*/ 1102413 h 1102413"/>
                        <a:gd name="connsiteX1" fmla="*/ 991184 w 991183"/>
                        <a:gd name="connsiteY1" fmla="*/ 8131 h 1102413"/>
                        <a:gd name="connsiteX2" fmla="*/ 0 w 991183"/>
                        <a:gd name="connsiteY2" fmla="*/ 1102413 h 1102413"/>
                        <a:gd name="connsiteX0" fmla="*/ 0 w 991183"/>
                        <a:gd name="connsiteY0" fmla="*/ 1102413 h 1102413"/>
                        <a:gd name="connsiteX1" fmla="*/ 991184 w 991183"/>
                        <a:gd name="connsiteY1" fmla="*/ 8131 h 1102413"/>
                        <a:gd name="connsiteX2" fmla="*/ 0 w 991183"/>
                        <a:gd name="connsiteY2" fmla="*/ 1102413 h 1102413"/>
                        <a:gd name="connsiteX0" fmla="*/ 0 w 991183"/>
                        <a:gd name="connsiteY0" fmla="*/ 1094281 h 1094281"/>
                        <a:gd name="connsiteX1" fmla="*/ 991184 w 991183"/>
                        <a:gd name="connsiteY1" fmla="*/ -1 h 1094281"/>
                        <a:gd name="connsiteX2" fmla="*/ 0 w 991183"/>
                        <a:gd name="connsiteY2" fmla="*/ 1094281 h 1094281"/>
                        <a:gd name="connsiteX0" fmla="*/ 0 w 991183"/>
                        <a:gd name="connsiteY0" fmla="*/ 1094281 h 1094281"/>
                        <a:gd name="connsiteX1" fmla="*/ 991184 w 991183"/>
                        <a:gd name="connsiteY1" fmla="*/ -1 h 1094281"/>
                        <a:gd name="connsiteX2" fmla="*/ 0 w 991183"/>
                        <a:gd name="connsiteY2" fmla="*/ 1094281 h 1094281"/>
                        <a:gd name="connsiteX0" fmla="*/ 0 w 991183"/>
                        <a:gd name="connsiteY0" fmla="*/ 1094281 h 1094281"/>
                        <a:gd name="connsiteX1" fmla="*/ 991184 w 991183"/>
                        <a:gd name="connsiteY1" fmla="*/ -1 h 1094281"/>
                        <a:gd name="connsiteX2" fmla="*/ 0 w 991183"/>
                        <a:gd name="connsiteY2" fmla="*/ 1094281 h 109428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991183" h="1094281">
                          <a:moveTo>
                            <a:pt x="0" y="1094281"/>
                          </a:moveTo>
                          <a:cubicBezTo>
                            <a:pt x="114988" y="665473"/>
                            <a:pt x="399968" y="60447"/>
                            <a:pt x="991184" y="-1"/>
                          </a:cubicBezTo>
                          <a:cubicBezTo>
                            <a:pt x="473942" y="165531"/>
                            <a:pt x="279913" y="637315"/>
                            <a:pt x="0" y="1094281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952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>
                        <a:defRPr/>
                      </a:pPr>
                      <a:endParaRPr lang="en-US" kern="0" dirty="0" err="1">
                        <a:solidFill>
                          <a:sysClr val="window" lastClr="FFFFFF"/>
                        </a:solidFill>
                      </a:endParaRPr>
                    </a:p>
                  </p:txBody>
                </p:sp>
                <p:sp>
                  <p:nvSpPr>
                    <p:cNvPr id="48" name="Rectangle 2"/>
                    <p:cNvSpPr/>
                    <p:nvPr/>
                  </p:nvSpPr>
                  <p:spPr bwMode="auto">
                    <a:xfrm rot="18286637">
                      <a:off x="5005962" y="1510963"/>
                      <a:ext cx="405374" cy="448925"/>
                    </a:xfrm>
                    <a:custGeom>
                      <a:avLst/>
                      <a:gdLst>
                        <a:gd name="connsiteX0" fmla="*/ 0 w 1143000"/>
                        <a:gd name="connsiteY0" fmla="*/ 0 h 228600"/>
                        <a:gd name="connsiteX1" fmla="*/ 1143000 w 1143000"/>
                        <a:gd name="connsiteY1" fmla="*/ 0 h 228600"/>
                        <a:gd name="connsiteX2" fmla="*/ 1143000 w 1143000"/>
                        <a:gd name="connsiteY2" fmla="*/ 228600 h 228600"/>
                        <a:gd name="connsiteX3" fmla="*/ 0 w 1143000"/>
                        <a:gd name="connsiteY3" fmla="*/ 228600 h 228600"/>
                        <a:gd name="connsiteX4" fmla="*/ 0 w 1143000"/>
                        <a:gd name="connsiteY4" fmla="*/ 0 h 228600"/>
                        <a:gd name="connsiteX0" fmla="*/ 0 w 1143000"/>
                        <a:gd name="connsiteY0" fmla="*/ 228600 h 228600"/>
                        <a:gd name="connsiteX1" fmla="*/ 1143000 w 1143000"/>
                        <a:gd name="connsiteY1" fmla="*/ 0 h 228600"/>
                        <a:gd name="connsiteX2" fmla="*/ 1143000 w 1143000"/>
                        <a:gd name="connsiteY2" fmla="*/ 228600 h 228600"/>
                        <a:gd name="connsiteX3" fmla="*/ 0 w 1143000"/>
                        <a:gd name="connsiteY3" fmla="*/ 228600 h 228600"/>
                        <a:gd name="connsiteX0" fmla="*/ 0 w 1143000"/>
                        <a:gd name="connsiteY0" fmla="*/ 672084 h 672084"/>
                        <a:gd name="connsiteX1" fmla="*/ 1101852 w 1143000"/>
                        <a:gd name="connsiteY1" fmla="*/ 0 h 672084"/>
                        <a:gd name="connsiteX2" fmla="*/ 1143000 w 1143000"/>
                        <a:gd name="connsiteY2" fmla="*/ 672084 h 672084"/>
                        <a:gd name="connsiteX3" fmla="*/ 0 w 1143000"/>
                        <a:gd name="connsiteY3" fmla="*/ 672084 h 672084"/>
                        <a:gd name="connsiteX0" fmla="*/ 0 w 1101852"/>
                        <a:gd name="connsiteY0" fmla="*/ 672084 h 672084"/>
                        <a:gd name="connsiteX1" fmla="*/ 1101852 w 1101852"/>
                        <a:gd name="connsiteY1" fmla="*/ 0 h 672084"/>
                        <a:gd name="connsiteX2" fmla="*/ 1092708 w 1101852"/>
                        <a:gd name="connsiteY2" fmla="*/ 82296 h 672084"/>
                        <a:gd name="connsiteX3" fmla="*/ 0 w 1101852"/>
                        <a:gd name="connsiteY3" fmla="*/ 672084 h 672084"/>
                        <a:gd name="connsiteX0" fmla="*/ 0 w 1069848"/>
                        <a:gd name="connsiteY0" fmla="*/ 557784 h 557784"/>
                        <a:gd name="connsiteX1" fmla="*/ 1069848 w 1069848"/>
                        <a:gd name="connsiteY1" fmla="*/ 0 h 557784"/>
                        <a:gd name="connsiteX2" fmla="*/ 1060704 w 1069848"/>
                        <a:gd name="connsiteY2" fmla="*/ 82296 h 557784"/>
                        <a:gd name="connsiteX3" fmla="*/ 0 w 1069848"/>
                        <a:gd name="connsiteY3" fmla="*/ 557784 h 557784"/>
                        <a:gd name="connsiteX0" fmla="*/ 0 w 1069848"/>
                        <a:gd name="connsiteY0" fmla="*/ 557784 h 557784"/>
                        <a:gd name="connsiteX1" fmla="*/ 1069848 w 1069848"/>
                        <a:gd name="connsiteY1" fmla="*/ 0 h 557784"/>
                        <a:gd name="connsiteX2" fmla="*/ 1060704 w 1069848"/>
                        <a:gd name="connsiteY2" fmla="*/ 82296 h 557784"/>
                        <a:gd name="connsiteX3" fmla="*/ 0 w 1069848"/>
                        <a:gd name="connsiteY3" fmla="*/ 557784 h 557784"/>
                        <a:gd name="connsiteX0" fmla="*/ 0 w 1069848"/>
                        <a:gd name="connsiteY0" fmla="*/ 557784 h 557784"/>
                        <a:gd name="connsiteX1" fmla="*/ 1069848 w 1069848"/>
                        <a:gd name="connsiteY1" fmla="*/ 0 h 557784"/>
                        <a:gd name="connsiteX2" fmla="*/ 1060704 w 1069848"/>
                        <a:gd name="connsiteY2" fmla="*/ 82296 h 557784"/>
                        <a:gd name="connsiteX3" fmla="*/ 0 w 1069848"/>
                        <a:gd name="connsiteY3" fmla="*/ 557784 h 557784"/>
                        <a:gd name="connsiteX0" fmla="*/ 0 w 1069848"/>
                        <a:gd name="connsiteY0" fmla="*/ 557784 h 557784"/>
                        <a:gd name="connsiteX1" fmla="*/ 1069848 w 1069848"/>
                        <a:gd name="connsiteY1" fmla="*/ 0 h 557784"/>
                        <a:gd name="connsiteX2" fmla="*/ 1060704 w 1069848"/>
                        <a:gd name="connsiteY2" fmla="*/ 82296 h 557784"/>
                        <a:gd name="connsiteX3" fmla="*/ 0 w 1069848"/>
                        <a:gd name="connsiteY3" fmla="*/ 557784 h 557784"/>
                        <a:gd name="connsiteX0" fmla="*/ 0 w 1060704"/>
                        <a:gd name="connsiteY0" fmla="*/ 557784 h 557784"/>
                        <a:gd name="connsiteX1" fmla="*/ 1042416 w 1060704"/>
                        <a:gd name="connsiteY1" fmla="*/ 0 h 557784"/>
                        <a:gd name="connsiteX2" fmla="*/ 1060704 w 1060704"/>
                        <a:gd name="connsiteY2" fmla="*/ 82296 h 557784"/>
                        <a:gd name="connsiteX3" fmla="*/ 0 w 1060704"/>
                        <a:gd name="connsiteY3" fmla="*/ 557784 h 557784"/>
                        <a:gd name="connsiteX0" fmla="*/ 0 w 1060704"/>
                        <a:gd name="connsiteY0" fmla="*/ 579514 h 579514"/>
                        <a:gd name="connsiteX1" fmla="*/ 1042416 w 1060704"/>
                        <a:gd name="connsiteY1" fmla="*/ 21730 h 579514"/>
                        <a:gd name="connsiteX2" fmla="*/ 1060704 w 1060704"/>
                        <a:gd name="connsiteY2" fmla="*/ 104026 h 579514"/>
                        <a:gd name="connsiteX3" fmla="*/ 0 w 1060704"/>
                        <a:gd name="connsiteY3" fmla="*/ 579514 h 579514"/>
                        <a:gd name="connsiteX0" fmla="*/ 0 w 1042416"/>
                        <a:gd name="connsiteY0" fmla="*/ 579514 h 579514"/>
                        <a:gd name="connsiteX1" fmla="*/ 1042416 w 1042416"/>
                        <a:gd name="connsiteY1" fmla="*/ 21730 h 579514"/>
                        <a:gd name="connsiteX2" fmla="*/ 0 w 1042416"/>
                        <a:gd name="connsiteY2" fmla="*/ 579514 h 579514"/>
                        <a:gd name="connsiteX0" fmla="*/ 0 w 1042416"/>
                        <a:gd name="connsiteY0" fmla="*/ 579095 h 579095"/>
                        <a:gd name="connsiteX1" fmla="*/ 1042416 w 1042416"/>
                        <a:gd name="connsiteY1" fmla="*/ 21311 h 579095"/>
                        <a:gd name="connsiteX2" fmla="*/ 0 w 1042416"/>
                        <a:gd name="connsiteY2" fmla="*/ 579095 h 579095"/>
                        <a:gd name="connsiteX0" fmla="*/ 0 w 1042416"/>
                        <a:gd name="connsiteY0" fmla="*/ 579095 h 579095"/>
                        <a:gd name="connsiteX1" fmla="*/ 1042416 w 1042416"/>
                        <a:gd name="connsiteY1" fmla="*/ 21311 h 579095"/>
                        <a:gd name="connsiteX2" fmla="*/ 0 w 1042416"/>
                        <a:gd name="connsiteY2" fmla="*/ 579095 h 579095"/>
                        <a:gd name="connsiteX0" fmla="*/ 0 w 1019556"/>
                        <a:gd name="connsiteY0" fmla="*/ 565816 h 565816"/>
                        <a:gd name="connsiteX1" fmla="*/ 1019556 w 1019556"/>
                        <a:gd name="connsiteY1" fmla="*/ 21748 h 565816"/>
                        <a:gd name="connsiteX2" fmla="*/ 0 w 1019556"/>
                        <a:gd name="connsiteY2" fmla="*/ 565816 h 565816"/>
                        <a:gd name="connsiteX0" fmla="*/ 0 w 1019556"/>
                        <a:gd name="connsiteY0" fmla="*/ 565816 h 565816"/>
                        <a:gd name="connsiteX1" fmla="*/ 1019556 w 1019556"/>
                        <a:gd name="connsiteY1" fmla="*/ 21748 h 565816"/>
                        <a:gd name="connsiteX2" fmla="*/ 0 w 1019556"/>
                        <a:gd name="connsiteY2" fmla="*/ 565816 h 565816"/>
                        <a:gd name="connsiteX0" fmla="*/ 0 w 1019556"/>
                        <a:gd name="connsiteY0" fmla="*/ 564858 h 564858"/>
                        <a:gd name="connsiteX1" fmla="*/ 1019556 w 1019556"/>
                        <a:gd name="connsiteY1" fmla="*/ 20790 h 564858"/>
                        <a:gd name="connsiteX2" fmla="*/ 0 w 1019556"/>
                        <a:gd name="connsiteY2" fmla="*/ 564858 h 564858"/>
                        <a:gd name="connsiteX0" fmla="*/ 0 w 1019556"/>
                        <a:gd name="connsiteY0" fmla="*/ 564858 h 564858"/>
                        <a:gd name="connsiteX1" fmla="*/ 1019556 w 1019556"/>
                        <a:gd name="connsiteY1" fmla="*/ 20790 h 564858"/>
                        <a:gd name="connsiteX2" fmla="*/ 0 w 1019556"/>
                        <a:gd name="connsiteY2" fmla="*/ 564858 h 564858"/>
                        <a:gd name="connsiteX0" fmla="*/ 0 w 1019556"/>
                        <a:gd name="connsiteY0" fmla="*/ 559426 h 559426"/>
                        <a:gd name="connsiteX1" fmla="*/ 1019556 w 1019556"/>
                        <a:gd name="connsiteY1" fmla="*/ 15358 h 559426"/>
                        <a:gd name="connsiteX2" fmla="*/ 0 w 1019556"/>
                        <a:gd name="connsiteY2" fmla="*/ 559426 h 559426"/>
                        <a:gd name="connsiteX0" fmla="*/ 0 w 1019556"/>
                        <a:gd name="connsiteY0" fmla="*/ 559426 h 559426"/>
                        <a:gd name="connsiteX1" fmla="*/ 1019556 w 1019556"/>
                        <a:gd name="connsiteY1" fmla="*/ 15358 h 559426"/>
                        <a:gd name="connsiteX2" fmla="*/ 0 w 1019556"/>
                        <a:gd name="connsiteY2" fmla="*/ 559426 h 559426"/>
                        <a:gd name="connsiteX0" fmla="*/ 0 w 1041096"/>
                        <a:gd name="connsiteY0" fmla="*/ 555220 h 555220"/>
                        <a:gd name="connsiteX1" fmla="*/ 1041096 w 1041096"/>
                        <a:gd name="connsiteY1" fmla="*/ 15460 h 555220"/>
                        <a:gd name="connsiteX2" fmla="*/ 0 w 1041096"/>
                        <a:gd name="connsiteY2" fmla="*/ 555220 h 555220"/>
                        <a:gd name="connsiteX0" fmla="*/ 0 w 1041096"/>
                        <a:gd name="connsiteY0" fmla="*/ 565924 h 565924"/>
                        <a:gd name="connsiteX1" fmla="*/ 1041096 w 1041096"/>
                        <a:gd name="connsiteY1" fmla="*/ 26164 h 565924"/>
                        <a:gd name="connsiteX2" fmla="*/ 0 w 1041096"/>
                        <a:gd name="connsiteY2" fmla="*/ 565924 h 565924"/>
                        <a:gd name="connsiteX0" fmla="*/ 0 w 1041096"/>
                        <a:gd name="connsiteY0" fmla="*/ 565924 h 565924"/>
                        <a:gd name="connsiteX1" fmla="*/ 1041096 w 1041096"/>
                        <a:gd name="connsiteY1" fmla="*/ 26164 h 565924"/>
                        <a:gd name="connsiteX2" fmla="*/ 0 w 1041096"/>
                        <a:gd name="connsiteY2" fmla="*/ 565924 h 565924"/>
                        <a:gd name="connsiteX0" fmla="*/ 0 w 1127256"/>
                        <a:gd name="connsiteY0" fmla="*/ 590876 h 590876"/>
                        <a:gd name="connsiteX1" fmla="*/ 1127256 w 1127256"/>
                        <a:gd name="connsiteY1" fmla="*/ 25268 h 590876"/>
                        <a:gd name="connsiteX2" fmla="*/ 0 w 1127256"/>
                        <a:gd name="connsiteY2" fmla="*/ 590876 h 590876"/>
                        <a:gd name="connsiteX0" fmla="*/ 0 w 1127256"/>
                        <a:gd name="connsiteY0" fmla="*/ 590876 h 593750"/>
                        <a:gd name="connsiteX1" fmla="*/ 1127256 w 1127256"/>
                        <a:gd name="connsiteY1" fmla="*/ 25268 h 593750"/>
                        <a:gd name="connsiteX2" fmla="*/ 0 w 1127256"/>
                        <a:gd name="connsiteY2" fmla="*/ 590876 h 593750"/>
                        <a:gd name="connsiteX0" fmla="*/ 0 w 1127256"/>
                        <a:gd name="connsiteY0" fmla="*/ 589068 h 591942"/>
                        <a:gd name="connsiteX1" fmla="*/ 1127256 w 1127256"/>
                        <a:gd name="connsiteY1" fmla="*/ 23460 h 591942"/>
                        <a:gd name="connsiteX2" fmla="*/ 0 w 1127256"/>
                        <a:gd name="connsiteY2" fmla="*/ 589068 h 591942"/>
                        <a:gd name="connsiteX0" fmla="*/ 0 w 1127256"/>
                        <a:gd name="connsiteY0" fmla="*/ 593432 h 596306"/>
                        <a:gd name="connsiteX1" fmla="*/ 1127256 w 1127256"/>
                        <a:gd name="connsiteY1" fmla="*/ 27824 h 596306"/>
                        <a:gd name="connsiteX2" fmla="*/ 0 w 1127256"/>
                        <a:gd name="connsiteY2" fmla="*/ 593432 h 596306"/>
                        <a:gd name="connsiteX0" fmla="*/ 0 w 1127256"/>
                        <a:gd name="connsiteY0" fmla="*/ 593432 h 596255"/>
                        <a:gd name="connsiteX1" fmla="*/ 1127256 w 1127256"/>
                        <a:gd name="connsiteY1" fmla="*/ 27824 h 596255"/>
                        <a:gd name="connsiteX2" fmla="*/ 0 w 1127256"/>
                        <a:gd name="connsiteY2" fmla="*/ 593432 h 596255"/>
                        <a:gd name="connsiteX0" fmla="*/ 0 w 1122948"/>
                        <a:gd name="connsiteY0" fmla="*/ 605935 h 608709"/>
                        <a:gd name="connsiteX1" fmla="*/ 1122948 w 1122948"/>
                        <a:gd name="connsiteY1" fmla="*/ 27403 h 608709"/>
                        <a:gd name="connsiteX2" fmla="*/ 0 w 1122948"/>
                        <a:gd name="connsiteY2" fmla="*/ 605935 h 608709"/>
                        <a:gd name="connsiteX0" fmla="*/ 0 w 947409"/>
                        <a:gd name="connsiteY0" fmla="*/ 672164 h 674703"/>
                        <a:gd name="connsiteX1" fmla="*/ 947409 w 947409"/>
                        <a:gd name="connsiteY1" fmla="*/ 25367 h 674703"/>
                        <a:gd name="connsiteX2" fmla="*/ 0 w 947409"/>
                        <a:gd name="connsiteY2" fmla="*/ 672164 h 674703"/>
                        <a:gd name="connsiteX0" fmla="*/ 0 w 947409"/>
                        <a:gd name="connsiteY0" fmla="*/ 672164 h 675636"/>
                        <a:gd name="connsiteX1" fmla="*/ 947409 w 947409"/>
                        <a:gd name="connsiteY1" fmla="*/ 25367 h 675636"/>
                        <a:gd name="connsiteX2" fmla="*/ 0 w 947409"/>
                        <a:gd name="connsiteY2" fmla="*/ 672164 h 675636"/>
                        <a:gd name="connsiteX0" fmla="*/ 0 w 732861"/>
                        <a:gd name="connsiteY0" fmla="*/ 939415 h 941787"/>
                        <a:gd name="connsiteX1" fmla="*/ 732861 w 732861"/>
                        <a:gd name="connsiteY1" fmla="*/ 19556 h 941787"/>
                        <a:gd name="connsiteX2" fmla="*/ 0 w 732861"/>
                        <a:gd name="connsiteY2" fmla="*/ 939415 h 941787"/>
                        <a:gd name="connsiteX0" fmla="*/ 86760 w 819621"/>
                        <a:gd name="connsiteY0" fmla="*/ 939893 h 942266"/>
                        <a:gd name="connsiteX1" fmla="*/ 819621 w 819621"/>
                        <a:gd name="connsiteY1" fmla="*/ 20034 h 942266"/>
                        <a:gd name="connsiteX2" fmla="*/ 86760 w 819621"/>
                        <a:gd name="connsiteY2" fmla="*/ 939893 h 942266"/>
                        <a:gd name="connsiteX0" fmla="*/ 91371 w 824232"/>
                        <a:gd name="connsiteY0" fmla="*/ 919859 h 922232"/>
                        <a:gd name="connsiteX1" fmla="*/ 824232 w 824232"/>
                        <a:gd name="connsiteY1" fmla="*/ 0 h 922232"/>
                        <a:gd name="connsiteX2" fmla="*/ 91371 w 824232"/>
                        <a:gd name="connsiteY2" fmla="*/ 919859 h 922232"/>
                        <a:gd name="connsiteX0" fmla="*/ 91371 w 824232"/>
                        <a:gd name="connsiteY0" fmla="*/ 919859 h 919859"/>
                        <a:gd name="connsiteX1" fmla="*/ 824232 w 824232"/>
                        <a:gd name="connsiteY1" fmla="*/ 0 h 919859"/>
                        <a:gd name="connsiteX2" fmla="*/ 91371 w 824232"/>
                        <a:gd name="connsiteY2" fmla="*/ 919859 h 919859"/>
                        <a:gd name="connsiteX0" fmla="*/ 90716 w 828453"/>
                        <a:gd name="connsiteY0" fmla="*/ 924735 h 924735"/>
                        <a:gd name="connsiteX1" fmla="*/ 828453 w 828453"/>
                        <a:gd name="connsiteY1" fmla="*/ 0 h 924735"/>
                        <a:gd name="connsiteX2" fmla="*/ 90716 w 828453"/>
                        <a:gd name="connsiteY2" fmla="*/ 924735 h 924735"/>
                        <a:gd name="connsiteX0" fmla="*/ 92709 w 830446"/>
                        <a:gd name="connsiteY0" fmla="*/ 924735 h 924735"/>
                        <a:gd name="connsiteX1" fmla="*/ 830446 w 830446"/>
                        <a:gd name="connsiteY1" fmla="*/ 0 h 924735"/>
                        <a:gd name="connsiteX2" fmla="*/ 92709 w 830446"/>
                        <a:gd name="connsiteY2" fmla="*/ 924735 h 924735"/>
                        <a:gd name="connsiteX0" fmla="*/ 92709 w 830446"/>
                        <a:gd name="connsiteY0" fmla="*/ 924735 h 924735"/>
                        <a:gd name="connsiteX1" fmla="*/ 830446 w 830446"/>
                        <a:gd name="connsiteY1" fmla="*/ 0 h 924735"/>
                        <a:gd name="connsiteX2" fmla="*/ 92709 w 830446"/>
                        <a:gd name="connsiteY2" fmla="*/ 924735 h 924735"/>
                        <a:gd name="connsiteX0" fmla="*/ 90716 w 828453"/>
                        <a:gd name="connsiteY0" fmla="*/ 924735 h 924735"/>
                        <a:gd name="connsiteX1" fmla="*/ 828453 w 828453"/>
                        <a:gd name="connsiteY1" fmla="*/ 0 h 924735"/>
                        <a:gd name="connsiteX2" fmla="*/ 90716 w 828453"/>
                        <a:gd name="connsiteY2" fmla="*/ 924735 h 924735"/>
                        <a:gd name="connsiteX0" fmla="*/ 92034 w 820019"/>
                        <a:gd name="connsiteY0" fmla="*/ 939363 h 939363"/>
                        <a:gd name="connsiteX1" fmla="*/ 820019 w 820019"/>
                        <a:gd name="connsiteY1" fmla="*/ 0 h 939363"/>
                        <a:gd name="connsiteX2" fmla="*/ 92034 w 820019"/>
                        <a:gd name="connsiteY2" fmla="*/ 939363 h 939363"/>
                        <a:gd name="connsiteX0" fmla="*/ 89076 w 817061"/>
                        <a:gd name="connsiteY0" fmla="*/ 939363 h 939363"/>
                        <a:gd name="connsiteX1" fmla="*/ 817061 w 817061"/>
                        <a:gd name="connsiteY1" fmla="*/ 0 h 939363"/>
                        <a:gd name="connsiteX2" fmla="*/ 89076 w 817061"/>
                        <a:gd name="connsiteY2" fmla="*/ 939363 h 939363"/>
                        <a:gd name="connsiteX0" fmla="*/ 89103 w 816874"/>
                        <a:gd name="connsiteY0" fmla="*/ 895260 h 895260"/>
                        <a:gd name="connsiteX1" fmla="*/ 816875 w 816874"/>
                        <a:gd name="connsiteY1" fmla="*/ 0 h 895260"/>
                        <a:gd name="connsiteX2" fmla="*/ 89103 w 816874"/>
                        <a:gd name="connsiteY2" fmla="*/ 895260 h 895260"/>
                        <a:gd name="connsiteX0" fmla="*/ 69184 w 988996"/>
                        <a:gd name="connsiteY0" fmla="*/ 921155 h 921155"/>
                        <a:gd name="connsiteX1" fmla="*/ 988996 w 988996"/>
                        <a:gd name="connsiteY1" fmla="*/ 0 h 921155"/>
                        <a:gd name="connsiteX2" fmla="*/ 69184 w 988996"/>
                        <a:gd name="connsiteY2" fmla="*/ 921155 h 921155"/>
                        <a:gd name="connsiteX0" fmla="*/ 69184 w 988996"/>
                        <a:gd name="connsiteY0" fmla="*/ 921155 h 921155"/>
                        <a:gd name="connsiteX1" fmla="*/ 988996 w 988996"/>
                        <a:gd name="connsiteY1" fmla="*/ 0 h 921155"/>
                        <a:gd name="connsiteX2" fmla="*/ 69184 w 988996"/>
                        <a:gd name="connsiteY2" fmla="*/ 921155 h 921155"/>
                        <a:gd name="connsiteX0" fmla="*/ 0 w 919812"/>
                        <a:gd name="connsiteY0" fmla="*/ 921155 h 921155"/>
                        <a:gd name="connsiteX1" fmla="*/ 919812 w 919812"/>
                        <a:gd name="connsiteY1" fmla="*/ 0 h 921155"/>
                        <a:gd name="connsiteX2" fmla="*/ 0 w 919812"/>
                        <a:gd name="connsiteY2" fmla="*/ 921155 h 921155"/>
                        <a:gd name="connsiteX0" fmla="*/ 0 w 938291"/>
                        <a:gd name="connsiteY0" fmla="*/ 921663 h 921663"/>
                        <a:gd name="connsiteX1" fmla="*/ 938291 w 938291"/>
                        <a:gd name="connsiteY1" fmla="*/ 0 h 921663"/>
                        <a:gd name="connsiteX2" fmla="*/ 0 w 938291"/>
                        <a:gd name="connsiteY2" fmla="*/ 921663 h 921663"/>
                        <a:gd name="connsiteX0" fmla="*/ 0 w 983834"/>
                        <a:gd name="connsiteY0" fmla="*/ 972700 h 972700"/>
                        <a:gd name="connsiteX1" fmla="*/ 983834 w 983834"/>
                        <a:gd name="connsiteY1" fmla="*/ 0 h 972700"/>
                        <a:gd name="connsiteX2" fmla="*/ 0 w 983834"/>
                        <a:gd name="connsiteY2" fmla="*/ 972700 h 972700"/>
                        <a:gd name="connsiteX0" fmla="*/ 0 w 983834"/>
                        <a:gd name="connsiteY0" fmla="*/ 972700 h 972700"/>
                        <a:gd name="connsiteX1" fmla="*/ 983834 w 983834"/>
                        <a:gd name="connsiteY1" fmla="*/ 0 h 972700"/>
                        <a:gd name="connsiteX2" fmla="*/ 0 w 983834"/>
                        <a:gd name="connsiteY2" fmla="*/ 972700 h 972700"/>
                        <a:gd name="connsiteX0" fmla="*/ 0 w 983834"/>
                        <a:gd name="connsiteY0" fmla="*/ 972700 h 972700"/>
                        <a:gd name="connsiteX1" fmla="*/ 983834 w 983834"/>
                        <a:gd name="connsiteY1" fmla="*/ 0 h 972700"/>
                        <a:gd name="connsiteX2" fmla="*/ 0 w 983834"/>
                        <a:gd name="connsiteY2" fmla="*/ 972700 h 972700"/>
                        <a:gd name="connsiteX0" fmla="*/ 0 w 983834"/>
                        <a:gd name="connsiteY0" fmla="*/ 972700 h 972700"/>
                        <a:gd name="connsiteX1" fmla="*/ 983834 w 983834"/>
                        <a:gd name="connsiteY1" fmla="*/ 0 h 972700"/>
                        <a:gd name="connsiteX2" fmla="*/ 0 w 983834"/>
                        <a:gd name="connsiteY2" fmla="*/ 972700 h 972700"/>
                        <a:gd name="connsiteX0" fmla="*/ 0 w 983834"/>
                        <a:gd name="connsiteY0" fmla="*/ 972700 h 972700"/>
                        <a:gd name="connsiteX1" fmla="*/ 983834 w 983834"/>
                        <a:gd name="connsiteY1" fmla="*/ 0 h 972700"/>
                        <a:gd name="connsiteX2" fmla="*/ 0 w 983834"/>
                        <a:gd name="connsiteY2" fmla="*/ 972700 h 972700"/>
                        <a:gd name="connsiteX0" fmla="*/ 0 w 983834"/>
                        <a:gd name="connsiteY0" fmla="*/ 972700 h 972700"/>
                        <a:gd name="connsiteX1" fmla="*/ 983834 w 983834"/>
                        <a:gd name="connsiteY1" fmla="*/ 0 h 972700"/>
                        <a:gd name="connsiteX2" fmla="*/ 0 w 983834"/>
                        <a:gd name="connsiteY2" fmla="*/ 972700 h 972700"/>
                        <a:gd name="connsiteX0" fmla="*/ 0 w 983834"/>
                        <a:gd name="connsiteY0" fmla="*/ 972700 h 972700"/>
                        <a:gd name="connsiteX1" fmla="*/ 983834 w 983834"/>
                        <a:gd name="connsiteY1" fmla="*/ 0 h 972700"/>
                        <a:gd name="connsiteX2" fmla="*/ 0 w 983834"/>
                        <a:gd name="connsiteY2" fmla="*/ 972700 h 972700"/>
                        <a:gd name="connsiteX0" fmla="*/ 0 w 1026197"/>
                        <a:gd name="connsiteY0" fmla="*/ 898534 h 898534"/>
                        <a:gd name="connsiteX1" fmla="*/ 1026197 w 1026197"/>
                        <a:gd name="connsiteY1" fmla="*/ 0 h 898534"/>
                        <a:gd name="connsiteX2" fmla="*/ 0 w 1026197"/>
                        <a:gd name="connsiteY2" fmla="*/ 898534 h 898534"/>
                        <a:gd name="connsiteX0" fmla="*/ 0 w 1026197"/>
                        <a:gd name="connsiteY0" fmla="*/ 898534 h 898534"/>
                        <a:gd name="connsiteX1" fmla="*/ 1026197 w 1026197"/>
                        <a:gd name="connsiteY1" fmla="*/ 0 h 898534"/>
                        <a:gd name="connsiteX2" fmla="*/ 0 w 1026197"/>
                        <a:gd name="connsiteY2" fmla="*/ 898534 h 898534"/>
                        <a:gd name="connsiteX0" fmla="*/ 0 w 1026197"/>
                        <a:gd name="connsiteY0" fmla="*/ 898534 h 898534"/>
                        <a:gd name="connsiteX1" fmla="*/ 1026197 w 1026197"/>
                        <a:gd name="connsiteY1" fmla="*/ 0 h 898534"/>
                        <a:gd name="connsiteX2" fmla="*/ 0 w 1026197"/>
                        <a:gd name="connsiteY2" fmla="*/ 898534 h 898534"/>
                        <a:gd name="connsiteX0" fmla="*/ 0 w 996159"/>
                        <a:gd name="connsiteY0" fmla="*/ 884015 h 884015"/>
                        <a:gd name="connsiteX1" fmla="*/ 996160 w 996159"/>
                        <a:gd name="connsiteY1" fmla="*/ 0 h 884015"/>
                        <a:gd name="connsiteX2" fmla="*/ 0 w 996159"/>
                        <a:gd name="connsiteY2" fmla="*/ 884015 h 884015"/>
                        <a:gd name="connsiteX0" fmla="*/ 0 w 753696"/>
                        <a:gd name="connsiteY0" fmla="*/ 547864 h 547863"/>
                        <a:gd name="connsiteX1" fmla="*/ 753695 w 753696"/>
                        <a:gd name="connsiteY1" fmla="*/ 0 h 547863"/>
                        <a:gd name="connsiteX2" fmla="*/ 0 w 753696"/>
                        <a:gd name="connsiteY2" fmla="*/ 547864 h 547863"/>
                        <a:gd name="connsiteX0" fmla="*/ 0 w 959960"/>
                        <a:gd name="connsiteY0" fmla="*/ 1103748 h 1103748"/>
                        <a:gd name="connsiteX1" fmla="*/ 959960 w 959960"/>
                        <a:gd name="connsiteY1" fmla="*/ 0 h 1103748"/>
                        <a:gd name="connsiteX2" fmla="*/ 0 w 959960"/>
                        <a:gd name="connsiteY2" fmla="*/ 1103748 h 1103748"/>
                        <a:gd name="connsiteX0" fmla="*/ 0 w 959960"/>
                        <a:gd name="connsiteY0" fmla="*/ 1103748 h 1103748"/>
                        <a:gd name="connsiteX1" fmla="*/ 959960 w 959960"/>
                        <a:gd name="connsiteY1" fmla="*/ 0 h 1103748"/>
                        <a:gd name="connsiteX2" fmla="*/ 0 w 959960"/>
                        <a:gd name="connsiteY2" fmla="*/ 1103748 h 1103748"/>
                        <a:gd name="connsiteX0" fmla="*/ 0 w 959960"/>
                        <a:gd name="connsiteY0" fmla="*/ 1103748 h 1103748"/>
                        <a:gd name="connsiteX1" fmla="*/ 959960 w 959960"/>
                        <a:gd name="connsiteY1" fmla="*/ 0 h 1103748"/>
                        <a:gd name="connsiteX2" fmla="*/ 0 w 959960"/>
                        <a:gd name="connsiteY2" fmla="*/ 1103748 h 1103748"/>
                        <a:gd name="connsiteX0" fmla="*/ 0 w 991183"/>
                        <a:gd name="connsiteY0" fmla="*/ 1094282 h 1094282"/>
                        <a:gd name="connsiteX1" fmla="*/ 991184 w 991183"/>
                        <a:gd name="connsiteY1" fmla="*/ 0 h 1094282"/>
                        <a:gd name="connsiteX2" fmla="*/ 0 w 991183"/>
                        <a:gd name="connsiteY2" fmla="*/ 1094282 h 1094282"/>
                        <a:gd name="connsiteX0" fmla="*/ 0 w 991185"/>
                        <a:gd name="connsiteY0" fmla="*/ 1095866 h 1095866"/>
                        <a:gd name="connsiteX1" fmla="*/ 991184 w 991185"/>
                        <a:gd name="connsiteY1" fmla="*/ 1584 h 1095866"/>
                        <a:gd name="connsiteX2" fmla="*/ 0 w 991185"/>
                        <a:gd name="connsiteY2" fmla="*/ 1095866 h 1095866"/>
                        <a:gd name="connsiteX0" fmla="*/ 0 w 991183"/>
                        <a:gd name="connsiteY0" fmla="*/ 1095866 h 1095866"/>
                        <a:gd name="connsiteX1" fmla="*/ 991184 w 991183"/>
                        <a:gd name="connsiteY1" fmla="*/ 1584 h 1095866"/>
                        <a:gd name="connsiteX2" fmla="*/ 0 w 991183"/>
                        <a:gd name="connsiteY2" fmla="*/ 1095866 h 1095866"/>
                        <a:gd name="connsiteX0" fmla="*/ 0 w 991185"/>
                        <a:gd name="connsiteY0" fmla="*/ 1102413 h 1102413"/>
                        <a:gd name="connsiteX1" fmla="*/ 991184 w 991185"/>
                        <a:gd name="connsiteY1" fmla="*/ 8131 h 1102413"/>
                        <a:gd name="connsiteX2" fmla="*/ 0 w 991185"/>
                        <a:gd name="connsiteY2" fmla="*/ 1102413 h 1102413"/>
                        <a:gd name="connsiteX0" fmla="*/ 0 w 991183"/>
                        <a:gd name="connsiteY0" fmla="*/ 1102413 h 1102413"/>
                        <a:gd name="connsiteX1" fmla="*/ 991184 w 991183"/>
                        <a:gd name="connsiteY1" fmla="*/ 8131 h 1102413"/>
                        <a:gd name="connsiteX2" fmla="*/ 0 w 991183"/>
                        <a:gd name="connsiteY2" fmla="*/ 1102413 h 1102413"/>
                        <a:gd name="connsiteX0" fmla="*/ 0 w 1024794"/>
                        <a:gd name="connsiteY0" fmla="*/ 1011231 h 1011230"/>
                        <a:gd name="connsiteX1" fmla="*/ 1024795 w 1024794"/>
                        <a:gd name="connsiteY1" fmla="*/ 9125 h 1011230"/>
                        <a:gd name="connsiteX2" fmla="*/ 0 w 1024794"/>
                        <a:gd name="connsiteY2" fmla="*/ 1011231 h 1011230"/>
                        <a:gd name="connsiteX0" fmla="*/ 0 w 884650"/>
                        <a:gd name="connsiteY0" fmla="*/ 951191 h 951190"/>
                        <a:gd name="connsiteX1" fmla="*/ 884649 w 884650"/>
                        <a:gd name="connsiteY1" fmla="*/ 9928 h 951190"/>
                        <a:gd name="connsiteX2" fmla="*/ 0 w 884650"/>
                        <a:gd name="connsiteY2" fmla="*/ 951191 h 951190"/>
                        <a:gd name="connsiteX0" fmla="*/ 0 w 884650"/>
                        <a:gd name="connsiteY0" fmla="*/ 951191 h 951190"/>
                        <a:gd name="connsiteX1" fmla="*/ 884649 w 884650"/>
                        <a:gd name="connsiteY1" fmla="*/ 9928 h 951190"/>
                        <a:gd name="connsiteX2" fmla="*/ 0 w 884650"/>
                        <a:gd name="connsiteY2" fmla="*/ 951191 h 951190"/>
                        <a:gd name="connsiteX0" fmla="*/ 0 w 884650"/>
                        <a:gd name="connsiteY0" fmla="*/ 941469 h 941468"/>
                        <a:gd name="connsiteX1" fmla="*/ 884649 w 884650"/>
                        <a:gd name="connsiteY1" fmla="*/ 206 h 941468"/>
                        <a:gd name="connsiteX2" fmla="*/ 0 w 884650"/>
                        <a:gd name="connsiteY2" fmla="*/ 941469 h 9414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884650" h="941468">
                          <a:moveTo>
                            <a:pt x="0" y="941469"/>
                          </a:moveTo>
                          <a:cubicBezTo>
                            <a:pt x="86997" y="513562"/>
                            <a:pt x="157385" y="-11916"/>
                            <a:pt x="884649" y="206"/>
                          </a:cubicBezTo>
                          <a:cubicBezTo>
                            <a:pt x="204462" y="116148"/>
                            <a:pt x="194139" y="431218"/>
                            <a:pt x="0" y="941469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952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>
                        <a:defRPr/>
                      </a:pPr>
                      <a:endParaRPr lang="en-US" kern="0" dirty="0" err="1">
                        <a:solidFill>
                          <a:sysClr val="window" lastClr="FFFFFF"/>
                        </a:solidFill>
                      </a:endParaRPr>
                    </a:p>
                  </p:txBody>
                </p:sp>
                <p:sp>
                  <p:nvSpPr>
                    <p:cNvPr id="49" name="Rectangle 2"/>
                    <p:cNvSpPr/>
                    <p:nvPr/>
                  </p:nvSpPr>
                  <p:spPr bwMode="auto">
                    <a:xfrm rot="19676477">
                      <a:off x="5110578" y="2014344"/>
                      <a:ext cx="112430" cy="124124"/>
                    </a:xfrm>
                    <a:custGeom>
                      <a:avLst/>
                      <a:gdLst>
                        <a:gd name="connsiteX0" fmla="*/ 0 w 1143000"/>
                        <a:gd name="connsiteY0" fmla="*/ 0 h 228600"/>
                        <a:gd name="connsiteX1" fmla="*/ 1143000 w 1143000"/>
                        <a:gd name="connsiteY1" fmla="*/ 0 h 228600"/>
                        <a:gd name="connsiteX2" fmla="*/ 1143000 w 1143000"/>
                        <a:gd name="connsiteY2" fmla="*/ 228600 h 228600"/>
                        <a:gd name="connsiteX3" fmla="*/ 0 w 1143000"/>
                        <a:gd name="connsiteY3" fmla="*/ 228600 h 228600"/>
                        <a:gd name="connsiteX4" fmla="*/ 0 w 1143000"/>
                        <a:gd name="connsiteY4" fmla="*/ 0 h 228600"/>
                        <a:gd name="connsiteX0" fmla="*/ 0 w 1143000"/>
                        <a:gd name="connsiteY0" fmla="*/ 228600 h 228600"/>
                        <a:gd name="connsiteX1" fmla="*/ 1143000 w 1143000"/>
                        <a:gd name="connsiteY1" fmla="*/ 0 h 228600"/>
                        <a:gd name="connsiteX2" fmla="*/ 1143000 w 1143000"/>
                        <a:gd name="connsiteY2" fmla="*/ 228600 h 228600"/>
                        <a:gd name="connsiteX3" fmla="*/ 0 w 1143000"/>
                        <a:gd name="connsiteY3" fmla="*/ 228600 h 228600"/>
                        <a:gd name="connsiteX0" fmla="*/ 0 w 1143000"/>
                        <a:gd name="connsiteY0" fmla="*/ 672084 h 672084"/>
                        <a:gd name="connsiteX1" fmla="*/ 1101852 w 1143000"/>
                        <a:gd name="connsiteY1" fmla="*/ 0 h 672084"/>
                        <a:gd name="connsiteX2" fmla="*/ 1143000 w 1143000"/>
                        <a:gd name="connsiteY2" fmla="*/ 672084 h 672084"/>
                        <a:gd name="connsiteX3" fmla="*/ 0 w 1143000"/>
                        <a:gd name="connsiteY3" fmla="*/ 672084 h 672084"/>
                        <a:gd name="connsiteX0" fmla="*/ 0 w 1101852"/>
                        <a:gd name="connsiteY0" fmla="*/ 672084 h 672084"/>
                        <a:gd name="connsiteX1" fmla="*/ 1101852 w 1101852"/>
                        <a:gd name="connsiteY1" fmla="*/ 0 h 672084"/>
                        <a:gd name="connsiteX2" fmla="*/ 1092708 w 1101852"/>
                        <a:gd name="connsiteY2" fmla="*/ 82296 h 672084"/>
                        <a:gd name="connsiteX3" fmla="*/ 0 w 1101852"/>
                        <a:gd name="connsiteY3" fmla="*/ 672084 h 672084"/>
                        <a:gd name="connsiteX0" fmla="*/ 0 w 1069848"/>
                        <a:gd name="connsiteY0" fmla="*/ 557784 h 557784"/>
                        <a:gd name="connsiteX1" fmla="*/ 1069848 w 1069848"/>
                        <a:gd name="connsiteY1" fmla="*/ 0 h 557784"/>
                        <a:gd name="connsiteX2" fmla="*/ 1060704 w 1069848"/>
                        <a:gd name="connsiteY2" fmla="*/ 82296 h 557784"/>
                        <a:gd name="connsiteX3" fmla="*/ 0 w 1069848"/>
                        <a:gd name="connsiteY3" fmla="*/ 557784 h 557784"/>
                        <a:gd name="connsiteX0" fmla="*/ 0 w 1069848"/>
                        <a:gd name="connsiteY0" fmla="*/ 557784 h 557784"/>
                        <a:gd name="connsiteX1" fmla="*/ 1069848 w 1069848"/>
                        <a:gd name="connsiteY1" fmla="*/ 0 h 557784"/>
                        <a:gd name="connsiteX2" fmla="*/ 1060704 w 1069848"/>
                        <a:gd name="connsiteY2" fmla="*/ 82296 h 557784"/>
                        <a:gd name="connsiteX3" fmla="*/ 0 w 1069848"/>
                        <a:gd name="connsiteY3" fmla="*/ 557784 h 557784"/>
                        <a:gd name="connsiteX0" fmla="*/ 0 w 1069848"/>
                        <a:gd name="connsiteY0" fmla="*/ 557784 h 557784"/>
                        <a:gd name="connsiteX1" fmla="*/ 1069848 w 1069848"/>
                        <a:gd name="connsiteY1" fmla="*/ 0 h 557784"/>
                        <a:gd name="connsiteX2" fmla="*/ 1060704 w 1069848"/>
                        <a:gd name="connsiteY2" fmla="*/ 82296 h 557784"/>
                        <a:gd name="connsiteX3" fmla="*/ 0 w 1069848"/>
                        <a:gd name="connsiteY3" fmla="*/ 557784 h 557784"/>
                        <a:gd name="connsiteX0" fmla="*/ 0 w 1069848"/>
                        <a:gd name="connsiteY0" fmla="*/ 557784 h 557784"/>
                        <a:gd name="connsiteX1" fmla="*/ 1069848 w 1069848"/>
                        <a:gd name="connsiteY1" fmla="*/ 0 h 557784"/>
                        <a:gd name="connsiteX2" fmla="*/ 1060704 w 1069848"/>
                        <a:gd name="connsiteY2" fmla="*/ 82296 h 557784"/>
                        <a:gd name="connsiteX3" fmla="*/ 0 w 1069848"/>
                        <a:gd name="connsiteY3" fmla="*/ 557784 h 557784"/>
                        <a:gd name="connsiteX0" fmla="*/ 0 w 1060704"/>
                        <a:gd name="connsiteY0" fmla="*/ 557784 h 557784"/>
                        <a:gd name="connsiteX1" fmla="*/ 1042416 w 1060704"/>
                        <a:gd name="connsiteY1" fmla="*/ 0 h 557784"/>
                        <a:gd name="connsiteX2" fmla="*/ 1060704 w 1060704"/>
                        <a:gd name="connsiteY2" fmla="*/ 82296 h 557784"/>
                        <a:gd name="connsiteX3" fmla="*/ 0 w 1060704"/>
                        <a:gd name="connsiteY3" fmla="*/ 557784 h 557784"/>
                        <a:gd name="connsiteX0" fmla="*/ 0 w 1060704"/>
                        <a:gd name="connsiteY0" fmla="*/ 579514 h 579514"/>
                        <a:gd name="connsiteX1" fmla="*/ 1042416 w 1060704"/>
                        <a:gd name="connsiteY1" fmla="*/ 21730 h 579514"/>
                        <a:gd name="connsiteX2" fmla="*/ 1060704 w 1060704"/>
                        <a:gd name="connsiteY2" fmla="*/ 104026 h 579514"/>
                        <a:gd name="connsiteX3" fmla="*/ 0 w 1060704"/>
                        <a:gd name="connsiteY3" fmla="*/ 579514 h 579514"/>
                        <a:gd name="connsiteX0" fmla="*/ 0 w 1042416"/>
                        <a:gd name="connsiteY0" fmla="*/ 579514 h 579514"/>
                        <a:gd name="connsiteX1" fmla="*/ 1042416 w 1042416"/>
                        <a:gd name="connsiteY1" fmla="*/ 21730 h 579514"/>
                        <a:gd name="connsiteX2" fmla="*/ 0 w 1042416"/>
                        <a:gd name="connsiteY2" fmla="*/ 579514 h 579514"/>
                        <a:gd name="connsiteX0" fmla="*/ 0 w 1042416"/>
                        <a:gd name="connsiteY0" fmla="*/ 579095 h 579095"/>
                        <a:gd name="connsiteX1" fmla="*/ 1042416 w 1042416"/>
                        <a:gd name="connsiteY1" fmla="*/ 21311 h 579095"/>
                        <a:gd name="connsiteX2" fmla="*/ 0 w 1042416"/>
                        <a:gd name="connsiteY2" fmla="*/ 579095 h 579095"/>
                        <a:gd name="connsiteX0" fmla="*/ 0 w 1042416"/>
                        <a:gd name="connsiteY0" fmla="*/ 579095 h 579095"/>
                        <a:gd name="connsiteX1" fmla="*/ 1042416 w 1042416"/>
                        <a:gd name="connsiteY1" fmla="*/ 21311 h 579095"/>
                        <a:gd name="connsiteX2" fmla="*/ 0 w 1042416"/>
                        <a:gd name="connsiteY2" fmla="*/ 579095 h 579095"/>
                        <a:gd name="connsiteX0" fmla="*/ 0 w 1019556"/>
                        <a:gd name="connsiteY0" fmla="*/ 565816 h 565816"/>
                        <a:gd name="connsiteX1" fmla="*/ 1019556 w 1019556"/>
                        <a:gd name="connsiteY1" fmla="*/ 21748 h 565816"/>
                        <a:gd name="connsiteX2" fmla="*/ 0 w 1019556"/>
                        <a:gd name="connsiteY2" fmla="*/ 565816 h 565816"/>
                        <a:gd name="connsiteX0" fmla="*/ 0 w 1019556"/>
                        <a:gd name="connsiteY0" fmla="*/ 565816 h 565816"/>
                        <a:gd name="connsiteX1" fmla="*/ 1019556 w 1019556"/>
                        <a:gd name="connsiteY1" fmla="*/ 21748 h 565816"/>
                        <a:gd name="connsiteX2" fmla="*/ 0 w 1019556"/>
                        <a:gd name="connsiteY2" fmla="*/ 565816 h 565816"/>
                        <a:gd name="connsiteX0" fmla="*/ 0 w 1019556"/>
                        <a:gd name="connsiteY0" fmla="*/ 564858 h 564858"/>
                        <a:gd name="connsiteX1" fmla="*/ 1019556 w 1019556"/>
                        <a:gd name="connsiteY1" fmla="*/ 20790 h 564858"/>
                        <a:gd name="connsiteX2" fmla="*/ 0 w 1019556"/>
                        <a:gd name="connsiteY2" fmla="*/ 564858 h 564858"/>
                        <a:gd name="connsiteX0" fmla="*/ 0 w 1019556"/>
                        <a:gd name="connsiteY0" fmla="*/ 564858 h 564858"/>
                        <a:gd name="connsiteX1" fmla="*/ 1019556 w 1019556"/>
                        <a:gd name="connsiteY1" fmla="*/ 20790 h 564858"/>
                        <a:gd name="connsiteX2" fmla="*/ 0 w 1019556"/>
                        <a:gd name="connsiteY2" fmla="*/ 564858 h 564858"/>
                        <a:gd name="connsiteX0" fmla="*/ 0 w 1019556"/>
                        <a:gd name="connsiteY0" fmla="*/ 559426 h 559426"/>
                        <a:gd name="connsiteX1" fmla="*/ 1019556 w 1019556"/>
                        <a:gd name="connsiteY1" fmla="*/ 15358 h 559426"/>
                        <a:gd name="connsiteX2" fmla="*/ 0 w 1019556"/>
                        <a:gd name="connsiteY2" fmla="*/ 559426 h 559426"/>
                        <a:gd name="connsiteX0" fmla="*/ 0 w 1019556"/>
                        <a:gd name="connsiteY0" fmla="*/ 559426 h 559426"/>
                        <a:gd name="connsiteX1" fmla="*/ 1019556 w 1019556"/>
                        <a:gd name="connsiteY1" fmla="*/ 15358 h 559426"/>
                        <a:gd name="connsiteX2" fmla="*/ 0 w 1019556"/>
                        <a:gd name="connsiteY2" fmla="*/ 559426 h 559426"/>
                        <a:gd name="connsiteX0" fmla="*/ 0 w 1041096"/>
                        <a:gd name="connsiteY0" fmla="*/ 555220 h 555220"/>
                        <a:gd name="connsiteX1" fmla="*/ 1041096 w 1041096"/>
                        <a:gd name="connsiteY1" fmla="*/ 15460 h 555220"/>
                        <a:gd name="connsiteX2" fmla="*/ 0 w 1041096"/>
                        <a:gd name="connsiteY2" fmla="*/ 555220 h 555220"/>
                        <a:gd name="connsiteX0" fmla="*/ 0 w 1041096"/>
                        <a:gd name="connsiteY0" fmla="*/ 565924 h 565924"/>
                        <a:gd name="connsiteX1" fmla="*/ 1041096 w 1041096"/>
                        <a:gd name="connsiteY1" fmla="*/ 26164 h 565924"/>
                        <a:gd name="connsiteX2" fmla="*/ 0 w 1041096"/>
                        <a:gd name="connsiteY2" fmla="*/ 565924 h 565924"/>
                        <a:gd name="connsiteX0" fmla="*/ 0 w 1041096"/>
                        <a:gd name="connsiteY0" fmla="*/ 565924 h 565924"/>
                        <a:gd name="connsiteX1" fmla="*/ 1041096 w 1041096"/>
                        <a:gd name="connsiteY1" fmla="*/ 26164 h 565924"/>
                        <a:gd name="connsiteX2" fmla="*/ 0 w 1041096"/>
                        <a:gd name="connsiteY2" fmla="*/ 565924 h 565924"/>
                        <a:gd name="connsiteX0" fmla="*/ 0 w 1127256"/>
                        <a:gd name="connsiteY0" fmla="*/ 590876 h 590876"/>
                        <a:gd name="connsiteX1" fmla="*/ 1127256 w 1127256"/>
                        <a:gd name="connsiteY1" fmla="*/ 25268 h 590876"/>
                        <a:gd name="connsiteX2" fmla="*/ 0 w 1127256"/>
                        <a:gd name="connsiteY2" fmla="*/ 590876 h 590876"/>
                        <a:gd name="connsiteX0" fmla="*/ 0 w 1127256"/>
                        <a:gd name="connsiteY0" fmla="*/ 590876 h 593750"/>
                        <a:gd name="connsiteX1" fmla="*/ 1127256 w 1127256"/>
                        <a:gd name="connsiteY1" fmla="*/ 25268 h 593750"/>
                        <a:gd name="connsiteX2" fmla="*/ 0 w 1127256"/>
                        <a:gd name="connsiteY2" fmla="*/ 590876 h 593750"/>
                        <a:gd name="connsiteX0" fmla="*/ 0 w 1127256"/>
                        <a:gd name="connsiteY0" fmla="*/ 589068 h 591942"/>
                        <a:gd name="connsiteX1" fmla="*/ 1127256 w 1127256"/>
                        <a:gd name="connsiteY1" fmla="*/ 23460 h 591942"/>
                        <a:gd name="connsiteX2" fmla="*/ 0 w 1127256"/>
                        <a:gd name="connsiteY2" fmla="*/ 589068 h 591942"/>
                        <a:gd name="connsiteX0" fmla="*/ 0 w 1127256"/>
                        <a:gd name="connsiteY0" fmla="*/ 593432 h 596306"/>
                        <a:gd name="connsiteX1" fmla="*/ 1127256 w 1127256"/>
                        <a:gd name="connsiteY1" fmla="*/ 27824 h 596306"/>
                        <a:gd name="connsiteX2" fmla="*/ 0 w 1127256"/>
                        <a:gd name="connsiteY2" fmla="*/ 593432 h 596306"/>
                        <a:gd name="connsiteX0" fmla="*/ 0 w 1127256"/>
                        <a:gd name="connsiteY0" fmla="*/ 593432 h 596255"/>
                        <a:gd name="connsiteX1" fmla="*/ 1127256 w 1127256"/>
                        <a:gd name="connsiteY1" fmla="*/ 27824 h 596255"/>
                        <a:gd name="connsiteX2" fmla="*/ 0 w 1127256"/>
                        <a:gd name="connsiteY2" fmla="*/ 593432 h 596255"/>
                        <a:gd name="connsiteX0" fmla="*/ 0 w 1122948"/>
                        <a:gd name="connsiteY0" fmla="*/ 605935 h 608709"/>
                        <a:gd name="connsiteX1" fmla="*/ 1122948 w 1122948"/>
                        <a:gd name="connsiteY1" fmla="*/ 27403 h 608709"/>
                        <a:gd name="connsiteX2" fmla="*/ 0 w 1122948"/>
                        <a:gd name="connsiteY2" fmla="*/ 605935 h 608709"/>
                        <a:gd name="connsiteX0" fmla="*/ 0 w 947409"/>
                        <a:gd name="connsiteY0" fmla="*/ 672164 h 674703"/>
                        <a:gd name="connsiteX1" fmla="*/ 947409 w 947409"/>
                        <a:gd name="connsiteY1" fmla="*/ 25367 h 674703"/>
                        <a:gd name="connsiteX2" fmla="*/ 0 w 947409"/>
                        <a:gd name="connsiteY2" fmla="*/ 672164 h 674703"/>
                        <a:gd name="connsiteX0" fmla="*/ 0 w 947409"/>
                        <a:gd name="connsiteY0" fmla="*/ 672164 h 675636"/>
                        <a:gd name="connsiteX1" fmla="*/ 947409 w 947409"/>
                        <a:gd name="connsiteY1" fmla="*/ 25367 h 675636"/>
                        <a:gd name="connsiteX2" fmla="*/ 0 w 947409"/>
                        <a:gd name="connsiteY2" fmla="*/ 672164 h 675636"/>
                        <a:gd name="connsiteX0" fmla="*/ 0 w 732861"/>
                        <a:gd name="connsiteY0" fmla="*/ 939415 h 941787"/>
                        <a:gd name="connsiteX1" fmla="*/ 732861 w 732861"/>
                        <a:gd name="connsiteY1" fmla="*/ 19556 h 941787"/>
                        <a:gd name="connsiteX2" fmla="*/ 0 w 732861"/>
                        <a:gd name="connsiteY2" fmla="*/ 939415 h 941787"/>
                        <a:gd name="connsiteX0" fmla="*/ 86760 w 819621"/>
                        <a:gd name="connsiteY0" fmla="*/ 939893 h 942266"/>
                        <a:gd name="connsiteX1" fmla="*/ 819621 w 819621"/>
                        <a:gd name="connsiteY1" fmla="*/ 20034 h 942266"/>
                        <a:gd name="connsiteX2" fmla="*/ 86760 w 819621"/>
                        <a:gd name="connsiteY2" fmla="*/ 939893 h 942266"/>
                        <a:gd name="connsiteX0" fmla="*/ 91371 w 824232"/>
                        <a:gd name="connsiteY0" fmla="*/ 919859 h 922232"/>
                        <a:gd name="connsiteX1" fmla="*/ 824232 w 824232"/>
                        <a:gd name="connsiteY1" fmla="*/ 0 h 922232"/>
                        <a:gd name="connsiteX2" fmla="*/ 91371 w 824232"/>
                        <a:gd name="connsiteY2" fmla="*/ 919859 h 922232"/>
                        <a:gd name="connsiteX0" fmla="*/ 91371 w 824232"/>
                        <a:gd name="connsiteY0" fmla="*/ 919859 h 919859"/>
                        <a:gd name="connsiteX1" fmla="*/ 824232 w 824232"/>
                        <a:gd name="connsiteY1" fmla="*/ 0 h 919859"/>
                        <a:gd name="connsiteX2" fmla="*/ 91371 w 824232"/>
                        <a:gd name="connsiteY2" fmla="*/ 919859 h 919859"/>
                        <a:gd name="connsiteX0" fmla="*/ 90716 w 828453"/>
                        <a:gd name="connsiteY0" fmla="*/ 924735 h 924735"/>
                        <a:gd name="connsiteX1" fmla="*/ 828453 w 828453"/>
                        <a:gd name="connsiteY1" fmla="*/ 0 h 924735"/>
                        <a:gd name="connsiteX2" fmla="*/ 90716 w 828453"/>
                        <a:gd name="connsiteY2" fmla="*/ 924735 h 924735"/>
                        <a:gd name="connsiteX0" fmla="*/ 92709 w 830446"/>
                        <a:gd name="connsiteY0" fmla="*/ 924735 h 924735"/>
                        <a:gd name="connsiteX1" fmla="*/ 830446 w 830446"/>
                        <a:gd name="connsiteY1" fmla="*/ 0 h 924735"/>
                        <a:gd name="connsiteX2" fmla="*/ 92709 w 830446"/>
                        <a:gd name="connsiteY2" fmla="*/ 924735 h 924735"/>
                        <a:gd name="connsiteX0" fmla="*/ 92709 w 830446"/>
                        <a:gd name="connsiteY0" fmla="*/ 924735 h 924735"/>
                        <a:gd name="connsiteX1" fmla="*/ 830446 w 830446"/>
                        <a:gd name="connsiteY1" fmla="*/ 0 h 924735"/>
                        <a:gd name="connsiteX2" fmla="*/ 92709 w 830446"/>
                        <a:gd name="connsiteY2" fmla="*/ 924735 h 924735"/>
                        <a:gd name="connsiteX0" fmla="*/ 90716 w 828453"/>
                        <a:gd name="connsiteY0" fmla="*/ 924735 h 924735"/>
                        <a:gd name="connsiteX1" fmla="*/ 828453 w 828453"/>
                        <a:gd name="connsiteY1" fmla="*/ 0 h 924735"/>
                        <a:gd name="connsiteX2" fmla="*/ 90716 w 828453"/>
                        <a:gd name="connsiteY2" fmla="*/ 924735 h 924735"/>
                        <a:gd name="connsiteX0" fmla="*/ 92034 w 820019"/>
                        <a:gd name="connsiteY0" fmla="*/ 939363 h 939363"/>
                        <a:gd name="connsiteX1" fmla="*/ 820019 w 820019"/>
                        <a:gd name="connsiteY1" fmla="*/ 0 h 939363"/>
                        <a:gd name="connsiteX2" fmla="*/ 92034 w 820019"/>
                        <a:gd name="connsiteY2" fmla="*/ 939363 h 939363"/>
                        <a:gd name="connsiteX0" fmla="*/ 89076 w 817061"/>
                        <a:gd name="connsiteY0" fmla="*/ 939363 h 939363"/>
                        <a:gd name="connsiteX1" fmla="*/ 817061 w 817061"/>
                        <a:gd name="connsiteY1" fmla="*/ 0 h 939363"/>
                        <a:gd name="connsiteX2" fmla="*/ 89076 w 817061"/>
                        <a:gd name="connsiteY2" fmla="*/ 939363 h 939363"/>
                        <a:gd name="connsiteX0" fmla="*/ 89103 w 816874"/>
                        <a:gd name="connsiteY0" fmla="*/ 895260 h 895260"/>
                        <a:gd name="connsiteX1" fmla="*/ 816875 w 816874"/>
                        <a:gd name="connsiteY1" fmla="*/ 0 h 895260"/>
                        <a:gd name="connsiteX2" fmla="*/ 89103 w 816874"/>
                        <a:gd name="connsiteY2" fmla="*/ 895260 h 895260"/>
                        <a:gd name="connsiteX0" fmla="*/ 69184 w 988996"/>
                        <a:gd name="connsiteY0" fmla="*/ 921155 h 921155"/>
                        <a:gd name="connsiteX1" fmla="*/ 988996 w 988996"/>
                        <a:gd name="connsiteY1" fmla="*/ 0 h 921155"/>
                        <a:gd name="connsiteX2" fmla="*/ 69184 w 988996"/>
                        <a:gd name="connsiteY2" fmla="*/ 921155 h 921155"/>
                        <a:gd name="connsiteX0" fmla="*/ 69184 w 988996"/>
                        <a:gd name="connsiteY0" fmla="*/ 921155 h 921155"/>
                        <a:gd name="connsiteX1" fmla="*/ 988996 w 988996"/>
                        <a:gd name="connsiteY1" fmla="*/ 0 h 921155"/>
                        <a:gd name="connsiteX2" fmla="*/ 69184 w 988996"/>
                        <a:gd name="connsiteY2" fmla="*/ 921155 h 921155"/>
                        <a:gd name="connsiteX0" fmla="*/ 0 w 919812"/>
                        <a:gd name="connsiteY0" fmla="*/ 921155 h 921155"/>
                        <a:gd name="connsiteX1" fmla="*/ 919812 w 919812"/>
                        <a:gd name="connsiteY1" fmla="*/ 0 h 921155"/>
                        <a:gd name="connsiteX2" fmla="*/ 0 w 919812"/>
                        <a:gd name="connsiteY2" fmla="*/ 921155 h 921155"/>
                        <a:gd name="connsiteX0" fmla="*/ 0 w 938291"/>
                        <a:gd name="connsiteY0" fmla="*/ 921663 h 921663"/>
                        <a:gd name="connsiteX1" fmla="*/ 938291 w 938291"/>
                        <a:gd name="connsiteY1" fmla="*/ 0 h 921663"/>
                        <a:gd name="connsiteX2" fmla="*/ 0 w 938291"/>
                        <a:gd name="connsiteY2" fmla="*/ 921663 h 921663"/>
                        <a:gd name="connsiteX0" fmla="*/ 0 w 983834"/>
                        <a:gd name="connsiteY0" fmla="*/ 972700 h 972700"/>
                        <a:gd name="connsiteX1" fmla="*/ 983834 w 983834"/>
                        <a:gd name="connsiteY1" fmla="*/ 0 h 972700"/>
                        <a:gd name="connsiteX2" fmla="*/ 0 w 983834"/>
                        <a:gd name="connsiteY2" fmla="*/ 972700 h 972700"/>
                        <a:gd name="connsiteX0" fmla="*/ 0 w 983834"/>
                        <a:gd name="connsiteY0" fmla="*/ 972700 h 972700"/>
                        <a:gd name="connsiteX1" fmla="*/ 983834 w 983834"/>
                        <a:gd name="connsiteY1" fmla="*/ 0 h 972700"/>
                        <a:gd name="connsiteX2" fmla="*/ 0 w 983834"/>
                        <a:gd name="connsiteY2" fmla="*/ 972700 h 972700"/>
                        <a:gd name="connsiteX0" fmla="*/ 0 w 983834"/>
                        <a:gd name="connsiteY0" fmla="*/ 972700 h 972700"/>
                        <a:gd name="connsiteX1" fmla="*/ 983834 w 983834"/>
                        <a:gd name="connsiteY1" fmla="*/ 0 h 972700"/>
                        <a:gd name="connsiteX2" fmla="*/ 0 w 983834"/>
                        <a:gd name="connsiteY2" fmla="*/ 972700 h 972700"/>
                        <a:gd name="connsiteX0" fmla="*/ 0 w 983834"/>
                        <a:gd name="connsiteY0" fmla="*/ 972700 h 972700"/>
                        <a:gd name="connsiteX1" fmla="*/ 983834 w 983834"/>
                        <a:gd name="connsiteY1" fmla="*/ 0 h 972700"/>
                        <a:gd name="connsiteX2" fmla="*/ 0 w 983834"/>
                        <a:gd name="connsiteY2" fmla="*/ 972700 h 972700"/>
                        <a:gd name="connsiteX0" fmla="*/ 0 w 983834"/>
                        <a:gd name="connsiteY0" fmla="*/ 972700 h 972700"/>
                        <a:gd name="connsiteX1" fmla="*/ 983834 w 983834"/>
                        <a:gd name="connsiteY1" fmla="*/ 0 h 972700"/>
                        <a:gd name="connsiteX2" fmla="*/ 0 w 983834"/>
                        <a:gd name="connsiteY2" fmla="*/ 972700 h 972700"/>
                        <a:gd name="connsiteX0" fmla="*/ 0 w 983834"/>
                        <a:gd name="connsiteY0" fmla="*/ 972700 h 972700"/>
                        <a:gd name="connsiteX1" fmla="*/ 983834 w 983834"/>
                        <a:gd name="connsiteY1" fmla="*/ 0 h 972700"/>
                        <a:gd name="connsiteX2" fmla="*/ 0 w 983834"/>
                        <a:gd name="connsiteY2" fmla="*/ 972700 h 972700"/>
                        <a:gd name="connsiteX0" fmla="*/ 0 w 983834"/>
                        <a:gd name="connsiteY0" fmla="*/ 972700 h 972700"/>
                        <a:gd name="connsiteX1" fmla="*/ 983834 w 983834"/>
                        <a:gd name="connsiteY1" fmla="*/ 0 h 972700"/>
                        <a:gd name="connsiteX2" fmla="*/ 0 w 983834"/>
                        <a:gd name="connsiteY2" fmla="*/ 972700 h 972700"/>
                        <a:gd name="connsiteX0" fmla="*/ 0 w 1026197"/>
                        <a:gd name="connsiteY0" fmla="*/ 898534 h 898534"/>
                        <a:gd name="connsiteX1" fmla="*/ 1026197 w 1026197"/>
                        <a:gd name="connsiteY1" fmla="*/ 0 h 898534"/>
                        <a:gd name="connsiteX2" fmla="*/ 0 w 1026197"/>
                        <a:gd name="connsiteY2" fmla="*/ 898534 h 898534"/>
                        <a:gd name="connsiteX0" fmla="*/ 0 w 1026197"/>
                        <a:gd name="connsiteY0" fmla="*/ 898534 h 898534"/>
                        <a:gd name="connsiteX1" fmla="*/ 1026197 w 1026197"/>
                        <a:gd name="connsiteY1" fmla="*/ 0 h 898534"/>
                        <a:gd name="connsiteX2" fmla="*/ 0 w 1026197"/>
                        <a:gd name="connsiteY2" fmla="*/ 898534 h 898534"/>
                        <a:gd name="connsiteX0" fmla="*/ 0 w 1026197"/>
                        <a:gd name="connsiteY0" fmla="*/ 898534 h 898534"/>
                        <a:gd name="connsiteX1" fmla="*/ 1026197 w 1026197"/>
                        <a:gd name="connsiteY1" fmla="*/ 0 h 898534"/>
                        <a:gd name="connsiteX2" fmla="*/ 0 w 1026197"/>
                        <a:gd name="connsiteY2" fmla="*/ 898534 h 898534"/>
                        <a:gd name="connsiteX0" fmla="*/ 0 w 996159"/>
                        <a:gd name="connsiteY0" fmla="*/ 884015 h 884015"/>
                        <a:gd name="connsiteX1" fmla="*/ 996160 w 996159"/>
                        <a:gd name="connsiteY1" fmla="*/ 0 h 884015"/>
                        <a:gd name="connsiteX2" fmla="*/ 0 w 996159"/>
                        <a:gd name="connsiteY2" fmla="*/ 884015 h 884015"/>
                        <a:gd name="connsiteX0" fmla="*/ 0 w 753696"/>
                        <a:gd name="connsiteY0" fmla="*/ 547864 h 547863"/>
                        <a:gd name="connsiteX1" fmla="*/ 753695 w 753696"/>
                        <a:gd name="connsiteY1" fmla="*/ 0 h 547863"/>
                        <a:gd name="connsiteX2" fmla="*/ 0 w 753696"/>
                        <a:gd name="connsiteY2" fmla="*/ 547864 h 547863"/>
                        <a:gd name="connsiteX0" fmla="*/ 0 w 959960"/>
                        <a:gd name="connsiteY0" fmla="*/ 1103748 h 1103748"/>
                        <a:gd name="connsiteX1" fmla="*/ 959960 w 959960"/>
                        <a:gd name="connsiteY1" fmla="*/ 0 h 1103748"/>
                        <a:gd name="connsiteX2" fmla="*/ 0 w 959960"/>
                        <a:gd name="connsiteY2" fmla="*/ 1103748 h 1103748"/>
                        <a:gd name="connsiteX0" fmla="*/ 0 w 959960"/>
                        <a:gd name="connsiteY0" fmla="*/ 1103748 h 1103748"/>
                        <a:gd name="connsiteX1" fmla="*/ 959960 w 959960"/>
                        <a:gd name="connsiteY1" fmla="*/ 0 h 1103748"/>
                        <a:gd name="connsiteX2" fmla="*/ 0 w 959960"/>
                        <a:gd name="connsiteY2" fmla="*/ 1103748 h 1103748"/>
                        <a:gd name="connsiteX0" fmla="*/ 0 w 959960"/>
                        <a:gd name="connsiteY0" fmla="*/ 1103748 h 1103748"/>
                        <a:gd name="connsiteX1" fmla="*/ 959960 w 959960"/>
                        <a:gd name="connsiteY1" fmla="*/ 0 h 1103748"/>
                        <a:gd name="connsiteX2" fmla="*/ 0 w 959960"/>
                        <a:gd name="connsiteY2" fmla="*/ 1103748 h 1103748"/>
                        <a:gd name="connsiteX0" fmla="*/ 0 w 991183"/>
                        <a:gd name="connsiteY0" fmla="*/ 1094282 h 1094282"/>
                        <a:gd name="connsiteX1" fmla="*/ 991184 w 991183"/>
                        <a:gd name="connsiteY1" fmla="*/ 0 h 1094282"/>
                        <a:gd name="connsiteX2" fmla="*/ 0 w 991183"/>
                        <a:gd name="connsiteY2" fmla="*/ 1094282 h 1094282"/>
                        <a:gd name="connsiteX0" fmla="*/ 0 w 991185"/>
                        <a:gd name="connsiteY0" fmla="*/ 1095866 h 1095866"/>
                        <a:gd name="connsiteX1" fmla="*/ 991184 w 991185"/>
                        <a:gd name="connsiteY1" fmla="*/ 1584 h 1095866"/>
                        <a:gd name="connsiteX2" fmla="*/ 0 w 991185"/>
                        <a:gd name="connsiteY2" fmla="*/ 1095866 h 1095866"/>
                        <a:gd name="connsiteX0" fmla="*/ 0 w 991183"/>
                        <a:gd name="connsiteY0" fmla="*/ 1095866 h 1095866"/>
                        <a:gd name="connsiteX1" fmla="*/ 991184 w 991183"/>
                        <a:gd name="connsiteY1" fmla="*/ 1584 h 1095866"/>
                        <a:gd name="connsiteX2" fmla="*/ 0 w 991183"/>
                        <a:gd name="connsiteY2" fmla="*/ 1095866 h 1095866"/>
                        <a:gd name="connsiteX0" fmla="*/ 0 w 991185"/>
                        <a:gd name="connsiteY0" fmla="*/ 1102413 h 1102413"/>
                        <a:gd name="connsiteX1" fmla="*/ 991184 w 991185"/>
                        <a:gd name="connsiteY1" fmla="*/ 8131 h 1102413"/>
                        <a:gd name="connsiteX2" fmla="*/ 0 w 991185"/>
                        <a:gd name="connsiteY2" fmla="*/ 1102413 h 1102413"/>
                        <a:gd name="connsiteX0" fmla="*/ 0 w 991183"/>
                        <a:gd name="connsiteY0" fmla="*/ 1102413 h 1102413"/>
                        <a:gd name="connsiteX1" fmla="*/ 991184 w 991183"/>
                        <a:gd name="connsiteY1" fmla="*/ 8131 h 1102413"/>
                        <a:gd name="connsiteX2" fmla="*/ 0 w 991183"/>
                        <a:gd name="connsiteY2" fmla="*/ 1102413 h 1102413"/>
                        <a:gd name="connsiteX0" fmla="*/ 0 w 991183"/>
                        <a:gd name="connsiteY0" fmla="*/ 1102413 h 1102413"/>
                        <a:gd name="connsiteX1" fmla="*/ 991184 w 991183"/>
                        <a:gd name="connsiteY1" fmla="*/ 8131 h 1102413"/>
                        <a:gd name="connsiteX2" fmla="*/ 0 w 991183"/>
                        <a:gd name="connsiteY2" fmla="*/ 1102413 h 1102413"/>
                        <a:gd name="connsiteX0" fmla="*/ 0 w 991183"/>
                        <a:gd name="connsiteY0" fmla="*/ 1094281 h 1094281"/>
                        <a:gd name="connsiteX1" fmla="*/ 991184 w 991183"/>
                        <a:gd name="connsiteY1" fmla="*/ -1 h 1094281"/>
                        <a:gd name="connsiteX2" fmla="*/ 0 w 991183"/>
                        <a:gd name="connsiteY2" fmla="*/ 1094281 h 1094281"/>
                        <a:gd name="connsiteX0" fmla="*/ 0 w 991183"/>
                        <a:gd name="connsiteY0" fmla="*/ 1094281 h 1094281"/>
                        <a:gd name="connsiteX1" fmla="*/ 991184 w 991183"/>
                        <a:gd name="connsiteY1" fmla="*/ -1 h 1094281"/>
                        <a:gd name="connsiteX2" fmla="*/ 0 w 991183"/>
                        <a:gd name="connsiteY2" fmla="*/ 1094281 h 1094281"/>
                        <a:gd name="connsiteX0" fmla="*/ 0 w 991183"/>
                        <a:gd name="connsiteY0" fmla="*/ 1094281 h 1094281"/>
                        <a:gd name="connsiteX1" fmla="*/ 991184 w 991183"/>
                        <a:gd name="connsiteY1" fmla="*/ -1 h 1094281"/>
                        <a:gd name="connsiteX2" fmla="*/ 0 w 991183"/>
                        <a:gd name="connsiteY2" fmla="*/ 1094281 h 109428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991183" h="1094281">
                          <a:moveTo>
                            <a:pt x="0" y="1094281"/>
                          </a:moveTo>
                          <a:cubicBezTo>
                            <a:pt x="114988" y="665473"/>
                            <a:pt x="399968" y="60447"/>
                            <a:pt x="991184" y="-1"/>
                          </a:cubicBezTo>
                          <a:cubicBezTo>
                            <a:pt x="473942" y="165531"/>
                            <a:pt x="279913" y="637315"/>
                            <a:pt x="0" y="1094281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952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>
                        <a:defRPr/>
                      </a:pPr>
                      <a:endParaRPr lang="en-US" kern="0" dirty="0" err="1">
                        <a:solidFill>
                          <a:sysClr val="window" lastClr="FFFFFF"/>
                        </a:solidFill>
                      </a:endParaRPr>
                    </a:p>
                  </p:txBody>
                </p:sp>
                <p:sp>
                  <p:nvSpPr>
                    <p:cNvPr id="50" name="Rectangle 2"/>
                    <p:cNvSpPr/>
                    <p:nvPr/>
                  </p:nvSpPr>
                  <p:spPr bwMode="auto">
                    <a:xfrm rot="3148289" flipH="1">
                      <a:off x="5136785" y="1990535"/>
                      <a:ext cx="112430" cy="124124"/>
                    </a:xfrm>
                    <a:custGeom>
                      <a:avLst/>
                      <a:gdLst>
                        <a:gd name="connsiteX0" fmla="*/ 0 w 1143000"/>
                        <a:gd name="connsiteY0" fmla="*/ 0 h 228600"/>
                        <a:gd name="connsiteX1" fmla="*/ 1143000 w 1143000"/>
                        <a:gd name="connsiteY1" fmla="*/ 0 h 228600"/>
                        <a:gd name="connsiteX2" fmla="*/ 1143000 w 1143000"/>
                        <a:gd name="connsiteY2" fmla="*/ 228600 h 228600"/>
                        <a:gd name="connsiteX3" fmla="*/ 0 w 1143000"/>
                        <a:gd name="connsiteY3" fmla="*/ 228600 h 228600"/>
                        <a:gd name="connsiteX4" fmla="*/ 0 w 1143000"/>
                        <a:gd name="connsiteY4" fmla="*/ 0 h 228600"/>
                        <a:gd name="connsiteX0" fmla="*/ 0 w 1143000"/>
                        <a:gd name="connsiteY0" fmla="*/ 228600 h 228600"/>
                        <a:gd name="connsiteX1" fmla="*/ 1143000 w 1143000"/>
                        <a:gd name="connsiteY1" fmla="*/ 0 h 228600"/>
                        <a:gd name="connsiteX2" fmla="*/ 1143000 w 1143000"/>
                        <a:gd name="connsiteY2" fmla="*/ 228600 h 228600"/>
                        <a:gd name="connsiteX3" fmla="*/ 0 w 1143000"/>
                        <a:gd name="connsiteY3" fmla="*/ 228600 h 228600"/>
                        <a:gd name="connsiteX0" fmla="*/ 0 w 1143000"/>
                        <a:gd name="connsiteY0" fmla="*/ 672084 h 672084"/>
                        <a:gd name="connsiteX1" fmla="*/ 1101852 w 1143000"/>
                        <a:gd name="connsiteY1" fmla="*/ 0 h 672084"/>
                        <a:gd name="connsiteX2" fmla="*/ 1143000 w 1143000"/>
                        <a:gd name="connsiteY2" fmla="*/ 672084 h 672084"/>
                        <a:gd name="connsiteX3" fmla="*/ 0 w 1143000"/>
                        <a:gd name="connsiteY3" fmla="*/ 672084 h 672084"/>
                        <a:gd name="connsiteX0" fmla="*/ 0 w 1101852"/>
                        <a:gd name="connsiteY0" fmla="*/ 672084 h 672084"/>
                        <a:gd name="connsiteX1" fmla="*/ 1101852 w 1101852"/>
                        <a:gd name="connsiteY1" fmla="*/ 0 h 672084"/>
                        <a:gd name="connsiteX2" fmla="*/ 1092708 w 1101852"/>
                        <a:gd name="connsiteY2" fmla="*/ 82296 h 672084"/>
                        <a:gd name="connsiteX3" fmla="*/ 0 w 1101852"/>
                        <a:gd name="connsiteY3" fmla="*/ 672084 h 672084"/>
                        <a:gd name="connsiteX0" fmla="*/ 0 w 1069848"/>
                        <a:gd name="connsiteY0" fmla="*/ 557784 h 557784"/>
                        <a:gd name="connsiteX1" fmla="*/ 1069848 w 1069848"/>
                        <a:gd name="connsiteY1" fmla="*/ 0 h 557784"/>
                        <a:gd name="connsiteX2" fmla="*/ 1060704 w 1069848"/>
                        <a:gd name="connsiteY2" fmla="*/ 82296 h 557784"/>
                        <a:gd name="connsiteX3" fmla="*/ 0 w 1069848"/>
                        <a:gd name="connsiteY3" fmla="*/ 557784 h 557784"/>
                        <a:gd name="connsiteX0" fmla="*/ 0 w 1069848"/>
                        <a:gd name="connsiteY0" fmla="*/ 557784 h 557784"/>
                        <a:gd name="connsiteX1" fmla="*/ 1069848 w 1069848"/>
                        <a:gd name="connsiteY1" fmla="*/ 0 h 557784"/>
                        <a:gd name="connsiteX2" fmla="*/ 1060704 w 1069848"/>
                        <a:gd name="connsiteY2" fmla="*/ 82296 h 557784"/>
                        <a:gd name="connsiteX3" fmla="*/ 0 w 1069848"/>
                        <a:gd name="connsiteY3" fmla="*/ 557784 h 557784"/>
                        <a:gd name="connsiteX0" fmla="*/ 0 w 1069848"/>
                        <a:gd name="connsiteY0" fmla="*/ 557784 h 557784"/>
                        <a:gd name="connsiteX1" fmla="*/ 1069848 w 1069848"/>
                        <a:gd name="connsiteY1" fmla="*/ 0 h 557784"/>
                        <a:gd name="connsiteX2" fmla="*/ 1060704 w 1069848"/>
                        <a:gd name="connsiteY2" fmla="*/ 82296 h 557784"/>
                        <a:gd name="connsiteX3" fmla="*/ 0 w 1069848"/>
                        <a:gd name="connsiteY3" fmla="*/ 557784 h 557784"/>
                        <a:gd name="connsiteX0" fmla="*/ 0 w 1069848"/>
                        <a:gd name="connsiteY0" fmla="*/ 557784 h 557784"/>
                        <a:gd name="connsiteX1" fmla="*/ 1069848 w 1069848"/>
                        <a:gd name="connsiteY1" fmla="*/ 0 h 557784"/>
                        <a:gd name="connsiteX2" fmla="*/ 1060704 w 1069848"/>
                        <a:gd name="connsiteY2" fmla="*/ 82296 h 557784"/>
                        <a:gd name="connsiteX3" fmla="*/ 0 w 1069848"/>
                        <a:gd name="connsiteY3" fmla="*/ 557784 h 557784"/>
                        <a:gd name="connsiteX0" fmla="*/ 0 w 1060704"/>
                        <a:gd name="connsiteY0" fmla="*/ 557784 h 557784"/>
                        <a:gd name="connsiteX1" fmla="*/ 1042416 w 1060704"/>
                        <a:gd name="connsiteY1" fmla="*/ 0 h 557784"/>
                        <a:gd name="connsiteX2" fmla="*/ 1060704 w 1060704"/>
                        <a:gd name="connsiteY2" fmla="*/ 82296 h 557784"/>
                        <a:gd name="connsiteX3" fmla="*/ 0 w 1060704"/>
                        <a:gd name="connsiteY3" fmla="*/ 557784 h 557784"/>
                        <a:gd name="connsiteX0" fmla="*/ 0 w 1060704"/>
                        <a:gd name="connsiteY0" fmla="*/ 579514 h 579514"/>
                        <a:gd name="connsiteX1" fmla="*/ 1042416 w 1060704"/>
                        <a:gd name="connsiteY1" fmla="*/ 21730 h 579514"/>
                        <a:gd name="connsiteX2" fmla="*/ 1060704 w 1060704"/>
                        <a:gd name="connsiteY2" fmla="*/ 104026 h 579514"/>
                        <a:gd name="connsiteX3" fmla="*/ 0 w 1060704"/>
                        <a:gd name="connsiteY3" fmla="*/ 579514 h 579514"/>
                        <a:gd name="connsiteX0" fmla="*/ 0 w 1042416"/>
                        <a:gd name="connsiteY0" fmla="*/ 579514 h 579514"/>
                        <a:gd name="connsiteX1" fmla="*/ 1042416 w 1042416"/>
                        <a:gd name="connsiteY1" fmla="*/ 21730 h 579514"/>
                        <a:gd name="connsiteX2" fmla="*/ 0 w 1042416"/>
                        <a:gd name="connsiteY2" fmla="*/ 579514 h 579514"/>
                        <a:gd name="connsiteX0" fmla="*/ 0 w 1042416"/>
                        <a:gd name="connsiteY0" fmla="*/ 579095 h 579095"/>
                        <a:gd name="connsiteX1" fmla="*/ 1042416 w 1042416"/>
                        <a:gd name="connsiteY1" fmla="*/ 21311 h 579095"/>
                        <a:gd name="connsiteX2" fmla="*/ 0 w 1042416"/>
                        <a:gd name="connsiteY2" fmla="*/ 579095 h 579095"/>
                        <a:gd name="connsiteX0" fmla="*/ 0 w 1042416"/>
                        <a:gd name="connsiteY0" fmla="*/ 579095 h 579095"/>
                        <a:gd name="connsiteX1" fmla="*/ 1042416 w 1042416"/>
                        <a:gd name="connsiteY1" fmla="*/ 21311 h 579095"/>
                        <a:gd name="connsiteX2" fmla="*/ 0 w 1042416"/>
                        <a:gd name="connsiteY2" fmla="*/ 579095 h 579095"/>
                        <a:gd name="connsiteX0" fmla="*/ 0 w 1019556"/>
                        <a:gd name="connsiteY0" fmla="*/ 565816 h 565816"/>
                        <a:gd name="connsiteX1" fmla="*/ 1019556 w 1019556"/>
                        <a:gd name="connsiteY1" fmla="*/ 21748 h 565816"/>
                        <a:gd name="connsiteX2" fmla="*/ 0 w 1019556"/>
                        <a:gd name="connsiteY2" fmla="*/ 565816 h 565816"/>
                        <a:gd name="connsiteX0" fmla="*/ 0 w 1019556"/>
                        <a:gd name="connsiteY0" fmla="*/ 565816 h 565816"/>
                        <a:gd name="connsiteX1" fmla="*/ 1019556 w 1019556"/>
                        <a:gd name="connsiteY1" fmla="*/ 21748 h 565816"/>
                        <a:gd name="connsiteX2" fmla="*/ 0 w 1019556"/>
                        <a:gd name="connsiteY2" fmla="*/ 565816 h 565816"/>
                        <a:gd name="connsiteX0" fmla="*/ 0 w 1019556"/>
                        <a:gd name="connsiteY0" fmla="*/ 564858 h 564858"/>
                        <a:gd name="connsiteX1" fmla="*/ 1019556 w 1019556"/>
                        <a:gd name="connsiteY1" fmla="*/ 20790 h 564858"/>
                        <a:gd name="connsiteX2" fmla="*/ 0 w 1019556"/>
                        <a:gd name="connsiteY2" fmla="*/ 564858 h 564858"/>
                        <a:gd name="connsiteX0" fmla="*/ 0 w 1019556"/>
                        <a:gd name="connsiteY0" fmla="*/ 564858 h 564858"/>
                        <a:gd name="connsiteX1" fmla="*/ 1019556 w 1019556"/>
                        <a:gd name="connsiteY1" fmla="*/ 20790 h 564858"/>
                        <a:gd name="connsiteX2" fmla="*/ 0 w 1019556"/>
                        <a:gd name="connsiteY2" fmla="*/ 564858 h 564858"/>
                        <a:gd name="connsiteX0" fmla="*/ 0 w 1019556"/>
                        <a:gd name="connsiteY0" fmla="*/ 559426 h 559426"/>
                        <a:gd name="connsiteX1" fmla="*/ 1019556 w 1019556"/>
                        <a:gd name="connsiteY1" fmla="*/ 15358 h 559426"/>
                        <a:gd name="connsiteX2" fmla="*/ 0 w 1019556"/>
                        <a:gd name="connsiteY2" fmla="*/ 559426 h 559426"/>
                        <a:gd name="connsiteX0" fmla="*/ 0 w 1019556"/>
                        <a:gd name="connsiteY0" fmla="*/ 559426 h 559426"/>
                        <a:gd name="connsiteX1" fmla="*/ 1019556 w 1019556"/>
                        <a:gd name="connsiteY1" fmla="*/ 15358 h 559426"/>
                        <a:gd name="connsiteX2" fmla="*/ 0 w 1019556"/>
                        <a:gd name="connsiteY2" fmla="*/ 559426 h 559426"/>
                        <a:gd name="connsiteX0" fmla="*/ 0 w 1041096"/>
                        <a:gd name="connsiteY0" fmla="*/ 555220 h 555220"/>
                        <a:gd name="connsiteX1" fmla="*/ 1041096 w 1041096"/>
                        <a:gd name="connsiteY1" fmla="*/ 15460 h 555220"/>
                        <a:gd name="connsiteX2" fmla="*/ 0 w 1041096"/>
                        <a:gd name="connsiteY2" fmla="*/ 555220 h 555220"/>
                        <a:gd name="connsiteX0" fmla="*/ 0 w 1041096"/>
                        <a:gd name="connsiteY0" fmla="*/ 565924 h 565924"/>
                        <a:gd name="connsiteX1" fmla="*/ 1041096 w 1041096"/>
                        <a:gd name="connsiteY1" fmla="*/ 26164 h 565924"/>
                        <a:gd name="connsiteX2" fmla="*/ 0 w 1041096"/>
                        <a:gd name="connsiteY2" fmla="*/ 565924 h 565924"/>
                        <a:gd name="connsiteX0" fmla="*/ 0 w 1041096"/>
                        <a:gd name="connsiteY0" fmla="*/ 565924 h 565924"/>
                        <a:gd name="connsiteX1" fmla="*/ 1041096 w 1041096"/>
                        <a:gd name="connsiteY1" fmla="*/ 26164 h 565924"/>
                        <a:gd name="connsiteX2" fmla="*/ 0 w 1041096"/>
                        <a:gd name="connsiteY2" fmla="*/ 565924 h 565924"/>
                        <a:gd name="connsiteX0" fmla="*/ 0 w 1127256"/>
                        <a:gd name="connsiteY0" fmla="*/ 590876 h 590876"/>
                        <a:gd name="connsiteX1" fmla="*/ 1127256 w 1127256"/>
                        <a:gd name="connsiteY1" fmla="*/ 25268 h 590876"/>
                        <a:gd name="connsiteX2" fmla="*/ 0 w 1127256"/>
                        <a:gd name="connsiteY2" fmla="*/ 590876 h 590876"/>
                        <a:gd name="connsiteX0" fmla="*/ 0 w 1127256"/>
                        <a:gd name="connsiteY0" fmla="*/ 590876 h 593750"/>
                        <a:gd name="connsiteX1" fmla="*/ 1127256 w 1127256"/>
                        <a:gd name="connsiteY1" fmla="*/ 25268 h 593750"/>
                        <a:gd name="connsiteX2" fmla="*/ 0 w 1127256"/>
                        <a:gd name="connsiteY2" fmla="*/ 590876 h 593750"/>
                        <a:gd name="connsiteX0" fmla="*/ 0 w 1127256"/>
                        <a:gd name="connsiteY0" fmla="*/ 589068 h 591942"/>
                        <a:gd name="connsiteX1" fmla="*/ 1127256 w 1127256"/>
                        <a:gd name="connsiteY1" fmla="*/ 23460 h 591942"/>
                        <a:gd name="connsiteX2" fmla="*/ 0 w 1127256"/>
                        <a:gd name="connsiteY2" fmla="*/ 589068 h 591942"/>
                        <a:gd name="connsiteX0" fmla="*/ 0 w 1127256"/>
                        <a:gd name="connsiteY0" fmla="*/ 593432 h 596306"/>
                        <a:gd name="connsiteX1" fmla="*/ 1127256 w 1127256"/>
                        <a:gd name="connsiteY1" fmla="*/ 27824 h 596306"/>
                        <a:gd name="connsiteX2" fmla="*/ 0 w 1127256"/>
                        <a:gd name="connsiteY2" fmla="*/ 593432 h 596306"/>
                        <a:gd name="connsiteX0" fmla="*/ 0 w 1127256"/>
                        <a:gd name="connsiteY0" fmla="*/ 593432 h 596255"/>
                        <a:gd name="connsiteX1" fmla="*/ 1127256 w 1127256"/>
                        <a:gd name="connsiteY1" fmla="*/ 27824 h 596255"/>
                        <a:gd name="connsiteX2" fmla="*/ 0 w 1127256"/>
                        <a:gd name="connsiteY2" fmla="*/ 593432 h 596255"/>
                        <a:gd name="connsiteX0" fmla="*/ 0 w 1122948"/>
                        <a:gd name="connsiteY0" fmla="*/ 605935 h 608709"/>
                        <a:gd name="connsiteX1" fmla="*/ 1122948 w 1122948"/>
                        <a:gd name="connsiteY1" fmla="*/ 27403 h 608709"/>
                        <a:gd name="connsiteX2" fmla="*/ 0 w 1122948"/>
                        <a:gd name="connsiteY2" fmla="*/ 605935 h 608709"/>
                        <a:gd name="connsiteX0" fmla="*/ 0 w 947409"/>
                        <a:gd name="connsiteY0" fmla="*/ 672164 h 674703"/>
                        <a:gd name="connsiteX1" fmla="*/ 947409 w 947409"/>
                        <a:gd name="connsiteY1" fmla="*/ 25367 h 674703"/>
                        <a:gd name="connsiteX2" fmla="*/ 0 w 947409"/>
                        <a:gd name="connsiteY2" fmla="*/ 672164 h 674703"/>
                        <a:gd name="connsiteX0" fmla="*/ 0 w 947409"/>
                        <a:gd name="connsiteY0" fmla="*/ 672164 h 675636"/>
                        <a:gd name="connsiteX1" fmla="*/ 947409 w 947409"/>
                        <a:gd name="connsiteY1" fmla="*/ 25367 h 675636"/>
                        <a:gd name="connsiteX2" fmla="*/ 0 w 947409"/>
                        <a:gd name="connsiteY2" fmla="*/ 672164 h 675636"/>
                        <a:gd name="connsiteX0" fmla="*/ 0 w 732861"/>
                        <a:gd name="connsiteY0" fmla="*/ 939415 h 941787"/>
                        <a:gd name="connsiteX1" fmla="*/ 732861 w 732861"/>
                        <a:gd name="connsiteY1" fmla="*/ 19556 h 941787"/>
                        <a:gd name="connsiteX2" fmla="*/ 0 w 732861"/>
                        <a:gd name="connsiteY2" fmla="*/ 939415 h 941787"/>
                        <a:gd name="connsiteX0" fmla="*/ 86760 w 819621"/>
                        <a:gd name="connsiteY0" fmla="*/ 939893 h 942266"/>
                        <a:gd name="connsiteX1" fmla="*/ 819621 w 819621"/>
                        <a:gd name="connsiteY1" fmla="*/ 20034 h 942266"/>
                        <a:gd name="connsiteX2" fmla="*/ 86760 w 819621"/>
                        <a:gd name="connsiteY2" fmla="*/ 939893 h 942266"/>
                        <a:gd name="connsiteX0" fmla="*/ 91371 w 824232"/>
                        <a:gd name="connsiteY0" fmla="*/ 919859 h 922232"/>
                        <a:gd name="connsiteX1" fmla="*/ 824232 w 824232"/>
                        <a:gd name="connsiteY1" fmla="*/ 0 h 922232"/>
                        <a:gd name="connsiteX2" fmla="*/ 91371 w 824232"/>
                        <a:gd name="connsiteY2" fmla="*/ 919859 h 922232"/>
                        <a:gd name="connsiteX0" fmla="*/ 91371 w 824232"/>
                        <a:gd name="connsiteY0" fmla="*/ 919859 h 919859"/>
                        <a:gd name="connsiteX1" fmla="*/ 824232 w 824232"/>
                        <a:gd name="connsiteY1" fmla="*/ 0 h 919859"/>
                        <a:gd name="connsiteX2" fmla="*/ 91371 w 824232"/>
                        <a:gd name="connsiteY2" fmla="*/ 919859 h 919859"/>
                        <a:gd name="connsiteX0" fmla="*/ 90716 w 828453"/>
                        <a:gd name="connsiteY0" fmla="*/ 924735 h 924735"/>
                        <a:gd name="connsiteX1" fmla="*/ 828453 w 828453"/>
                        <a:gd name="connsiteY1" fmla="*/ 0 h 924735"/>
                        <a:gd name="connsiteX2" fmla="*/ 90716 w 828453"/>
                        <a:gd name="connsiteY2" fmla="*/ 924735 h 924735"/>
                        <a:gd name="connsiteX0" fmla="*/ 92709 w 830446"/>
                        <a:gd name="connsiteY0" fmla="*/ 924735 h 924735"/>
                        <a:gd name="connsiteX1" fmla="*/ 830446 w 830446"/>
                        <a:gd name="connsiteY1" fmla="*/ 0 h 924735"/>
                        <a:gd name="connsiteX2" fmla="*/ 92709 w 830446"/>
                        <a:gd name="connsiteY2" fmla="*/ 924735 h 924735"/>
                        <a:gd name="connsiteX0" fmla="*/ 92709 w 830446"/>
                        <a:gd name="connsiteY0" fmla="*/ 924735 h 924735"/>
                        <a:gd name="connsiteX1" fmla="*/ 830446 w 830446"/>
                        <a:gd name="connsiteY1" fmla="*/ 0 h 924735"/>
                        <a:gd name="connsiteX2" fmla="*/ 92709 w 830446"/>
                        <a:gd name="connsiteY2" fmla="*/ 924735 h 924735"/>
                        <a:gd name="connsiteX0" fmla="*/ 90716 w 828453"/>
                        <a:gd name="connsiteY0" fmla="*/ 924735 h 924735"/>
                        <a:gd name="connsiteX1" fmla="*/ 828453 w 828453"/>
                        <a:gd name="connsiteY1" fmla="*/ 0 h 924735"/>
                        <a:gd name="connsiteX2" fmla="*/ 90716 w 828453"/>
                        <a:gd name="connsiteY2" fmla="*/ 924735 h 924735"/>
                        <a:gd name="connsiteX0" fmla="*/ 92034 w 820019"/>
                        <a:gd name="connsiteY0" fmla="*/ 939363 h 939363"/>
                        <a:gd name="connsiteX1" fmla="*/ 820019 w 820019"/>
                        <a:gd name="connsiteY1" fmla="*/ 0 h 939363"/>
                        <a:gd name="connsiteX2" fmla="*/ 92034 w 820019"/>
                        <a:gd name="connsiteY2" fmla="*/ 939363 h 939363"/>
                        <a:gd name="connsiteX0" fmla="*/ 89076 w 817061"/>
                        <a:gd name="connsiteY0" fmla="*/ 939363 h 939363"/>
                        <a:gd name="connsiteX1" fmla="*/ 817061 w 817061"/>
                        <a:gd name="connsiteY1" fmla="*/ 0 h 939363"/>
                        <a:gd name="connsiteX2" fmla="*/ 89076 w 817061"/>
                        <a:gd name="connsiteY2" fmla="*/ 939363 h 939363"/>
                        <a:gd name="connsiteX0" fmla="*/ 89103 w 816874"/>
                        <a:gd name="connsiteY0" fmla="*/ 895260 h 895260"/>
                        <a:gd name="connsiteX1" fmla="*/ 816875 w 816874"/>
                        <a:gd name="connsiteY1" fmla="*/ 0 h 895260"/>
                        <a:gd name="connsiteX2" fmla="*/ 89103 w 816874"/>
                        <a:gd name="connsiteY2" fmla="*/ 895260 h 895260"/>
                        <a:gd name="connsiteX0" fmla="*/ 69184 w 988996"/>
                        <a:gd name="connsiteY0" fmla="*/ 921155 h 921155"/>
                        <a:gd name="connsiteX1" fmla="*/ 988996 w 988996"/>
                        <a:gd name="connsiteY1" fmla="*/ 0 h 921155"/>
                        <a:gd name="connsiteX2" fmla="*/ 69184 w 988996"/>
                        <a:gd name="connsiteY2" fmla="*/ 921155 h 921155"/>
                        <a:gd name="connsiteX0" fmla="*/ 69184 w 988996"/>
                        <a:gd name="connsiteY0" fmla="*/ 921155 h 921155"/>
                        <a:gd name="connsiteX1" fmla="*/ 988996 w 988996"/>
                        <a:gd name="connsiteY1" fmla="*/ 0 h 921155"/>
                        <a:gd name="connsiteX2" fmla="*/ 69184 w 988996"/>
                        <a:gd name="connsiteY2" fmla="*/ 921155 h 921155"/>
                        <a:gd name="connsiteX0" fmla="*/ 0 w 919812"/>
                        <a:gd name="connsiteY0" fmla="*/ 921155 h 921155"/>
                        <a:gd name="connsiteX1" fmla="*/ 919812 w 919812"/>
                        <a:gd name="connsiteY1" fmla="*/ 0 h 921155"/>
                        <a:gd name="connsiteX2" fmla="*/ 0 w 919812"/>
                        <a:gd name="connsiteY2" fmla="*/ 921155 h 921155"/>
                        <a:gd name="connsiteX0" fmla="*/ 0 w 938291"/>
                        <a:gd name="connsiteY0" fmla="*/ 921663 h 921663"/>
                        <a:gd name="connsiteX1" fmla="*/ 938291 w 938291"/>
                        <a:gd name="connsiteY1" fmla="*/ 0 h 921663"/>
                        <a:gd name="connsiteX2" fmla="*/ 0 w 938291"/>
                        <a:gd name="connsiteY2" fmla="*/ 921663 h 921663"/>
                        <a:gd name="connsiteX0" fmla="*/ 0 w 983834"/>
                        <a:gd name="connsiteY0" fmla="*/ 972700 h 972700"/>
                        <a:gd name="connsiteX1" fmla="*/ 983834 w 983834"/>
                        <a:gd name="connsiteY1" fmla="*/ 0 h 972700"/>
                        <a:gd name="connsiteX2" fmla="*/ 0 w 983834"/>
                        <a:gd name="connsiteY2" fmla="*/ 972700 h 972700"/>
                        <a:gd name="connsiteX0" fmla="*/ 0 w 983834"/>
                        <a:gd name="connsiteY0" fmla="*/ 972700 h 972700"/>
                        <a:gd name="connsiteX1" fmla="*/ 983834 w 983834"/>
                        <a:gd name="connsiteY1" fmla="*/ 0 h 972700"/>
                        <a:gd name="connsiteX2" fmla="*/ 0 w 983834"/>
                        <a:gd name="connsiteY2" fmla="*/ 972700 h 972700"/>
                        <a:gd name="connsiteX0" fmla="*/ 0 w 983834"/>
                        <a:gd name="connsiteY0" fmla="*/ 972700 h 972700"/>
                        <a:gd name="connsiteX1" fmla="*/ 983834 w 983834"/>
                        <a:gd name="connsiteY1" fmla="*/ 0 h 972700"/>
                        <a:gd name="connsiteX2" fmla="*/ 0 w 983834"/>
                        <a:gd name="connsiteY2" fmla="*/ 972700 h 972700"/>
                        <a:gd name="connsiteX0" fmla="*/ 0 w 983834"/>
                        <a:gd name="connsiteY0" fmla="*/ 972700 h 972700"/>
                        <a:gd name="connsiteX1" fmla="*/ 983834 w 983834"/>
                        <a:gd name="connsiteY1" fmla="*/ 0 h 972700"/>
                        <a:gd name="connsiteX2" fmla="*/ 0 w 983834"/>
                        <a:gd name="connsiteY2" fmla="*/ 972700 h 972700"/>
                        <a:gd name="connsiteX0" fmla="*/ 0 w 983834"/>
                        <a:gd name="connsiteY0" fmla="*/ 972700 h 972700"/>
                        <a:gd name="connsiteX1" fmla="*/ 983834 w 983834"/>
                        <a:gd name="connsiteY1" fmla="*/ 0 h 972700"/>
                        <a:gd name="connsiteX2" fmla="*/ 0 w 983834"/>
                        <a:gd name="connsiteY2" fmla="*/ 972700 h 972700"/>
                        <a:gd name="connsiteX0" fmla="*/ 0 w 983834"/>
                        <a:gd name="connsiteY0" fmla="*/ 972700 h 972700"/>
                        <a:gd name="connsiteX1" fmla="*/ 983834 w 983834"/>
                        <a:gd name="connsiteY1" fmla="*/ 0 h 972700"/>
                        <a:gd name="connsiteX2" fmla="*/ 0 w 983834"/>
                        <a:gd name="connsiteY2" fmla="*/ 972700 h 972700"/>
                        <a:gd name="connsiteX0" fmla="*/ 0 w 983834"/>
                        <a:gd name="connsiteY0" fmla="*/ 972700 h 972700"/>
                        <a:gd name="connsiteX1" fmla="*/ 983834 w 983834"/>
                        <a:gd name="connsiteY1" fmla="*/ 0 h 972700"/>
                        <a:gd name="connsiteX2" fmla="*/ 0 w 983834"/>
                        <a:gd name="connsiteY2" fmla="*/ 972700 h 972700"/>
                        <a:gd name="connsiteX0" fmla="*/ 0 w 1026197"/>
                        <a:gd name="connsiteY0" fmla="*/ 898534 h 898534"/>
                        <a:gd name="connsiteX1" fmla="*/ 1026197 w 1026197"/>
                        <a:gd name="connsiteY1" fmla="*/ 0 h 898534"/>
                        <a:gd name="connsiteX2" fmla="*/ 0 w 1026197"/>
                        <a:gd name="connsiteY2" fmla="*/ 898534 h 898534"/>
                        <a:gd name="connsiteX0" fmla="*/ 0 w 1026197"/>
                        <a:gd name="connsiteY0" fmla="*/ 898534 h 898534"/>
                        <a:gd name="connsiteX1" fmla="*/ 1026197 w 1026197"/>
                        <a:gd name="connsiteY1" fmla="*/ 0 h 898534"/>
                        <a:gd name="connsiteX2" fmla="*/ 0 w 1026197"/>
                        <a:gd name="connsiteY2" fmla="*/ 898534 h 898534"/>
                        <a:gd name="connsiteX0" fmla="*/ 0 w 1026197"/>
                        <a:gd name="connsiteY0" fmla="*/ 898534 h 898534"/>
                        <a:gd name="connsiteX1" fmla="*/ 1026197 w 1026197"/>
                        <a:gd name="connsiteY1" fmla="*/ 0 h 898534"/>
                        <a:gd name="connsiteX2" fmla="*/ 0 w 1026197"/>
                        <a:gd name="connsiteY2" fmla="*/ 898534 h 898534"/>
                        <a:gd name="connsiteX0" fmla="*/ 0 w 996159"/>
                        <a:gd name="connsiteY0" fmla="*/ 884015 h 884015"/>
                        <a:gd name="connsiteX1" fmla="*/ 996160 w 996159"/>
                        <a:gd name="connsiteY1" fmla="*/ 0 h 884015"/>
                        <a:gd name="connsiteX2" fmla="*/ 0 w 996159"/>
                        <a:gd name="connsiteY2" fmla="*/ 884015 h 884015"/>
                        <a:gd name="connsiteX0" fmla="*/ 0 w 753696"/>
                        <a:gd name="connsiteY0" fmla="*/ 547864 h 547863"/>
                        <a:gd name="connsiteX1" fmla="*/ 753695 w 753696"/>
                        <a:gd name="connsiteY1" fmla="*/ 0 h 547863"/>
                        <a:gd name="connsiteX2" fmla="*/ 0 w 753696"/>
                        <a:gd name="connsiteY2" fmla="*/ 547864 h 547863"/>
                        <a:gd name="connsiteX0" fmla="*/ 0 w 959960"/>
                        <a:gd name="connsiteY0" fmla="*/ 1103748 h 1103748"/>
                        <a:gd name="connsiteX1" fmla="*/ 959960 w 959960"/>
                        <a:gd name="connsiteY1" fmla="*/ 0 h 1103748"/>
                        <a:gd name="connsiteX2" fmla="*/ 0 w 959960"/>
                        <a:gd name="connsiteY2" fmla="*/ 1103748 h 1103748"/>
                        <a:gd name="connsiteX0" fmla="*/ 0 w 959960"/>
                        <a:gd name="connsiteY0" fmla="*/ 1103748 h 1103748"/>
                        <a:gd name="connsiteX1" fmla="*/ 959960 w 959960"/>
                        <a:gd name="connsiteY1" fmla="*/ 0 h 1103748"/>
                        <a:gd name="connsiteX2" fmla="*/ 0 w 959960"/>
                        <a:gd name="connsiteY2" fmla="*/ 1103748 h 1103748"/>
                        <a:gd name="connsiteX0" fmla="*/ 0 w 959960"/>
                        <a:gd name="connsiteY0" fmla="*/ 1103748 h 1103748"/>
                        <a:gd name="connsiteX1" fmla="*/ 959960 w 959960"/>
                        <a:gd name="connsiteY1" fmla="*/ 0 h 1103748"/>
                        <a:gd name="connsiteX2" fmla="*/ 0 w 959960"/>
                        <a:gd name="connsiteY2" fmla="*/ 1103748 h 1103748"/>
                        <a:gd name="connsiteX0" fmla="*/ 0 w 991183"/>
                        <a:gd name="connsiteY0" fmla="*/ 1094282 h 1094282"/>
                        <a:gd name="connsiteX1" fmla="*/ 991184 w 991183"/>
                        <a:gd name="connsiteY1" fmla="*/ 0 h 1094282"/>
                        <a:gd name="connsiteX2" fmla="*/ 0 w 991183"/>
                        <a:gd name="connsiteY2" fmla="*/ 1094282 h 1094282"/>
                        <a:gd name="connsiteX0" fmla="*/ 0 w 991185"/>
                        <a:gd name="connsiteY0" fmla="*/ 1095866 h 1095866"/>
                        <a:gd name="connsiteX1" fmla="*/ 991184 w 991185"/>
                        <a:gd name="connsiteY1" fmla="*/ 1584 h 1095866"/>
                        <a:gd name="connsiteX2" fmla="*/ 0 w 991185"/>
                        <a:gd name="connsiteY2" fmla="*/ 1095866 h 1095866"/>
                        <a:gd name="connsiteX0" fmla="*/ 0 w 991183"/>
                        <a:gd name="connsiteY0" fmla="*/ 1095866 h 1095866"/>
                        <a:gd name="connsiteX1" fmla="*/ 991184 w 991183"/>
                        <a:gd name="connsiteY1" fmla="*/ 1584 h 1095866"/>
                        <a:gd name="connsiteX2" fmla="*/ 0 w 991183"/>
                        <a:gd name="connsiteY2" fmla="*/ 1095866 h 1095866"/>
                        <a:gd name="connsiteX0" fmla="*/ 0 w 991185"/>
                        <a:gd name="connsiteY0" fmla="*/ 1102413 h 1102413"/>
                        <a:gd name="connsiteX1" fmla="*/ 991184 w 991185"/>
                        <a:gd name="connsiteY1" fmla="*/ 8131 h 1102413"/>
                        <a:gd name="connsiteX2" fmla="*/ 0 w 991185"/>
                        <a:gd name="connsiteY2" fmla="*/ 1102413 h 1102413"/>
                        <a:gd name="connsiteX0" fmla="*/ 0 w 991183"/>
                        <a:gd name="connsiteY0" fmla="*/ 1102413 h 1102413"/>
                        <a:gd name="connsiteX1" fmla="*/ 991184 w 991183"/>
                        <a:gd name="connsiteY1" fmla="*/ 8131 h 1102413"/>
                        <a:gd name="connsiteX2" fmla="*/ 0 w 991183"/>
                        <a:gd name="connsiteY2" fmla="*/ 1102413 h 1102413"/>
                        <a:gd name="connsiteX0" fmla="*/ 0 w 991183"/>
                        <a:gd name="connsiteY0" fmla="*/ 1102413 h 1102413"/>
                        <a:gd name="connsiteX1" fmla="*/ 991184 w 991183"/>
                        <a:gd name="connsiteY1" fmla="*/ 8131 h 1102413"/>
                        <a:gd name="connsiteX2" fmla="*/ 0 w 991183"/>
                        <a:gd name="connsiteY2" fmla="*/ 1102413 h 1102413"/>
                        <a:gd name="connsiteX0" fmla="*/ 0 w 991183"/>
                        <a:gd name="connsiteY0" fmla="*/ 1094281 h 1094281"/>
                        <a:gd name="connsiteX1" fmla="*/ 991184 w 991183"/>
                        <a:gd name="connsiteY1" fmla="*/ -1 h 1094281"/>
                        <a:gd name="connsiteX2" fmla="*/ 0 w 991183"/>
                        <a:gd name="connsiteY2" fmla="*/ 1094281 h 1094281"/>
                        <a:gd name="connsiteX0" fmla="*/ 0 w 991183"/>
                        <a:gd name="connsiteY0" fmla="*/ 1094281 h 1094281"/>
                        <a:gd name="connsiteX1" fmla="*/ 991184 w 991183"/>
                        <a:gd name="connsiteY1" fmla="*/ -1 h 1094281"/>
                        <a:gd name="connsiteX2" fmla="*/ 0 w 991183"/>
                        <a:gd name="connsiteY2" fmla="*/ 1094281 h 1094281"/>
                        <a:gd name="connsiteX0" fmla="*/ 0 w 991183"/>
                        <a:gd name="connsiteY0" fmla="*/ 1094281 h 1094281"/>
                        <a:gd name="connsiteX1" fmla="*/ 991184 w 991183"/>
                        <a:gd name="connsiteY1" fmla="*/ -1 h 1094281"/>
                        <a:gd name="connsiteX2" fmla="*/ 0 w 991183"/>
                        <a:gd name="connsiteY2" fmla="*/ 1094281 h 109428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991183" h="1094281">
                          <a:moveTo>
                            <a:pt x="0" y="1094281"/>
                          </a:moveTo>
                          <a:cubicBezTo>
                            <a:pt x="114988" y="665473"/>
                            <a:pt x="399968" y="60447"/>
                            <a:pt x="991184" y="-1"/>
                          </a:cubicBezTo>
                          <a:cubicBezTo>
                            <a:pt x="473942" y="165531"/>
                            <a:pt x="279913" y="637315"/>
                            <a:pt x="0" y="1094281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952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>
                        <a:defRPr/>
                      </a:pPr>
                      <a:endParaRPr lang="en-US" kern="0" dirty="0" err="1">
                        <a:solidFill>
                          <a:sysClr val="window" lastClr="FFFFFF"/>
                        </a:solidFill>
                      </a:endParaRPr>
                    </a:p>
                  </p:txBody>
                </p:sp>
              </p:grpSp>
            </p:grpSp>
          </p:grpSp>
          <p:sp>
            <p:nvSpPr>
              <p:cNvPr id="88" name="TextBox 87"/>
              <p:cNvSpPr txBox="1"/>
              <p:nvPr/>
            </p:nvSpPr>
            <p:spPr>
              <a:xfrm flipH="1">
                <a:off x="5500845" y="2104446"/>
                <a:ext cx="2972758" cy="31393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sz="1600" b="1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About </a:t>
                </a:r>
                <a:r>
                  <a:rPr lang="en-US" sz="1600" b="1" kern="0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Us</a:t>
                </a:r>
              </a:p>
              <a:p>
                <a:pPr algn="ctr">
                  <a:defRPr/>
                </a:pPr>
                <a:endParaRPr lang="en-US" sz="1400" b="1" i="1" u="sng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defRPr/>
                </a:pPr>
                <a:r>
                  <a:rPr lang="en-US" sz="14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Download this awesome diagram. Capture your audience’s attention. All images are 100% editable in PowerPoint. Pitch your ideas convincingly.</a:t>
                </a:r>
              </a:p>
              <a:p>
                <a:pPr marL="285750" indent="-285750">
                  <a:buFont typeface="Wingdings" panose="05000000000000000000" pitchFamily="2" charset="2"/>
                  <a:buChar char="ü"/>
                  <a:defRPr/>
                </a:pPr>
                <a:endParaRPr lang="en-US" sz="1400" kern="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ü"/>
                  <a:defRPr/>
                </a:pPr>
                <a:r>
                  <a:rPr lang="en-US" sz="1400" kern="0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Put </a:t>
                </a:r>
                <a:r>
                  <a:rPr lang="en-US" sz="14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your text here.</a:t>
                </a:r>
              </a:p>
              <a:p>
                <a:pPr marL="285750" indent="-285750">
                  <a:buFont typeface="Wingdings" panose="05000000000000000000" pitchFamily="2" charset="2"/>
                  <a:buChar char="ü"/>
                  <a:defRPr/>
                </a:pPr>
                <a:r>
                  <a:rPr lang="en-US" sz="14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Bring your audience’s attention.</a:t>
                </a:r>
              </a:p>
              <a:p>
                <a:pPr marL="285750" indent="-285750">
                  <a:buFont typeface="Wingdings" panose="05000000000000000000" pitchFamily="2" charset="2"/>
                  <a:buChar char="ü"/>
                  <a:defRPr/>
                </a:pPr>
                <a:r>
                  <a:rPr lang="en-US" sz="14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Pitch your ideas convincingly.</a:t>
                </a:r>
              </a:p>
              <a:p>
                <a:pPr marL="285750" indent="-285750">
                  <a:buFont typeface="Wingdings" panose="05000000000000000000" pitchFamily="2" charset="2"/>
                  <a:buChar char="ü"/>
                  <a:defRPr/>
                </a:pPr>
                <a:r>
                  <a:rPr lang="en-US" sz="14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Capture your audience’s attention.</a:t>
                </a:r>
              </a:p>
              <a:p>
                <a:pPr marL="285750" indent="-285750">
                  <a:buFont typeface="Wingdings" panose="05000000000000000000" pitchFamily="2" charset="2"/>
                  <a:buChar char="ü"/>
                  <a:defRPr/>
                </a:pPr>
                <a:r>
                  <a:rPr lang="en-US" sz="14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Your text goes here.</a:t>
                </a:r>
              </a:p>
            </p:txBody>
          </p:sp>
        </p:grpSp>
      </p:grpSp>
      <p:sp>
        <p:nvSpPr>
          <p:cNvPr id="89" name="TextBox 88"/>
          <p:cNvSpPr txBox="1"/>
          <p:nvPr/>
        </p:nvSpPr>
        <p:spPr>
          <a:xfrm>
            <a:off x="37633" y="249314"/>
            <a:ext cx="20826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About Us</a:t>
            </a:r>
          </a:p>
        </p:txBody>
      </p:sp>
    </p:spTree>
    <p:extLst>
      <p:ext uri="{BB962C8B-B14F-4D97-AF65-F5344CB8AC3E}">
        <p14:creationId xmlns:p14="http://schemas.microsoft.com/office/powerpoint/2010/main" val="748272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471809" y="2699462"/>
            <a:ext cx="6200382" cy="1459076"/>
            <a:chOff x="1471809" y="2699462"/>
            <a:chExt cx="6200382" cy="1459076"/>
          </a:xfrm>
        </p:grpSpPr>
        <p:grpSp>
          <p:nvGrpSpPr>
            <p:cNvPr id="2" name="Group 1"/>
            <p:cNvGrpSpPr/>
            <p:nvPr/>
          </p:nvGrpSpPr>
          <p:grpSpPr>
            <a:xfrm>
              <a:off x="2370115" y="4022839"/>
              <a:ext cx="4563033" cy="60542"/>
              <a:chOff x="1521913" y="4022839"/>
              <a:chExt cx="6150278" cy="60542"/>
            </a:xfrm>
          </p:grpSpPr>
          <p:cxnSp>
            <p:nvCxnSpPr>
              <p:cNvPr id="6" name="Straight Connector 5"/>
              <p:cNvCxnSpPr/>
              <p:nvPr/>
            </p:nvCxnSpPr>
            <p:spPr>
              <a:xfrm>
                <a:off x="1521913" y="4083381"/>
                <a:ext cx="6150278" cy="0"/>
              </a:xfrm>
              <a:prstGeom prst="line">
                <a:avLst/>
              </a:prstGeom>
              <a:ln w="19050">
                <a:solidFill>
                  <a:srgbClr val="17405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>
              <a:xfrm>
                <a:off x="1521913" y="4022839"/>
                <a:ext cx="6150278" cy="0"/>
              </a:xfrm>
              <a:prstGeom prst="line">
                <a:avLst/>
              </a:prstGeom>
              <a:ln w="19050">
                <a:solidFill>
                  <a:srgbClr val="3699C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" name="Group 2"/>
            <p:cNvGrpSpPr/>
            <p:nvPr/>
          </p:nvGrpSpPr>
          <p:grpSpPr>
            <a:xfrm>
              <a:off x="1471809" y="2699462"/>
              <a:ext cx="6200382" cy="1459076"/>
              <a:chOff x="1471809" y="2699462"/>
              <a:chExt cx="6200382" cy="1459076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1521913" y="2699462"/>
                <a:ext cx="6150278" cy="1446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800" b="1" dirty="0" smtClean="0">
                    <a:solidFill>
                      <a:srgbClr val="439FCD"/>
                    </a:solidFill>
                    <a:effectLst>
                      <a:reflection blurRad="25400" stA="26000" endPos="35000" dir="5400000" sy="-100000" algn="bl" rotWithShape="0"/>
                    </a:effectLst>
                    <a:latin typeface="Monotype Corsiva" panose="03010101010201010101" pitchFamily="66" charset="0"/>
                    <a:cs typeface="Adobe Arabic" panose="02040503050201020203" pitchFamily="18" charset="-78"/>
                  </a:rPr>
                  <a:t>Thank You</a:t>
                </a:r>
                <a:endParaRPr lang="en-US" sz="8800" b="1" dirty="0">
                  <a:solidFill>
                    <a:srgbClr val="439FCD"/>
                  </a:solidFill>
                  <a:effectLst>
                    <a:reflection blurRad="25400" stA="26000" endPos="35000" dir="5400000" sy="-100000" algn="bl" rotWithShape="0"/>
                  </a:effectLst>
                  <a:latin typeface="Monotype Corsiva" panose="03010101010201010101" pitchFamily="66" charset="0"/>
                  <a:cs typeface="Adobe Arabic" panose="02040503050201020203" pitchFamily="18" charset="-78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1471809" y="2699463"/>
                <a:ext cx="6150278" cy="14590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800" b="1" dirty="0" smtClean="0">
                    <a:solidFill>
                      <a:srgbClr val="205976"/>
                    </a:solidFill>
                    <a:effectLst>
                      <a:reflection blurRad="25400" stA="26000" endPos="35000" dir="5400000" sy="-100000" algn="bl" rotWithShape="0"/>
                    </a:effectLst>
                    <a:latin typeface="Monotype Corsiva" panose="03010101010201010101" pitchFamily="66" charset="0"/>
                    <a:cs typeface="Adobe Arabic" panose="02040503050201020203" pitchFamily="18" charset="-78"/>
                  </a:rPr>
                  <a:t>Thank You</a:t>
                </a:r>
                <a:endParaRPr lang="en-US" sz="8800" b="1" dirty="0">
                  <a:solidFill>
                    <a:srgbClr val="205976"/>
                  </a:solidFill>
                  <a:effectLst>
                    <a:reflection blurRad="25400" stA="26000" endPos="35000" dir="5400000" sy="-100000" algn="bl" rotWithShape="0"/>
                  </a:effectLst>
                  <a:latin typeface="Monotype Corsiva" panose="03010101010201010101" pitchFamily="66" charset="0"/>
                  <a:cs typeface="Adobe Arabic" panose="02040503050201020203" pitchFamily="18" charset="-7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6833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40426" y="230645"/>
            <a:ext cx="1774845" cy="5851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719249" y="1166308"/>
            <a:ext cx="7705502" cy="5292015"/>
            <a:chOff x="1049276" y="1028522"/>
            <a:chExt cx="7045448" cy="529201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2" name="Group 1"/>
            <p:cNvGrpSpPr/>
            <p:nvPr/>
          </p:nvGrpSpPr>
          <p:grpSpPr>
            <a:xfrm>
              <a:off x="1049276" y="1866871"/>
              <a:ext cx="7045448" cy="4453666"/>
              <a:chOff x="1049276" y="1866871"/>
              <a:chExt cx="7045448" cy="4453666"/>
            </a:xfrm>
          </p:grpSpPr>
          <p:sp>
            <p:nvSpPr>
              <p:cNvPr id="27" name="Rounded Rectangle 26"/>
              <p:cNvSpPr/>
              <p:nvPr/>
            </p:nvSpPr>
            <p:spPr>
              <a:xfrm>
                <a:off x="1049276" y="1866871"/>
                <a:ext cx="7045448" cy="4453666"/>
              </a:xfrm>
              <a:prstGeom prst="roundRect">
                <a:avLst>
                  <a:gd name="adj" fmla="val 4677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  <a:scene3d>
                <a:camera prst="perspectiveFront"/>
                <a:lightRig rig="threePt" dir="t"/>
              </a:scene3d>
              <a:sp3d extrusionH="38100">
                <a:bevelT w="508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ounded Rectangle 27"/>
              <p:cNvSpPr/>
              <p:nvPr/>
            </p:nvSpPr>
            <p:spPr>
              <a:xfrm>
                <a:off x="1418747" y="2812310"/>
                <a:ext cx="6382947" cy="473337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ounded Rectangle 28"/>
              <p:cNvSpPr/>
              <p:nvPr/>
            </p:nvSpPr>
            <p:spPr>
              <a:xfrm>
                <a:off x="1418747" y="3393888"/>
                <a:ext cx="6382947" cy="473337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ounded Rectangle 29"/>
              <p:cNvSpPr/>
              <p:nvPr/>
            </p:nvSpPr>
            <p:spPr>
              <a:xfrm>
                <a:off x="1418747" y="3975466"/>
                <a:ext cx="6382947" cy="473337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ounded Rectangle 30"/>
              <p:cNvSpPr/>
              <p:nvPr/>
            </p:nvSpPr>
            <p:spPr>
              <a:xfrm>
                <a:off x="1418747" y="4557044"/>
                <a:ext cx="6382947" cy="473337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Rounded Rectangle 31"/>
              <p:cNvSpPr/>
              <p:nvPr/>
            </p:nvSpPr>
            <p:spPr>
              <a:xfrm>
                <a:off x="1418747" y="5138622"/>
                <a:ext cx="6382947" cy="473337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Rounded Rectangle 32"/>
              <p:cNvSpPr/>
              <p:nvPr/>
            </p:nvSpPr>
            <p:spPr>
              <a:xfrm>
                <a:off x="1418747" y="5720201"/>
                <a:ext cx="6382947" cy="473337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1284973" y="2254145"/>
                <a:ext cx="6472130" cy="408791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3287725" y="2273874"/>
                <a:ext cx="24666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Main Agenda Tittle</a:t>
                </a:r>
                <a:endParaRPr lang="en-US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1909915" y="2864312"/>
                <a:ext cx="117328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Agenda A</a:t>
                </a:r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1903599" y="3445890"/>
                <a:ext cx="118591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Agenda B</a:t>
                </a:r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1897251" y="4027468"/>
                <a:ext cx="119861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Agenda C</a:t>
                </a:r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1897251" y="4609046"/>
                <a:ext cx="119861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Agenda D</a:t>
                </a:r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1903599" y="5190624"/>
                <a:ext cx="118591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Agenda E</a:t>
                </a:r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1909915" y="5772203"/>
                <a:ext cx="117328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Agenda F</a:t>
                </a:r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1304018" y="2800656"/>
                <a:ext cx="547124" cy="495300"/>
              </a:xfrm>
              <a:prstGeom prst="ellipse">
                <a:avLst/>
              </a:prstGeom>
              <a:solidFill>
                <a:srgbClr val="03A5ED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Oval 45"/>
              <p:cNvSpPr/>
              <p:nvPr/>
            </p:nvSpPr>
            <p:spPr>
              <a:xfrm>
                <a:off x="1304018" y="3382234"/>
                <a:ext cx="547124" cy="495300"/>
              </a:xfrm>
              <a:prstGeom prst="ellipse">
                <a:avLst/>
              </a:prstGeom>
              <a:solidFill>
                <a:srgbClr val="01CCA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Oval 46"/>
              <p:cNvSpPr/>
              <p:nvPr/>
            </p:nvSpPr>
            <p:spPr>
              <a:xfrm>
                <a:off x="1304018" y="3963812"/>
                <a:ext cx="547124" cy="495300"/>
              </a:xfrm>
              <a:prstGeom prst="ellipse">
                <a:avLst/>
              </a:prstGeom>
              <a:solidFill>
                <a:srgbClr val="4F6EBD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1304018" y="4545390"/>
                <a:ext cx="547124" cy="495300"/>
              </a:xfrm>
              <a:prstGeom prst="ellipse">
                <a:avLst/>
              </a:prstGeom>
              <a:solidFill>
                <a:srgbClr val="D05F1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1304018" y="5126968"/>
                <a:ext cx="547124" cy="495300"/>
              </a:xfrm>
              <a:prstGeom prst="ellipse">
                <a:avLst/>
              </a:prstGeom>
              <a:solidFill>
                <a:srgbClr val="DAB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/>
              <p:cNvSpPr/>
              <p:nvPr/>
            </p:nvSpPr>
            <p:spPr>
              <a:xfrm>
                <a:off x="1304018" y="5708547"/>
                <a:ext cx="547124" cy="495300"/>
              </a:xfrm>
              <a:prstGeom prst="ellipse">
                <a:avLst/>
              </a:prstGeom>
              <a:solidFill>
                <a:srgbClr val="70AD47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1389199" y="2819813"/>
                <a:ext cx="42183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endParaRPr lang="en-US" sz="2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1389199" y="3404197"/>
                <a:ext cx="42183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lang="en-US" sz="2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1389199" y="3988183"/>
                <a:ext cx="42183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endParaRPr lang="en-US" sz="2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1389199" y="4558090"/>
                <a:ext cx="42183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  <a:endParaRPr lang="en-US" sz="2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1389199" y="5142290"/>
                <a:ext cx="42183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</a:t>
                </a:r>
                <a:endParaRPr lang="en-US" sz="2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1389199" y="5725991"/>
                <a:ext cx="42183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6</a:t>
                </a:r>
                <a:endParaRPr lang="en-US" sz="2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4018478" y="1028522"/>
              <a:ext cx="1107043" cy="1196313"/>
              <a:chOff x="4104622" y="1416829"/>
              <a:chExt cx="934756" cy="1196313"/>
            </a:xfrm>
          </p:grpSpPr>
          <p:sp>
            <p:nvSpPr>
              <p:cNvPr id="57" name="Rectangle 6"/>
              <p:cNvSpPr/>
              <p:nvPr/>
            </p:nvSpPr>
            <p:spPr>
              <a:xfrm flipH="1">
                <a:off x="4105525" y="2068422"/>
                <a:ext cx="932278" cy="544720"/>
              </a:xfrm>
              <a:custGeom>
                <a:avLst/>
                <a:gdLst>
                  <a:gd name="connsiteX0" fmla="*/ 0 w 2344163"/>
                  <a:gd name="connsiteY0" fmla="*/ 0 h 1444770"/>
                  <a:gd name="connsiteX1" fmla="*/ 2344163 w 2344163"/>
                  <a:gd name="connsiteY1" fmla="*/ 0 h 1444770"/>
                  <a:gd name="connsiteX2" fmla="*/ 2344163 w 2344163"/>
                  <a:gd name="connsiteY2" fmla="*/ 1444770 h 1444770"/>
                  <a:gd name="connsiteX3" fmla="*/ 0 w 2344163"/>
                  <a:gd name="connsiteY3" fmla="*/ 1444770 h 1444770"/>
                  <a:gd name="connsiteX4" fmla="*/ 0 w 2344163"/>
                  <a:gd name="connsiteY4" fmla="*/ 0 h 1444770"/>
                  <a:gd name="connsiteX0" fmla="*/ 0 w 2344163"/>
                  <a:gd name="connsiteY0" fmla="*/ 0 h 1444770"/>
                  <a:gd name="connsiteX1" fmla="*/ 2344163 w 2344163"/>
                  <a:gd name="connsiteY1" fmla="*/ 0 h 1444770"/>
                  <a:gd name="connsiteX2" fmla="*/ 2344163 w 2344163"/>
                  <a:gd name="connsiteY2" fmla="*/ 1444770 h 1444770"/>
                  <a:gd name="connsiteX3" fmla="*/ 554659 w 2344163"/>
                  <a:gd name="connsiteY3" fmla="*/ 1444062 h 1444770"/>
                  <a:gd name="connsiteX4" fmla="*/ 0 w 2344163"/>
                  <a:gd name="connsiteY4" fmla="*/ 1444770 h 1444770"/>
                  <a:gd name="connsiteX5" fmla="*/ 0 w 2344163"/>
                  <a:gd name="connsiteY5" fmla="*/ 0 h 1444770"/>
                  <a:gd name="connsiteX0" fmla="*/ 0 w 2344163"/>
                  <a:gd name="connsiteY0" fmla="*/ 0 h 1444770"/>
                  <a:gd name="connsiteX1" fmla="*/ 2344163 w 2344163"/>
                  <a:gd name="connsiteY1" fmla="*/ 0 h 1444770"/>
                  <a:gd name="connsiteX2" fmla="*/ 2344163 w 2344163"/>
                  <a:gd name="connsiteY2" fmla="*/ 1444770 h 1444770"/>
                  <a:gd name="connsiteX3" fmla="*/ 1804815 w 2344163"/>
                  <a:gd name="connsiteY3" fmla="*/ 1444062 h 1444770"/>
                  <a:gd name="connsiteX4" fmla="*/ 554659 w 2344163"/>
                  <a:gd name="connsiteY4" fmla="*/ 1444062 h 1444770"/>
                  <a:gd name="connsiteX5" fmla="*/ 0 w 2344163"/>
                  <a:gd name="connsiteY5" fmla="*/ 1444770 h 1444770"/>
                  <a:gd name="connsiteX6" fmla="*/ 0 w 2344163"/>
                  <a:gd name="connsiteY6" fmla="*/ 0 h 1444770"/>
                  <a:gd name="connsiteX0" fmla="*/ 0 w 2344163"/>
                  <a:gd name="connsiteY0" fmla="*/ 0 h 1444770"/>
                  <a:gd name="connsiteX1" fmla="*/ 2344163 w 2344163"/>
                  <a:gd name="connsiteY1" fmla="*/ 0 h 1444770"/>
                  <a:gd name="connsiteX2" fmla="*/ 2344163 w 2344163"/>
                  <a:gd name="connsiteY2" fmla="*/ 1444770 h 1444770"/>
                  <a:gd name="connsiteX3" fmla="*/ 1804815 w 2344163"/>
                  <a:gd name="connsiteY3" fmla="*/ 1444062 h 1444770"/>
                  <a:gd name="connsiteX4" fmla="*/ 664196 w 2344163"/>
                  <a:gd name="connsiteY4" fmla="*/ 1441680 h 1444770"/>
                  <a:gd name="connsiteX5" fmla="*/ 554659 w 2344163"/>
                  <a:gd name="connsiteY5" fmla="*/ 1444062 h 1444770"/>
                  <a:gd name="connsiteX6" fmla="*/ 0 w 2344163"/>
                  <a:gd name="connsiteY6" fmla="*/ 1444770 h 1444770"/>
                  <a:gd name="connsiteX7" fmla="*/ 0 w 2344163"/>
                  <a:gd name="connsiteY7" fmla="*/ 0 h 1444770"/>
                  <a:gd name="connsiteX0" fmla="*/ 0 w 2344163"/>
                  <a:gd name="connsiteY0" fmla="*/ 0 h 1444770"/>
                  <a:gd name="connsiteX1" fmla="*/ 2344163 w 2344163"/>
                  <a:gd name="connsiteY1" fmla="*/ 0 h 1444770"/>
                  <a:gd name="connsiteX2" fmla="*/ 2344163 w 2344163"/>
                  <a:gd name="connsiteY2" fmla="*/ 1444770 h 1444770"/>
                  <a:gd name="connsiteX3" fmla="*/ 1804815 w 2344163"/>
                  <a:gd name="connsiteY3" fmla="*/ 1444062 h 1444770"/>
                  <a:gd name="connsiteX4" fmla="*/ 683246 w 2344163"/>
                  <a:gd name="connsiteY4" fmla="*/ 1429774 h 1444770"/>
                  <a:gd name="connsiteX5" fmla="*/ 554659 w 2344163"/>
                  <a:gd name="connsiteY5" fmla="*/ 1444062 h 1444770"/>
                  <a:gd name="connsiteX6" fmla="*/ 0 w 2344163"/>
                  <a:gd name="connsiteY6" fmla="*/ 1444770 h 1444770"/>
                  <a:gd name="connsiteX7" fmla="*/ 0 w 2344163"/>
                  <a:gd name="connsiteY7" fmla="*/ 0 h 1444770"/>
                  <a:gd name="connsiteX0" fmla="*/ 0 w 2344163"/>
                  <a:gd name="connsiteY0" fmla="*/ 0 h 1444770"/>
                  <a:gd name="connsiteX1" fmla="*/ 2344163 w 2344163"/>
                  <a:gd name="connsiteY1" fmla="*/ 0 h 1444770"/>
                  <a:gd name="connsiteX2" fmla="*/ 2344163 w 2344163"/>
                  <a:gd name="connsiteY2" fmla="*/ 1444770 h 1444770"/>
                  <a:gd name="connsiteX3" fmla="*/ 1804815 w 2344163"/>
                  <a:gd name="connsiteY3" fmla="*/ 1444062 h 1444770"/>
                  <a:gd name="connsiteX4" fmla="*/ 1219027 w 2344163"/>
                  <a:gd name="connsiteY4" fmla="*/ 1436918 h 1444770"/>
                  <a:gd name="connsiteX5" fmla="*/ 683246 w 2344163"/>
                  <a:gd name="connsiteY5" fmla="*/ 1429774 h 1444770"/>
                  <a:gd name="connsiteX6" fmla="*/ 554659 w 2344163"/>
                  <a:gd name="connsiteY6" fmla="*/ 1444062 h 1444770"/>
                  <a:gd name="connsiteX7" fmla="*/ 0 w 2344163"/>
                  <a:gd name="connsiteY7" fmla="*/ 1444770 h 1444770"/>
                  <a:gd name="connsiteX8" fmla="*/ 0 w 2344163"/>
                  <a:gd name="connsiteY8" fmla="*/ 0 h 1444770"/>
                  <a:gd name="connsiteX0" fmla="*/ 0 w 2344163"/>
                  <a:gd name="connsiteY0" fmla="*/ 0 h 1446443"/>
                  <a:gd name="connsiteX1" fmla="*/ 2344163 w 2344163"/>
                  <a:gd name="connsiteY1" fmla="*/ 0 h 1446443"/>
                  <a:gd name="connsiteX2" fmla="*/ 2344163 w 2344163"/>
                  <a:gd name="connsiteY2" fmla="*/ 1444770 h 1446443"/>
                  <a:gd name="connsiteX3" fmla="*/ 1804815 w 2344163"/>
                  <a:gd name="connsiteY3" fmla="*/ 1444062 h 1446443"/>
                  <a:gd name="connsiteX4" fmla="*/ 1671464 w 2344163"/>
                  <a:gd name="connsiteY4" fmla="*/ 1446443 h 1446443"/>
                  <a:gd name="connsiteX5" fmla="*/ 683246 w 2344163"/>
                  <a:gd name="connsiteY5" fmla="*/ 1429774 h 1446443"/>
                  <a:gd name="connsiteX6" fmla="*/ 554659 w 2344163"/>
                  <a:gd name="connsiteY6" fmla="*/ 1444062 h 1446443"/>
                  <a:gd name="connsiteX7" fmla="*/ 0 w 2344163"/>
                  <a:gd name="connsiteY7" fmla="*/ 1444770 h 1446443"/>
                  <a:gd name="connsiteX8" fmla="*/ 0 w 2344163"/>
                  <a:gd name="connsiteY8" fmla="*/ 0 h 1446443"/>
                  <a:gd name="connsiteX0" fmla="*/ 0 w 2344163"/>
                  <a:gd name="connsiteY0" fmla="*/ 0 h 1565851"/>
                  <a:gd name="connsiteX1" fmla="*/ 2344163 w 2344163"/>
                  <a:gd name="connsiteY1" fmla="*/ 0 h 1565851"/>
                  <a:gd name="connsiteX2" fmla="*/ 2344163 w 2344163"/>
                  <a:gd name="connsiteY2" fmla="*/ 1444770 h 1565851"/>
                  <a:gd name="connsiteX3" fmla="*/ 1804815 w 2344163"/>
                  <a:gd name="connsiteY3" fmla="*/ 1444062 h 1565851"/>
                  <a:gd name="connsiteX4" fmla="*/ 1671464 w 2344163"/>
                  <a:gd name="connsiteY4" fmla="*/ 1446443 h 1565851"/>
                  <a:gd name="connsiteX5" fmla="*/ 683246 w 2344163"/>
                  <a:gd name="connsiteY5" fmla="*/ 1429774 h 1565851"/>
                  <a:gd name="connsiteX6" fmla="*/ 554659 w 2344163"/>
                  <a:gd name="connsiteY6" fmla="*/ 1444062 h 1565851"/>
                  <a:gd name="connsiteX7" fmla="*/ 0 w 2344163"/>
                  <a:gd name="connsiteY7" fmla="*/ 1444770 h 1565851"/>
                  <a:gd name="connsiteX8" fmla="*/ 0 w 2344163"/>
                  <a:gd name="connsiteY8" fmla="*/ 0 h 1565851"/>
                  <a:gd name="connsiteX0" fmla="*/ 0 w 2344163"/>
                  <a:gd name="connsiteY0" fmla="*/ 0 h 1609749"/>
                  <a:gd name="connsiteX1" fmla="*/ 2344163 w 2344163"/>
                  <a:gd name="connsiteY1" fmla="*/ 0 h 1609749"/>
                  <a:gd name="connsiteX2" fmla="*/ 2344163 w 2344163"/>
                  <a:gd name="connsiteY2" fmla="*/ 1444770 h 1609749"/>
                  <a:gd name="connsiteX3" fmla="*/ 1804815 w 2344163"/>
                  <a:gd name="connsiteY3" fmla="*/ 1444062 h 1609749"/>
                  <a:gd name="connsiteX4" fmla="*/ 1671464 w 2344163"/>
                  <a:gd name="connsiteY4" fmla="*/ 1446443 h 1609749"/>
                  <a:gd name="connsiteX5" fmla="*/ 683246 w 2344163"/>
                  <a:gd name="connsiteY5" fmla="*/ 1429774 h 1609749"/>
                  <a:gd name="connsiteX6" fmla="*/ 554659 w 2344163"/>
                  <a:gd name="connsiteY6" fmla="*/ 1444062 h 1609749"/>
                  <a:gd name="connsiteX7" fmla="*/ 0 w 2344163"/>
                  <a:gd name="connsiteY7" fmla="*/ 1444770 h 1609749"/>
                  <a:gd name="connsiteX8" fmla="*/ 0 w 2344163"/>
                  <a:gd name="connsiteY8" fmla="*/ 0 h 1609749"/>
                  <a:gd name="connsiteX0" fmla="*/ 0 w 2344163"/>
                  <a:gd name="connsiteY0" fmla="*/ 0 h 1609749"/>
                  <a:gd name="connsiteX1" fmla="*/ 2344163 w 2344163"/>
                  <a:gd name="connsiteY1" fmla="*/ 0 h 1609749"/>
                  <a:gd name="connsiteX2" fmla="*/ 2344163 w 2344163"/>
                  <a:gd name="connsiteY2" fmla="*/ 1444770 h 1609749"/>
                  <a:gd name="connsiteX3" fmla="*/ 1804815 w 2344163"/>
                  <a:gd name="connsiteY3" fmla="*/ 1444062 h 1609749"/>
                  <a:gd name="connsiteX4" fmla="*/ 1671464 w 2344163"/>
                  <a:gd name="connsiteY4" fmla="*/ 1446443 h 1609749"/>
                  <a:gd name="connsiteX5" fmla="*/ 683246 w 2344163"/>
                  <a:gd name="connsiteY5" fmla="*/ 1429774 h 1609749"/>
                  <a:gd name="connsiteX6" fmla="*/ 554659 w 2344163"/>
                  <a:gd name="connsiteY6" fmla="*/ 1444062 h 1609749"/>
                  <a:gd name="connsiteX7" fmla="*/ 0 w 2344163"/>
                  <a:gd name="connsiteY7" fmla="*/ 1444770 h 1609749"/>
                  <a:gd name="connsiteX8" fmla="*/ 0 w 2344163"/>
                  <a:gd name="connsiteY8" fmla="*/ 0 h 1609749"/>
                  <a:gd name="connsiteX0" fmla="*/ 0 w 2344163"/>
                  <a:gd name="connsiteY0" fmla="*/ 0 h 1609749"/>
                  <a:gd name="connsiteX1" fmla="*/ 2344163 w 2344163"/>
                  <a:gd name="connsiteY1" fmla="*/ 0 h 1609749"/>
                  <a:gd name="connsiteX2" fmla="*/ 2344163 w 2344163"/>
                  <a:gd name="connsiteY2" fmla="*/ 1444770 h 1609749"/>
                  <a:gd name="connsiteX3" fmla="*/ 1804815 w 2344163"/>
                  <a:gd name="connsiteY3" fmla="*/ 1444062 h 1609749"/>
                  <a:gd name="connsiteX4" fmla="*/ 1671464 w 2344163"/>
                  <a:gd name="connsiteY4" fmla="*/ 1446443 h 1609749"/>
                  <a:gd name="connsiteX5" fmla="*/ 683246 w 2344163"/>
                  <a:gd name="connsiteY5" fmla="*/ 1429774 h 1609749"/>
                  <a:gd name="connsiteX6" fmla="*/ 554659 w 2344163"/>
                  <a:gd name="connsiteY6" fmla="*/ 1444062 h 1609749"/>
                  <a:gd name="connsiteX7" fmla="*/ 0 w 2344163"/>
                  <a:gd name="connsiteY7" fmla="*/ 1444770 h 1609749"/>
                  <a:gd name="connsiteX8" fmla="*/ 0 w 2344163"/>
                  <a:gd name="connsiteY8" fmla="*/ 0 h 1609749"/>
                  <a:gd name="connsiteX0" fmla="*/ 0 w 2344163"/>
                  <a:gd name="connsiteY0" fmla="*/ 0 h 1629397"/>
                  <a:gd name="connsiteX1" fmla="*/ 2344163 w 2344163"/>
                  <a:gd name="connsiteY1" fmla="*/ 0 h 1629397"/>
                  <a:gd name="connsiteX2" fmla="*/ 2344163 w 2344163"/>
                  <a:gd name="connsiteY2" fmla="*/ 1444770 h 1629397"/>
                  <a:gd name="connsiteX3" fmla="*/ 1804815 w 2344163"/>
                  <a:gd name="connsiteY3" fmla="*/ 1444062 h 1629397"/>
                  <a:gd name="connsiteX4" fmla="*/ 1671464 w 2344163"/>
                  <a:gd name="connsiteY4" fmla="*/ 1446443 h 1629397"/>
                  <a:gd name="connsiteX5" fmla="*/ 683246 w 2344163"/>
                  <a:gd name="connsiteY5" fmla="*/ 1429774 h 1629397"/>
                  <a:gd name="connsiteX6" fmla="*/ 554659 w 2344163"/>
                  <a:gd name="connsiteY6" fmla="*/ 1444062 h 1629397"/>
                  <a:gd name="connsiteX7" fmla="*/ 0 w 2344163"/>
                  <a:gd name="connsiteY7" fmla="*/ 1444770 h 1629397"/>
                  <a:gd name="connsiteX8" fmla="*/ 0 w 2344163"/>
                  <a:gd name="connsiteY8" fmla="*/ 0 h 1629397"/>
                  <a:gd name="connsiteX0" fmla="*/ 0 w 2344163"/>
                  <a:gd name="connsiteY0" fmla="*/ 0 h 1629397"/>
                  <a:gd name="connsiteX1" fmla="*/ 2344163 w 2344163"/>
                  <a:gd name="connsiteY1" fmla="*/ 0 h 1629397"/>
                  <a:gd name="connsiteX2" fmla="*/ 2344163 w 2344163"/>
                  <a:gd name="connsiteY2" fmla="*/ 1444770 h 1629397"/>
                  <a:gd name="connsiteX3" fmla="*/ 1804815 w 2344163"/>
                  <a:gd name="connsiteY3" fmla="*/ 1444062 h 1629397"/>
                  <a:gd name="connsiteX4" fmla="*/ 1671464 w 2344163"/>
                  <a:gd name="connsiteY4" fmla="*/ 1446443 h 1629397"/>
                  <a:gd name="connsiteX5" fmla="*/ 683246 w 2344163"/>
                  <a:gd name="connsiteY5" fmla="*/ 1429774 h 1629397"/>
                  <a:gd name="connsiteX6" fmla="*/ 554659 w 2344163"/>
                  <a:gd name="connsiteY6" fmla="*/ 1444062 h 1629397"/>
                  <a:gd name="connsiteX7" fmla="*/ 0 w 2344163"/>
                  <a:gd name="connsiteY7" fmla="*/ 1444770 h 1629397"/>
                  <a:gd name="connsiteX8" fmla="*/ 0 w 2344163"/>
                  <a:gd name="connsiteY8" fmla="*/ 0 h 1629397"/>
                  <a:gd name="connsiteX0" fmla="*/ 0 w 2344163"/>
                  <a:gd name="connsiteY0" fmla="*/ 0 h 1629397"/>
                  <a:gd name="connsiteX1" fmla="*/ 2344163 w 2344163"/>
                  <a:gd name="connsiteY1" fmla="*/ 0 h 1629397"/>
                  <a:gd name="connsiteX2" fmla="*/ 2344163 w 2344163"/>
                  <a:gd name="connsiteY2" fmla="*/ 1444770 h 1629397"/>
                  <a:gd name="connsiteX3" fmla="*/ 1804815 w 2344163"/>
                  <a:gd name="connsiteY3" fmla="*/ 1444062 h 1629397"/>
                  <a:gd name="connsiteX4" fmla="*/ 1671464 w 2344163"/>
                  <a:gd name="connsiteY4" fmla="*/ 1446443 h 1629397"/>
                  <a:gd name="connsiteX5" fmla="*/ 683246 w 2344163"/>
                  <a:gd name="connsiteY5" fmla="*/ 1429774 h 1629397"/>
                  <a:gd name="connsiteX6" fmla="*/ 554659 w 2344163"/>
                  <a:gd name="connsiteY6" fmla="*/ 1444062 h 1629397"/>
                  <a:gd name="connsiteX7" fmla="*/ 0 w 2344163"/>
                  <a:gd name="connsiteY7" fmla="*/ 1444770 h 1629397"/>
                  <a:gd name="connsiteX8" fmla="*/ 0 w 2344163"/>
                  <a:gd name="connsiteY8" fmla="*/ 0 h 1629397"/>
                  <a:gd name="connsiteX0" fmla="*/ 0 w 2344163"/>
                  <a:gd name="connsiteY0" fmla="*/ 0 h 1629397"/>
                  <a:gd name="connsiteX1" fmla="*/ 2344163 w 2344163"/>
                  <a:gd name="connsiteY1" fmla="*/ 0 h 1629397"/>
                  <a:gd name="connsiteX2" fmla="*/ 2344163 w 2344163"/>
                  <a:gd name="connsiteY2" fmla="*/ 1444770 h 1629397"/>
                  <a:gd name="connsiteX3" fmla="*/ 1804815 w 2344163"/>
                  <a:gd name="connsiteY3" fmla="*/ 1444062 h 1629397"/>
                  <a:gd name="connsiteX4" fmla="*/ 1671464 w 2344163"/>
                  <a:gd name="connsiteY4" fmla="*/ 1446443 h 1629397"/>
                  <a:gd name="connsiteX5" fmla="*/ 683246 w 2344163"/>
                  <a:gd name="connsiteY5" fmla="*/ 1429774 h 1629397"/>
                  <a:gd name="connsiteX6" fmla="*/ 554659 w 2344163"/>
                  <a:gd name="connsiteY6" fmla="*/ 1444062 h 1629397"/>
                  <a:gd name="connsiteX7" fmla="*/ 0 w 2344163"/>
                  <a:gd name="connsiteY7" fmla="*/ 1444770 h 1629397"/>
                  <a:gd name="connsiteX8" fmla="*/ 0 w 2344163"/>
                  <a:gd name="connsiteY8" fmla="*/ 0 h 1629397"/>
                  <a:gd name="connsiteX0" fmla="*/ 0 w 2344163"/>
                  <a:gd name="connsiteY0" fmla="*/ 0 h 1629397"/>
                  <a:gd name="connsiteX1" fmla="*/ 2344163 w 2344163"/>
                  <a:gd name="connsiteY1" fmla="*/ 0 h 1629397"/>
                  <a:gd name="connsiteX2" fmla="*/ 2344163 w 2344163"/>
                  <a:gd name="connsiteY2" fmla="*/ 1444770 h 1629397"/>
                  <a:gd name="connsiteX3" fmla="*/ 1804815 w 2344163"/>
                  <a:gd name="connsiteY3" fmla="*/ 1444062 h 1629397"/>
                  <a:gd name="connsiteX4" fmla="*/ 1671464 w 2344163"/>
                  <a:gd name="connsiteY4" fmla="*/ 1446443 h 1629397"/>
                  <a:gd name="connsiteX5" fmla="*/ 683246 w 2344163"/>
                  <a:gd name="connsiteY5" fmla="*/ 1429774 h 1629397"/>
                  <a:gd name="connsiteX6" fmla="*/ 554659 w 2344163"/>
                  <a:gd name="connsiteY6" fmla="*/ 1444062 h 1629397"/>
                  <a:gd name="connsiteX7" fmla="*/ 0 w 2344163"/>
                  <a:gd name="connsiteY7" fmla="*/ 1444770 h 1629397"/>
                  <a:gd name="connsiteX8" fmla="*/ 0 w 2344163"/>
                  <a:gd name="connsiteY8" fmla="*/ 0 h 1629397"/>
                  <a:gd name="connsiteX0" fmla="*/ 0 w 2344163"/>
                  <a:gd name="connsiteY0" fmla="*/ 0 h 1630219"/>
                  <a:gd name="connsiteX1" fmla="*/ 2344163 w 2344163"/>
                  <a:gd name="connsiteY1" fmla="*/ 0 h 1630219"/>
                  <a:gd name="connsiteX2" fmla="*/ 2344163 w 2344163"/>
                  <a:gd name="connsiteY2" fmla="*/ 1444770 h 1630219"/>
                  <a:gd name="connsiteX3" fmla="*/ 1804815 w 2344163"/>
                  <a:gd name="connsiteY3" fmla="*/ 1444062 h 1630219"/>
                  <a:gd name="connsiteX4" fmla="*/ 1671464 w 2344163"/>
                  <a:gd name="connsiteY4" fmla="*/ 1446443 h 1630219"/>
                  <a:gd name="connsiteX5" fmla="*/ 683246 w 2344163"/>
                  <a:gd name="connsiteY5" fmla="*/ 1429774 h 1630219"/>
                  <a:gd name="connsiteX6" fmla="*/ 554659 w 2344163"/>
                  <a:gd name="connsiteY6" fmla="*/ 1444062 h 1630219"/>
                  <a:gd name="connsiteX7" fmla="*/ 0 w 2344163"/>
                  <a:gd name="connsiteY7" fmla="*/ 1444770 h 1630219"/>
                  <a:gd name="connsiteX8" fmla="*/ 0 w 2344163"/>
                  <a:gd name="connsiteY8" fmla="*/ 0 h 1630219"/>
                  <a:gd name="connsiteX0" fmla="*/ 0 w 2344163"/>
                  <a:gd name="connsiteY0" fmla="*/ 0 h 1630219"/>
                  <a:gd name="connsiteX1" fmla="*/ 2344163 w 2344163"/>
                  <a:gd name="connsiteY1" fmla="*/ 0 h 1630219"/>
                  <a:gd name="connsiteX2" fmla="*/ 2344163 w 2344163"/>
                  <a:gd name="connsiteY2" fmla="*/ 1444770 h 1630219"/>
                  <a:gd name="connsiteX3" fmla="*/ 1804815 w 2344163"/>
                  <a:gd name="connsiteY3" fmla="*/ 1444062 h 1630219"/>
                  <a:gd name="connsiteX4" fmla="*/ 1671464 w 2344163"/>
                  <a:gd name="connsiteY4" fmla="*/ 1446443 h 1630219"/>
                  <a:gd name="connsiteX5" fmla="*/ 683246 w 2344163"/>
                  <a:gd name="connsiteY5" fmla="*/ 1429774 h 1630219"/>
                  <a:gd name="connsiteX6" fmla="*/ 554659 w 2344163"/>
                  <a:gd name="connsiteY6" fmla="*/ 1444062 h 1630219"/>
                  <a:gd name="connsiteX7" fmla="*/ 0 w 2344163"/>
                  <a:gd name="connsiteY7" fmla="*/ 1444770 h 1630219"/>
                  <a:gd name="connsiteX8" fmla="*/ 0 w 2344163"/>
                  <a:gd name="connsiteY8" fmla="*/ 0 h 1630219"/>
                  <a:gd name="connsiteX0" fmla="*/ 0 w 2344163"/>
                  <a:gd name="connsiteY0" fmla="*/ 0 h 1630219"/>
                  <a:gd name="connsiteX1" fmla="*/ 2344163 w 2344163"/>
                  <a:gd name="connsiteY1" fmla="*/ 0 h 1630219"/>
                  <a:gd name="connsiteX2" fmla="*/ 2344163 w 2344163"/>
                  <a:gd name="connsiteY2" fmla="*/ 1444770 h 1630219"/>
                  <a:gd name="connsiteX3" fmla="*/ 1804815 w 2344163"/>
                  <a:gd name="connsiteY3" fmla="*/ 1444062 h 1630219"/>
                  <a:gd name="connsiteX4" fmla="*/ 1671464 w 2344163"/>
                  <a:gd name="connsiteY4" fmla="*/ 1446443 h 1630219"/>
                  <a:gd name="connsiteX5" fmla="*/ 683246 w 2344163"/>
                  <a:gd name="connsiteY5" fmla="*/ 1429774 h 1630219"/>
                  <a:gd name="connsiteX6" fmla="*/ 554659 w 2344163"/>
                  <a:gd name="connsiteY6" fmla="*/ 1444062 h 1630219"/>
                  <a:gd name="connsiteX7" fmla="*/ 0 w 2344163"/>
                  <a:gd name="connsiteY7" fmla="*/ 1444770 h 1630219"/>
                  <a:gd name="connsiteX8" fmla="*/ 0 w 2344163"/>
                  <a:gd name="connsiteY8" fmla="*/ 0 h 1630219"/>
                  <a:gd name="connsiteX0" fmla="*/ 0 w 2344163"/>
                  <a:gd name="connsiteY0" fmla="*/ 0 h 1630219"/>
                  <a:gd name="connsiteX1" fmla="*/ 2344163 w 2344163"/>
                  <a:gd name="connsiteY1" fmla="*/ 0 h 1630219"/>
                  <a:gd name="connsiteX2" fmla="*/ 2344163 w 2344163"/>
                  <a:gd name="connsiteY2" fmla="*/ 1444770 h 1630219"/>
                  <a:gd name="connsiteX3" fmla="*/ 1786784 w 2344163"/>
                  <a:gd name="connsiteY3" fmla="*/ 1441487 h 1630219"/>
                  <a:gd name="connsiteX4" fmla="*/ 1671464 w 2344163"/>
                  <a:gd name="connsiteY4" fmla="*/ 1446443 h 1630219"/>
                  <a:gd name="connsiteX5" fmla="*/ 683246 w 2344163"/>
                  <a:gd name="connsiteY5" fmla="*/ 1429774 h 1630219"/>
                  <a:gd name="connsiteX6" fmla="*/ 554659 w 2344163"/>
                  <a:gd name="connsiteY6" fmla="*/ 1444062 h 1630219"/>
                  <a:gd name="connsiteX7" fmla="*/ 0 w 2344163"/>
                  <a:gd name="connsiteY7" fmla="*/ 1444770 h 1630219"/>
                  <a:gd name="connsiteX8" fmla="*/ 0 w 2344163"/>
                  <a:gd name="connsiteY8" fmla="*/ 0 h 1630219"/>
                  <a:gd name="connsiteX0" fmla="*/ 0 w 2344163"/>
                  <a:gd name="connsiteY0" fmla="*/ 0 h 1633094"/>
                  <a:gd name="connsiteX1" fmla="*/ 2344163 w 2344163"/>
                  <a:gd name="connsiteY1" fmla="*/ 0 h 1633094"/>
                  <a:gd name="connsiteX2" fmla="*/ 2344163 w 2344163"/>
                  <a:gd name="connsiteY2" fmla="*/ 1444770 h 1633094"/>
                  <a:gd name="connsiteX3" fmla="*/ 1786784 w 2344163"/>
                  <a:gd name="connsiteY3" fmla="*/ 1441487 h 1633094"/>
                  <a:gd name="connsiteX4" fmla="*/ 1661160 w 2344163"/>
                  <a:gd name="connsiteY4" fmla="*/ 1451595 h 1633094"/>
                  <a:gd name="connsiteX5" fmla="*/ 683246 w 2344163"/>
                  <a:gd name="connsiteY5" fmla="*/ 1429774 h 1633094"/>
                  <a:gd name="connsiteX6" fmla="*/ 554659 w 2344163"/>
                  <a:gd name="connsiteY6" fmla="*/ 1444062 h 1633094"/>
                  <a:gd name="connsiteX7" fmla="*/ 0 w 2344163"/>
                  <a:gd name="connsiteY7" fmla="*/ 1444770 h 1633094"/>
                  <a:gd name="connsiteX8" fmla="*/ 0 w 2344163"/>
                  <a:gd name="connsiteY8" fmla="*/ 0 h 1633094"/>
                  <a:gd name="connsiteX0" fmla="*/ 0 w 2344163"/>
                  <a:gd name="connsiteY0" fmla="*/ 0 h 1633094"/>
                  <a:gd name="connsiteX1" fmla="*/ 2344163 w 2344163"/>
                  <a:gd name="connsiteY1" fmla="*/ 0 h 1633094"/>
                  <a:gd name="connsiteX2" fmla="*/ 2344163 w 2344163"/>
                  <a:gd name="connsiteY2" fmla="*/ 1444770 h 1633094"/>
                  <a:gd name="connsiteX3" fmla="*/ 1786784 w 2344163"/>
                  <a:gd name="connsiteY3" fmla="*/ 1441487 h 1633094"/>
                  <a:gd name="connsiteX4" fmla="*/ 1661160 w 2344163"/>
                  <a:gd name="connsiteY4" fmla="*/ 1451595 h 1633094"/>
                  <a:gd name="connsiteX5" fmla="*/ 683246 w 2344163"/>
                  <a:gd name="connsiteY5" fmla="*/ 1429774 h 1633094"/>
                  <a:gd name="connsiteX6" fmla="*/ 554659 w 2344163"/>
                  <a:gd name="connsiteY6" fmla="*/ 1444062 h 1633094"/>
                  <a:gd name="connsiteX7" fmla="*/ 0 w 2344163"/>
                  <a:gd name="connsiteY7" fmla="*/ 1444770 h 1633094"/>
                  <a:gd name="connsiteX8" fmla="*/ 0 w 2344163"/>
                  <a:gd name="connsiteY8" fmla="*/ 0 h 1633094"/>
                  <a:gd name="connsiteX0" fmla="*/ 0 w 2344163"/>
                  <a:gd name="connsiteY0" fmla="*/ 0 h 1633094"/>
                  <a:gd name="connsiteX1" fmla="*/ 2344163 w 2344163"/>
                  <a:gd name="connsiteY1" fmla="*/ 0 h 1633094"/>
                  <a:gd name="connsiteX2" fmla="*/ 2344163 w 2344163"/>
                  <a:gd name="connsiteY2" fmla="*/ 1444770 h 1633094"/>
                  <a:gd name="connsiteX3" fmla="*/ 1791935 w 2344163"/>
                  <a:gd name="connsiteY3" fmla="*/ 1441487 h 1633094"/>
                  <a:gd name="connsiteX4" fmla="*/ 1661160 w 2344163"/>
                  <a:gd name="connsiteY4" fmla="*/ 1451595 h 1633094"/>
                  <a:gd name="connsiteX5" fmla="*/ 683246 w 2344163"/>
                  <a:gd name="connsiteY5" fmla="*/ 1429774 h 1633094"/>
                  <a:gd name="connsiteX6" fmla="*/ 554659 w 2344163"/>
                  <a:gd name="connsiteY6" fmla="*/ 1444062 h 1633094"/>
                  <a:gd name="connsiteX7" fmla="*/ 0 w 2344163"/>
                  <a:gd name="connsiteY7" fmla="*/ 1444770 h 1633094"/>
                  <a:gd name="connsiteX8" fmla="*/ 0 w 2344163"/>
                  <a:gd name="connsiteY8" fmla="*/ 0 h 1633094"/>
                  <a:gd name="connsiteX0" fmla="*/ 0 w 2344163"/>
                  <a:gd name="connsiteY0" fmla="*/ 0 h 1633094"/>
                  <a:gd name="connsiteX1" fmla="*/ 2344163 w 2344163"/>
                  <a:gd name="connsiteY1" fmla="*/ 0 h 1633094"/>
                  <a:gd name="connsiteX2" fmla="*/ 2344163 w 2344163"/>
                  <a:gd name="connsiteY2" fmla="*/ 1444770 h 1633094"/>
                  <a:gd name="connsiteX3" fmla="*/ 1789359 w 2344163"/>
                  <a:gd name="connsiteY3" fmla="*/ 1446639 h 1633094"/>
                  <a:gd name="connsiteX4" fmla="*/ 1661160 w 2344163"/>
                  <a:gd name="connsiteY4" fmla="*/ 1451595 h 1633094"/>
                  <a:gd name="connsiteX5" fmla="*/ 683246 w 2344163"/>
                  <a:gd name="connsiteY5" fmla="*/ 1429774 h 1633094"/>
                  <a:gd name="connsiteX6" fmla="*/ 554659 w 2344163"/>
                  <a:gd name="connsiteY6" fmla="*/ 1444062 h 1633094"/>
                  <a:gd name="connsiteX7" fmla="*/ 0 w 2344163"/>
                  <a:gd name="connsiteY7" fmla="*/ 1444770 h 1633094"/>
                  <a:gd name="connsiteX8" fmla="*/ 0 w 2344163"/>
                  <a:gd name="connsiteY8" fmla="*/ 0 h 1633094"/>
                  <a:gd name="connsiteX0" fmla="*/ 0 w 2344163"/>
                  <a:gd name="connsiteY0" fmla="*/ 0 h 1633094"/>
                  <a:gd name="connsiteX1" fmla="*/ 2344163 w 2344163"/>
                  <a:gd name="connsiteY1" fmla="*/ 0 h 1633094"/>
                  <a:gd name="connsiteX2" fmla="*/ 2344163 w 2344163"/>
                  <a:gd name="connsiteY2" fmla="*/ 1444770 h 1633094"/>
                  <a:gd name="connsiteX3" fmla="*/ 1794511 w 2344163"/>
                  <a:gd name="connsiteY3" fmla="*/ 1438912 h 1633094"/>
                  <a:gd name="connsiteX4" fmla="*/ 1661160 w 2344163"/>
                  <a:gd name="connsiteY4" fmla="*/ 1451595 h 1633094"/>
                  <a:gd name="connsiteX5" fmla="*/ 683246 w 2344163"/>
                  <a:gd name="connsiteY5" fmla="*/ 1429774 h 1633094"/>
                  <a:gd name="connsiteX6" fmla="*/ 554659 w 2344163"/>
                  <a:gd name="connsiteY6" fmla="*/ 1444062 h 1633094"/>
                  <a:gd name="connsiteX7" fmla="*/ 0 w 2344163"/>
                  <a:gd name="connsiteY7" fmla="*/ 1444770 h 1633094"/>
                  <a:gd name="connsiteX8" fmla="*/ 0 w 2344163"/>
                  <a:gd name="connsiteY8" fmla="*/ 0 h 1633094"/>
                  <a:gd name="connsiteX0" fmla="*/ 0 w 2344163"/>
                  <a:gd name="connsiteY0" fmla="*/ 0 h 1633094"/>
                  <a:gd name="connsiteX1" fmla="*/ 2344163 w 2344163"/>
                  <a:gd name="connsiteY1" fmla="*/ 0 h 1633094"/>
                  <a:gd name="connsiteX2" fmla="*/ 2344163 w 2344163"/>
                  <a:gd name="connsiteY2" fmla="*/ 1444770 h 1633094"/>
                  <a:gd name="connsiteX3" fmla="*/ 1794511 w 2344163"/>
                  <a:gd name="connsiteY3" fmla="*/ 1444063 h 1633094"/>
                  <a:gd name="connsiteX4" fmla="*/ 1661160 w 2344163"/>
                  <a:gd name="connsiteY4" fmla="*/ 1451595 h 1633094"/>
                  <a:gd name="connsiteX5" fmla="*/ 683246 w 2344163"/>
                  <a:gd name="connsiteY5" fmla="*/ 1429774 h 1633094"/>
                  <a:gd name="connsiteX6" fmla="*/ 554659 w 2344163"/>
                  <a:gd name="connsiteY6" fmla="*/ 1444062 h 1633094"/>
                  <a:gd name="connsiteX7" fmla="*/ 0 w 2344163"/>
                  <a:gd name="connsiteY7" fmla="*/ 1444770 h 1633094"/>
                  <a:gd name="connsiteX8" fmla="*/ 0 w 2344163"/>
                  <a:gd name="connsiteY8" fmla="*/ 0 h 1633094"/>
                  <a:gd name="connsiteX0" fmla="*/ 0 w 2344163"/>
                  <a:gd name="connsiteY0" fmla="*/ 0 h 1644739"/>
                  <a:gd name="connsiteX1" fmla="*/ 2344163 w 2344163"/>
                  <a:gd name="connsiteY1" fmla="*/ 0 h 1644739"/>
                  <a:gd name="connsiteX2" fmla="*/ 2344163 w 2344163"/>
                  <a:gd name="connsiteY2" fmla="*/ 1444770 h 1644739"/>
                  <a:gd name="connsiteX3" fmla="*/ 1794511 w 2344163"/>
                  <a:gd name="connsiteY3" fmla="*/ 1444063 h 1644739"/>
                  <a:gd name="connsiteX4" fmla="*/ 1661160 w 2344163"/>
                  <a:gd name="connsiteY4" fmla="*/ 1451595 h 1644739"/>
                  <a:gd name="connsiteX5" fmla="*/ 683246 w 2344163"/>
                  <a:gd name="connsiteY5" fmla="*/ 1429774 h 1644739"/>
                  <a:gd name="connsiteX6" fmla="*/ 554659 w 2344163"/>
                  <a:gd name="connsiteY6" fmla="*/ 1444062 h 1644739"/>
                  <a:gd name="connsiteX7" fmla="*/ 0 w 2344163"/>
                  <a:gd name="connsiteY7" fmla="*/ 1444770 h 1644739"/>
                  <a:gd name="connsiteX8" fmla="*/ 0 w 2344163"/>
                  <a:gd name="connsiteY8" fmla="*/ 0 h 1644739"/>
                  <a:gd name="connsiteX0" fmla="*/ 0 w 2344163"/>
                  <a:gd name="connsiteY0" fmla="*/ 0 h 1661769"/>
                  <a:gd name="connsiteX1" fmla="*/ 2344163 w 2344163"/>
                  <a:gd name="connsiteY1" fmla="*/ 0 h 1661769"/>
                  <a:gd name="connsiteX2" fmla="*/ 2344163 w 2344163"/>
                  <a:gd name="connsiteY2" fmla="*/ 1444770 h 1661769"/>
                  <a:gd name="connsiteX3" fmla="*/ 1794511 w 2344163"/>
                  <a:gd name="connsiteY3" fmla="*/ 1444063 h 1661769"/>
                  <a:gd name="connsiteX4" fmla="*/ 1661160 w 2344163"/>
                  <a:gd name="connsiteY4" fmla="*/ 1451595 h 1661769"/>
                  <a:gd name="connsiteX5" fmla="*/ 683246 w 2344163"/>
                  <a:gd name="connsiteY5" fmla="*/ 1429774 h 1661769"/>
                  <a:gd name="connsiteX6" fmla="*/ 554659 w 2344163"/>
                  <a:gd name="connsiteY6" fmla="*/ 1444062 h 1661769"/>
                  <a:gd name="connsiteX7" fmla="*/ 0 w 2344163"/>
                  <a:gd name="connsiteY7" fmla="*/ 1444770 h 1661769"/>
                  <a:gd name="connsiteX8" fmla="*/ 0 w 2344163"/>
                  <a:gd name="connsiteY8" fmla="*/ 0 h 1661769"/>
                  <a:gd name="connsiteX0" fmla="*/ 0 w 2344163"/>
                  <a:gd name="connsiteY0" fmla="*/ 0 h 1677237"/>
                  <a:gd name="connsiteX1" fmla="*/ 2344163 w 2344163"/>
                  <a:gd name="connsiteY1" fmla="*/ 0 h 1677237"/>
                  <a:gd name="connsiteX2" fmla="*/ 2344163 w 2344163"/>
                  <a:gd name="connsiteY2" fmla="*/ 1444770 h 1677237"/>
                  <a:gd name="connsiteX3" fmla="*/ 1794511 w 2344163"/>
                  <a:gd name="connsiteY3" fmla="*/ 1444063 h 1677237"/>
                  <a:gd name="connsiteX4" fmla="*/ 1661160 w 2344163"/>
                  <a:gd name="connsiteY4" fmla="*/ 1451595 h 1677237"/>
                  <a:gd name="connsiteX5" fmla="*/ 683246 w 2344163"/>
                  <a:gd name="connsiteY5" fmla="*/ 1429774 h 1677237"/>
                  <a:gd name="connsiteX6" fmla="*/ 554659 w 2344163"/>
                  <a:gd name="connsiteY6" fmla="*/ 1444062 h 1677237"/>
                  <a:gd name="connsiteX7" fmla="*/ 0 w 2344163"/>
                  <a:gd name="connsiteY7" fmla="*/ 1444770 h 1677237"/>
                  <a:gd name="connsiteX8" fmla="*/ 0 w 2344163"/>
                  <a:gd name="connsiteY8" fmla="*/ 0 h 1677237"/>
                  <a:gd name="connsiteX0" fmla="*/ 0 w 2344163"/>
                  <a:gd name="connsiteY0" fmla="*/ 0 h 1686047"/>
                  <a:gd name="connsiteX1" fmla="*/ 2344163 w 2344163"/>
                  <a:gd name="connsiteY1" fmla="*/ 0 h 1686047"/>
                  <a:gd name="connsiteX2" fmla="*/ 2344163 w 2344163"/>
                  <a:gd name="connsiteY2" fmla="*/ 1444770 h 1686047"/>
                  <a:gd name="connsiteX3" fmla="*/ 1794511 w 2344163"/>
                  <a:gd name="connsiteY3" fmla="*/ 1444063 h 1686047"/>
                  <a:gd name="connsiteX4" fmla="*/ 1661160 w 2344163"/>
                  <a:gd name="connsiteY4" fmla="*/ 1451595 h 1686047"/>
                  <a:gd name="connsiteX5" fmla="*/ 683246 w 2344163"/>
                  <a:gd name="connsiteY5" fmla="*/ 1429774 h 1686047"/>
                  <a:gd name="connsiteX6" fmla="*/ 554659 w 2344163"/>
                  <a:gd name="connsiteY6" fmla="*/ 1444062 h 1686047"/>
                  <a:gd name="connsiteX7" fmla="*/ 0 w 2344163"/>
                  <a:gd name="connsiteY7" fmla="*/ 1444770 h 1686047"/>
                  <a:gd name="connsiteX8" fmla="*/ 0 w 2344163"/>
                  <a:gd name="connsiteY8" fmla="*/ 0 h 1686047"/>
                  <a:gd name="connsiteX0" fmla="*/ 0 w 2344163"/>
                  <a:gd name="connsiteY0" fmla="*/ 0 h 1667537"/>
                  <a:gd name="connsiteX1" fmla="*/ 2344163 w 2344163"/>
                  <a:gd name="connsiteY1" fmla="*/ 0 h 1667537"/>
                  <a:gd name="connsiteX2" fmla="*/ 2344163 w 2344163"/>
                  <a:gd name="connsiteY2" fmla="*/ 1444770 h 1667537"/>
                  <a:gd name="connsiteX3" fmla="*/ 1794511 w 2344163"/>
                  <a:gd name="connsiteY3" fmla="*/ 1444063 h 1667537"/>
                  <a:gd name="connsiteX4" fmla="*/ 1661160 w 2344163"/>
                  <a:gd name="connsiteY4" fmla="*/ 1451595 h 1667537"/>
                  <a:gd name="connsiteX5" fmla="*/ 683246 w 2344163"/>
                  <a:gd name="connsiteY5" fmla="*/ 1429774 h 1667537"/>
                  <a:gd name="connsiteX6" fmla="*/ 554659 w 2344163"/>
                  <a:gd name="connsiteY6" fmla="*/ 1444062 h 1667537"/>
                  <a:gd name="connsiteX7" fmla="*/ 0 w 2344163"/>
                  <a:gd name="connsiteY7" fmla="*/ 1444770 h 1667537"/>
                  <a:gd name="connsiteX8" fmla="*/ 0 w 2344163"/>
                  <a:gd name="connsiteY8" fmla="*/ 0 h 1667537"/>
                  <a:gd name="connsiteX0" fmla="*/ 0 w 2344163"/>
                  <a:gd name="connsiteY0" fmla="*/ 0 h 1683262"/>
                  <a:gd name="connsiteX1" fmla="*/ 2344163 w 2344163"/>
                  <a:gd name="connsiteY1" fmla="*/ 0 h 1683262"/>
                  <a:gd name="connsiteX2" fmla="*/ 2344163 w 2344163"/>
                  <a:gd name="connsiteY2" fmla="*/ 1444770 h 1683262"/>
                  <a:gd name="connsiteX3" fmla="*/ 1794511 w 2344163"/>
                  <a:gd name="connsiteY3" fmla="*/ 1444063 h 1683262"/>
                  <a:gd name="connsiteX4" fmla="*/ 1661160 w 2344163"/>
                  <a:gd name="connsiteY4" fmla="*/ 1451595 h 1683262"/>
                  <a:gd name="connsiteX5" fmla="*/ 683246 w 2344163"/>
                  <a:gd name="connsiteY5" fmla="*/ 1429774 h 1683262"/>
                  <a:gd name="connsiteX6" fmla="*/ 554659 w 2344163"/>
                  <a:gd name="connsiteY6" fmla="*/ 1444062 h 1683262"/>
                  <a:gd name="connsiteX7" fmla="*/ 0 w 2344163"/>
                  <a:gd name="connsiteY7" fmla="*/ 1444770 h 1683262"/>
                  <a:gd name="connsiteX8" fmla="*/ 0 w 2344163"/>
                  <a:gd name="connsiteY8" fmla="*/ 0 h 1683262"/>
                  <a:gd name="connsiteX0" fmla="*/ 0 w 2344163"/>
                  <a:gd name="connsiteY0" fmla="*/ 0 h 1688380"/>
                  <a:gd name="connsiteX1" fmla="*/ 2344163 w 2344163"/>
                  <a:gd name="connsiteY1" fmla="*/ 0 h 1688380"/>
                  <a:gd name="connsiteX2" fmla="*/ 2344163 w 2344163"/>
                  <a:gd name="connsiteY2" fmla="*/ 1444770 h 1688380"/>
                  <a:gd name="connsiteX3" fmla="*/ 1794511 w 2344163"/>
                  <a:gd name="connsiteY3" fmla="*/ 1444063 h 1688380"/>
                  <a:gd name="connsiteX4" fmla="*/ 1661160 w 2344163"/>
                  <a:gd name="connsiteY4" fmla="*/ 1451595 h 1688380"/>
                  <a:gd name="connsiteX5" fmla="*/ 683246 w 2344163"/>
                  <a:gd name="connsiteY5" fmla="*/ 1429774 h 1688380"/>
                  <a:gd name="connsiteX6" fmla="*/ 554659 w 2344163"/>
                  <a:gd name="connsiteY6" fmla="*/ 1444062 h 1688380"/>
                  <a:gd name="connsiteX7" fmla="*/ 0 w 2344163"/>
                  <a:gd name="connsiteY7" fmla="*/ 1444770 h 1688380"/>
                  <a:gd name="connsiteX8" fmla="*/ 0 w 2344163"/>
                  <a:gd name="connsiteY8" fmla="*/ 0 h 1688380"/>
                  <a:gd name="connsiteX0" fmla="*/ 0 w 2344163"/>
                  <a:gd name="connsiteY0" fmla="*/ 0 h 1691829"/>
                  <a:gd name="connsiteX1" fmla="*/ 2344163 w 2344163"/>
                  <a:gd name="connsiteY1" fmla="*/ 0 h 1691829"/>
                  <a:gd name="connsiteX2" fmla="*/ 2344163 w 2344163"/>
                  <a:gd name="connsiteY2" fmla="*/ 1444770 h 1691829"/>
                  <a:gd name="connsiteX3" fmla="*/ 1794511 w 2344163"/>
                  <a:gd name="connsiteY3" fmla="*/ 1444063 h 1691829"/>
                  <a:gd name="connsiteX4" fmla="*/ 1661160 w 2344163"/>
                  <a:gd name="connsiteY4" fmla="*/ 1451595 h 1691829"/>
                  <a:gd name="connsiteX5" fmla="*/ 683246 w 2344163"/>
                  <a:gd name="connsiteY5" fmla="*/ 1429774 h 1691829"/>
                  <a:gd name="connsiteX6" fmla="*/ 554659 w 2344163"/>
                  <a:gd name="connsiteY6" fmla="*/ 1444062 h 1691829"/>
                  <a:gd name="connsiteX7" fmla="*/ 0 w 2344163"/>
                  <a:gd name="connsiteY7" fmla="*/ 1444770 h 1691829"/>
                  <a:gd name="connsiteX8" fmla="*/ 0 w 2344163"/>
                  <a:gd name="connsiteY8" fmla="*/ 0 h 1691829"/>
                  <a:gd name="connsiteX0" fmla="*/ 0 w 2344163"/>
                  <a:gd name="connsiteY0" fmla="*/ 0 h 1691829"/>
                  <a:gd name="connsiteX1" fmla="*/ 2344163 w 2344163"/>
                  <a:gd name="connsiteY1" fmla="*/ 0 h 1691829"/>
                  <a:gd name="connsiteX2" fmla="*/ 2344163 w 2344163"/>
                  <a:gd name="connsiteY2" fmla="*/ 1444770 h 1691829"/>
                  <a:gd name="connsiteX3" fmla="*/ 1794511 w 2344163"/>
                  <a:gd name="connsiteY3" fmla="*/ 1444063 h 1691829"/>
                  <a:gd name="connsiteX4" fmla="*/ 1661160 w 2344163"/>
                  <a:gd name="connsiteY4" fmla="*/ 1451595 h 1691829"/>
                  <a:gd name="connsiteX5" fmla="*/ 683246 w 2344163"/>
                  <a:gd name="connsiteY5" fmla="*/ 1429774 h 1691829"/>
                  <a:gd name="connsiteX6" fmla="*/ 554659 w 2344163"/>
                  <a:gd name="connsiteY6" fmla="*/ 1444062 h 1691829"/>
                  <a:gd name="connsiteX7" fmla="*/ 0 w 2344163"/>
                  <a:gd name="connsiteY7" fmla="*/ 1444770 h 1691829"/>
                  <a:gd name="connsiteX8" fmla="*/ 0 w 2344163"/>
                  <a:gd name="connsiteY8" fmla="*/ 0 h 16918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44163" h="1691829">
                    <a:moveTo>
                      <a:pt x="0" y="0"/>
                    </a:moveTo>
                    <a:lnTo>
                      <a:pt x="2344163" y="0"/>
                    </a:lnTo>
                    <a:lnTo>
                      <a:pt x="2344163" y="1444770"/>
                    </a:lnTo>
                    <a:lnTo>
                      <a:pt x="1794511" y="1444063"/>
                    </a:lnTo>
                    <a:cubicBezTo>
                      <a:pt x="1766730" y="1366276"/>
                      <a:pt x="1717080" y="1181720"/>
                      <a:pt x="1661160" y="1451595"/>
                    </a:cubicBezTo>
                    <a:cubicBezTo>
                      <a:pt x="1555593" y="1784176"/>
                      <a:pt x="776909" y="1766324"/>
                      <a:pt x="683246" y="1429774"/>
                    </a:cubicBezTo>
                    <a:cubicBezTo>
                      <a:pt x="642766" y="1310713"/>
                      <a:pt x="621334" y="1222605"/>
                      <a:pt x="554659" y="1444062"/>
                    </a:cubicBezTo>
                    <a:lnTo>
                      <a:pt x="0" y="144477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000000">
                      <a:lumMod val="75000"/>
                      <a:lumOff val="25000"/>
                    </a:srgbClr>
                  </a:gs>
                  <a:gs pos="0">
                    <a:srgbClr val="000000">
                      <a:lumMod val="50000"/>
                      <a:lumOff val="50000"/>
                    </a:srgbClr>
                  </a:gs>
                </a:gsLst>
                <a:lin ang="16200000" scaled="1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58" name="Rectangle 3"/>
              <p:cNvSpPr/>
              <p:nvPr/>
            </p:nvSpPr>
            <p:spPr>
              <a:xfrm>
                <a:off x="4104622" y="2458999"/>
                <a:ext cx="233395" cy="111983"/>
              </a:xfrm>
              <a:custGeom>
                <a:avLst/>
                <a:gdLst>
                  <a:gd name="connsiteX0" fmla="*/ 0 w 581146"/>
                  <a:gd name="connsiteY0" fmla="*/ 0 h 350188"/>
                  <a:gd name="connsiteX1" fmla="*/ 581146 w 581146"/>
                  <a:gd name="connsiteY1" fmla="*/ 0 h 350188"/>
                  <a:gd name="connsiteX2" fmla="*/ 581146 w 581146"/>
                  <a:gd name="connsiteY2" fmla="*/ 350188 h 350188"/>
                  <a:gd name="connsiteX3" fmla="*/ 0 w 581146"/>
                  <a:gd name="connsiteY3" fmla="*/ 350188 h 350188"/>
                  <a:gd name="connsiteX4" fmla="*/ 0 w 581146"/>
                  <a:gd name="connsiteY4" fmla="*/ 0 h 350188"/>
                  <a:gd name="connsiteX0" fmla="*/ 0 w 581146"/>
                  <a:gd name="connsiteY0" fmla="*/ 0 h 350188"/>
                  <a:gd name="connsiteX1" fmla="*/ 581146 w 581146"/>
                  <a:gd name="connsiteY1" fmla="*/ 0 h 350188"/>
                  <a:gd name="connsiteX2" fmla="*/ 581146 w 581146"/>
                  <a:gd name="connsiteY2" fmla="*/ 350188 h 350188"/>
                  <a:gd name="connsiteX3" fmla="*/ 418927 w 581146"/>
                  <a:gd name="connsiteY3" fmla="*/ 347661 h 350188"/>
                  <a:gd name="connsiteX4" fmla="*/ 0 w 581146"/>
                  <a:gd name="connsiteY4" fmla="*/ 350188 h 350188"/>
                  <a:gd name="connsiteX5" fmla="*/ 0 w 581146"/>
                  <a:gd name="connsiteY5" fmla="*/ 0 h 350188"/>
                  <a:gd name="connsiteX0" fmla="*/ 0 w 581146"/>
                  <a:gd name="connsiteY0" fmla="*/ 0 h 350188"/>
                  <a:gd name="connsiteX1" fmla="*/ 581146 w 581146"/>
                  <a:gd name="connsiteY1" fmla="*/ 0 h 350188"/>
                  <a:gd name="connsiteX2" fmla="*/ 418927 w 581146"/>
                  <a:gd name="connsiteY2" fmla="*/ 347661 h 350188"/>
                  <a:gd name="connsiteX3" fmla="*/ 0 w 581146"/>
                  <a:gd name="connsiteY3" fmla="*/ 350188 h 350188"/>
                  <a:gd name="connsiteX4" fmla="*/ 0 w 581146"/>
                  <a:gd name="connsiteY4" fmla="*/ 0 h 350188"/>
                  <a:gd name="connsiteX0" fmla="*/ 0 w 581146"/>
                  <a:gd name="connsiteY0" fmla="*/ 0 h 350188"/>
                  <a:gd name="connsiteX1" fmla="*/ 581146 w 581146"/>
                  <a:gd name="connsiteY1" fmla="*/ 0 h 350188"/>
                  <a:gd name="connsiteX2" fmla="*/ 418927 w 581146"/>
                  <a:gd name="connsiteY2" fmla="*/ 347661 h 350188"/>
                  <a:gd name="connsiteX3" fmla="*/ 0 w 581146"/>
                  <a:gd name="connsiteY3" fmla="*/ 350188 h 350188"/>
                  <a:gd name="connsiteX4" fmla="*/ 0 w 581146"/>
                  <a:gd name="connsiteY4" fmla="*/ 0 h 350188"/>
                  <a:gd name="connsiteX0" fmla="*/ 0 w 581779"/>
                  <a:gd name="connsiteY0" fmla="*/ 0 h 350188"/>
                  <a:gd name="connsiteX1" fmla="*/ 581146 w 581779"/>
                  <a:gd name="connsiteY1" fmla="*/ 0 h 350188"/>
                  <a:gd name="connsiteX2" fmla="*/ 418927 w 581779"/>
                  <a:gd name="connsiteY2" fmla="*/ 347661 h 350188"/>
                  <a:gd name="connsiteX3" fmla="*/ 0 w 581779"/>
                  <a:gd name="connsiteY3" fmla="*/ 350188 h 350188"/>
                  <a:gd name="connsiteX4" fmla="*/ 0 w 581779"/>
                  <a:gd name="connsiteY4" fmla="*/ 0 h 350188"/>
                  <a:gd name="connsiteX0" fmla="*/ 0 w 583338"/>
                  <a:gd name="connsiteY0" fmla="*/ 0 h 350188"/>
                  <a:gd name="connsiteX1" fmla="*/ 581146 w 583338"/>
                  <a:gd name="connsiteY1" fmla="*/ 0 h 350188"/>
                  <a:gd name="connsiteX2" fmla="*/ 418927 w 583338"/>
                  <a:gd name="connsiteY2" fmla="*/ 347661 h 350188"/>
                  <a:gd name="connsiteX3" fmla="*/ 0 w 583338"/>
                  <a:gd name="connsiteY3" fmla="*/ 350188 h 350188"/>
                  <a:gd name="connsiteX4" fmla="*/ 0 w 583338"/>
                  <a:gd name="connsiteY4" fmla="*/ 0 h 350188"/>
                  <a:gd name="connsiteX0" fmla="*/ 0 w 581779"/>
                  <a:gd name="connsiteY0" fmla="*/ 0 h 350188"/>
                  <a:gd name="connsiteX1" fmla="*/ 581146 w 581779"/>
                  <a:gd name="connsiteY1" fmla="*/ 0 h 350188"/>
                  <a:gd name="connsiteX2" fmla="*/ 418927 w 581779"/>
                  <a:gd name="connsiteY2" fmla="*/ 347661 h 350188"/>
                  <a:gd name="connsiteX3" fmla="*/ 0 w 581779"/>
                  <a:gd name="connsiteY3" fmla="*/ 350188 h 350188"/>
                  <a:gd name="connsiteX4" fmla="*/ 0 w 581779"/>
                  <a:gd name="connsiteY4" fmla="*/ 0 h 350188"/>
                  <a:gd name="connsiteX0" fmla="*/ 0 w 582909"/>
                  <a:gd name="connsiteY0" fmla="*/ 0 h 350188"/>
                  <a:gd name="connsiteX1" fmla="*/ 581146 w 582909"/>
                  <a:gd name="connsiteY1" fmla="*/ 0 h 350188"/>
                  <a:gd name="connsiteX2" fmla="*/ 418927 w 582909"/>
                  <a:gd name="connsiteY2" fmla="*/ 347661 h 350188"/>
                  <a:gd name="connsiteX3" fmla="*/ 0 w 582909"/>
                  <a:gd name="connsiteY3" fmla="*/ 350188 h 350188"/>
                  <a:gd name="connsiteX4" fmla="*/ 0 w 582909"/>
                  <a:gd name="connsiteY4" fmla="*/ 0 h 350188"/>
                  <a:gd name="connsiteX0" fmla="*/ 10583 w 593492"/>
                  <a:gd name="connsiteY0" fmla="*/ 0 h 350188"/>
                  <a:gd name="connsiteX1" fmla="*/ 591729 w 593492"/>
                  <a:gd name="connsiteY1" fmla="*/ 0 h 350188"/>
                  <a:gd name="connsiteX2" fmla="*/ 429510 w 593492"/>
                  <a:gd name="connsiteY2" fmla="*/ 347661 h 350188"/>
                  <a:gd name="connsiteX3" fmla="*/ 10583 w 593492"/>
                  <a:gd name="connsiteY3" fmla="*/ 350188 h 350188"/>
                  <a:gd name="connsiteX4" fmla="*/ 10583 w 593492"/>
                  <a:gd name="connsiteY4" fmla="*/ 0 h 350188"/>
                  <a:gd name="connsiteX0" fmla="*/ 19685 w 602594"/>
                  <a:gd name="connsiteY0" fmla="*/ 0 h 350188"/>
                  <a:gd name="connsiteX1" fmla="*/ 600831 w 602594"/>
                  <a:gd name="connsiteY1" fmla="*/ 0 h 350188"/>
                  <a:gd name="connsiteX2" fmla="*/ 438612 w 602594"/>
                  <a:gd name="connsiteY2" fmla="*/ 347661 h 350188"/>
                  <a:gd name="connsiteX3" fmla="*/ 19685 w 602594"/>
                  <a:gd name="connsiteY3" fmla="*/ 350188 h 350188"/>
                  <a:gd name="connsiteX4" fmla="*/ 19685 w 602594"/>
                  <a:gd name="connsiteY4" fmla="*/ 0 h 350188"/>
                  <a:gd name="connsiteX0" fmla="*/ 28026 w 610935"/>
                  <a:gd name="connsiteY0" fmla="*/ 0 h 350188"/>
                  <a:gd name="connsiteX1" fmla="*/ 609172 w 610935"/>
                  <a:gd name="connsiteY1" fmla="*/ 0 h 350188"/>
                  <a:gd name="connsiteX2" fmla="*/ 446953 w 610935"/>
                  <a:gd name="connsiteY2" fmla="*/ 347661 h 350188"/>
                  <a:gd name="connsiteX3" fmla="*/ 28026 w 610935"/>
                  <a:gd name="connsiteY3" fmla="*/ 350188 h 350188"/>
                  <a:gd name="connsiteX4" fmla="*/ 28026 w 610935"/>
                  <a:gd name="connsiteY4" fmla="*/ 0 h 350188"/>
                  <a:gd name="connsiteX0" fmla="*/ 35741 w 618650"/>
                  <a:gd name="connsiteY0" fmla="*/ 0 h 350188"/>
                  <a:gd name="connsiteX1" fmla="*/ 616887 w 618650"/>
                  <a:gd name="connsiteY1" fmla="*/ 0 h 350188"/>
                  <a:gd name="connsiteX2" fmla="*/ 454668 w 618650"/>
                  <a:gd name="connsiteY2" fmla="*/ 347661 h 350188"/>
                  <a:gd name="connsiteX3" fmla="*/ 35741 w 618650"/>
                  <a:gd name="connsiteY3" fmla="*/ 350188 h 350188"/>
                  <a:gd name="connsiteX4" fmla="*/ 35741 w 618650"/>
                  <a:gd name="connsiteY4" fmla="*/ 0 h 350188"/>
                  <a:gd name="connsiteX0" fmla="*/ 48801 w 631710"/>
                  <a:gd name="connsiteY0" fmla="*/ 0 h 350188"/>
                  <a:gd name="connsiteX1" fmla="*/ 629947 w 631710"/>
                  <a:gd name="connsiteY1" fmla="*/ 0 h 350188"/>
                  <a:gd name="connsiteX2" fmla="*/ 467728 w 631710"/>
                  <a:gd name="connsiteY2" fmla="*/ 347661 h 350188"/>
                  <a:gd name="connsiteX3" fmla="*/ 48801 w 631710"/>
                  <a:gd name="connsiteY3" fmla="*/ 350188 h 350188"/>
                  <a:gd name="connsiteX4" fmla="*/ 48801 w 631710"/>
                  <a:gd name="connsiteY4" fmla="*/ 0 h 350188"/>
                  <a:gd name="connsiteX0" fmla="*/ 57163 w 640072"/>
                  <a:gd name="connsiteY0" fmla="*/ 0 h 350188"/>
                  <a:gd name="connsiteX1" fmla="*/ 638309 w 640072"/>
                  <a:gd name="connsiteY1" fmla="*/ 0 h 350188"/>
                  <a:gd name="connsiteX2" fmla="*/ 476090 w 640072"/>
                  <a:gd name="connsiteY2" fmla="*/ 347661 h 350188"/>
                  <a:gd name="connsiteX3" fmla="*/ 57163 w 640072"/>
                  <a:gd name="connsiteY3" fmla="*/ 350188 h 350188"/>
                  <a:gd name="connsiteX4" fmla="*/ 57163 w 640072"/>
                  <a:gd name="connsiteY4" fmla="*/ 0 h 350188"/>
                  <a:gd name="connsiteX0" fmla="*/ 32523 w 615432"/>
                  <a:gd name="connsiteY0" fmla="*/ 0 h 350188"/>
                  <a:gd name="connsiteX1" fmla="*/ 613669 w 615432"/>
                  <a:gd name="connsiteY1" fmla="*/ 0 h 350188"/>
                  <a:gd name="connsiteX2" fmla="*/ 451450 w 615432"/>
                  <a:gd name="connsiteY2" fmla="*/ 347661 h 350188"/>
                  <a:gd name="connsiteX3" fmla="*/ 101581 w 615432"/>
                  <a:gd name="connsiteY3" fmla="*/ 350188 h 350188"/>
                  <a:gd name="connsiteX4" fmla="*/ 32523 w 615432"/>
                  <a:gd name="connsiteY4" fmla="*/ 0 h 350188"/>
                  <a:gd name="connsiteX0" fmla="*/ 49316 w 579837"/>
                  <a:gd name="connsiteY0" fmla="*/ 7144 h 350188"/>
                  <a:gd name="connsiteX1" fmla="*/ 578074 w 579837"/>
                  <a:gd name="connsiteY1" fmla="*/ 0 h 350188"/>
                  <a:gd name="connsiteX2" fmla="*/ 415855 w 579837"/>
                  <a:gd name="connsiteY2" fmla="*/ 347661 h 350188"/>
                  <a:gd name="connsiteX3" fmla="*/ 65986 w 579837"/>
                  <a:gd name="connsiteY3" fmla="*/ 350188 h 350188"/>
                  <a:gd name="connsiteX4" fmla="*/ 49316 w 579837"/>
                  <a:gd name="connsiteY4" fmla="*/ 7144 h 350188"/>
                  <a:gd name="connsiteX0" fmla="*/ 66842 w 597363"/>
                  <a:gd name="connsiteY0" fmla="*/ 7144 h 350188"/>
                  <a:gd name="connsiteX1" fmla="*/ 595600 w 597363"/>
                  <a:gd name="connsiteY1" fmla="*/ 0 h 350188"/>
                  <a:gd name="connsiteX2" fmla="*/ 433381 w 597363"/>
                  <a:gd name="connsiteY2" fmla="*/ 347661 h 350188"/>
                  <a:gd name="connsiteX3" fmla="*/ 83512 w 597363"/>
                  <a:gd name="connsiteY3" fmla="*/ 350188 h 350188"/>
                  <a:gd name="connsiteX4" fmla="*/ 66842 w 597363"/>
                  <a:gd name="connsiteY4" fmla="*/ 7144 h 350188"/>
                  <a:gd name="connsiteX0" fmla="*/ 66842 w 597363"/>
                  <a:gd name="connsiteY0" fmla="*/ 7144 h 350188"/>
                  <a:gd name="connsiteX1" fmla="*/ 595600 w 597363"/>
                  <a:gd name="connsiteY1" fmla="*/ 0 h 350188"/>
                  <a:gd name="connsiteX2" fmla="*/ 433381 w 597363"/>
                  <a:gd name="connsiteY2" fmla="*/ 347661 h 350188"/>
                  <a:gd name="connsiteX3" fmla="*/ 83512 w 597363"/>
                  <a:gd name="connsiteY3" fmla="*/ 350188 h 350188"/>
                  <a:gd name="connsiteX4" fmla="*/ 66842 w 597363"/>
                  <a:gd name="connsiteY4" fmla="*/ 7144 h 350188"/>
                  <a:gd name="connsiteX0" fmla="*/ 66842 w 597363"/>
                  <a:gd name="connsiteY0" fmla="*/ 7144 h 350188"/>
                  <a:gd name="connsiteX1" fmla="*/ 595600 w 597363"/>
                  <a:gd name="connsiteY1" fmla="*/ 0 h 350188"/>
                  <a:gd name="connsiteX2" fmla="*/ 433381 w 597363"/>
                  <a:gd name="connsiteY2" fmla="*/ 347661 h 350188"/>
                  <a:gd name="connsiteX3" fmla="*/ 83512 w 597363"/>
                  <a:gd name="connsiteY3" fmla="*/ 350188 h 350188"/>
                  <a:gd name="connsiteX4" fmla="*/ 66842 w 597363"/>
                  <a:gd name="connsiteY4" fmla="*/ 7144 h 350188"/>
                  <a:gd name="connsiteX0" fmla="*/ 72927 w 603448"/>
                  <a:gd name="connsiteY0" fmla="*/ 7144 h 350188"/>
                  <a:gd name="connsiteX1" fmla="*/ 601685 w 603448"/>
                  <a:gd name="connsiteY1" fmla="*/ 0 h 350188"/>
                  <a:gd name="connsiteX2" fmla="*/ 439466 w 603448"/>
                  <a:gd name="connsiteY2" fmla="*/ 347661 h 350188"/>
                  <a:gd name="connsiteX3" fmla="*/ 89597 w 603448"/>
                  <a:gd name="connsiteY3" fmla="*/ 350188 h 350188"/>
                  <a:gd name="connsiteX4" fmla="*/ 72927 w 603448"/>
                  <a:gd name="connsiteY4" fmla="*/ 7144 h 350188"/>
                  <a:gd name="connsiteX0" fmla="*/ 67695 w 598216"/>
                  <a:gd name="connsiteY0" fmla="*/ 7144 h 350188"/>
                  <a:gd name="connsiteX1" fmla="*/ 596453 w 598216"/>
                  <a:gd name="connsiteY1" fmla="*/ 0 h 350188"/>
                  <a:gd name="connsiteX2" fmla="*/ 434234 w 598216"/>
                  <a:gd name="connsiteY2" fmla="*/ 347661 h 350188"/>
                  <a:gd name="connsiteX3" fmla="*/ 84365 w 598216"/>
                  <a:gd name="connsiteY3" fmla="*/ 350188 h 350188"/>
                  <a:gd name="connsiteX4" fmla="*/ 67695 w 598216"/>
                  <a:gd name="connsiteY4" fmla="*/ 7144 h 350188"/>
                  <a:gd name="connsiteX0" fmla="*/ 63998 w 594519"/>
                  <a:gd name="connsiteY0" fmla="*/ 7144 h 347806"/>
                  <a:gd name="connsiteX1" fmla="*/ 592756 w 594519"/>
                  <a:gd name="connsiteY1" fmla="*/ 0 h 347806"/>
                  <a:gd name="connsiteX2" fmla="*/ 430537 w 594519"/>
                  <a:gd name="connsiteY2" fmla="*/ 347661 h 347806"/>
                  <a:gd name="connsiteX3" fmla="*/ 87812 w 594519"/>
                  <a:gd name="connsiteY3" fmla="*/ 347806 h 347806"/>
                  <a:gd name="connsiteX4" fmla="*/ 63998 w 594519"/>
                  <a:gd name="connsiteY4" fmla="*/ 7144 h 347806"/>
                  <a:gd name="connsiteX0" fmla="*/ 56994 w 587515"/>
                  <a:gd name="connsiteY0" fmla="*/ 7144 h 347806"/>
                  <a:gd name="connsiteX1" fmla="*/ 585752 w 587515"/>
                  <a:gd name="connsiteY1" fmla="*/ 0 h 347806"/>
                  <a:gd name="connsiteX2" fmla="*/ 423533 w 587515"/>
                  <a:gd name="connsiteY2" fmla="*/ 347661 h 347806"/>
                  <a:gd name="connsiteX3" fmla="*/ 80808 w 587515"/>
                  <a:gd name="connsiteY3" fmla="*/ 347806 h 347806"/>
                  <a:gd name="connsiteX4" fmla="*/ 56994 w 587515"/>
                  <a:gd name="connsiteY4" fmla="*/ 7144 h 347806"/>
                  <a:gd name="connsiteX0" fmla="*/ 50758 w 581279"/>
                  <a:gd name="connsiteY0" fmla="*/ 7144 h 347807"/>
                  <a:gd name="connsiteX1" fmla="*/ 579516 w 581279"/>
                  <a:gd name="connsiteY1" fmla="*/ 0 h 347807"/>
                  <a:gd name="connsiteX2" fmla="*/ 417297 w 581279"/>
                  <a:gd name="connsiteY2" fmla="*/ 347661 h 347807"/>
                  <a:gd name="connsiteX3" fmla="*/ 88860 w 581279"/>
                  <a:gd name="connsiteY3" fmla="*/ 347807 h 347807"/>
                  <a:gd name="connsiteX4" fmla="*/ 50758 w 581279"/>
                  <a:gd name="connsiteY4" fmla="*/ 7144 h 347807"/>
                  <a:gd name="connsiteX0" fmla="*/ 56343 w 586864"/>
                  <a:gd name="connsiteY0" fmla="*/ 7144 h 347807"/>
                  <a:gd name="connsiteX1" fmla="*/ 585101 w 586864"/>
                  <a:gd name="connsiteY1" fmla="*/ 0 h 347807"/>
                  <a:gd name="connsiteX2" fmla="*/ 422882 w 586864"/>
                  <a:gd name="connsiteY2" fmla="*/ 347661 h 347807"/>
                  <a:gd name="connsiteX3" fmla="*/ 94445 w 586864"/>
                  <a:gd name="connsiteY3" fmla="*/ 347807 h 347807"/>
                  <a:gd name="connsiteX4" fmla="*/ 56343 w 586864"/>
                  <a:gd name="connsiteY4" fmla="*/ 7144 h 347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6864" h="347807">
                    <a:moveTo>
                      <a:pt x="56343" y="7144"/>
                    </a:moveTo>
                    <a:lnTo>
                      <a:pt x="585101" y="0"/>
                    </a:lnTo>
                    <a:cubicBezTo>
                      <a:pt x="581034" y="111125"/>
                      <a:pt x="626980" y="303210"/>
                      <a:pt x="422882" y="347661"/>
                    </a:cubicBezTo>
                    <a:lnTo>
                      <a:pt x="94445" y="347807"/>
                    </a:lnTo>
                    <a:cubicBezTo>
                      <a:pt x="-29378" y="345378"/>
                      <a:pt x="-19857" y="59580"/>
                      <a:pt x="56343" y="7144"/>
                    </a:cubicBezTo>
                    <a:close/>
                  </a:path>
                </a:pathLst>
              </a:custGeom>
              <a:gradFill>
                <a:gsLst>
                  <a:gs pos="52000">
                    <a:srgbClr val="000000">
                      <a:lumMod val="40000"/>
                      <a:lumOff val="60000"/>
                    </a:srgbClr>
                  </a:gs>
                  <a:gs pos="65000">
                    <a:srgbClr val="000000">
                      <a:lumMod val="60000"/>
                      <a:lumOff val="40000"/>
                    </a:srgbClr>
                  </a:gs>
                  <a:gs pos="0">
                    <a:srgbClr val="000000">
                      <a:lumMod val="50000"/>
                    </a:srgbClr>
                  </a:gs>
                  <a:gs pos="100000">
                    <a:srgbClr val="000000">
                      <a:lumMod val="50000"/>
                    </a:srgbClr>
                  </a:gs>
                </a:gsLst>
                <a:lin ang="5400000" scaled="1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59" name="Rectangle 3"/>
              <p:cNvSpPr/>
              <p:nvPr/>
            </p:nvSpPr>
            <p:spPr>
              <a:xfrm flipH="1">
                <a:off x="4805983" y="2458999"/>
                <a:ext cx="233395" cy="111983"/>
              </a:xfrm>
              <a:custGeom>
                <a:avLst/>
                <a:gdLst>
                  <a:gd name="connsiteX0" fmla="*/ 0 w 581146"/>
                  <a:gd name="connsiteY0" fmla="*/ 0 h 350188"/>
                  <a:gd name="connsiteX1" fmla="*/ 581146 w 581146"/>
                  <a:gd name="connsiteY1" fmla="*/ 0 h 350188"/>
                  <a:gd name="connsiteX2" fmla="*/ 581146 w 581146"/>
                  <a:gd name="connsiteY2" fmla="*/ 350188 h 350188"/>
                  <a:gd name="connsiteX3" fmla="*/ 0 w 581146"/>
                  <a:gd name="connsiteY3" fmla="*/ 350188 h 350188"/>
                  <a:gd name="connsiteX4" fmla="*/ 0 w 581146"/>
                  <a:gd name="connsiteY4" fmla="*/ 0 h 350188"/>
                  <a:gd name="connsiteX0" fmla="*/ 0 w 581146"/>
                  <a:gd name="connsiteY0" fmla="*/ 0 h 350188"/>
                  <a:gd name="connsiteX1" fmla="*/ 581146 w 581146"/>
                  <a:gd name="connsiteY1" fmla="*/ 0 h 350188"/>
                  <a:gd name="connsiteX2" fmla="*/ 581146 w 581146"/>
                  <a:gd name="connsiteY2" fmla="*/ 350188 h 350188"/>
                  <a:gd name="connsiteX3" fmla="*/ 418927 w 581146"/>
                  <a:gd name="connsiteY3" fmla="*/ 347661 h 350188"/>
                  <a:gd name="connsiteX4" fmla="*/ 0 w 581146"/>
                  <a:gd name="connsiteY4" fmla="*/ 350188 h 350188"/>
                  <a:gd name="connsiteX5" fmla="*/ 0 w 581146"/>
                  <a:gd name="connsiteY5" fmla="*/ 0 h 350188"/>
                  <a:gd name="connsiteX0" fmla="*/ 0 w 581146"/>
                  <a:gd name="connsiteY0" fmla="*/ 0 h 350188"/>
                  <a:gd name="connsiteX1" fmla="*/ 581146 w 581146"/>
                  <a:gd name="connsiteY1" fmla="*/ 0 h 350188"/>
                  <a:gd name="connsiteX2" fmla="*/ 418927 w 581146"/>
                  <a:gd name="connsiteY2" fmla="*/ 347661 h 350188"/>
                  <a:gd name="connsiteX3" fmla="*/ 0 w 581146"/>
                  <a:gd name="connsiteY3" fmla="*/ 350188 h 350188"/>
                  <a:gd name="connsiteX4" fmla="*/ 0 w 581146"/>
                  <a:gd name="connsiteY4" fmla="*/ 0 h 350188"/>
                  <a:gd name="connsiteX0" fmla="*/ 0 w 581146"/>
                  <a:gd name="connsiteY0" fmla="*/ 0 h 350188"/>
                  <a:gd name="connsiteX1" fmla="*/ 581146 w 581146"/>
                  <a:gd name="connsiteY1" fmla="*/ 0 h 350188"/>
                  <a:gd name="connsiteX2" fmla="*/ 418927 w 581146"/>
                  <a:gd name="connsiteY2" fmla="*/ 347661 h 350188"/>
                  <a:gd name="connsiteX3" fmla="*/ 0 w 581146"/>
                  <a:gd name="connsiteY3" fmla="*/ 350188 h 350188"/>
                  <a:gd name="connsiteX4" fmla="*/ 0 w 581146"/>
                  <a:gd name="connsiteY4" fmla="*/ 0 h 350188"/>
                  <a:gd name="connsiteX0" fmla="*/ 0 w 581779"/>
                  <a:gd name="connsiteY0" fmla="*/ 0 h 350188"/>
                  <a:gd name="connsiteX1" fmla="*/ 581146 w 581779"/>
                  <a:gd name="connsiteY1" fmla="*/ 0 h 350188"/>
                  <a:gd name="connsiteX2" fmla="*/ 418927 w 581779"/>
                  <a:gd name="connsiteY2" fmla="*/ 347661 h 350188"/>
                  <a:gd name="connsiteX3" fmla="*/ 0 w 581779"/>
                  <a:gd name="connsiteY3" fmla="*/ 350188 h 350188"/>
                  <a:gd name="connsiteX4" fmla="*/ 0 w 581779"/>
                  <a:gd name="connsiteY4" fmla="*/ 0 h 350188"/>
                  <a:gd name="connsiteX0" fmla="*/ 0 w 583338"/>
                  <a:gd name="connsiteY0" fmla="*/ 0 h 350188"/>
                  <a:gd name="connsiteX1" fmla="*/ 581146 w 583338"/>
                  <a:gd name="connsiteY1" fmla="*/ 0 h 350188"/>
                  <a:gd name="connsiteX2" fmla="*/ 418927 w 583338"/>
                  <a:gd name="connsiteY2" fmla="*/ 347661 h 350188"/>
                  <a:gd name="connsiteX3" fmla="*/ 0 w 583338"/>
                  <a:gd name="connsiteY3" fmla="*/ 350188 h 350188"/>
                  <a:gd name="connsiteX4" fmla="*/ 0 w 583338"/>
                  <a:gd name="connsiteY4" fmla="*/ 0 h 350188"/>
                  <a:gd name="connsiteX0" fmla="*/ 0 w 581779"/>
                  <a:gd name="connsiteY0" fmla="*/ 0 h 350188"/>
                  <a:gd name="connsiteX1" fmla="*/ 581146 w 581779"/>
                  <a:gd name="connsiteY1" fmla="*/ 0 h 350188"/>
                  <a:gd name="connsiteX2" fmla="*/ 418927 w 581779"/>
                  <a:gd name="connsiteY2" fmla="*/ 347661 h 350188"/>
                  <a:gd name="connsiteX3" fmla="*/ 0 w 581779"/>
                  <a:gd name="connsiteY3" fmla="*/ 350188 h 350188"/>
                  <a:gd name="connsiteX4" fmla="*/ 0 w 581779"/>
                  <a:gd name="connsiteY4" fmla="*/ 0 h 350188"/>
                  <a:gd name="connsiteX0" fmla="*/ 0 w 582909"/>
                  <a:gd name="connsiteY0" fmla="*/ 0 h 350188"/>
                  <a:gd name="connsiteX1" fmla="*/ 581146 w 582909"/>
                  <a:gd name="connsiteY1" fmla="*/ 0 h 350188"/>
                  <a:gd name="connsiteX2" fmla="*/ 418927 w 582909"/>
                  <a:gd name="connsiteY2" fmla="*/ 347661 h 350188"/>
                  <a:gd name="connsiteX3" fmla="*/ 0 w 582909"/>
                  <a:gd name="connsiteY3" fmla="*/ 350188 h 350188"/>
                  <a:gd name="connsiteX4" fmla="*/ 0 w 582909"/>
                  <a:gd name="connsiteY4" fmla="*/ 0 h 350188"/>
                  <a:gd name="connsiteX0" fmla="*/ 10583 w 593492"/>
                  <a:gd name="connsiteY0" fmla="*/ 0 h 350188"/>
                  <a:gd name="connsiteX1" fmla="*/ 591729 w 593492"/>
                  <a:gd name="connsiteY1" fmla="*/ 0 h 350188"/>
                  <a:gd name="connsiteX2" fmla="*/ 429510 w 593492"/>
                  <a:gd name="connsiteY2" fmla="*/ 347661 h 350188"/>
                  <a:gd name="connsiteX3" fmla="*/ 10583 w 593492"/>
                  <a:gd name="connsiteY3" fmla="*/ 350188 h 350188"/>
                  <a:gd name="connsiteX4" fmla="*/ 10583 w 593492"/>
                  <a:gd name="connsiteY4" fmla="*/ 0 h 350188"/>
                  <a:gd name="connsiteX0" fmla="*/ 19685 w 602594"/>
                  <a:gd name="connsiteY0" fmla="*/ 0 h 350188"/>
                  <a:gd name="connsiteX1" fmla="*/ 600831 w 602594"/>
                  <a:gd name="connsiteY1" fmla="*/ 0 h 350188"/>
                  <a:gd name="connsiteX2" fmla="*/ 438612 w 602594"/>
                  <a:gd name="connsiteY2" fmla="*/ 347661 h 350188"/>
                  <a:gd name="connsiteX3" fmla="*/ 19685 w 602594"/>
                  <a:gd name="connsiteY3" fmla="*/ 350188 h 350188"/>
                  <a:gd name="connsiteX4" fmla="*/ 19685 w 602594"/>
                  <a:gd name="connsiteY4" fmla="*/ 0 h 350188"/>
                  <a:gd name="connsiteX0" fmla="*/ 28026 w 610935"/>
                  <a:gd name="connsiteY0" fmla="*/ 0 h 350188"/>
                  <a:gd name="connsiteX1" fmla="*/ 609172 w 610935"/>
                  <a:gd name="connsiteY1" fmla="*/ 0 h 350188"/>
                  <a:gd name="connsiteX2" fmla="*/ 446953 w 610935"/>
                  <a:gd name="connsiteY2" fmla="*/ 347661 h 350188"/>
                  <a:gd name="connsiteX3" fmla="*/ 28026 w 610935"/>
                  <a:gd name="connsiteY3" fmla="*/ 350188 h 350188"/>
                  <a:gd name="connsiteX4" fmla="*/ 28026 w 610935"/>
                  <a:gd name="connsiteY4" fmla="*/ 0 h 350188"/>
                  <a:gd name="connsiteX0" fmla="*/ 35741 w 618650"/>
                  <a:gd name="connsiteY0" fmla="*/ 0 h 350188"/>
                  <a:gd name="connsiteX1" fmla="*/ 616887 w 618650"/>
                  <a:gd name="connsiteY1" fmla="*/ 0 h 350188"/>
                  <a:gd name="connsiteX2" fmla="*/ 454668 w 618650"/>
                  <a:gd name="connsiteY2" fmla="*/ 347661 h 350188"/>
                  <a:gd name="connsiteX3" fmla="*/ 35741 w 618650"/>
                  <a:gd name="connsiteY3" fmla="*/ 350188 h 350188"/>
                  <a:gd name="connsiteX4" fmla="*/ 35741 w 618650"/>
                  <a:gd name="connsiteY4" fmla="*/ 0 h 350188"/>
                  <a:gd name="connsiteX0" fmla="*/ 48801 w 631710"/>
                  <a:gd name="connsiteY0" fmla="*/ 0 h 350188"/>
                  <a:gd name="connsiteX1" fmla="*/ 629947 w 631710"/>
                  <a:gd name="connsiteY1" fmla="*/ 0 h 350188"/>
                  <a:gd name="connsiteX2" fmla="*/ 467728 w 631710"/>
                  <a:gd name="connsiteY2" fmla="*/ 347661 h 350188"/>
                  <a:gd name="connsiteX3" fmla="*/ 48801 w 631710"/>
                  <a:gd name="connsiteY3" fmla="*/ 350188 h 350188"/>
                  <a:gd name="connsiteX4" fmla="*/ 48801 w 631710"/>
                  <a:gd name="connsiteY4" fmla="*/ 0 h 350188"/>
                  <a:gd name="connsiteX0" fmla="*/ 57163 w 640072"/>
                  <a:gd name="connsiteY0" fmla="*/ 0 h 350188"/>
                  <a:gd name="connsiteX1" fmla="*/ 638309 w 640072"/>
                  <a:gd name="connsiteY1" fmla="*/ 0 h 350188"/>
                  <a:gd name="connsiteX2" fmla="*/ 476090 w 640072"/>
                  <a:gd name="connsiteY2" fmla="*/ 347661 h 350188"/>
                  <a:gd name="connsiteX3" fmla="*/ 57163 w 640072"/>
                  <a:gd name="connsiteY3" fmla="*/ 350188 h 350188"/>
                  <a:gd name="connsiteX4" fmla="*/ 57163 w 640072"/>
                  <a:gd name="connsiteY4" fmla="*/ 0 h 350188"/>
                  <a:gd name="connsiteX0" fmla="*/ 32523 w 615432"/>
                  <a:gd name="connsiteY0" fmla="*/ 0 h 350188"/>
                  <a:gd name="connsiteX1" fmla="*/ 613669 w 615432"/>
                  <a:gd name="connsiteY1" fmla="*/ 0 h 350188"/>
                  <a:gd name="connsiteX2" fmla="*/ 451450 w 615432"/>
                  <a:gd name="connsiteY2" fmla="*/ 347661 h 350188"/>
                  <a:gd name="connsiteX3" fmla="*/ 101581 w 615432"/>
                  <a:gd name="connsiteY3" fmla="*/ 350188 h 350188"/>
                  <a:gd name="connsiteX4" fmla="*/ 32523 w 615432"/>
                  <a:gd name="connsiteY4" fmla="*/ 0 h 350188"/>
                  <a:gd name="connsiteX0" fmla="*/ 49316 w 579837"/>
                  <a:gd name="connsiteY0" fmla="*/ 7144 h 350188"/>
                  <a:gd name="connsiteX1" fmla="*/ 578074 w 579837"/>
                  <a:gd name="connsiteY1" fmla="*/ 0 h 350188"/>
                  <a:gd name="connsiteX2" fmla="*/ 415855 w 579837"/>
                  <a:gd name="connsiteY2" fmla="*/ 347661 h 350188"/>
                  <a:gd name="connsiteX3" fmla="*/ 65986 w 579837"/>
                  <a:gd name="connsiteY3" fmla="*/ 350188 h 350188"/>
                  <a:gd name="connsiteX4" fmla="*/ 49316 w 579837"/>
                  <a:gd name="connsiteY4" fmla="*/ 7144 h 350188"/>
                  <a:gd name="connsiteX0" fmla="*/ 66842 w 597363"/>
                  <a:gd name="connsiteY0" fmla="*/ 7144 h 350188"/>
                  <a:gd name="connsiteX1" fmla="*/ 595600 w 597363"/>
                  <a:gd name="connsiteY1" fmla="*/ 0 h 350188"/>
                  <a:gd name="connsiteX2" fmla="*/ 433381 w 597363"/>
                  <a:gd name="connsiteY2" fmla="*/ 347661 h 350188"/>
                  <a:gd name="connsiteX3" fmla="*/ 83512 w 597363"/>
                  <a:gd name="connsiteY3" fmla="*/ 350188 h 350188"/>
                  <a:gd name="connsiteX4" fmla="*/ 66842 w 597363"/>
                  <a:gd name="connsiteY4" fmla="*/ 7144 h 350188"/>
                  <a:gd name="connsiteX0" fmla="*/ 66842 w 597363"/>
                  <a:gd name="connsiteY0" fmla="*/ 7144 h 350188"/>
                  <a:gd name="connsiteX1" fmla="*/ 595600 w 597363"/>
                  <a:gd name="connsiteY1" fmla="*/ 0 h 350188"/>
                  <a:gd name="connsiteX2" fmla="*/ 433381 w 597363"/>
                  <a:gd name="connsiteY2" fmla="*/ 347661 h 350188"/>
                  <a:gd name="connsiteX3" fmla="*/ 83512 w 597363"/>
                  <a:gd name="connsiteY3" fmla="*/ 350188 h 350188"/>
                  <a:gd name="connsiteX4" fmla="*/ 66842 w 597363"/>
                  <a:gd name="connsiteY4" fmla="*/ 7144 h 350188"/>
                  <a:gd name="connsiteX0" fmla="*/ 66842 w 597363"/>
                  <a:gd name="connsiteY0" fmla="*/ 7144 h 350188"/>
                  <a:gd name="connsiteX1" fmla="*/ 595600 w 597363"/>
                  <a:gd name="connsiteY1" fmla="*/ 0 h 350188"/>
                  <a:gd name="connsiteX2" fmla="*/ 433381 w 597363"/>
                  <a:gd name="connsiteY2" fmla="*/ 347661 h 350188"/>
                  <a:gd name="connsiteX3" fmla="*/ 83512 w 597363"/>
                  <a:gd name="connsiteY3" fmla="*/ 350188 h 350188"/>
                  <a:gd name="connsiteX4" fmla="*/ 66842 w 597363"/>
                  <a:gd name="connsiteY4" fmla="*/ 7144 h 350188"/>
                  <a:gd name="connsiteX0" fmla="*/ 72927 w 603448"/>
                  <a:gd name="connsiteY0" fmla="*/ 7144 h 350188"/>
                  <a:gd name="connsiteX1" fmla="*/ 601685 w 603448"/>
                  <a:gd name="connsiteY1" fmla="*/ 0 h 350188"/>
                  <a:gd name="connsiteX2" fmla="*/ 439466 w 603448"/>
                  <a:gd name="connsiteY2" fmla="*/ 347661 h 350188"/>
                  <a:gd name="connsiteX3" fmla="*/ 89597 w 603448"/>
                  <a:gd name="connsiteY3" fmla="*/ 350188 h 350188"/>
                  <a:gd name="connsiteX4" fmla="*/ 72927 w 603448"/>
                  <a:gd name="connsiteY4" fmla="*/ 7144 h 350188"/>
                  <a:gd name="connsiteX0" fmla="*/ 67695 w 598216"/>
                  <a:gd name="connsiteY0" fmla="*/ 7144 h 350188"/>
                  <a:gd name="connsiteX1" fmla="*/ 596453 w 598216"/>
                  <a:gd name="connsiteY1" fmla="*/ 0 h 350188"/>
                  <a:gd name="connsiteX2" fmla="*/ 434234 w 598216"/>
                  <a:gd name="connsiteY2" fmla="*/ 347661 h 350188"/>
                  <a:gd name="connsiteX3" fmla="*/ 84365 w 598216"/>
                  <a:gd name="connsiteY3" fmla="*/ 350188 h 350188"/>
                  <a:gd name="connsiteX4" fmla="*/ 67695 w 598216"/>
                  <a:gd name="connsiteY4" fmla="*/ 7144 h 350188"/>
                  <a:gd name="connsiteX0" fmla="*/ 63998 w 594519"/>
                  <a:gd name="connsiteY0" fmla="*/ 7144 h 347806"/>
                  <a:gd name="connsiteX1" fmla="*/ 592756 w 594519"/>
                  <a:gd name="connsiteY1" fmla="*/ 0 h 347806"/>
                  <a:gd name="connsiteX2" fmla="*/ 430537 w 594519"/>
                  <a:gd name="connsiteY2" fmla="*/ 347661 h 347806"/>
                  <a:gd name="connsiteX3" fmla="*/ 87812 w 594519"/>
                  <a:gd name="connsiteY3" fmla="*/ 347806 h 347806"/>
                  <a:gd name="connsiteX4" fmla="*/ 63998 w 594519"/>
                  <a:gd name="connsiteY4" fmla="*/ 7144 h 347806"/>
                  <a:gd name="connsiteX0" fmla="*/ 56994 w 587515"/>
                  <a:gd name="connsiteY0" fmla="*/ 7144 h 347806"/>
                  <a:gd name="connsiteX1" fmla="*/ 585752 w 587515"/>
                  <a:gd name="connsiteY1" fmla="*/ 0 h 347806"/>
                  <a:gd name="connsiteX2" fmla="*/ 423533 w 587515"/>
                  <a:gd name="connsiteY2" fmla="*/ 347661 h 347806"/>
                  <a:gd name="connsiteX3" fmla="*/ 80808 w 587515"/>
                  <a:gd name="connsiteY3" fmla="*/ 347806 h 347806"/>
                  <a:gd name="connsiteX4" fmla="*/ 56994 w 587515"/>
                  <a:gd name="connsiteY4" fmla="*/ 7144 h 347806"/>
                  <a:gd name="connsiteX0" fmla="*/ 50758 w 581279"/>
                  <a:gd name="connsiteY0" fmla="*/ 7144 h 347807"/>
                  <a:gd name="connsiteX1" fmla="*/ 579516 w 581279"/>
                  <a:gd name="connsiteY1" fmla="*/ 0 h 347807"/>
                  <a:gd name="connsiteX2" fmla="*/ 417297 w 581279"/>
                  <a:gd name="connsiteY2" fmla="*/ 347661 h 347807"/>
                  <a:gd name="connsiteX3" fmla="*/ 88860 w 581279"/>
                  <a:gd name="connsiteY3" fmla="*/ 347807 h 347807"/>
                  <a:gd name="connsiteX4" fmla="*/ 50758 w 581279"/>
                  <a:gd name="connsiteY4" fmla="*/ 7144 h 347807"/>
                  <a:gd name="connsiteX0" fmla="*/ 56343 w 586864"/>
                  <a:gd name="connsiteY0" fmla="*/ 7144 h 347807"/>
                  <a:gd name="connsiteX1" fmla="*/ 585101 w 586864"/>
                  <a:gd name="connsiteY1" fmla="*/ 0 h 347807"/>
                  <a:gd name="connsiteX2" fmla="*/ 422882 w 586864"/>
                  <a:gd name="connsiteY2" fmla="*/ 347661 h 347807"/>
                  <a:gd name="connsiteX3" fmla="*/ 94445 w 586864"/>
                  <a:gd name="connsiteY3" fmla="*/ 347807 h 347807"/>
                  <a:gd name="connsiteX4" fmla="*/ 56343 w 586864"/>
                  <a:gd name="connsiteY4" fmla="*/ 7144 h 347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6864" h="347807">
                    <a:moveTo>
                      <a:pt x="56343" y="7144"/>
                    </a:moveTo>
                    <a:lnTo>
                      <a:pt x="585101" y="0"/>
                    </a:lnTo>
                    <a:cubicBezTo>
                      <a:pt x="581034" y="111125"/>
                      <a:pt x="626980" y="303210"/>
                      <a:pt x="422882" y="347661"/>
                    </a:cubicBezTo>
                    <a:lnTo>
                      <a:pt x="94445" y="347807"/>
                    </a:lnTo>
                    <a:cubicBezTo>
                      <a:pt x="-29378" y="345378"/>
                      <a:pt x="-19857" y="59580"/>
                      <a:pt x="56343" y="7144"/>
                    </a:cubicBezTo>
                    <a:close/>
                  </a:path>
                </a:pathLst>
              </a:custGeom>
              <a:gradFill>
                <a:gsLst>
                  <a:gs pos="52000">
                    <a:srgbClr val="000000">
                      <a:lumMod val="40000"/>
                      <a:lumOff val="60000"/>
                    </a:srgbClr>
                  </a:gs>
                  <a:gs pos="65000">
                    <a:srgbClr val="000000">
                      <a:lumMod val="60000"/>
                      <a:lumOff val="40000"/>
                    </a:srgbClr>
                  </a:gs>
                  <a:gs pos="0">
                    <a:srgbClr val="000000">
                      <a:lumMod val="50000"/>
                    </a:srgbClr>
                  </a:gs>
                  <a:gs pos="100000">
                    <a:srgbClr val="000000">
                      <a:lumMod val="50000"/>
                    </a:srgbClr>
                  </a:gs>
                </a:gsLst>
                <a:lin ang="5400000" scaled="1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60" name="Rectangle 59"/>
              <p:cNvSpPr/>
              <p:nvPr/>
            </p:nvSpPr>
            <p:spPr>
              <a:xfrm flipH="1">
                <a:off x="4105525" y="2068421"/>
                <a:ext cx="932278" cy="63728"/>
              </a:xfrm>
              <a:prstGeom prst="rect">
                <a:avLst/>
              </a:prstGeom>
              <a:gradFill>
                <a:gsLst>
                  <a:gs pos="52000">
                    <a:srgbClr val="000000">
                      <a:lumMod val="40000"/>
                      <a:lumOff val="60000"/>
                    </a:srgbClr>
                  </a:gs>
                  <a:gs pos="65000">
                    <a:srgbClr val="000000">
                      <a:lumMod val="60000"/>
                      <a:lumOff val="40000"/>
                    </a:srgbClr>
                  </a:gs>
                  <a:gs pos="0">
                    <a:srgbClr val="000000">
                      <a:lumMod val="50000"/>
                    </a:srgbClr>
                  </a:gs>
                  <a:gs pos="100000">
                    <a:srgbClr val="000000">
                      <a:lumMod val="50000"/>
                    </a:srgbClr>
                  </a:gs>
                </a:gsLst>
                <a:lin ang="5400000" scaled="1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61" name="Rectangle 3"/>
              <p:cNvSpPr/>
              <p:nvPr/>
            </p:nvSpPr>
            <p:spPr>
              <a:xfrm flipH="1">
                <a:off x="4297037" y="1416829"/>
                <a:ext cx="553459" cy="1119757"/>
              </a:xfrm>
              <a:custGeom>
                <a:avLst/>
                <a:gdLst/>
                <a:ahLst/>
                <a:cxnLst/>
                <a:rect l="l" t="t" r="r" b="b"/>
                <a:pathLst>
                  <a:path w="1391642" h="3477816">
                    <a:moveTo>
                      <a:pt x="598523" y="0"/>
                    </a:moveTo>
                    <a:lnTo>
                      <a:pt x="690535" y="111"/>
                    </a:lnTo>
                    <a:lnTo>
                      <a:pt x="690535" y="110"/>
                    </a:lnTo>
                    <a:lnTo>
                      <a:pt x="695821" y="117"/>
                    </a:lnTo>
                    <a:lnTo>
                      <a:pt x="701107" y="110"/>
                    </a:lnTo>
                    <a:lnTo>
                      <a:pt x="701107" y="111"/>
                    </a:lnTo>
                    <a:lnTo>
                      <a:pt x="793119" y="0"/>
                    </a:lnTo>
                    <a:cubicBezTo>
                      <a:pt x="1065418" y="20997"/>
                      <a:pt x="1513899" y="195909"/>
                      <a:pt x="1360454" y="554354"/>
                    </a:cubicBezTo>
                    <a:cubicBezTo>
                      <a:pt x="1175021" y="884251"/>
                      <a:pt x="1034405" y="902011"/>
                      <a:pt x="1046314" y="1326318"/>
                    </a:cubicBezTo>
                    <a:lnTo>
                      <a:pt x="1216097" y="3040731"/>
                    </a:lnTo>
                    <a:cubicBezTo>
                      <a:pt x="1236434" y="3166050"/>
                      <a:pt x="1249881" y="3231555"/>
                      <a:pt x="1322249" y="3308000"/>
                    </a:cubicBezTo>
                    <a:cubicBezTo>
                      <a:pt x="1326209" y="3341985"/>
                      <a:pt x="1313650" y="3428869"/>
                      <a:pt x="1322148" y="3477816"/>
                    </a:cubicBezTo>
                    <a:cubicBezTo>
                      <a:pt x="1196762" y="3422700"/>
                      <a:pt x="1114667" y="3289127"/>
                      <a:pt x="1085197" y="3098768"/>
                    </a:cubicBezTo>
                    <a:lnTo>
                      <a:pt x="913352" y="1643021"/>
                    </a:lnTo>
                    <a:cubicBezTo>
                      <a:pt x="830166" y="1085178"/>
                      <a:pt x="906522" y="897444"/>
                      <a:pt x="1059118" y="682255"/>
                    </a:cubicBezTo>
                    <a:cubicBezTo>
                      <a:pt x="1418608" y="269008"/>
                      <a:pt x="879724" y="159045"/>
                      <a:pt x="703832" y="164168"/>
                    </a:cubicBezTo>
                    <a:cubicBezTo>
                      <a:pt x="703833" y="164303"/>
                      <a:pt x="703837" y="164436"/>
                      <a:pt x="703840" y="164570"/>
                    </a:cubicBezTo>
                    <a:lnTo>
                      <a:pt x="701107" y="164500"/>
                    </a:lnTo>
                    <a:lnTo>
                      <a:pt x="701107" y="164511"/>
                    </a:lnTo>
                    <a:lnTo>
                      <a:pt x="695821" y="164375"/>
                    </a:lnTo>
                    <a:lnTo>
                      <a:pt x="690535" y="164511"/>
                    </a:lnTo>
                    <a:lnTo>
                      <a:pt x="690535" y="164500"/>
                    </a:lnTo>
                    <a:lnTo>
                      <a:pt x="687802" y="164570"/>
                    </a:lnTo>
                    <a:cubicBezTo>
                      <a:pt x="687805" y="164436"/>
                      <a:pt x="687809" y="164303"/>
                      <a:pt x="687810" y="164168"/>
                    </a:cubicBezTo>
                    <a:cubicBezTo>
                      <a:pt x="511918" y="159045"/>
                      <a:pt x="-26966" y="269008"/>
                      <a:pt x="332524" y="682255"/>
                    </a:cubicBezTo>
                    <a:cubicBezTo>
                      <a:pt x="485120" y="897444"/>
                      <a:pt x="561476" y="1085178"/>
                      <a:pt x="478290" y="1643021"/>
                    </a:cubicBezTo>
                    <a:lnTo>
                      <a:pt x="306445" y="3098768"/>
                    </a:lnTo>
                    <a:cubicBezTo>
                      <a:pt x="276975" y="3289127"/>
                      <a:pt x="194880" y="3422700"/>
                      <a:pt x="69494" y="3477816"/>
                    </a:cubicBezTo>
                    <a:cubicBezTo>
                      <a:pt x="77992" y="3428869"/>
                      <a:pt x="65433" y="3341985"/>
                      <a:pt x="69393" y="3308000"/>
                    </a:cubicBezTo>
                    <a:cubicBezTo>
                      <a:pt x="141761" y="3231555"/>
                      <a:pt x="155208" y="3166050"/>
                      <a:pt x="175545" y="3040731"/>
                    </a:cubicBezTo>
                    <a:lnTo>
                      <a:pt x="345328" y="1326318"/>
                    </a:lnTo>
                    <a:cubicBezTo>
                      <a:pt x="357237" y="902011"/>
                      <a:pt x="216621" y="884251"/>
                      <a:pt x="31188" y="554354"/>
                    </a:cubicBezTo>
                    <a:cubicBezTo>
                      <a:pt x="-122257" y="195909"/>
                      <a:pt x="326224" y="20997"/>
                      <a:pt x="59852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 cap="flat" cmpd="sng" algn="ctr">
                <a:noFill/>
                <a:prstDash val="solid"/>
              </a:ln>
              <a:effectLst>
                <a:innerShdw blurRad="63500">
                  <a:prstClr val="black"/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62" name="Trapezoid 15"/>
              <p:cNvSpPr/>
              <p:nvPr/>
            </p:nvSpPr>
            <p:spPr>
              <a:xfrm flipH="1">
                <a:off x="4440587" y="2519568"/>
                <a:ext cx="260260" cy="92846"/>
              </a:xfrm>
              <a:custGeom>
                <a:avLst/>
                <a:gdLst>
                  <a:gd name="connsiteX0" fmla="*/ 0 w 663933"/>
                  <a:gd name="connsiteY0" fmla="*/ 235998 h 235998"/>
                  <a:gd name="connsiteX1" fmla="*/ 142342 w 663933"/>
                  <a:gd name="connsiteY1" fmla="*/ 0 h 235998"/>
                  <a:gd name="connsiteX2" fmla="*/ 521591 w 663933"/>
                  <a:gd name="connsiteY2" fmla="*/ 0 h 235998"/>
                  <a:gd name="connsiteX3" fmla="*/ 663933 w 663933"/>
                  <a:gd name="connsiteY3" fmla="*/ 235998 h 235998"/>
                  <a:gd name="connsiteX4" fmla="*/ 0 w 663933"/>
                  <a:gd name="connsiteY4" fmla="*/ 235998 h 235998"/>
                  <a:gd name="connsiteX0" fmla="*/ 0 w 649646"/>
                  <a:gd name="connsiteY0" fmla="*/ 212186 h 235998"/>
                  <a:gd name="connsiteX1" fmla="*/ 128055 w 649646"/>
                  <a:gd name="connsiteY1" fmla="*/ 0 h 235998"/>
                  <a:gd name="connsiteX2" fmla="*/ 507304 w 649646"/>
                  <a:gd name="connsiteY2" fmla="*/ 0 h 235998"/>
                  <a:gd name="connsiteX3" fmla="*/ 649646 w 649646"/>
                  <a:gd name="connsiteY3" fmla="*/ 235998 h 235998"/>
                  <a:gd name="connsiteX4" fmla="*/ 0 w 649646"/>
                  <a:gd name="connsiteY4" fmla="*/ 212186 h 235998"/>
                  <a:gd name="connsiteX0" fmla="*/ 0 w 647265"/>
                  <a:gd name="connsiteY0" fmla="*/ 212186 h 221710"/>
                  <a:gd name="connsiteX1" fmla="*/ 128055 w 647265"/>
                  <a:gd name="connsiteY1" fmla="*/ 0 h 221710"/>
                  <a:gd name="connsiteX2" fmla="*/ 507304 w 647265"/>
                  <a:gd name="connsiteY2" fmla="*/ 0 h 221710"/>
                  <a:gd name="connsiteX3" fmla="*/ 647265 w 647265"/>
                  <a:gd name="connsiteY3" fmla="*/ 221710 h 221710"/>
                  <a:gd name="connsiteX4" fmla="*/ 0 w 647265"/>
                  <a:gd name="connsiteY4" fmla="*/ 212186 h 221710"/>
                  <a:gd name="connsiteX0" fmla="*/ 0 w 647265"/>
                  <a:gd name="connsiteY0" fmla="*/ 212186 h 270457"/>
                  <a:gd name="connsiteX1" fmla="*/ 128055 w 647265"/>
                  <a:gd name="connsiteY1" fmla="*/ 0 h 270457"/>
                  <a:gd name="connsiteX2" fmla="*/ 507304 w 647265"/>
                  <a:gd name="connsiteY2" fmla="*/ 0 h 270457"/>
                  <a:gd name="connsiteX3" fmla="*/ 647265 w 647265"/>
                  <a:gd name="connsiteY3" fmla="*/ 221710 h 270457"/>
                  <a:gd name="connsiteX4" fmla="*/ 0 w 647265"/>
                  <a:gd name="connsiteY4" fmla="*/ 212186 h 270457"/>
                  <a:gd name="connsiteX0" fmla="*/ 0 w 647265"/>
                  <a:gd name="connsiteY0" fmla="*/ 212186 h 288366"/>
                  <a:gd name="connsiteX1" fmla="*/ 128055 w 647265"/>
                  <a:gd name="connsiteY1" fmla="*/ 0 h 288366"/>
                  <a:gd name="connsiteX2" fmla="*/ 507304 w 647265"/>
                  <a:gd name="connsiteY2" fmla="*/ 0 h 288366"/>
                  <a:gd name="connsiteX3" fmla="*/ 647265 w 647265"/>
                  <a:gd name="connsiteY3" fmla="*/ 221710 h 288366"/>
                  <a:gd name="connsiteX4" fmla="*/ 0 w 647265"/>
                  <a:gd name="connsiteY4" fmla="*/ 212186 h 288366"/>
                  <a:gd name="connsiteX0" fmla="*/ 0 w 654409"/>
                  <a:gd name="connsiteY0" fmla="*/ 212186 h 288366"/>
                  <a:gd name="connsiteX1" fmla="*/ 135199 w 654409"/>
                  <a:gd name="connsiteY1" fmla="*/ 0 h 288366"/>
                  <a:gd name="connsiteX2" fmla="*/ 514448 w 654409"/>
                  <a:gd name="connsiteY2" fmla="*/ 0 h 288366"/>
                  <a:gd name="connsiteX3" fmla="*/ 654409 w 654409"/>
                  <a:gd name="connsiteY3" fmla="*/ 221710 h 288366"/>
                  <a:gd name="connsiteX4" fmla="*/ 0 w 654409"/>
                  <a:gd name="connsiteY4" fmla="*/ 212186 h 288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4409" h="288366">
                    <a:moveTo>
                      <a:pt x="0" y="212186"/>
                    </a:moveTo>
                    <a:lnTo>
                      <a:pt x="135199" y="0"/>
                    </a:lnTo>
                    <a:lnTo>
                      <a:pt x="514448" y="0"/>
                    </a:lnTo>
                    <a:lnTo>
                      <a:pt x="654409" y="221710"/>
                    </a:lnTo>
                    <a:cubicBezTo>
                      <a:pt x="441035" y="335217"/>
                      <a:pt x="82405" y="284417"/>
                      <a:pt x="0" y="212186"/>
                    </a:cubicBezTo>
                    <a:close/>
                  </a:path>
                </a:pathLst>
              </a:custGeom>
              <a:gradFill>
                <a:gsLst>
                  <a:gs pos="52000">
                    <a:srgbClr val="000000">
                      <a:lumMod val="40000"/>
                      <a:lumOff val="60000"/>
                    </a:srgbClr>
                  </a:gs>
                  <a:gs pos="65000">
                    <a:srgbClr val="000000">
                      <a:lumMod val="60000"/>
                      <a:lumOff val="40000"/>
                    </a:srgbClr>
                  </a:gs>
                  <a:gs pos="0">
                    <a:srgbClr val="000000">
                      <a:lumMod val="50000"/>
                    </a:srgbClr>
                  </a:gs>
                  <a:gs pos="100000">
                    <a:srgbClr val="000000">
                      <a:lumMod val="50000"/>
                    </a:srgbClr>
                  </a:gs>
                </a:gsLst>
                <a:lin ang="5400000" scaled="1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15348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Box 74"/>
          <p:cNvSpPr txBox="1"/>
          <p:nvPr/>
        </p:nvSpPr>
        <p:spPr>
          <a:xfrm>
            <a:off x="37633" y="249314"/>
            <a:ext cx="4027857" cy="5735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Goals &amp; Objectives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679706" y="1337258"/>
            <a:ext cx="7784589" cy="5039446"/>
            <a:chOff x="673558" y="1161894"/>
            <a:chExt cx="7784589" cy="5039446"/>
          </a:xfrm>
        </p:grpSpPr>
        <p:grpSp>
          <p:nvGrpSpPr>
            <p:cNvPr id="11" name="Group 10"/>
            <p:cNvGrpSpPr/>
            <p:nvPr/>
          </p:nvGrpSpPr>
          <p:grpSpPr>
            <a:xfrm>
              <a:off x="3346837" y="1217665"/>
              <a:ext cx="5111310" cy="873125"/>
              <a:chOff x="3366052" y="1505671"/>
              <a:chExt cx="5111310" cy="926840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44" name="Rectangle 80"/>
              <p:cNvSpPr/>
              <p:nvPr/>
            </p:nvSpPr>
            <p:spPr>
              <a:xfrm>
                <a:off x="3371427" y="1734051"/>
                <a:ext cx="399171" cy="147503"/>
              </a:xfrm>
              <a:custGeom>
                <a:avLst/>
                <a:gdLst>
                  <a:gd name="connsiteX0" fmla="*/ 0 w 396627"/>
                  <a:gd name="connsiteY0" fmla="*/ 0 h 147503"/>
                  <a:gd name="connsiteX1" fmla="*/ 396627 w 396627"/>
                  <a:gd name="connsiteY1" fmla="*/ 0 h 147503"/>
                  <a:gd name="connsiteX2" fmla="*/ 396627 w 396627"/>
                  <a:gd name="connsiteY2" fmla="*/ 147503 h 147503"/>
                  <a:gd name="connsiteX3" fmla="*/ 0 w 396627"/>
                  <a:gd name="connsiteY3" fmla="*/ 147503 h 147503"/>
                  <a:gd name="connsiteX4" fmla="*/ 0 w 396627"/>
                  <a:gd name="connsiteY4" fmla="*/ 0 h 147503"/>
                  <a:gd name="connsiteX0" fmla="*/ 2544 w 399171"/>
                  <a:gd name="connsiteY0" fmla="*/ 0 h 147503"/>
                  <a:gd name="connsiteX1" fmla="*/ 399171 w 399171"/>
                  <a:gd name="connsiteY1" fmla="*/ 0 h 147503"/>
                  <a:gd name="connsiteX2" fmla="*/ 399171 w 399171"/>
                  <a:gd name="connsiteY2" fmla="*/ 147503 h 147503"/>
                  <a:gd name="connsiteX3" fmla="*/ 2544 w 399171"/>
                  <a:gd name="connsiteY3" fmla="*/ 147503 h 147503"/>
                  <a:gd name="connsiteX4" fmla="*/ 0 w 399171"/>
                  <a:gd name="connsiteY4" fmla="*/ 59317 h 147503"/>
                  <a:gd name="connsiteX5" fmla="*/ 2544 w 399171"/>
                  <a:gd name="connsiteY5" fmla="*/ 0 h 147503"/>
                  <a:gd name="connsiteX0" fmla="*/ 2544 w 399171"/>
                  <a:gd name="connsiteY0" fmla="*/ 0 h 147503"/>
                  <a:gd name="connsiteX1" fmla="*/ 399171 w 399171"/>
                  <a:gd name="connsiteY1" fmla="*/ 0 h 147503"/>
                  <a:gd name="connsiteX2" fmla="*/ 397669 w 399171"/>
                  <a:gd name="connsiteY2" fmla="*/ 61698 h 147503"/>
                  <a:gd name="connsiteX3" fmla="*/ 399171 w 399171"/>
                  <a:gd name="connsiteY3" fmla="*/ 147503 h 147503"/>
                  <a:gd name="connsiteX4" fmla="*/ 2544 w 399171"/>
                  <a:gd name="connsiteY4" fmla="*/ 147503 h 147503"/>
                  <a:gd name="connsiteX5" fmla="*/ 0 w 399171"/>
                  <a:gd name="connsiteY5" fmla="*/ 59317 h 147503"/>
                  <a:gd name="connsiteX6" fmla="*/ 2544 w 399171"/>
                  <a:gd name="connsiteY6" fmla="*/ 0 h 147503"/>
                  <a:gd name="connsiteX0" fmla="*/ 2544 w 399171"/>
                  <a:gd name="connsiteY0" fmla="*/ 0 h 147503"/>
                  <a:gd name="connsiteX1" fmla="*/ 399171 w 399171"/>
                  <a:gd name="connsiteY1" fmla="*/ 0 h 147503"/>
                  <a:gd name="connsiteX2" fmla="*/ 397669 w 399171"/>
                  <a:gd name="connsiteY2" fmla="*/ 61698 h 147503"/>
                  <a:gd name="connsiteX3" fmla="*/ 399171 w 399171"/>
                  <a:gd name="connsiteY3" fmla="*/ 147503 h 147503"/>
                  <a:gd name="connsiteX4" fmla="*/ 0 w 399171"/>
                  <a:gd name="connsiteY4" fmla="*/ 59317 h 147503"/>
                  <a:gd name="connsiteX5" fmla="*/ 2544 w 399171"/>
                  <a:gd name="connsiteY5" fmla="*/ 0 h 147503"/>
                  <a:gd name="connsiteX0" fmla="*/ 9687 w 399171"/>
                  <a:gd name="connsiteY0" fmla="*/ 0 h 147503"/>
                  <a:gd name="connsiteX1" fmla="*/ 399171 w 399171"/>
                  <a:gd name="connsiteY1" fmla="*/ 0 h 147503"/>
                  <a:gd name="connsiteX2" fmla="*/ 397669 w 399171"/>
                  <a:gd name="connsiteY2" fmla="*/ 61698 h 147503"/>
                  <a:gd name="connsiteX3" fmla="*/ 399171 w 399171"/>
                  <a:gd name="connsiteY3" fmla="*/ 147503 h 147503"/>
                  <a:gd name="connsiteX4" fmla="*/ 0 w 399171"/>
                  <a:gd name="connsiteY4" fmla="*/ 59317 h 147503"/>
                  <a:gd name="connsiteX5" fmla="*/ 9687 w 399171"/>
                  <a:gd name="connsiteY5" fmla="*/ 0 h 147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99171" h="147503">
                    <a:moveTo>
                      <a:pt x="9687" y="0"/>
                    </a:moveTo>
                    <a:lnTo>
                      <a:pt x="399171" y="0"/>
                    </a:lnTo>
                    <a:cubicBezTo>
                      <a:pt x="398670" y="20566"/>
                      <a:pt x="398170" y="41132"/>
                      <a:pt x="397669" y="61698"/>
                    </a:cubicBezTo>
                    <a:cubicBezTo>
                      <a:pt x="398170" y="90300"/>
                      <a:pt x="398670" y="118901"/>
                      <a:pt x="399171" y="147503"/>
                    </a:cubicBezTo>
                    <a:lnTo>
                      <a:pt x="0" y="59317"/>
                    </a:lnTo>
                    <a:lnTo>
                      <a:pt x="9687" y="0"/>
                    </a:lnTo>
                    <a:close/>
                  </a:path>
                </a:pathLst>
              </a:custGeom>
              <a:solidFill>
                <a:srgbClr val="025C8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Freeform 44"/>
              <p:cNvSpPr/>
              <p:nvPr/>
            </p:nvSpPr>
            <p:spPr>
              <a:xfrm>
                <a:off x="3521163" y="1505671"/>
                <a:ext cx="4942359" cy="926840"/>
              </a:xfrm>
              <a:custGeom>
                <a:avLst/>
                <a:gdLst>
                  <a:gd name="connsiteX0" fmla="*/ 125627 w 4942359"/>
                  <a:gd name="connsiteY0" fmla="*/ 0 h 926840"/>
                  <a:gd name="connsiteX1" fmla="*/ 4942359 w 4942359"/>
                  <a:gd name="connsiteY1" fmla="*/ 0 h 926840"/>
                  <a:gd name="connsiteX2" fmla="*/ 4942359 w 4942359"/>
                  <a:gd name="connsiteY2" fmla="*/ 926840 h 926840"/>
                  <a:gd name="connsiteX3" fmla="*/ 0 w 4942359"/>
                  <a:gd name="connsiteY3" fmla="*/ 926840 h 926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42359" h="926840">
                    <a:moveTo>
                      <a:pt x="125627" y="0"/>
                    </a:moveTo>
                    <a:lnTo>
                      <a:pt x="4942359" y="0"/>
                    </a:lnTo>
                    <a:lnTo>
                      <a:pt x="4942359" y="926840"/>
                    </a:lnTo>
                    <a:lnTo>
                      <a:pt x="0" y="926840"/>
                    </a:lnTo>
                    <a:close/>
                  </a:path>
                </a:pathLst>
              </a:custGeom>
              <a:solidFill>
                <a:srgbClr val="B2E5FC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Freeform 45"/>
              <p:cNvSpPr/>
              <p:nvPr/>
            </p:nvSpPr>
            <p:spPr>
              <a:xfrm>
                <a:off x="3385267" y="1505671"/>
                <a:ext cx="5092095" cy="277971"/>
              </a:xfrm>
              <a:custGeom>
                <a:avLst/>
                <a:gdLst>
                  <a:gd name="connsiteX0" fmla="*/ 30269 w 5092095"/>
                  <a:gd name="connsiteY0" fmla="*/ 0 h 223320"/>
                  <a:gd name="connsiteX1" fmla="*/ 5092095 w 5092095"/>
                  <a:gd name="connsiteY1" fmla="*/ 0 h 223320"/>
                  <a:gd name="connsiteX2" fmla="*/ 5092095 w 5092095"/>
                  <a:gd name="connsiteY2" fmla="*/ 223320 h 223320"/>
                  <a:gd name="connsiteX3" fmla="*/ 0 w 5092095"/>
                  <a:gd name="connsiteY3" fmla="*/ 223320 h 223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92095" h="223320">
                    <a:moveTo>
                      <a:pt x="30269" y="0"/>
                    </a:moveTo>
                    <a:lnTo>
                      <a:pt x="5092095" y="0"/>
                    </a:lnTo>
                    <a:lnTo>
                      <a:pt x="5092095" y="223320"/>
                    </a:lnTo>
                    <a:lnTo>
                      <a:pt x="0" y="223320"/>
                    </a:lnTo>
                    <a:close/>
                  </a:path>
                </a:pathLst>
              </a:custGeom>
              <a:solidFill>
                <a:srgbClr val="4AC2F8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Freeform 46"/>
              <p:cNvSpPr/>
              <p:nvPr/>
            </p:nvSpPr>
            <p:spPr>
              <a:xfrm>
                <a:off x="3366052" y="1505671"/>
                <a:ext cx="1366250" cy="277971"/>
              </a:xfrm>
              <a:custGeom>
                <a:avLst/>
                <a:gdLst>
                  <a:gd name="connsiteX0" fmla="*/ 30269 w 1366250"/>
                  <a:gd name="connsiteY0" fmla="*/ 0 h 223320"/>
                  <a:gd name="connsiteX1" fmla="*/ 161341 w 1366250"/>
                  <a:gd name="connsiteY1" fmla="*/ 0 h 223320"/>
                  <a:gd name="connsiteX2" fmla="*/ 1256522 w 1366250"/>
                  <a:gd name="connsiteY2" fmla="*/ 0 h 223320"/>
                  <a:gd name="connsiteX3" fmla="*/ 1366250 w 1366250"/>
                  <a:gd name="connsiteY3" fmla="*/ 109729 h 223320"/>
                  <a:gd name="connsiteX4" fmla="*/ 1252659 w 1366250"/>
                  <a:gd name="connsiteY4" fmla="*/ 223320 h 223320"/>
                  <a:gd name="connsiteX5" fmla="*/ 161341 w 1366250"/>
                  <a:gd name="connsiteY5" fmla="*/ 223320 h 223320"/>
                  <a:gd name="connsiteX6" fmla="*/ 0 w 1366250"/>
                  <a:gd name="connsiteY6" fmla="*/ 223320 h 223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66250" h="223320">
                    <a:moveTo>
                      <a:pt x="30269" y="0"/>
                    </a:moveTo>
                    <a:lnTo>
                      <a:pt x="161341" y="0"/>
                    </a:lnTo>
                    <a:lnTo>
                      <a:pt x="1256522" y="0"/>
                    </a:lnTo>
                    <a:lnTo>
                      <a:pt x="1366250" y="109729"/>
                    </a:lnTo>
                    <a:lnTo>
                      <a:pt x="1252659" y="223320"/>
                    </a:lnTo>
                    <a:lnTo>
                      <a:pt x="161341" y="223320"/>
                    </a:lnTo>
                    <a:lnTo>
                      <a:pt x="0" y="223320"/>
                    </a:lnTo>
                    <a:close/>
                  </a:path>
                </a:pathLst>
              </a:custGeom>
              <a:solidFill>
                <a:srgbClr val="03A5ED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6" name="Group 75"/>
            <p:cNvGrpSpPr/>
            <p:nvPr/>
          </p:nvGrpSpPr>
          <p:grpSpPr>
            <a:xfrm>
              <a:off x="3174811" y="2450637"/>
              <a:ext cx="5283336" cy="771280"/>
              <a:chOff x="3366052" y="1505671"/>
              <a:chExt cx="5111310" cy="926840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77" name="Rectangle 80"/>
              <p:cNvSpPr/>
              <p:nvPr/>
            </p:nvSpPr>
            <p:spPr>
              <a:xfrm>
                <a:off x="3371427" y="1734051"/>
                <a:ext cx="399171" cy="147503"/>
              </a:xfrm>
              <a:custGeom>
                <a:avLst/>
                <a:gdLst>
                  <a:gd name="connsiteX0" fmla="*/ 0 w 396627"/>
                  <a:gd name="connsiteY0" fmla="*/ 0 h 147503"/>
                  <a:gd name="connsiteX1" fmla="*/ 396627 w 396627"/>
                  <a:gd name="connsiteY1" fmla="*/ 0 h 147503"/>
                  <a:gd name="connsiteX2" fmla="*/ 396627 w 396627"/>
                  <a:gd name="connsiteY2" fmla="*/ 147503 h 147503"/>
                  <a:gd name="connsiteX3" fmla="*/ 0 w 396627"/>
                  <a:gd name="connsiteY3" fmla="*/ 147503 h 147503"/>
                  <a:gd name="connsiteX4" fmla="*/ 0 w 396627"/>
                  <a:gd name="connsiteY4" fmla="*/ 0 h 147503"/>
                  <a:gd name="connsiteX0" fmla="*/ 2544 w 399171"/>
                  <a:gd name="connsiteY0" fmla="*/ 0 h 147503"/>
                  <a:gd name="connsiteX1" fmla="*/ 399171 w 399171"/>
                  <a:gd name="connsiteY1" fmla="*/ 0 h 147503"/>
                  <a:gd name="connsiteX2" fmla="*/ 399171 w 399171"/>
                  <a:gd name="connsiteY2" fmla="*/ 147503 h 147503"/>
                  <a:gd name="connsiteX3" fmla="*/ 2544 w 399171"/>
                  <a:gd name="connsiteY3" fmla="*/ 147503 h 147503"/>
                  <a:gd name="connsiteX4" fmla="*/ 0 w 399171"/>
                  <a:gd name="connsiteY4" fmla="*/ 59317 h 147503"/>
                  <a:gd name="connsiteX5" fmla="*/ 2544 w 399171"/>
                  <a:gd name="connsiteY5" fmla="*/ 0 h 147503"/>
                  <a:gd name="connsiteX0" fmla="*/ 2544 w 399171"/>
                  <a:gd name="connsiteY0" fmla="*/ 0 h 147503"/>
                  <a:gd name="connsiteX1" fmla="*/ 399171 w 399171"/>
                  <a:gd name="connsiteY1" fmla="*/ 0 h 147503"/>
                  <a:gd name="connsiteX2" fmla="*/ 397669 w 399171"/>
                  <a:gd name="connsiteY2" fmla="*/ 61698 h 147503"/>
                  <a:gd name="connsiteX3" fmla="*/ 399171 w 399171"/>
                  <a:gd name="connsiteY3" fmla="*/ 147503 h 147503"/>
                  <a:gd name="connsiteX4" fmla="*/ 2544 w 399171"/>
                  <a:gd name="connsiteY4" fmla="*/ 147503 h 147503"/>
                  <a:gd name="connsiteX5" fmla="*/ 0 w 399171"/>
                  <a:gd name="connsiteY5" fmla="*/ 59317 h 147503"/>
                  <a:gd name="connsiteX6" fmla="*/ 2544 w 399171"/>
                  <a:gd name="connsiteY6" fmla="*/ 0 h 147503"/>
                  <a:gd name="connsiteX0" fmla="*/ 2544 w 399171"/>
                  <a:gd name="connsiteY0" fmla="*/ 0 h 147503"/>
                  <a:gd name="connsiteX1" fmla="*/ 399171 w 399171"/>
                  <a:gd name="connsiteY1" fmla="*/ 0 h 147503"/>
                  <a:gd name="connsiteX2" fmla="*/ 397669 w 399171"/>
                  <a:gd name="connsiteY2" fmla="*/ 61698 h 147503"/>
                  <a:gd name="connsiteX3" fmla="*/ 399171 w 399171"/>
                  <a:gd name="connsiteY3" fmla="*/ 147503 h 147503"/>
                  <a:gd name="connsiteX4" fmla="*/ 0 w 399171"/>
                  <a:gd name="connsiteY4" fmla="*/ 59317 h 147503"/>
                  <a:gd name="connsiteX5" fmla="*/ 2544 w 399171"/>
                  <a:gd name="connsiteY5" fmla="*/ 0 h 147503"/>
                  <a:gd name="connsiteX0" fmla="*/ 9687 w 399171"/>
                  <a:gd name="connsiteY0" fmla="*/ 0 h 147503"/>
                  <a:gd name="connsiteX1" fmla="*/ 399171 w 399171"/>
                  <a:gd name="connsiteY1" fmla="*/ 0 h 147503"/>
                  <a:gd name="connsiteX2" fmla="*/ 397669 w 399171"/>
                  <a:gd name="connsiteY2" fmla="*/ 61698 h 147503"/>
                  <a:gd name="connsiteX3" fmla="*/ 399171 w 399171"/>
                  <a:gd name="connsiteY3" fmla="*/ 147503 h 147503"/>
                  <a:gd name="connsiteX4" fmla="*/ 0 w 399171"/>
                  <a:gd name="connsiteY4" fmla="*/ 59317 h 147503"/>
                  <a:gd name="connsiteX5" fmla="*/ 9687 w 399171"/>
                  <a:gd name="connsiteY5" fmla="*/ 0 h 147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99171" h="147503">
                    <a:moveTo>
                      <a:pt x="9687" y="0"/>
                    </a:moveTo>
                    <a:lnTo>
                      <a:pt x="399171" y="0"/>
                    </a:lnTo>
                    <a:cubicBezTo>
                      <a:pt x="398670" y="20566"/>
                      <a:pt x="398170" y="41132"/>
                      <a:pt x="397669" y="61698"/>
                    </a:cubicBezTo>
                    <a:cubicBezTo>
                      <a:pt x="398170" y="90300"/>
                      <a:pt x="398670" y="118901"/>
                      <a:pt x="399171" y="147503"/>
                    </a:cubicBezTo>
                    <a:lnTo>
                      <a:pt x="0" y="59317"/>
                    </a:lnTo>
                    <a:lnTo>
                      <a:pt x="9687" y="0"/>
                    </a:lnTo>
                    <a:close/>
                  </a:path>
                </a:pathLst>
              </a:custGeom>
              <a:solidFill>
                <a:srgbClr val="01735B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Freeform 77"/>
              <p:cNvSpPr/>
              <p:nvPr/>
            </p:nvSpPr>
            <p:spPr>
              <a:xfrm>
                <a:off x="3521163" y="1505671"/>
                <a:ext cx="4942359" cy="926840"/>
              </a:xfrm>
              <a:custGeom>
                <a:avLst/>
                <a:gdLst>
                  <a:gd name="connsiteX0" fmla="*/ 125627 w 4942359"/>
                  <a:gd name="connsiteY0" fmla="*/ 0 h 926840"/>
                  <a:gd name="connsiteX1" fmla="*/ 4942359 w 4942359"/>
                  <a:gd name="connsiteY1" fmla="*/ 0 h 926840"/>
                  <a:gd name="connsiteX2" fmla="*/ 4942359 w 4942359"/>
                  <a:gd name="connsiteY2" fmla="*/ 926840 h 926840"/>
                  <a:gd name="connsiteX3" fmla="*/ 0 w 4942359"/>
                  <a:gd name="connsiteY3" fmla="*/ 926840 h 926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42359" h="926840">
                    <a:moveTo>
                      <a:pt x="125627" y="0"/>
                    </a:moveTo>
                    <a:lnTo>
                      <a:pt x="4942359" y="0"/>
                    </a:lnTo>
                    <a:lnTo>
                      <a:pt x="4942359" y="926840"/>
                    </a:lnTo>
                    <a:lnTo>
                      <a:pt x="0" y="926840"/>
                    </a:lnTo>
                    <a:close/>
                  </a:path>
                </a:pathLst>
              </a:custGeom>
              <a:solidFill>
                <a:srgbClr val="B3FBEC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Freeform 78"/>
              <p:cNvSpPr/>
              <p:nvPr/>
            </p:nvSpPr>
            <p:spPr>
              <a:xfrm>
                <a:off x="3385267" y="1505671"/>
                <a:ext cx="5092095" cy="277971"/>
              </a:xfrm>
              <a:custGeom>
                <a:avLst/>
                <a:gdLst>
                  <a:gd name="connsiteX0" fmla="*/ 30269 w 5092095"/>
                  <a:gd name="connsiteY0" fmla="*/ 0 h 223320"/>
                  <a:gd name="connsiteX1" fmla="*/ 5092095 w 5092095"/>
                  <a:gd name="connsiteY1" fmla="*/ 0 h 223320"/>
                  <a:gd name="connsiteX2" fmla="*/ 5092095 w 5092095"/>
                  <a:gd name="connsiteY2" fmla="*/ 223320 h 223320"/>
                  <a:gd name="connsiteX3" fmla="*/ 0 w 5092095"/>
                  <a:gd name="connsiteY3" fmla="*/ 223320 h 223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92095" h="223320">
                    <a:moveTo>
                      <a:pt x="30269" y="0"/>
                    </a:moveTo>
                    <a:lnTo>
                      <a:pt x="5092095" y="0"/>
                    </a:lnTo>
                    <a:lnTo>
                      <a:pt x="5092095" y="223320"/>
                    </a:lnTo>
                    <a:lnTo>
                      <a:pt x="0" y="223320"/>
                    </a:lnTo>
                    <a:close/>
                  </a:path>
                </a:pathLst>
              </a:custGeom>
              <a:solidFill>
                <a:srgbClr val="01D5A8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Freeform 79"/>
              <p:cNvSpPr/>
              <p:nvPr/>
            </p:nvSpPr>
            <p:spPr>
              <a:xfrm>
                <a:off x="3366052" y="1505671"/>
                <a:ext cx="1366250" cy="277971"/>
              </a:xfrm>
              <a:custGeom>
                <a:avLst/>
                <a:gdLst>
                  <a:gd name="connsiteX0" fmla="*/ 30269 w 1366250"/>
                  <a:gd name="connsiteY0" fmla="*/ 0 h 223320"/>
                  <a:gd name="connsiteX1" fmla="*/ 161341 w 1366250"/>
                  <a:gd name="connsiteY1" fmla="*/ 0 h 223320"/>
                  <a:gd name="connsiteX2" fmla="*/ 1256522 w 1366250"/>
                  <a:gd name="connsiteY2" fmla="*/ 0 h 223320"/>
                  <a:gd name="connsiteX3" fmla="*/ 1366250 w 1366250"/>
                  <a:gd name="connsiteY3" fmla="*/ 109729 h 223320"/>
                  <a:gd name="connsiteX4" fmla="*/ 1252659 w 1366250"/>
                  <a:gd name="connsiteY4" fmla="*/ 223320 h 223320"/>
                  <a:gd name="connsiteX5" fmla="*/ 161341 w 1366250"/>
                  <a:gd name="connsiteY5" fmla="*/ 223320 h 223320"/>
                  <a:gd name="connsiteX6" fmla="*/ 0 w 1366250"/>
                  <a:gd name="connsiteY6" fmla="*/ 223320 h 223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66250" h="223320">
                    <a:moveTo>
                      <a:pt x="30269" y="0"/>
                    </a:moveTo>
                    <a:lnTo>
                      <a:pt x="161341" y="0"/>
                    </a:lnTo>
                    <a:lnTo>
                      <a:pt x="1256522" y="0"/>
                    </a:lnTo>
                    <a:lnTo>
                      <a:pt x="1366250" y="109729"/>
                    </a:lnTo>
                    <a:lnTo>
                      <a:pt x="1252659" y="223320"/>
                    </a:lnTo>
                    <a:lnTo>
                      <a:pt x="161341" y="223320"/>
                    </a:lnTo>
                    <a:lnTo>
                      <a:pt x="0" y="223320"/>
                    </a:lnTo>
                    <a:close/>
                  </a:path>
                </a:pathLst>
              </a:custGeom>
              <a:solidFill>
                <a:srgbClr val="01AB87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1" name="Group 80"/>
            <p:cNvGrpSpPr/>
            <p:nvPr/>
          </p:nvGrpSpPr>
          <p:grpSpPr>
            <a:xfrm>
              <a:off x="3018706" y="3562705"/>
              <a:ext cx="5439441" cy="673787"/>
              <a:chOff x="3366052" y="1505671"/>
              <a:chExt cx="5111310" cy="926840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82" name="Rectangle 80"/>
              <p:cNvSpPr/>
              <p:nvPr/>
            </p:nvSpPr>
            <p:spPr>
              <a:xfrm>
                <a:off x="3371427" y="1734051"/>
                <a:ext cx="399171" cy="147503"/>
              </a:xfrm>
              <a:custGeom>
                <a:avLst/>
                <a:gdLst>
                  <a:gd name="connsiteX0" fmla="*/ 0 w 396627"/>
                  <a:gd name="connsiteY0" fmla="*/ 0 h 147503"/>
                  <a:gd name="connsiteX1" fmla="*/ 396627 w 396627"/>
                  <a:gd name="connsiteY1" fmla="*/ 0 h 147503"/>
                  <a:gd name="connsiteX2" fmla="*/ 396627 w 396627"/>
                  <a:gd name="connsiteY2" fmla="*/ 147503 h 147503"/>
                  <a:gd name="connsiteX3" fmla="*/ 0 w 396627"/>
                  <a:gd name="connsiteY3" fmla="*/ 147503 h 147503"/>
                  <a:gd name="connsiteX4" fmla="*/ 0 w 396627"/>
                  <a:gd name="connsiteY4" fmla="*/ 0 h 147503"/>
                  <a:gd name="connsiteX0" fmla="*/ 2544 w 399171"/>
                  <a:gd name="connsiteY0" fmla="*/ 0 h 147503"/>
                  <a:gd name="connsiteX1" fmla="*/ 399171 w 399171"/>
                  <a:gd name="connsiteY1" fmla="*/ 0 h 147503"/>
                  <a:gd name="connsiteX2" fmla="*/ 399171 w 399171"/>
                  <a:gd name="connsiteY2" fmla="*/ 147503 h 147503"/>
                  <a:gd name="connsiteX3" fmla="*/ 2544 w 399171"/>
                  <a:gd name="connsiteY3" fmla="*/ 147503 h 147503"/>
                  <a:gd name="connsiteX4" fmla="*/ 0 w 399171"/>
                  <a:gd name="connsiteY4" fmla="*/ 59317 h 147503"/>
                  <a:gd name="connsiteX5" fmla="*/ 2544 w 399171"/>
                  <a:gd name="connsiteY5" fmla="*/ 0 h 147503"/>
                  <a:gd name="connsiteX0" fmla="*/ 2544 w 399171"/>
                  <a:gd name="connsiteY0" fmla="*/ 0 h 147503"/>
                  <a:gd name="connsiteX1" fmla="*/ 399171 w 399171"/>
                  <a:gd name="connsiteY1" fmla="*/ 0 h 147503"/>
                  <a:gd name="connsiteX2" fmla="*/ 397669 w 399171"/>
                  <a:gd name="connsiteY2" fmla="*/ 61698 h 147503"/>
                  <a:gd name="connsiteX3" fmla="*/ 399171 w 399171"/>
                  <a:gd name="connsiteY3" fmla="*/ 147503 h 147503"/>
                  <a:gd name="connsiteX4" fmla="*/ 2544 w 399171"/>
                  <a:gd name="connsiteY4" fmla="*/ 147503 h 147503"/>
                  <a:gd name="connsiteX5" fmla="*/ 0 w 399171"/>
                  <a:gd name="connsiteY5" fmla="*/ 59317 h 147503"/>
                  <a:gd name="connsiteX6" fmla="*/ 2544 w 399171"/>
                  <a:gd name="connsiteY6" fmla="*/ 0 h 147503"/>
                  <a:gd name="connsiteX0" fmla="*/ 2544 w 399171"/>
                  <a:gd name="connsiteY0" fmla="*/ 0 h 147503"/>
                  <a:gd name="connsiteX1" fmla="*/ 399171 w 399171"/>
                  <a:gd name="connsiteY1" fmla="*/ 0 h 147503"/>
                  <a:gd name="connsiteX2" fmla="*/ 397669 w 399171"/>
                  <a:gd name="connsiteY2" fmla="*/ 61698 h 147503"/>
                  <a:gd name="connsiteX3" fmla="*/ 399171 w 399171"/>
                  <a:gd name="connsiteY3" fmla="*/ 147503 h 147503"/>
                  <a:gd name="connsiteX4" fmla="*/ 0 w 399171"/>
                  <a:gd name="connsiteY4" fmla="*/ 59317 h 147503"/>
                  <a:gd name="connsiteX5" fmla="*/ 2544 w 399171"/>
                  <a:gd name="connsiteY5" fmla="*/ 0 h 147503"/>
                  <a:gd name="connsiteX0" fmla="*/ 9687 w 399171"/>
                  <a:gd name="connsiteY0" fmla="*/ 0 h 147503"/>
                  <a:gd name="connsiteX1" fmla="*/ 399171 w 399171"/>
                  <a:gd name="connsiteY1" fmla="*/ 0 h 147503"/>
                  <a:gd name="connsiteX2" fmla="*/ 397669 w 399171"/>
                  <a:gd name="connsiteY2" fmla="*/ 61698 h 147503"/>
                  <a:gd name="connsiteX3" fmla="*/ 399171 w 399171"/>
                  <a:gd name="connsiteY3" fmla="*/ 147503 h 147503"/>
                  <a:gd name="connsiteX4" fmla="*/ 0 w 399171"/>
                  <a:gd name="connsiteY4" fmla="*/ 59317 h 147503"/>
                  <a:gd name="connsiteX5" fmla="*/ 9687 w 399171"/>
                  <a:gd name="connsiteY5" fmla="*/ 0 h 147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99171" h="147503">
                    <a:moveTo>
                      <a:pt x="9687" y="0"/>
                    </a:moveTo>
                    <a:lnTo>
                      <a:pt x="399171" y="0"/>
                    </a:lnTo>
                    <a:cubicBezTo>
                      <a:pt x="398670" y="20566"/>
                      <a:pt x="398170" y="41132"/>
                      <a:pt x="397669" y="61698"/>
                    </a:cubicBezTo>
                    <a:cubicBezTo>
                      <a:pt x="398170" y="90300"/>
                      <a:pt x="398670" y="118901"/>
                      <a:pt x="399171" y="147503"/>
                    </a:cubicBezTo>
                    <a:lnTo>
                      <a:pt x="0" y="59317"/>
                    </a:lnTo>
                    <a:lnTo>
                      <a:pt x="9687" y="0"/>
                    </a:lnTo>
                    <a:close/>
                  </a:path>
                </a:pathLst>
              </a:custGeom>
              <a:solidFill>
                <a:srgbClr val="31488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Freeform 82"/>
              <p:cNvSpPr/>
              <p:nvPr/>
            </p:nvSpPr>
            <p:spPr>
              <a:xfrm>
                <a:off x="3521163" y="1505671"/>
                <a:ext cx="4942359" cy="926840"/>
              </a:xfrm>
              <a:custGeom>
                <a:avLst/>
                <a:gdLst>
                  <a:gd name="connsiteX0" fmla="*/ 125627 w 4942359"/>
                  <a:gd name="connsiteY0" fmla="*/ 0 h 926840"/>
                  <a:gd name="connsiteX1" fmla="*/ 4942359 w 4942359"/>
                  <a:gd name="connsiteY1" fmla="*/ 0 h 926840"/>
                  <a:gd name="connsiteX2" fmla="*/ 4942359 w 4942359"/>
                  <a:gd name="connsiteY2" fmla="*/ 926840 h 926840"/>
                  <a:gd name="connsiteX3" fmla="*/ 0 w 4942359"/>
                  <a:gd name="connsiteY3" fmla="*/ 926840 h 926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42359" h="926840">
                    <a:moveTo>
                      <a:pt x="125627" y="0"/>
                    </a:moveTo>
                    <a:lnTo>
                      <a:pt x="4942359" y="0"/>
                    </a:lnTo>
                    <a:lnTo>
                      <a:pt x="4942359" y="926840"/>
                    </a:lnTo>
                    <a:lnTo>
                      <a:pt x="0" y="926840"/>
                    </a:lnTo>
                    <a:close/>
                  </a:path>
                </a:pathLst>
              </a:custGeom>
              <a:solidFill>
                <a:srgbClr val="A6B6D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Freeform 83"/>
              <p:cNvSpPr/>
              <p:nvPr/>
            </p:nvSpPr>
            <p:spPr>
              <a:xfrm>
                <a:off x="3385267" y="1505671"/>
                <a:ext cx="5092095" cy="277971"/>
              </a:xfrm>
              <a:custGeom>
                <a:avLst/>
                <a:gdLst>
                  <a:gd name="connsiteX0" fmla="*/ 30269 w 5092095"/>
                  <a:gd name="connsiteY0" fmla="*/ 0 h 223320"/>
                  <a:gd name="connsiteX1" fmla="*/ 5092095 w 5092095"/>
                  <a:gd name="connsiteY1" fmla="*/ 0 h 223320"/>
                  <a:gd name="connsiteX2" fmla="*/ 5092095 w 5092095"/>
                  <a:gd name="connsiteY2" fmla="*/ 223320 h 223320"/>
                  <a:gd name="connsiteX3" fmla="*/ 0 w 5092095"/>
                  <a:gd name="connsiteY3" fmla="*/ 223320 h 223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92095" h="223320">
                    <a:moveTo>
                      <a:pt x="30269" y="0"/>
                    </a:moveTo>
                    <a:lnTo>
                      <a:pt x="5092095" y="0"/>
                    </a:lnTo>
                    <a:lnTo>
                      <a:pt x="5092095" y="223320"/>
                    </a:lnTo>
                    <a:lnTo>
                      <a:pt x="0" y="223320"/>
                    </a:lnTo>
                    <a:close/>
                  </a:path>
                </a:pathLst>
              </a:custGeom>
              <a:solidFill>
                <a:srgbClr val="6C86C8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Freeform 84"/>
              <p:cNvSpPr/>
              <p:nvPr/>
            </p:nvSpPr>
            <p:spPr>
              <a:xfrm>
                <a:off x="3366052" y="1505671"/>
                <a:ext cx="1366250" cy="277971"/>
              </a:xfrm>
              <a:custGeom>
                <a:avLst/>
                <a:gdLst>
                  <a:gd name="connsiteX0" fmla="*/ 30269 w 1366250"/>
                  <a:gd name="connsiteY0" fmla="*/ 0 h 223320"/>
                  <a:gd name="connsiteX1" fmla="*/ 161341 w 1366250"/>
                  <a:gd name="connsiteY1" fmla="*/ 0 h 223320"/>
                  <a:gd name="connsiteX2" fmla="*/ 1256522 w 1366250"/>
                  <a:gd name="connsiteY2" fmla="*/ 0 h 223320"/>
                  <a:gd name="connsiteX3" fmla="*/ 1366250 w 1366250"/>
                  <a:gd name="connsiteY3" fmla="*/ 109729 h 223320"/>
                  <a:gd name="connsiteX4" fmla="*/ 1252659 w 1366250"/>
                  <a:gd name="connsiteY4" fmla="*/ 223320 h 223320"/>
                  <a:gd name="connsiteX5" fmla="*/ 161341 w 1366250"/>
                  <a:gd name="connsiteY5" fmla="*/ 223320 h 223320"/>
                  <a:gd name="connsiteX6" fmla="*/ 0 w 1366250"/>
                  <a:gd name="connsiteY6" fmla="*/ 223320 h 223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66250" h="223320">
                    <a:moveTo>
                      <a:pt x="30269" y="0"/>
                    </a:moveTo>
                    <a:lnTo>
                      <a:pt x="161341" y="0"/>
                    </a:lnTo>
                    <a:lnTo>
                      <a:pt x="1256522" y="0"/>
                    </a:lnTo>
                    <a:lnTo>
                      <a:pt x="1366250" y="109729"/>
                    </a:lnTo>
                    <a:lnTo>
                      <a:pt x="1252659" y="223320"/>
                    </a:lnTo>
                    <a:lnTo>
                      <a:pt x="161341" y="223320"/>
                    </a:lnTo>
                    <a:lnTo>
                      <a:pt x="0" y="223320"/>
                    </a:lnTo>
                    <a:close/>
                  </a:path>
                </a:pathLst>
              </a:custGeom>
              <a:solidFill>
                <a:srgbClr val="4465B6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6" name="Group 85"/>
            <p:cNvGrpSpPr/>
            <p:nvPr/>
          </p:nvGrpSpPr>
          <p:grpSpPr>
            <a:xfrm>
              <a:off x="2859975" y="4594408"/>
              <a:ext cx="5598171" cy="679006"/>
              <a:chOff x="3366052" y="1505671"/>
              <a:chExt cx="5111310" cy="926840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87" name="Rectangle 80"/>
              <p:cNvSpPr/>
              <p:nvPr/>
            </p:nvSpPr>
            <p:spPr>
              <a:xfrm>
                <a:off x="3371427" y="1734051"/>
                <a:ext cx="399171" cy="147503"/>
              </a:xfrm>
              <a:custGeom>
                <a:avLst/>
                <a:gdLst>
                  <a:gd name="connsiteX0" fmla="*/ 0 w 396627"/>
                  <a:gd name="connsiteY0" fmla="*/ 0 h 147503"/>
                  <a:gd name="connsiteX1" fmla="*/ 396627 w 396627"/>
                  <a:gd name="connsiteY1" fmla="*/ 0 h 147503"/>
                  <a:gd name="connsiteX2" fmla="*/ 396627 w 396627"/>
                  <a:gd name="connsiteY2" fmla="*/ 147503 h 147503"/>
                  <a:gd name="connsiteX3" fmla="*/ 0 w 396627"/>
                  <a:gd name="connsiteY3" fmla="*/ 147503 h 147503"/>
                  <a:gd name="connsiteX4" fmla="*/ 0 w 396627"/>
                  <a:gd name="connsiteY4" fmla="*/ 0 h 147503"/>
                  <a:gd name="connsiteX0" fmla="*/ 2544 w 399171"/>
                  <a:gd name="connsiteY0" fmla="*/ 0 h 147503"/>
                  <a:gd name="connsiteX1" fmla="*/ 399171 w 399171"/>
                  <a:gd name="connsiteY1" fmla="*/ 0 h 147503"/>
                  <a:gd name="connsiteX2" fmla="*/ 399171 w 399171"/>
                  <a:gd name="connsiteY2" fmla="*/ 147503 h 147503"/>
                  <a:gd name="connsiteX3" fmla="*/ 2544 w 399171"/>
                  <a:gd name="connsiteY3" fmla="*/ 147503 h 147503"/>
                  <a:gd name="connsiteX4" fmla="*/ 0 w 399171"/>
                  <a:gd name="connsiteY4" fmla="*/ 59317 h 147503"/>
                  <a:gd name="connsiteX5" fmla="*/ 2544 w 399171"/>
                  <a:gd name="connsiteY5" fmla="*/ 0 h 147503"/>
                  <a:gd name="connsiteX0" fmla="*/ 2544 w 399171"/>
                  <a:gd name="connsiteY0" fmla="*/ 0 h 147503"/>
                  <a:gd name="connsiteX1" fmla="*/ 399171 w 399171"/>
                  <a:gd name="connsiteY1" fmla="*/ 0 h 147503"/>
                  <a:gd name="connsiteX2" fmla="*/ 397669 w 399171"/>
                  <a:gd name="connsiteY2" fmla="*/ 61698 h 147503"/>
                  <a:gd name="connsiteX3" fmla="*/ 399171 w 399171"/>
                  <a:gd name="connsiteY3" fmla="*/ 147503 h 147503"/>
                  <a:gd name="connsiteX4" fmla="*/ 2544 w 399171"/>
                  <a:gd name="connsiteY4" fmla="*/ 147503 h 147503"/>
                  <a:gd name="connsiteX5" fmla="*/ 0 w 399171"/>
                  <a:gd name="connsiteY5" fmla="*/ 59317 h 147503"/>
                  <a:gd name="connsiteX6" fmla="*/ 2544 w 399171"/>
                  <a:gd name="connsiteY6" fmla="*/ 0 h 147503"/>
                  <a:gd name="connsiteX0" fmla="*/ 2544 w 399171"/>
                  <a:gd name="connsiteY0" fmla="*/ 0 h 147503"/>
                  <a:gd name="connsiteX1" fmla="*/ 399171 w 399171"/>
                  <a:gd name="connsiteY1" fmla="*/ 0 h 147503"/>
                  <a:gd name="connsiteX2" fmla="*/ 397669 w 399171"/>
                  <a:gd name="connsiteY2" fmla="*/ 61698 h 147503"/>
                  <a:gd name="connsiteX3" fmla="*/ 399171 w 399171"/>
                  <a:gd name="connsiteY3" fmla="*/ 147503 h 147503"/>
                  <a:gd name="connsiteX4" fmla="*/ 0 w 399171"/>
                  <a:gd name="connsiteY4" fmla="*/ 59317 h 147503"/>
                  <a:gd name="connsiteX5" fmla="*/ 2544 w 399171"/>
                  <a:gd name="connsiteY5" fmla="*/ 0 h 147503"/>
                  <a:gd name="connsiteX0" fmla="*/ 9687 w 399171"/>
                  <a:gd name="connsiteY0" fmla="*/ 0 h 147503"/>
                  <a:gd name="connsiteX1" fmla="*/ 399171 w 399171"/>
                  <a:gd name="connsiteY1" fmla="*/ 0 h 147503"/>
                  <a:gd name="connsiteX2" fmla="*/ 397669 w 399171"/>
                  <a:gd name="connsiteY2" fmla="*/ 61698 h 147503"/>
                  <a:gd name="connsiteX3" fmla="*/ 399171 w 399171"/>
                  <a:gd name="connsiteY3" fmla="*/ 147503 h 147503"/>
                  <a:gd name="connsiteX4" fmla="*/ 0 w 399171"/>
                  <a:gd name="connsiteY4" fmla="*/ 59317 h 147503"/>
                  <a:gd name="connsiteX5" fmla="*/ 9687 w 399171"/>
                  <a:gd name="connsiteY5" fmla="*/ 0 h 147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99171" h="147503">
                    <a:moveTo>
                      <a:pt x="9687" y="0"/>
                    </a:moveTo>
                    <a:lnTo>
                      <a:pt x="399171" y="0"/>
                    </a:lnTo>
                    <a:cubicBezTo>
                      <a:pt x="398670" y="20566"/>
                      <a:pt x="398170" y="41132"/>
                      <a:pt x="397669" y="61698"/>
                    </a:cubicBezTo>
                    <a:cubicBezTo>
                      <a:pt x="398170" y="90300"/>
                      <a:pt x="398670" y="118901"/>
                      <a:pt x="399171" y="147503"/>
                    </a:cubicBezTo>
                    <a:lnTo>
                      <a:pt x="0" y="59317"/>
                    </a:lnTo>
                    <a:lnTo>
                      <a:pt x="9687" y="0"/>
                    </a:lnTo>
                    <a:close/>
                  </a:path>
                </a:pathLst>
              </a:custGeom>
              <a:solidFill>
                <a:srgbClr val="91420D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Freeform 87"/>
              <p:cNvSpPr/>
              <p:nvPr/>
            </p:nvSpPr>
            <p:spPr>
              <a:xfrm>
                <a:off x="3521163" y="1505671"/>
                <a:ext cx="4942359" cy="926840"/>
              </a:xfrm>
              <a:custGeom>
                <a:avLst/>
                <a:gdLst>
                  <a:gd name="connsiteX0" fmla="*/ 125627 w 4942359"/>
                  <a:gd name="connsiteY0" fmla="*/ 0 h 926840"/>
                  <a:gd name="connsiteX1" fmla="*/ 4942359 w 4942359"/>
                  <a:gd name="connsiteY1" fmla="*/ 0 h 926840"/>
                  <a:gd name="connsiteX2" fmla="*/ 4942359 w 4942359"/>
                  <a:gd name="connsiteY2" fmla="*/ 926840 h 926840"/>
                  <a:gd name="connsiteX3" fmla="*/ 0 w 4942359"/>
                  <a:gd name="connsiteY3" fmla="*/ 926840 h 926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42359" h="926840">
                    <a:moveTo>
                      <a:pt x="125627" y="0"/>
                    </a:moveTo>
                    <a:lnTo>
                      <a:pt x="4942359" y="0"/>
                    </a:lnTo>
                    <a:lnTo>
                      <a:pt x="4942359" y="926840"/>
                    </a:lnTo>
                    <a:lnTo>
                      <a:pt x="0" y="926840"/>
                    </a:lnTo>
                    <a:close/>
                  </a:path>
                </a:pathLst>
              </a:custGeom>
              <a:solidFill>
                <a:srgbClr val="F3A875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Freeform 88"/>
              <p:cNvSpPr/>
              <p:nvPr/>
            </p:nvSpPr>
            <p:spPr>
              <a:xfrm>
                <a:off x="3385267" y="1505671"/>
                <a:ext cx="5092095" cy="277971"/>
              </a:xfrm>
              <a:custGeom>
                <a:avLst/>
                <a:gdLst>
                  <a:gd name="connsiteX0" fmla="*/ 30269 w 5092095"/>
                  <a:gd name="connsiteY0" fmla="*/ 0 h 223320"/>
                  <a:gd name="connsiteX1" fmla="*/ 5092095 w 5092095"/>
                  <a:gd name="connsiteY1" fmla="*/ 0 h 223320"/>
                  <a:gd name="connsiteX2" fmla="*/ 5092095 w 5092095"/>
                  <a:gd name="connsiteY2" fmla="*/ 223320 h 223320"/>
                  <a:gd name="connsiteX3" fmla="*/ 0 w 5092095"/>
                  <a:gd name="connsiteY3" fmla="*/ 223320 h 223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92095" h="223320">
                    <a:moveTo>
                      <a:pt x="30269" y="0"/>
                    </a:moveTo>
                    <a:lnTo>
                      <a:pt x="5092095" y="0"/>
                    </a:lnTo>
                    <a:lnTo>
                      <a:pt x="5092095" y="223320"/>
                    </a:lnTo>
                    <a:lnTo>
                      <a:pt x="0" y="223320"/>
                    </a:lnTo>
                    <a:close/>
                  </a:path>
                </a:pathLst>
              </a:custGeom>
              <a:solidFill>
                <a:srgbClr val="EB701D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Freeform 89"/>
              <p:cNvSpPr/>
              <p:nvPr/>
            </p:nvSpPr>
            <p:spPr>
              <a:xfrm>
                <a:off x="3366052" y="1505671"/>
                <a:ext cx="1366250" cy="277971"/>
              </a:xfrm>
              <a:custGeom>
                <a:avLst/>
                <a:gdLst>
                  <a:gd name="connsiteX0" fmla="*/ 30269 w 1366250"/>
                  <a:gd name="connsiteY0" fmla="*/ 0 h 223320"/>
                  <a:gd name="connsiteX1" fmla="*/ 161341 w 1366250"/>
                  <a:gd name="connsiteY1" fmla="*/ 0 h 223320"/>
                  <a:gd name="connsiteX2" fmla="*/ 1256522 w 1366250"/>
                  <a:gd name="connsiteY2" fmla="*/ 0 h 223320"/>
                  <a:gd name="connsiteX3" fmla="*/ 1366250 w 1366250"/>
                  <a:gd name="connsiteY3" fmla="*/ 109729 h 223320"/>
                  <a:gd name="connsiteX4" fmla="*/ 1252659 w 1366250"/>
                  <a:gd name="connsiteY4" fmla="*/ 223320 h 223320"/>
                  <a:gd name="connsiteX5" fmla="*/ 161341 w 1366250"/>
                  <a:gd name="connsiteY5" fmla="*/ 223320 h 223320"/>
                  <a:gd name="connsiteX6" fmla="*/ 0 w 1366250"/>
                  <a:gd name="connsiteY6" fmla="*/ 223320 h 223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66250" h="223320">
                    <a:moveTo>
                      <a:pt x="30269" y="0"/>
                    </a:moveTo>
                    <a:lnTo>
                      <a:pt x="161341" y="0"/>
                    </a:lnTo>
                    <a:lnTo>
                      <a:pt x="1256522" y="0"/>
                    </a:lnTo>
                    <a:lnTo>
                      <a:pt x="1366250" y="109729"/>
                    </a:lnTo>
                    <a:lnTo>
                      <a:pt x="1252659" y="223320"/>
                    </a:lnTo>
                    <a:lnTo>
                      <a:pt x="161341" y="223320"/>
                    </a:lnTo>
                    <a:lnTo>
                      <a:pt x="0" y="223320"/>
                    </a:lnTo>
                    <a:close/>
                  </a:path>
                </a:pathLst>
              </a:custGeom>
              <a:solidFill>
                <a:srgbClr val="B8541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1" name="Group 90"/>
            <p:cNvGrpSpPr/>
            <p:nvPr/>
          </p:nvGrpSpPr>
          <p:grpSpPr>
            <a:xfrm>
              <a:off x="2782890" y="5550765"/>
              <a:ext cx="5675257" cy="591707"/>
              <a:chOff x="3366052" y="1505671"/>
              <a:chExt cx="5111310" cy="926840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92" name="Rectangle 80"/>
              <p:cNvSpPr/>
              <p:nvPr/>
            </p:nvSpPr>
            <p:spPr>
              <a:xfrm>
                <a:off x="3371427" y="1734051"/>
                <a:ext cx="399171" cy="147503"/>
              </a:xfrm>
              <a:custGeom>
                <a:avLst/>
                <a:gdLst>
                  <a:gd name="connsiteX0" fmla="*/ 0 w 396627"/>
                  <a:gd name="connsiteY0" fmla="*/ 0 h 147503"/>
                  <a:gd name="connsiteX1" fmla="*/ 396627 w 396627"/>
                  <a:gd name="connsiteY1" fmla="*/ 0 h 147503"/>
                  <a:gd name="connsiteX2" fmla="*/ 396627 w 396627"/>
                  <a:gd name="connsiteY2" fmla="*/ 147503 h 147503"/>
                  <a:gd name="connsiteX3" fmla="*/ 0 w 396627"/>
                  <a:gd name="connsiteY3" fmla="*/ 147503 h 147503"/>
                  <a:gd name="connsiteX4" fmla="*/ 0 w 396627"/>
                  <a:gd name="connsiteY4" fmla="*/ 0 h 147503"/>
                  <a:gd name="connsiteX0" fmla="*/ 2544 w 399171"/>
                  <a:gd name="connsiteY0" fmla="*/ 0 h 147503"/>
                  <a:gd name="connsiteX1" fmla="*/ 399171 w 399171"/>
                  <a:gd name="connsiteY1" fmla="*/ 0 h 147503"/>
                  <a:gd name="connsiteX2" fmla="*/ 399171 w 399171"/>
                  <a:gd name="connsiteY2" fmla="*/ 147503 h 147503"/>
                  <a:gd name="connsiteX3" fmla="*/ 2544 w 399171"/>
                  <a:gd name="connsiteY3" fmla="*/ 147503 h 147503"/>
                  <a:gd name="connsiteX4" fmla="*/ 0 w 399171"/>
                  <a:gd name="connsiteY4" fmla="*/ 59317 h 147503"/>
                  <a:gd name="connsiteX5" fmla="*/ 2544 w 399171"/>
                  <a:gd name="connsiteY5" fmla="*/ 0 h 147503"/>
                  <a:gd name="connsiteX0" fmla="*/ 2544 w 399171"/>
                  <a:gd name="connsiteY0" fmla="*/ 0 h 147503"/>
                  <a:gd name="connsiteX1" fmla="*/ 399171 w 399171"/>
                  <a:gd name="connsiteY1" fmla="*/ 0 h 147503"/>
                  <a:gd name="connsiteX2" fmla="*/ 397669 w 399171"/>
                  <a:gd name="connsiteY2" fmla="*/ 61698 h 147503"/>
                  <a:gd name="connsiteX3" fmla="*/ 399171 w 399171"/>
                  <a:gd name="connsiteY3" fmla="*/ 147503 h 147503"/>
                  <a:gd name="connsiteX4" fmla="*/ 2544 w 399171"/>
                  <a:gd name="connsiteY4" fmla="*/ 147503 h 147503"/>
                  <a:gd name="connsiteX5" fmla="*/ 0 w 399171"/>
                  <a:gd name="connsiteY5" fmla="*/ 59317 h 147503"/>
                  <a:gd name="connsiteX6" fmla="*/ 2544 w 399171"/>
                  <a:gd name="connsiteY6" fmla="*/ 0 h 147503"/>
                  <a:gd name="connsiteX0" fmla="*/ 2544 w 399171"/>
                  <a:gd name="connsiteY0" fmla="*/ 0 h 147503"/>
                  <a:gd name="connsiteX1" fmla="*/ 399171 w 399171"/>
                  <a:gd name="connsiteY1" fmla="*/ 0 h 147503"/>
                  <a:gd name="connsiteX2" fmla="*/ 397669 w 399171"/>
                  <a:gd name="connsiteY2" fmla="*/ 61698 h 147503"/>
                  <a:gd name="connsiteX3" fmla="*/ 399171 w 399171"/>
                  <a:gd name="connsiteY3" fmla="*/ 147503 h 147503"/>
                  <a:gd name="connsiteX4" fmla="*/ 0 w 399171"/>
                  <a:gd name="connsiteY4" fmla="*/ 59317 h 147503"/>
                  <a:gd name="connsiteX5" fmla="*/ 2544 w 399171"/>
                  <a:gd name="connsiteY5" fmla="*/ 0 h 147503"/>
                  <a:gd name="connsiteX0" fmla="*/ 9687 w 399171"/>
                  <a:gd name="connsiteY0" fmla="*/ 0 h 147503"/>
                  <a:gd name="connsiteX1" fmla="*/ 399171 w 399171"/>
                  <a:gd name="connsiteY1" fmla="*/ 0 h 147503"/>
                  <a:gd name="connsiteX2" fmla="*/ 397669 w 399171"/>
                  <a:gd name="connsiteY2" fmla="*/ 61698 h 147503"/>
                  <a:gd name="connsiteX3" fmla="*/ 399171 w 399171"/>
                  <a:gd name="connsiteY3" fmla="*/ 147503 h 147503"/>
                  <a:gd name="connsiteX4" fmla="*/ 0 w 399171"/>
                  <a:gd name="connsiteY4" fmla="*/ 59317 h 147503"/>
                  <a:gd name="connsiteX5" fmla="*/ 9687 w 399171"/>
                  <a:gd name="connsiteY5" fmla="*/ 0 h 147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99171" h="147503">
                    <a:moveTo>
                      <a:pt x="9687" y="0"/>
                    </a:moveTo>
                    <a:lnTo>
                      <a:pt x="399171" y="0"/>
                    </a:lnTo>
                    <a:cubicBezTo>
                      <a:pt x="398670" y="20566"/>
                      <a:pt x="398170" y="41132"/>
                      <a:pt x="397669" y="61698"/>
                    </a:cubicBezTo>
                    <a:cubicBezTo>
                      <a:pt x="398170" y="90300"/>
                      <a:pt x="398670" y="118901"/>
                      <a:pt x="399171" y="147503"/>
                    </a:cubicBezTo>
                    <a:lnTo>
                      <a:pt x="0" y="59317"/>
                    </a:lnTo>
                    <a:lnTo>
                      <a:pt x="9687" y="0"/>
                    </a:lnTo>
                    <a:close/>
                  </a:path>
                </a:pathLst>
              </a:custGeom>
              <a:solidFill>
                <a:srgbClr val="A88A08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Freeform 92"/>
              <p:cNvSpPr/>
              <p:nvPr/>
            </p:nvSpPr>
            <p:spPr>
              <a:xfrm>
                <a:off x="3521163" y="1505671"/>
                <a:ext cx="4942359" cy="926840"/>
              </a:xfrm>
              <a:custGeom>
                <a:avLst/>
                <a:gdLst>
                  <a:gd name="connsiteX0" fmla="*/ 125627 w 4942359"/>
                  <a:gd name="connsiteY0" fmla="*/ 0 h 926840"/>
                  <a:gd name="connsiteX1" fmla="*/ 4942359 w 4942359"/>
                  <a:gd name="connsiteY1" fmla="*/ 0 h 926840"/>
                  <a:gd name="connsiteX2" fmla="*/ 4942359 w 4942359"/>
                  <a:gd name="connsiteY2" fmla="*/ 926840 h 926840"/>
                  <a:gd name="connsiteX3" fmla="*/ 0 w 4942359"/>
                  <a:gd name="connsiteY3" fmla="*/ 926840 h 926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42359" h="926840">
                    <a:moveTo>
                      <a:pt x="125627" y="0"/>
                    </a:moveTo>
                    <a:lnTo>
                      <a:pt x="4942359" y="0"/>
                    </a:lnTo>
                    <a:lnTo>
                      <a:pt x="4942359" y="926840"/>
                    </a:lnTo>
                    <a:lnTo>
                      <a:pt x="0" y="926840"/>
                    </a:lnTo>
                    <a:close/>
                  </a:path>
                </a:pathLst>
              </a:custGeom>
              <a:solidFill>
                <a:srgbClr val="FAE9A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Freeform 93"/>
              <p:cNvSpPr/>
              <p:nvPr/>
            </p:nvSpPr>
            <p:spPr>
              <a:xfrm>
                <a:off x="3385267" y="1505671"/>
                <a:ext cx="5092095" cy="277971"/>
              </a:xfrm>
              <a:custGeom>
                <a:avLst/>
                <a:gdLst>
                  <a:gd name="connsiteX0" fmla="*/ 30269 w 5092095"/>
                  <a:gd name="connsiteY0" fmla="*/ 0 h 223320"/>
                  <a:gd name="connsiteX1" fmla="*/ 5092095 w 5092095"/>
                  <a:gd name="connsiteY1" fmla="*/ 0 h 223320"/>
                  <a:gd name="connsiteX2" fmla="*/ 5092095 w 5092095"/>
                  <a:gd name="connsiteY2" fmla="*/ 223320 h 223320"/>
                  <a:gd name="connsiteX3" fmla="*/ 0 w 5092095"/>
                  <a:gd name="connsiteY3" fmla="*/ 223320 h 223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92095" h="223320">
                    <a:moveTo>
                      <a:pt x="30269" y="0"/>
                    </a:moveTo>
                    <a:lnTo>
                      <a:pt x="5092095" y="0"/>
                    </a:lnTo>
                    <a:lnTo>
                      <a:pt x="5092095" y="223320"/>
                    </a:lnTo>
                    <a:lnTo>
                      <a:pt x="0" y="223320"/>
                    </a:lnTo>
                    <a:close/>
                  </a:path>
                </a:pathLst>
              </a:custGeom>
              <a:solidFill>
                <a:srgbClr val="F5D03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Freeform 94"/>
              <p:cNvSpPr/>
              <p:nvPr/>
            </p:nvSpPr>
            <p:spPr>
              <a:xfrm>
                <a:off x="3366052" y="1505671"/>
                <a:ext cx="1366250" cy="277971"/>
              </a:xfrm>
              <a:custGeom>
                <a:avLst/>
                <a:gdLst>
                  <a:gd name="connsiteX0" fmla="*/ 30269 w 1366250"/>
                  <a:gd name="connsiteY0" fmla="*/ 0 h 223320"/>
                  <a:gd name="connsiteX1" fmla="*/ 161341 w 1366250"/>
                  <a:gd name="connsiteY1" fmla="*/ 0 h 223320"/>
                  <a:gd name="connsiteX2" fmla="*/ 1256522 w 1366250"/>
                  <a:gd name="connsiteY2" fmla="*/ 0 h 223320"/>
                  <a:gd name="connsiteX3" fmla="*/ 1366250 w 1366250"/>
                  <a:gd name="connsiteY3" fmla="*/ 109729 h 223320"/>
                  <a:gd name="connsiteX4" fmla="*/ 1252659 w 1366250"/>
                  <a:gd name="connsiteY4" fmla="*/ 223320 h 223320"/>
                  <a:gd name="connsiteX5" fmla="*/ 161341 w 1366250"/>
                  <a:gd name="connsiteY5" fmla="*/ 223320 h 223320"/>
                  <a:gd name="connsiteX6" fmla="*/ 0 w 1366250"/>
                  <a:gd name="connsiteY6" fmla="*/ 223320 h 223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66250" h="223320">
                    <a:moveTo>
                      <a:pt x="30269" y="0"/>
                    </a:moveTo>
                    <a:lnTo>
                      <a:pt x="161341" y="0"/>
                    </a:lnTo>
                    <a:lnTo>
                      <a:pt x="1256522" y="0"/>
                    </a:lnTo>
                    <a:lnTo>
                      <a:pt x="1366250" y="109729"/>
                    </a:lnTo>
                    <a:lnTo>
                      <a:pt x="1252659" y="223320"/>
                    </a:lnTo>
                    <a:lnTo>
                      <a:pt x="161341" y="223320"/>
                    </a:lnTo>
                    <a:lnTo>
                      <a:pt x="0" y="223320"/>
                    </a:lnTo>
                    <a:close/>
                  </a:path>
                </a:pathLst>
              </a:custGeom>
              <a:solidFill>
                <a:srgbClr val="DBB30B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6" name="Group 95"/>
            <p:cNvGrpSpPr/>
            <p:nvPr/>
          </p:nvGrpSpPr>
          <p:grpSpPr>
            <a:xfrm>
              <a:off x="828008" y="2400489"/>
              <a:ext cx="2042643" cy="909189"/>
              <a:chOff x="1504350" y="1483066"/>
              <a:chExt cx="1737779" cy="821078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97" name="Rectangle 12"/>
              <p:cNvSpPr/>
              <p:nvPr/>
            </p:nvSpPr>
            <p:spPr>
              <a:xfrm>
                <a:off x="1504350" y="1483066"/>
                <a:ext cx="1737779" cy="165960"/>
              </a:xfrm>
              <a:custGeom>
                <a:avLst/>
                <a:gdLst>
                  <a:gd name="connsiteX0" fmla="*/ 0 w 711200"/>
                  <a:gd name="connsiteY0" fmla="*/ 0 h 246743"/>
                  <a:gd name="connsiteX1" fmla="*/ 711200 w 711200"/>
                  <a:gd name="connsiteY1" fmla="*/ 0 h 246743"/>
                  <a:gd name="connsiteX2" fmla="*/ 711200 w 711200"/>
                  <a:gd name="connsiteY2" fmla="*/ 246743 h 246743"/>
                  <a:gd name="connsiteX3" fmla="*/ 0 w 711200"/>
                  <a:gd name="connsiteY3" fmla="*/ 246743 h 246743"/>
                  <a:gd name="connsiteX4" fmla="*/ 0 w 711200"/>
                  <a:gd name="connsiteY4" fmla="*/ 0 h 246743"/>
                  <a:gd name="connsiteX0" fmla="*/ 352425 w 711200"/>
                  <a:gd name="connsiteY0" fmla="*/ 64294 h 246743"/>
                  <a:gd name="connsiteX1" fmla="*/ 711200 w 711200"/>
                  <a:gd name="connsiteY1" fmla="*/ 0 h 246743"/>
                  <a:gd name="connsiteX2" fmla="*/ 711200 w 711200"/>
                  <a:gd name="connsiteY2" fmla="*/ 246743 h 246743"/>
                  <a:gd name="connsiteX3" fmla="*/ 0 w 711200"/>
                  <a:gd name="connsiteY3" fmla="*/ 246743 h 246743"/>
                  <a:gd name="connsiteX4" fmla="*/ 352425 w 711200"/>
                  <a:gd name="connsiteY4" fmla="*/ 64294 h 246743"/>
                  <a:gd name="connsiteX0" fmla="*/ 866775 w 1225550"/>
                  <a:gd name="connsiteY0" fmla="*/ 64294 h 246743"/>
                  <a:gd name="connsiteX1" fmla="*/ 1225550 w 1225550"/>
                  <a:gd name="connsiteY1" fmla="*/ 0 h 246743"/>
                  <a:gd name="connsiteX2" fmla="*/ 1225550 w 1225550"/>
                  <a:gd name="connsiteY2" fmla="*/ 246743 h 246743"/>
                  <a:gd name="connsiteX3" fmla="*/ 0 w 1225550"/>
                  <a:gd name="connsiteY3" fmla="*/ 106249 h 246743"/>
                  <a:gd name="connsiteX4" fmla="*/ 866775 w 1225550"/>
                  <a:gd name="connsiteY4" fmla="*/ 64294 h 246743"/>
                  <a:gd name="connsiteX0" fmla="*/ 866775 w 1716088"/>
                  <a:gd name="connsiteY0" fmla="*/ 0 h 182449"/>
                  <a:gd name="connsiteX1" fmla="*/ 1716088 w 1716088"/>
                  <a:gd name="connsiteY1" fmla="*/ 40481 h 182449"/>
                  <a:gd name="connsiteX2" fmla="*/ 1225550 w 1716088"/>
                  <a:gd name="connsiteY2" fmla="*/ 182449 h 182449"/>
                  <a:gd name="connsiteX3" fmla="*/ 0 w 1716088"/>
                  <a:gd name="connsiteY3" fmla="*/ 41955 h 182449"/>
                  <a:gd name="connsiteX4" fmla="*/ 866775 w 1716088"/>
                  <a:gd name="connsiteY4" fmla="*/ 0 h 182449"/>
                  <a:gd name="connsiteX0" fmla="*/ 866775 w 1716088"/>
                  <a:gd name="connsiteY0" fmla="*/ 0 h 137205"/>
                  <a:gd name="connsiteX1" fmla="*/ 1716088 w 1716088"/>
                  <a:gd name="connsiteY1" fmla="*/ 40481 h 137205"/>
                  <a:gd name="connsiteX2" fmla="*/ 854075 w 1716088"/>
                  <a:gd name="connsiteY2" fmla="*/ 137205 h 137205"/>
                  <a:gd name="connsiteX3" fmla="*/ 0 w 1716088"/>
                  <a:gd name="connsiteY3" fmla="*/ 41955 h 137205"/>
                  <a:gd name="connsiteX4" fmla="*/ 866775 w 1716088"/>
                  <a:gd name="connsiteY4" fmla="*/ 0 h 137205"/>
                  <a:gd name="connsiteX0" fmla="*/ 871537 w 1720850"/>
                  <a:gd name="connsiteY0" fmla="*/ 0 h 137205"/>
                  <a:gd name="connsiteX1" fmla="*/ 1720850 w 1720850"/>
                  <a:gd name="connsiteY1" fmla="*/ 40481 h 137205"/>
                  <a:gd name="connsiteX2" fmla="*/ 858837 w 1720850"/>
                  <a:gd name="connsiteY2" fmla="*/ 137205 h 137205"/>
                  <a:gd name="connsiteX3" fmla="*/ 0 w 1720850"/>
                  <a:gd name="connsiteY3" fmla="*/ 41955 h 137205"/>
                  <a:gd name="connsiteX4" fmla="*/ 871537 w 1720850"/>
                  <a:gd name="connsiteY4" fmla="*/ 0 h 137205"/>
                  <a:gd name="connsiteX0" fmla="*/ 871537 w 1725613"/>
                  <a:gd name="connsiteY0" fmla="*/ 0 h 137205"/>
                  <a:gd name="connsiteX1" fmla="*/ 1725613 w 1725613"/>
                  <a:gd name="connsiteY1" fmla="*/ 47625 h 137205"/>
                  <a:gd name="connsiteX2" fmla="*/ 858837 w 1725613"/>
                  <a:gd name="connsiteY2" fmla="*/ 137205 h 137205"/>
                  <a:gd name="connsiteX3" fmla="*/ 0 w 1725613"/>
                  <a:gd name="connsiteY3" fmla="*/ 41955 h 137205"/>
                  <a:gd name="connsiteX4" fmla="*/ 871537 w 1725613"/>
                  <a:gd name="connsiteY4" fmla="*/ 0 h 137205"/>
                  <a:gd name="connsiteX0" fmla="*/ 873918 w 1727994"/>
                  <a:gd name="connsiteY0" fmla="*/ 0 h 137205"/>
                  <a:gd name="connsiteX1" fmla="*/ 1727994 w 1727994"/>
                  <a:gd name="connsiteY1" fmla="*/ 47625 h 137205"/>
                  <a:gd name="connsiteX2" fmla="*/ 861218 w 1727994"/>
                  <a:gd name="connsiteY2" fmla="*/ 137205 h 137205"/>
                  <a:gd name="connsiteX3" fmla="*/ 0 w 1727994"/>
                  <a:gd name="connsiteY3" fmla="*/ 44336 h 137205"/>
                  <a:gd name="connsiteX4" fmla="*/ 873918 w 1727994"/>
                  <a:gd name="connsiteY4" fmla="*/ 0 h 137205"/>
                  <a:gd name="connsiteX0" fmla="*/ 878942 w 1733018"/>
                  <a:gd name="connsiteY0" fmla="*/ 0 h 137205"/>
                  <a:gd name="connsiteX1" fmla="*/ 1733018 w 1733018"/>
                  <a:gd name="connsiteY1" fmla="*/ 47625 h 137205"/>
                  <a:gd name="connsiteX2" fmla="*/ 866242 w 1733018"/>
                  <a:gd name="connsiteY2" fmla="*/ 137205 h 137205"/>
                  <a:gd name="connsiteX3" fmla="*/ 0 w 1733018"/>
                  <a:gd name="connsiteY3" fmla="*/ 44336 h 137205"/>
                  <a:gd name="connsiteX4" fmla="*/ 878942 w 1733018"/>
                  <a:gd name="connsiteY4" fmla="*/ 0 h 137205"/>
                  <a:gd name="connsiteX0" fmla="*/ 878942 w 1733018"/>
                  <a:gd name="connsiteY0" fmla="*/ 0 h 137205"/>
                  <a:gd name="connsiteX1" fmla="*/ 1733018 w 1733018"/>
                  <a:gd name="connsiteY1" fmla="*/ 45244 h 137205"/>
                  <a:gd name="connsiteX2" fmla="*/ 866242 w 1733018"/>
                  <a:gd name="connsiteY2" fmla="*/ 137205 h 137205"/>
                  <a:gd name="connsiteX3" fmla="*/ 0 w 1733018"/>
                  <a:gd name="connsiteY3" fmla="*/ 44336 h 137205"/>
                  <a:gd name="connsiteX4" fmla="*/ 878942 w 1733018"/>
                  <a:gd name="connsiteY4" fmla="*/ 0 h 137205"/>
                  <a:gd name="connsiteX0" fmla="*/ 883704 w 1737780"/>
                  <a:gd name="connsiteY0" fmla="*/ 0 h 137205"/>
                  <a:gd name="connsiteX1" fmla="*/ 1737780 w 1737780"/>
                  <a:gd name="connsiteY1" fmla="*/ 45244 h 137205"/>
                  <a:gd name="connsiteX2" fmla="*/ 871004 w 1737780"/>
                  <a:gd name="connsiteY2" fmla="*/ 137205 h 137205"/>
                  <a:gd name="connsiteX3" fmla="*/ 0 w 1737780"/>
                  <a:gd name="connsiteY3" fmla="*/ 44336 h 137205"/>
                  <a:gd name="connsiteX4" fmla="*/ 883704 w 1737780"/>
                  <a:gd name="connsiteY4" fmla="*/ 0 h 137205"/>
                  <a:gd name="connsiteX0" fmla="*/ 883704 w 1737780"/>
                  <a:gd name="connsiteY0" fmla="*/ 0 h 165960"/>
                  <a:gd name="connsiteX1" fmla="*/ 1737780 w 1737780"/>
                  <a:gd name="connsiteY1" fmla="*/ 45244 h 165960"/>
                  <a:gd name="connsiteX2" fmla="*/ 876755 w 1737780"/>
                  <a:gd name="connsiteY2" fmla="*/ 165960 h 165960"/>
                  <a:gd name="connsiteX3" fmla="*/ 0 w 1737780"/>
                  <a:gd name="connsiteY3" fmla="*/ 44336 h 165960"/>
                  <a:gd name="connsiteX4" fmla="*/ 883704 w 1737780"/>
                  <a:gd name="connsiteY4" fmla="*/ 0 h 165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37780" h="165960">
                    <a:moveTo>
                      <a:pt x="883704" y="0"/>
                    </a:moveTo>
                    <a:lnTo>
                      <a:pt x="1737780" y="45244"/>
                    </a:lnTo>
                    <a:lnTo>
                      <a:pt x="876755" y="165960"/>
                    </a:lnTo>
                    <a:lnTo>
                      <a:pt x="0" y="44336"/>
                    </a:lnTo>
                    <a:lnTo>
                      <a:pt x="883704" y="0"/>
                    </a:lnTo>
                    <a:close/>
                  </a:path>
                </a:pathLst>
              </a:custGeom>
              <a:gradFill>
                <a:gsLst>
                  <a:gs pos="0">
                    <a:srgbClr val="50FED9"/>
                  </a:gs>
                  <a:gs pos="88000">
                    <a:srgbClr val="01CCA1"/>
                  </a:gs>
                </a:gsLst>
                <a:lin ang="5400000" scaled="1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" name="Rectangle 9"/>
              <p:cNvSpPr/>
              <p:nvPr/>
            </p:nvSpPr>
            <p:spPr>
              <a:xfrm>
                <a:off x="1514919" y="1526536"/>
                <a:ext cx="864704" cy="777608"/>
              </a:xfrm>
              <a:custGeom>
                <a:avLst/>
                <a:gdLst>
                  <a:gd name="connsiteX0" fmla="*/ 0 w 869420"/>
                  <a:gd name="connsiteY0" fmla="*/ 0 h 777608"/>
                  <a:gd name="connsiteX1" fmla="*/ 869420 w 869420"/>
                  <a:gd name="connsiteY1" fmla="*/ 0 h 777608"/>
                  <a:gd name="connsiteX2" fmla="*/ 869420 w 869420"/>
                  <a:gd name="connsiteY2" fmla="*/ 777608 h 777608"/>
                  <a:gd name="connsiteX3" fmla="*/ 0 w 869420"/>
                  <a:gd name="connsiteY3" fmla="*/ 777608 h 777608"/>
                  <a:gd name="connsiteX4" fmla="*/ 0 w 869420"/>
                  <a:gd name="connsiteY4" fmla="*/ 0 h 777608"/>
                  <a:gd name="connsiteX0" fmla="*/ 0 w 869420"/>
                  <a:gd name="connsiteY0" fmla="*/ 0 h 777608"/>
                  <a:gd name="connsiteX1" fmla="*/ 869420 w 869420"/>
                  <a:gd name="connsiteY1" fmla="*/ 0 h 777608"/>
                  <a:gd name="connsiteX2" fmla="*/ 869420 w 869420"/>
                  <a:gd name="connsiteY2" fmla="*/ 777608 h 777608"/>
                  <a:gd name="connsiteX3" fmla="*/ 76200 w 869420"/>
                  <a:gd name="connsiteY3" fmla="*/ 690522 h 777608"/>
                  <a:gd name="connsiteX4" fmla="*/ 0 w 869420"/>
                  <a:gd name="connsiteY4" fmla="*/ 0 h 777608"/>
                  <a:gd name="connsiteX0" fmla="*/ 0 w 869420"/>
                  <a:gd name="connsiteY0" fmla="*/ 0 h 777608"/>
                  <a:gd name="connsiteX1" fmla="*/ 869420 w 869420"/>
                  <a:gd name="connsiteY1" fmla="*/ 87086 h 777608"/>
                  <a:gd name="connsiteX2" fmla="*/ 869420 w 869420"/>
                  <a:gd name="connsiteY2" fmla="*/ 777608 h 777608"/>
                  <a:gd name="connsiteX3" fmla="*/ 76200 w 869420"/>
                  <a:gd name="connsiteY3" fmla="*/ 690522 h 777608"/>
                  <a:gd name="connsiteX4" fmla="*/ 0 w 869420"/>
                  <a:gd name="connsiteY4" fmla="*/ 0 h 777608"/>
                  <a:gd name="connsiteX0" fmla="*/ 0 w 869420"/>
                  <a:gd name="connsiteY0" fmla="*/ 0 h 777608"/>
                  <a:gd name="connsiteX1" fmla="*/ 869420 w 869420"/>
                  <a:gd name="connsiteY1" fmla="*/ 87086 h 777608"/>
                  <a:gd name="connsiteX2" fmla="*/ 869420 w 869420"/>
                  <a:gd name="connsiteY2" fmla="*/ 777608 h 777608"/>
                  <a:gd name="connsiteX3" fmla="*/ 85630 w 869420"/>
                  <a:gd name="connsiteY3" fmla="*/ 695527 h 777608"/>
                  <a:gd name="connsiteX4" fmla="*/ 0 w 869420"/>
                  <a:gd name="connsiteY4" fmla="*/ 0 h 777608"/>
                  <a:gd name="connsiteX0" fmla="*/ 0 w 869420"/>
                  <a:gd name="connsiteY0" fmla="*/ 0 h 777608"/>
                  <a:gd name="connsiteX1" fmla="*/ 869420 w 869420"/>
                  <a:gd name="connsiteY1" fmla="*/ 87086 h 777608"/>
                  <a:gd name="connsiteX2" fmla="*/ 869420 w 869420"/>
                  <a:gd name="connsiteY2" fmla="*/ 777608 h 777608"/>
                  <a:gd name="connsiteX3" fmla="*/ 90345 w 869420"/>
                  <a:gd name="connsiteY3" fmla="*/ 695527 h 777608"/>
                  <a:gd name="connsiteX4" fmla="*/ 0 w 869420"/>
                  <a:gd name="connsiteY4" fmla="*/ 0 h 777608"/>
                  <a:gd name="connsiteX0" fmla="*/ 0 w 864705"/>
                  <a:gd name="connsiteY0" fmla="*/ 0 h 777608"/>
                  <a:gd name="connsiteX1" fmla="*/ 864705 w 864705"/>
                  <a:gd name="connsiteY1" fmla="*/ 87086 h 777608"/>
                  <a:gd name="connsiteX2" fmla="*/ 864705 w 864705"/>
                  <a:gd name="connsiteY2" fmla="*/ 777608 h 777608"/>
                  <a:gd name="connsiteX3" fmla="*/ 85630 w 864705"/>
                  <a:gd name="connsiteY3" fmla="*/ 695527 h 777608"/>
                  <a:gd name="connsiteX4" fmla="*/ 0 w 864705"/>
                  <a:gd name="connsiteY4" fmla="*/ 0 h 777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4705" h="777608">
                    <a:moveTo>
                      <a:pt x="0" y="0"/>
                    </a:moveTo>
                    <a:lnTo>
                      <a:pt x="864705" y="87086"/>
                    </a:lnTo>
                    <a:lnTo>
                      <a:pt x="864705" y="777608"/>
                    </a:lnTo>
                    <a:lnTo>
                      <a:pt x="85630" y="695527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40FED5"/>
                  </a:gs>
                  <a:gs pos="88000">
                    <a:srgbClr val="01CCA1"/>
                  </a:gs>
                </a:gsLst>
                <a:lin ang="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9" name="Rectangle 9"/>
              <p:cNvSpPr/>
              <p:nvPr/>
            </p:nvSpPr>
            <p:spPr>
              <a:xfrm flipH="1">
                <a:off x="2379624" y="1526536"/>
                <a:ext cx="839675" cy="777608"/>
              </a:xfrm>
              <a:custGeom>
                <a:avLst/>
                <a:gdLst>
                  <a:gd name="connsiteX0" fmla="*/ 0 w 869420"/>
                  <a:gd name="connsiteY0" fmla="*/ 0 h 777608"/>
                  <a:gd name="connsiteX1" fmla="*/ 869420 w 869420"/>
                  <a:gd name="connsiteY1" fmla="*/ 0 h 777608"/>
                  <a:gd name="connsiteX2" fmla="*/ 869420 w 869420"/>
                  <a:gd name="connsiteY2" fmla="*/ 777608 h 777608"/>
                  <a:gd name="connsiteX3" fmla="*/ 0 w 869420"/>
                  <a:gd name="connsiteY3" fmla="*/ 777608 h 777608"/>
                  <a:gd name="connsiteX4" fmla="*/ 0 w 869420"/>
                  <a:gd name="connsiteY4" fmla="*/ 0 h 777608"/>
                  <a:gd name="connsiteX0" fmla="*/ 0 w 869420"/>
                  <a:gd name="connsiteY0" fmla="*/ 0 h 777608"/>
                  <a:gd name="connsiteX1" fmla="*/ 869420 w 869420"/>
                  <a:gd name="connsiteY1" fmla="*/ 0 h 777608"/>
                  <a:gd name="connsiteX2" fmla="*/ 869420 w 869420"/>
                  <a:gd name="connsiteY2" fmla="*/ 777608 h 777608"/>
                  <a:gd name="connsiteX3" fmla="*/ 76200 w 869420"/>
                  <a:gd name="connsiteY3" fmla="*/ 690522 h 777608"/>
                  <a:gd name="connsiteX4" fmla="*/ 0 w 869420"/>
                  <a:gd name="connsiteY4" fmla="*/ 0 h 777608"/>
                  <a:gd name="connsiteX0" fmla="*/ 0 w 869420"/>
                  <a:gd name="connsiteY0" fmla="*/ 0 h 777608"/>
                  <a:gd name="connsiteX1" fmla="*/ 869420 w 869420"/>
                  <a:gd name="connsiteY1" fmla="*/ 87086 h 777608"/>
                  <a:gd name="connsiteX2" fmla="*/ 869420 w 869420"/>
                  <a:gd name="connsiteY2" fmla="*/ 777608 h 777608"/>
                  <a:gd name="connsiteX3" fmla="*/ 76200 w 869420"/>
                  <a:gd name="connsiteY3" fmla="*/ 690522 h 777608"/>
                  <a:gd name="connsiteX4" fmla="*/ 0 w 869420"/>
                  <a:gd name="connsiteY4" fmla="*/ 0 h 777608"/>
                  <a:gd name="connsiteX0" fmla="*/ 0 w 869420"/>
                  <a:gd name="connsiteY0" fmla="*/ 0 h 777608"/>
                  <a:gd name="connsiteX1" fmla="*/ 869420 w 869420"/>
                  <a:gd name="connsiteY1" fmla="*/ 87086 h 777608"/>
                  <a:gd name="connsiteX2" fmla="*/ 869420 w 869420"/>
                  <a:gd name="connsiteY2" fmla="*/ 777608 h 777608"/>
                  <a:gd name="connsiteX3" fmla="*/ 116114 w 869420"/>
                  <a:gd name="connsiteY3" fmla="*/ 690522 h 777608"/>
                  <a:gd name="connsiteX4" fmla="*/ 0 w 869420"/>
                  <a:gd name="connsiteY4" fmla="*/ 0 h 777608"/>
                  <a:gd name="connsiteX0" fmla="*/ 0 w 858534"/>
                  <a:gd name="connsiteY0" fmla="*/ 0 h 777608"/>
                  <a:gd name="connsiteX1" fmla="*/ 858534 w 858534"/>
                  <a:gd name="connsiteY1" fmla="*/ 87086 h 777608"/>
                  <a:gd name="connsiteX2" fmla="*/ 858534 w 858534"/>
                  <a:gd name="connsiteY2" fmla="*/ 777608 h 777608"/>
                  <a:gd name="connsiteX3" fmla="*/ 105228 w 858534"/>
                  <a:gd name="connsiteY3" fmla="*/ 690522 h 777608"/>
                  <a:gd name="connsiteX4" fmla="*/ 0 w 858534"/>
                  <a:gd name="connsiteY4" fmla="*/ 0 h 777608"/>
                  <a:gd name="connsiteX0" fmla="*/ 0 w 839675"/>
                  <a:gd name="connsiteY0" fmla="*/ 0 h 777608"/>
                  <a:gd name="connsiteX1" fmla="*/ 839675 w 839675"/>
                  <a:gd name="connsiteY1" fmla="*/ 87086 h 777608"/>
                  <a:gd name="connsiteX2" fmla="*/ 839675 w 839675"/>
                  <a:gd name="connsiteY2" fmla="*/ 777608 h 777608"/>
                  <a:gd name="connsiteX3" fmla="*/ 86369 w 839675"/>
                  <a:gd name="connsiteY3" fmla="*/ 690522 h 777608"/>
                  <a:gd name="connsiteX4" fmla="*/ 0 w 839675"/>
                  <a:gd name="connsiteY4" fmla="*/ 0 h 777608"/>
                  <a:gd name="connsiteX0" fmla="*/ 0 w 839675"/>
                  <a:gd name="connsiteY0" fmla="*/ 0 h 777608"/>
                  <a:gd name="connsiteX1" fmla="*/ 839675 w 839675"/>
                  <a:gd name="connsiteY1" fmla="*/ 87086 h 777608"/>
                  <a:gd name="connsiteX2" fmla="*/ 839675 w 839675"/>
                  <a:gd name="connsiteY2" fmla="*/ 777608 h 777608"/>
                  <a:gd name="connsiteX3" fmla="*/ 109942 w 839675"/>
                  <a:gd name="connsiteY3" fmla="*/ 680513 h 777608"/>
                  <a:gd name="connsiteX4" fmla="*/ 0 w 839675"/>
                  <a:gd name="connsiteY4" fmla="*/ 0 h 777608"/>
                  <a:gd name="connsiteX0" fmla="*/ 0 w 839675"/>
                  <a:gd name="connsiteY0" fmla="*/ 0 h 777608"/>
                  <a:gd name="connsiteX1" fmla="*/ 839675 w 839675"/>
                  <a:gd name="connsiteY1" fmla="*/ 87086 h 777608"/>
                  <a:gd name="connsiteX2" fmla="*/ 839675 w 839675"/>
                  <a:gd name="connsiteY2" fmla="*/ 777608 h 777608"/>
                  <a:gd name="connsiteX3" fmla="*/ 86368 w 839675"/>
                  <a:gd name="connsiteY3" fmla="*/ 685517 h 777608"/>
                  <a:gd name="connsiteX4" fmla="*/ 0 w 839675"/>
                  <a:gd name="connsiteY4" fmla="*/ 0 h 777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9675" h="777608">
                    <a:moveTo>
                      <a:pt x="0" y="0"/>
                    </a:moveTo>
                    <a:lnTo>
                      <a:pt x="839675" y="87086"/>
                    </a:lnTo>
                    <a:lnTo>
                      <a:pt x="839675" y="777608"/>
                    </a:lnTo>
                    <a:lnTo>
                      <a:pt x="86368" y="685517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40FED5"/>
                  </a:gs>
                  <a:gs pos="88000">
                    <a:srgbClr val="01CCA1"/>
                  </a:gs>
                </a:gsLst>
                <a:lin ang="1080000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0" name="Group 99"/>
            <p:cNvGrpSpPr/>
            <p:nvPr/>
          </p:nvGrpSpPr>
          <p:grpSpPr>
            <a:xfrm>
              <a:off x="983773" y="3501591"/>
              <a:ext cx="1714944" cy="829945"/>
              <a:chOff x="1566556" y="1483065"/>
              <a:chExt cx="1598300" cy="821079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101" name="Rectangle 12"/>
              <p:cNvSpPr/>
              <p:nvPr/>
            </p:nvSpPr>
            <p:spPr>
              <a:xfrm>
                <a:off x="1570834" y="1483065"/>
                <a:ext cx="1594022" cy="165960"/>
              </a:xfrm>
              <a:custGeom>
                <a:avLst/>
                <a:gdLst>
                  <a:gd name="connsiteX0" fmla="*/ 0 w 711200"/>
                  <a:gd name="connsiteY0" fmla="*/ 0 h 246743"/>
                  <a:gd name="connsiteX1" fmla="*/ 711200 w 711200"/>
                  <a:gd name="connsiteY1" fmla="*/ 0 h 246743"/>
                  <a:gd name="connsiteX2" fmla="*/ 711200 w 711200"/>
                  <a:gd name="connsiteY2" fmla="*/ 246743 h 246743"/>
                  <a:gd name="connsiteX3" fmla="*/ 0 w 711200"/>
                  <a:gd name="connsiteY3" fmla="*/ 246743 h 246743"/>
                  <a:gd name="connsiteX4" fmla="*/ 0 w 711200"/>
                  <a:gd name="connsiteY4" fmla="*/ 0 h 246743"/>
                  <a:gd name="connsiteX0" fmla="*/ 352425 w 711200"/>
                  <a:gd name="connsiteY0" fmla="*/ 64294 h 246743"/>
                  <a:gd name="connsiteX1" fmla="*/ 711200 w 711200"/>
                  <a:gd name="connsiteY1" fmla="*/ 0 h 246743"/>
                  <a:gd name="connsiteX2" fmla="*/ 711200 w 711200"/>
                  <a:gd name="connsiteY2" fmla="*/ 246743 h 246743"/>
                  <a:gd name="connsiteX3" fmla="*/ 0 w 711200"/>
                  <a:gd name="connsiteY3" fmla="*/ 246743 h 246743"/>
                  <a:gd name="connsiteX4" fmla="*/ 352425 w 711200"/>
                  <a:gd name="connsiteY4" fmla="*/ 64294 h 246743"/>
                  <a:gd name="connsiteX0" fmla="*/ 866775 w 1225550"/>
                  <a:gd name="connsiteY0" fmla="*/ 64294 h 246743"/>
                  <a:gd name="connsiteX1" fmla="*/ 1225550 w 1225550"/>
                  <a:gd name="connsiteY1" fmla="*/ 0 h 246743"/>
                  <a:gd name="connsiteX2" fmla="*/ 1225550 w 1225550"/>
                  <a:gd name="connsiteY2" fmla="*/ 246743 h 246743"/>
                  <a:gd name="connsiteX3" fmla="*/ 0 w 1225550"/>
                  <a:gd name="connsiteY3" fmla="*/ 106249 h 246743"/>
                  <a:gd name="connsiteX4" fmla="*/ 866775 w 1225550"/>
                  <a:gd name="connsiteY4" fmla="*/ 64294 h 246743"/>
                  <a:gd name="connsiteX0" fmla="*/ 866775 w 1716088"/>
                  <a:gd name="connsiteY0" fmla="*/ 0 h 182449"/>
                  <a:gd name="connsiteX1" fmla="*/ 1716088 w 1716088"/>
                  <a:gd name="connsiteY1" fmla="*/ 40481 h 182449"/>
                  <a:gd name="connsiteX2" fmla="*/ 1225550 w 1716088"/>
                  <a:gd name="connsiteY2" fmla="*/ 182449 h 182449"/>
                  <a:gd name="connsiteX3" fmla="*/ 0 w 1716088"/>
                  <a:gd name="connsiteY3" fmla="*/ 41955 h 182449"/>
                  <a:gd name="connsiteX4" fmla="*/ 866775 w 1716088"/>
                  <a:gd name="connsiteY4" fmla="*/ 0 h 182449"/>
                  <a:gd name="connsiteX0" fmla="*/ 866775 w 1716088"/>
                  <a:gd name="connsiteY0" fmla="*/ 0 h 137205"/>
                  <a:gd name="connsiteX1" fmla="*/ 1716088 w 1716088"/>
                  <a:gd name="connsiteY1" fmla="*/ 40481 h 137205"/>
                  <a:gd name="connsiteX2" fmla="*/ 854075 w 1716088"/>
                  <a:gd name="connsiteY2" fmla="*/ 137205 h 137205"/>
                  <a:gd name="connsiteX3" fmla="*/ 0 w 1716088"/>
                  <a:gd name="connsiteY3" fmla="*/ 41955 h 137205"/>
                  <a:gd name="connsiteX4" fmla="*/ 866775 w 1716088"/>
                  <a:gd name="connsiteY4" fmla="*/ 0 h 137205"/>
                  <a:gd name="connsiteX0" fmla="*/ 871537 w 1720850"/>
                  <a:gd name="connsiteY0" fmla="*/ 0 h 137205"/>
                  <a:gd name="connsiteX1" fmla="*/ 1720850 w 1720850"/>
                  <a:gd name="connsiteY1" fmla="*/ 40481 h 137205"/>
                  <a:gd name="connsiteX2" fmla="*/ 858837 w 1720850"/>
                  <a:gd name="connsiteY2" fmla="*/ 137205 h 137205"/>
                  <a:gd name="connsiteX3" fmla="*/ 0 w 1720850"/>
                  <a:gd name="connsiteY3" fmla="*/ 41955 h 137205"/>
                  <a:gd name="connsiteX4" fmla="*/ 871537 w 1720850"/>
                  <a:gd name="connsiteY4" fmla="*/ 0 h 137205"/>
                  <a:gd name="connsiteX0" fmla="*/ 871537 w 1725613"/>
                  <a:gd name="connsiteY0" fmla="*/ 0 h 137205"/>
                  <a:gd name="connsiteX1" fmla="*/ 1725613 w 1725613"/>
                  <a:gd name="connsiteY1" fmla="*/ 47625 h 137205"/>
                  <a:gd name="connsiteX2" fmla="*/ 858837 w 1725613"/>
                  <a:gd name="connsiteY2" fmla="*/ 137205 h 137205"/>
                  <a:gd name="connsiteX3" fmla="*/ 0 w 1725613"/>
                  <a:gd name="connsiteY3" fmla="*/ 41955 h 137205"/>
                  <a:gd name="connsiteX4" fmla="*/ 871537 w 1725613"/>
                  <a:gd name="connsiteY4" fmla="*/ 0 h 137205"/>
                  <a:gd name="connsiteX0" fmla="*/ 873918 w 1727994"/>
                  <a:gd name="connsiteY0" fmla="*/ 0 h 137205"/>
                  <a:gd name="connsiteX1" fmla="*/ 1727994 w 1727994"/>
                  <a:gd name="connsiteY1" fmla="*/ 47625 h 137205"/>
                  <a:gd name="connsiteX2" fmla="*/ 861218 w 1727994"/>
                  <a:gd name="connsiteY2" fmla="*/ 137205 h 137205"/>
                  <a:gd name="connsiteX3" fmla="*/ 0 w 1727994"/>
                  <a:gd name="connsiteY3" fmla="*/ 44336 h 137205"/>
                  <a:gd name="connsiteX4" fmla="*/ 873918 w 1727994"/>
                  <a:gd name="connsiteY4" fmla="*/ 0 h 137205"/>
                  <a:gd name="connsiteX0" fmla="*/ 878942 w 1733018"/>
                  <a:gd name="connsiteY0" fmla="*/ 0 h 137205"/>
                  <a:gd name="connsiteX1" fmla="*/ 1733018 w 1733018"/>
                  <a:gd name="connsiteY1" fmla="*/ 47625 h 137205"/>
                  <a:gd name="connsiteX2" fmla="*/ 866242 w 1733018"/>
                  <a:gd name="connsiteY2" fmla="*/ 137205 h 137205"/>
                  <a:gd name="connsiteX3" fmla="*/ 0 w 1733018"/>
                  <a:gd name="connsiteY3" fmla="*/ 44336 h 137205"/>
                  <a:gd name="connsiteX4" fmla="*/ 878942 w 1733018"/>
                  <a:gd name="connsiteY4" fmla="*/ 0 h 137205"/>
                  <a:gd name="connsiteX0" fmla="*/ 878942 w 1733018"/>
                  <a:gd name="connsiteY0" fmla="*/ 0 h 137205"/>
                  <a:gd name="connsiteX1" fmla="*/ 1733018 w 1733018"/>
                  <a:gd name="connsiteY1" fmla="*/ 45244 h 137205"/>
                  <a:gd name="connsiteX2" fmla="*/ 866242 w 1733018"/>
                  <a:gd name="connsiteY2" fmla="*/ 137205 h 137205"/>
                  <a:gd name="connsiteX3" fmla="*/ 0 w 1733018"/>
                  <a:gd name="connsiteY3" fmla="*/ 44336 h 137205"/>
                  <a:gd name="connsiteX4" fmla="*/ 878942 w 1733018"/>
                  <a:gd name="connsiteY4" fmla="*/ 0 h 137205"/>
                  <a:gd name="connsiteX0" fmla="*/ 883704 w 1737780"/>
                  <a:gd name="connsiteY0" fmla="*/ 0 h 137205"/>
                  <a:gd name="connsiteX1" fmla="*/ 1737780 w 1737780"/>
                  <a:gd name="connsiteY1" fmla="*/ 45244 h 137205"/>
                  <a:gd name="connsiteX2" fmla="*/ 871004 w 1737780"/>
                  <a:gd name="connsiteY2" fmla="*/ 137205 h 137205"/>
                  <a:gd name="connsiteX3" fmla="*/ 0 w 1737780"/>
                  <a:gd name="connsiteY3" fmla="*/ 44336 h 137205"/>
                  <a:gd name="connsiteX4" fmla="*/ 883704 w 1737780"/>
                  <a:gd name="connsiteY4" fmla="*/ 0 h 137205"/>
                  <a:gd name="connsiteX0" fmla="*/ 883704 w 1737780"/>
                  <a:gd name="connsiteY0" fmla="*/ 0 h 165960"/>
                  <a:gd name="connsiteX1" fmla="*/ 1737780 w 1737780"/>
                  <a:gd name="connsiteY1" fmla="*/ 45244 h 165960"/>
                  <a:gd name="connsiteX2" fmla="*/ 876755 w 1737780"/>
                  <a:gd name="connsiteY2" fmla="*/ 165960 h 165960"/>
                  <a:gd name="connsiteX3" fmla="*/ 0 w 1737780"/>
                  <a:gd name="connsiteY3" fmla="*/ 44336 h 165960"/>
                  <a:gd name="connsiteX4" fmla="*/ 883704 w 1737780"/>
                  <a:gd name="connsiteY4" fmla="*/ 0 h 165960"/>
                  <a:gd name="connsiteX0" fmla="*/ 883704 w 1732187"/>
                  <a:gd name="connsiteY0" fmla="*/ 0 h 165960"/>
                  <a:gd name="connsiteX1" fmla="*/ 1732187 w 1732187"/>
                  <a:gd name="connsiteY1" fmla="*/ 61692 h 165960"/>
                  <a:gd name="connsiteX2" fmla="*/ 876755 w 1732187"/>
                  <a:gd name="connsiteY2" fmla="*/ 165960 h 165960"/>
                  <a:gd name="connsiteX3" fmla="*/ 0 w 1732187"/>
                  <a:gd name="connsiteY3" fmla="*/ 44336 h 165960"/>
                  <a:gd name="connsiteX4" fmla="*/ 883704 w 1732187"/>
                  <a:gd name="connsiteY4" fmla="*/ 0 h 165960"/>
                  <a:gd name="connsiteX0" fmla="*/ 883704 w 1726096"/>
                  <a:gd name="connsiteY0" fmla="*/ 0 h 165960"/>
                  <a:gd name="connsiteX1" fmla="*/ 1726096 w 1726096"/>
                  <a:gd name="connsiteY1" fmla="*/ 55720 h 165960"/>
                  <a:gd name="connsiteX2" fmla="*/ 876755 w 1726096"/>
                  <a:gd name="connsiteY2" fmla="*/ 165960 h 165960"/>
                  <a:gd name="connsiteX3" fmla="*/ 0 w 1726096"/>
                  <a:gd name="connsiteY3" fmla="*/ 44336 h 165960"/>
                  <a:gd name="connsiteX4" fmla="*/ 883704 w 1726096"/>
                  <a:gd name="connsiteY4" fmla="*/ 0 h 165960"/>
                  <a:gd name="connsiteX0" fmla="*/ 883704 w 1726096"/>
                  <a:gd name="connsiteY0" fmla="*/ 0 h 165960"/>
                  <a:gd name="connsiteX1" fmla="*/ 1726096 w 1726096"/>
                  <a:gd name="connsiteY1" fmla="*/ 55720 h 165960"/>
                  <a:gd name="connsiteX2" fmla="*/ 876755 w 1726096"/>
                  <a:gd name="connsiteY2" fmla="*/ 165960 h 165960"/>
                  <a:gd name="connsiteX3" fmla="*/ 0 w 1726096"/>
                  <a:gd name="connsiteY3" fmla="*/ 44336 h 165960"/>
                  <a:gd name="connsiteX4" fmla="*/ 883704 w 1726096"/>
                  <a:gd name="connsiteY4" fmla="*/ 0 h 165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26096" h="165960">
                    <a:moveTo>
                      <a:pt x="883704" y="0"/>
                    </a:moveTo>
                    <a:lnTo>
                      <a:pt x="1726096" y="55720"/>
                    </a:lnTo>
                    <a:lnTo>
                      <a:pt x="876755" y="165960"/>
                    </a:lnTo>
                    <a:lnTo>
                      <a:pt x="0" y="44336"/>
                    </a:lnTo>
                    <a:lnTo>
                      <a:pt x="883704" y="0"/>
                    </a:lnTo>
                    <a:close/>
                  </a:path>
                </a:pathLst>
              </a:custGeom>
              <a:gradFill>
                <a:gsLst>
                  <a:gs pos="0">
                    <a:srgbClr val="859BD1"/>
                  </a:gs>
                  <a:gs pos="88000">
                    <a:srgbClr val="4F6EBD"/>
                  </a:gs>
                </a:gsLst>
                <a:lin ang="5400000" scaled="1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" name="Rectangle 9"/>
              <p:cNvSpPr/>
              <p:nvPr/>
            </p:nvSpPr>
            <p:spPr>
              <a:xfrm>
                <a:off x="1566556" y="1526535"/>
                <a:ext cx="813067" cy="777608"/>
              </a:xfrm>
              <a:custGeom>
                <a:avLst/>
                <a:gdLst>
                  <a:gd name="connsiteX0" fmla="*/ 0 w 869420"/>
                  <a:gd name="connsiteY0" fmla="*/ 0 h 777608"/>
                  <a:gd name="connsiteX1" fmla="*/ 869420 w 869420"/>
                  <a:gd name="connsiteY1" fmla="*/ 0 h 777608"/>
                  <a:gd name="connsiteX2" fmla="*/ 869420 w 869420"/>
                  <a:gd name="connsiteY2" fmla="*/ 777608 h 777608"/>
                  <a:gd name="connsiteX3" fmla="*/ 0 w 869420"/>
                  <a:gd name="connsiteY3" fmla="*/ 777608 h 777608"/>
                  <a:gd name="connsiteX4" fmla="*/ 0 w 869420"/>
                  <a:gd name="connsiteY4" fmla="*/ 0 h 777608"/>
                  <a:gd name="connsiteX0" fmla="*/ 0 w 869420"/>
                  <a:gd name="connsiteY0" fmla="*/ 0 h 777608"/>
                  <a:gd name="connsiteX1" fmla="*/ 869420 w 869420"/>
                  <a:gd name="connsiteY1" fmla="*/ 0 h 777608"/>
                  <a:gd name="connsiteX2" fmla="*/ 869420 w 869420"/>
                  <a:gd name="connsiteY2" fmla="*/ 777608 h 777608"/>
                  <a:gd name="connsiteX3" fmla="*/ 76200 w 869420"/>
                  <a:gd name="connsiteY3" fmla="*/ 690522 h 777608"/>
                  <a:gd name="connsiteX4" fmla="*/ 0 w 869420"/>
                  <a:gd name="connsiteY4" fmla="*/ 0 h 777608"/>
                  <a:gd name="connsiteX0" fmla="*/ 0 w 869420"/>
                  <a:gd name="connsiteY0" fmla="*/ 0 h 777608"/>
                  <a:gd name="connsiteX1" fmla="*/ 869420 w 869420"/>
                  <a:gd name="connsiteY1" fmla="*/ 87086 h 777608"/>
                  <a:gd name="connsiteX2" fmla="*/ 869420 w 869420"/>
                  <a:gd name="connsiteY2" fmla="*/ 777608 h 777608"/>
                  <a:gd name="connsiteX3" fmla="*/ 76200 w 869420"/>
                  <a:gd name="connsiteY3" fmla="*/ 690522 h 777608"/>
                  <a:gd name="connsiteX4" fmla="*/ 0 w 869420"/>
                  <a:gd name="connsiteY4" fmla="*/ 0 h 777608"/>
                  <a:gd name="connsiteX0" fmla="*/ 0 w 807441"/>
                  <a:gd name="connsiteY0" fmla="*/ 0 h 777608"/>
                  <a:gd name="connsiteX1" fmla="*/ 807441 w 807441"/>
                  <a:gd name="connsiteY1" fmla="*/ 87086 h 777608"/>
                  <a:gd name="connsiteX2" fmla="*/ 807441 w 807441"/>
                  <a:gd name="connsiteY2" fmla="*/ 777608 h 777608"/>
                  <a:gd name="connsiteX3" fmla="*/ 14221 w 807441"/>
                  <a:gd name="connsiteY3" fmla="*/ 690522 h 777608"/>
                  <a:gd name="connsiteX4" fmla="*/ 0 w 807441"/>
                  <a:gd name="connsiteY4" fmla="*/ 0 h 777608"/>
                  <a:gd name="connsiteX0" fmla="*/ 0 w 807441"/>
                  <a:gd name="connsiteY0" fmla="*/ 0 h 777608"/>
                  <a:gd name="connsiteX1" fmla="*/ 807441 w 807441"/>
                  <a:gd name="connsiteY1" fmla="*/ 87086 h 777608"/>
                  <a:gd name="connsiteX2" fmla="*/ 807441 w 807441"/>
                  <a:gd name="connsiteY2" fmla="*/ 777608 h 777608"/>
                  <a:gd name="connsiteX3" fmla="*/ 91694 w 807441"/>
                  <a:gd name="connsiteY3" fmla="*/ 706970 h 777608"/>
                  <a:gd name="connsiteX4" fmla="*/ 0 w 807441"/>
                  <a:gd name="connsiteY4" fmla="*/ 0 h 777608"/>
                  <a:gd name="connsiteX0" fmla="*/ 0 w 807441"/>
                  <a:gd name="connsiteY0" fmla="*/ 0 h 777608"/>
                  <a:gd name="connsiteX1" fmla="*/ 807441 w 807441"/>
                  <a:gd name="connsiteY1" fmla="*/ 87086 h 777608"/>
                  <a:gd name="connsiteX2" fmla="*/ 807441 w 807441"/>
                  <a:gd name="connsiteY2" fmla="*/ 777608 h 777608"/>
                  <a:gd name="connsiteX3" fmla="*/ 86069 w 807441"/>
                  <a:gd name="connsiteY3" fmla="*/ 706970 h 777608"/>
                  <a:gd name="connsiteX4" fmla="*/ 0 w 807441"/>
                  <a:gd name="connsiteY4" fmla="*/ 0 h 777608"/>
                  <a:gd name="connsiteX0" fmla="*/ 0 w 813066"/>
                  <a:gd name="connsiteY0" fmla="*/ 0 h 777608"/>
                  <a:gd name="connsiteX1" fmla="*/ 813066 w 813066"/>
                  <a:gd name="connsiteY1" fmla="*/ 87086 h 777608"/>
                  <a:gd name="connsiteX2" fmla="*/ 813066 w 813066"/>
                  <a:gd name="connsiteY2" fmla="*/ 777608 h 777608"/>
                  <a:gd name="connsiteX3" fmla="*/ 91694 w 813066"/>
                  <a:gd name="connsiteY3" fmla="*/ 706970 h 777608"/>
                  <a:gd name="connsiteX4" fmla="*/ 0 w 813066"/>
                  <a:gd name="connsiteY4" fmla="*/ 0 h 777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13066" h="777608">
                    <a:moveTo>
                      <a:pt x="0" y="0"/>
                    </a:moveTo>
                    <a:lnTo>
                      <a:pt x="813066" y="87086"/>
                    </a:lnTo>
                    <a:lnTo>
                      <a:pt x="813066" y="777608"/>
                    </a:lnTo>
                    <a:lnTo>
                      <a:pt x="91694" y="70697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859BD1"/>
                  </a:gs>
                  <a:gs pos="88000">
                    <a:srgbClr val="4F6EBD"/>
                  </a:gs>
                </a:gsLst>
                <a:lin ang="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" name="Rectangle 9"/>
              <p:cNvSpPr/>
              <p:nvPr/>
            </p:nvSpPr>
            <p:spPr>
              <a:xfrm flipH="1">
                <a:off x="2379624" y="1537501"/>
                <a:ext cx="774974" cy="766643"/>
              </a:xfrm>
              <a:custGeom>
                <a:avLst/>
                <a:gdLst>
                  <a:gd name="connsiteX0" fmla="*/ 0 w 869420"/>
                  <a:gd name="connsiteY0" fmla="*/ 0 h 777608"/>
                  <a:gd name="connsiteX1" fmla="*/ 869420 w 869420"/>
                  <a:gd name="connsiteY1" fmla="*/ 0 h 777608"/>
                  <a:gd name="connsiteX2" fmla="*/ 869420 w 869420"/>
                  <a:gd name="connsiteY2" fmla="*/ 777608 h 777608"/>
                  <a:gd name="connsiteX3" fmla="*/ 0 w 869420"/>
                  <a:gd name="connsiteY3" fmla="*/ 777608 h 777608"/>
                  <a:gd name="connsiteX4" fmla="*/ 0 w 869420"/>
                  <a:gd name="connsiteY4" fmla="*/ 0 h 777608"/>
                  <a:gd name="connsiteX0" fmla="*/ 0 w 869420"/>
                  <a:gd name="connsiteY0" fmla="*/ 0 h 777608"/>
                  <a:gd name="connsiteX1" fmla="*/ 869420 w 869420"/>
                  <a:gd name="connsiteY1" fmla="*/ 0 h 777608"/>
                  <a:gd name="connsiteX2" fmla="*/ 869420 w 869420"/>
                  <a:gd name="connsiteY2" fmla="*/ 777608 h 777608"/>
                  <a:gd name="connsiteX3" fmla="*/ 76200 w 869420"/>
                  <a:gd name="connsiteY3" fmla="*/ 690522 h 777608"/>
                  <a:gd name="connsiteX4" fmla="*/ 0 w 869420"/>
                  <a:gd name="connsiteY4" fmla="*/ 0 h 777608"/>
                  <a:gd name="connsiteX0" fmla="*/ 0 w 869420"/>
                  <a:gd name="connsiteY0" fmla="*/ 0 h 777608"/>
                  <a:gd name="connsiteX1" fmla="*/ 869420 w 869420"/>
                  <a:gd name="connsiteY1" fmla="*/ 87086 h 777608"/>
                  <a:gd name="connsiteX2" fmla="*/ 869420 w 869420"/>
                  <a:gd name="connsiteY2" fmla="*/ 777608 h 777608"/>
                  <a:gd name="connsiteX3" fmla="*/ 76200 w 869420"/>
                  <a:gd name="connsiteY3" fmla="*/ 690522 h 777608"/>
                  <a:gd name="connsiteX4" fmla="*/ 0 w 869420"/>
                  <a:gd name="connsiteY4" fmla="*/ 0 h 777608"/>
                  <a:gd name="connsiteX0" fmla="*/ 0 w 869420"/>
                  <a:gd name="connsiteY0" fmla="*/ 0 h 777608"/>
                  <a:gd name="connsiteX1" fmla="*/ 869420 w 869420"/>
                  <a:gd name="connsiteY1" fmla="*/ 87086 h 777608"/>
                  <a:gd name="connsiteX2" fmla="*/ 869420 w 869420"/>
                  <a:gd name="connsiteY2" fmla="*/ 777608 h 777608"/>
                  <a:gd name="connsiteX3" fmla="*/ 116114 w 869420"/>
                  <a:gd name="connsiteY3" fmla="*/ 690522 h 777608"/>
                  <a:gd name="connsiteX4" fmla="*/ 0 w 869420"/>
                  <a:gd name="connsiteY4" fmla="*/ 0 h 777608"/>
                  <a:gd name="connsiteX0" fmla="*/ 0 w 858534"/>
                  <a:gd name="connsiteY0" fmla="*/ 0 h 777608"/>
                  <a:gd name="connsiteX1" fmla="*/ 858534 w 858534"/>
                  <a:gd name="connsiteY1" fmla="*/ 87086 h 777608"/>
                  <a:gd name="connsiteX2" fmla="*/ 858534 w 858534"/>
                  <a:gd name="connsiteY2" fmla="*/ 777608 h 777608"/>
                  <a:gd name="connsiteX3" fmla="*/ 105228 w 858534"/>
                  <a:gd name="connsiteY3" fmla="*/ 690522 h 777608"/>
                  <a:gd name="connsiteX4" fmla="*/ 0 w 858534"/>
                  <a:gd name="connsiteY4" fmla="*/ 0 h 777608"/>
                  <a:gd name="connsiteX0" fmla="*/ 0 w 786225"/>
                  <a:gd name="connsiteY0" fmla="*/ 0 h 766642"/>
                  <a:gd name="connsiteX1" fmla="*/ 786225 w 786225"/>
                  <a:gd name="connsiteY1" fmla="*/ 76120 h 766642"/>
                  <a:gd name="connsiteX2" fmla="*/ 786225 w 786225"/>
                  <a:gd name="connsiteY2" fmla="*/ 766642 h 766642"/>
                  <a:gd name="connsiteX3" fmla="*/ 32919 w 786225"/>
                  <a:gd name="connsiteY3" fmla="*/ 679556 h 766642"/>
                  <a:gd name="connsiteX4" fmla="*/ 0 w 786225"/>
                  <a:gd name="connsiteY4" fmla="*/ 0 h 766642"/>
                  <a:gd name="connsiteX0" fmla="*/ 0 w 786225"/>
                  <a:gd name="connsiteY0" fmla="*/ 0 h 766642"/>
                  <a:gd name="connsiteX1" fmla="*/ 786225 w 786225"/>
                  <a:gd name="connsiteY1" fmla="*/ 76120 h 766642"/>
                  <a:gd name="connsiteX2" fmla="*/ 786225 w 786225"/>
                  <a:gd name="connsiteY2" fmla="*/ 766642 h 766642"/>
                  <a:gd name="connsiteX3" fmla="*/ 89732 w 786225"/>
                  <a:gd name="connsiteY3" fmla="*/ 679556 h 766642"/>
                  <a:gd name="connsiteX4" fmla="*/ 0 w 786225"/>
                  <a:gd name="connsiteY4" fmla="*/ 0 h 766642"/>
                  <a:gd name="connsiteX0" fmla="*/ 0 w 780600"/>
                  <a:gd name="connsiteY0" fmla="*/ 0 h 763656"/>
                  <a:gd name="connsiteX1" fmla="*/ 780600 w 780600"/>
                  <a:gd name="connsiteY1" fmla="*/ 73134 h 763656"/>
                  <a:gd name="connsiteX2" fmla="*/ 780600 w 780600"/>
                  <a:gd name="connsiteY2" fmla="*/ 763656 h 763656"/>
                  <a:gd name="connsiteX3" fmla="*/ 84107 w 780600"/>
                  <a:gd name="connsiteY3" fmla="*/ 676570 h 763656"/>
                  <a:gd name="connsiteX4" fmla="*/ 0 w 780600"/>
                  <a:gd name="connsiteY4" fmla="*/ 0 h 763656"/>
                  <a:gd name="connsiteX0" fmla="*/ 0 w 777787"/>
                  <a:gd name="connsiteY0" fmla="*/ 0 h 760670"/>
                  <a:gd name="connsiteX1" fmla="*/ 777787 w 777787"/>
                  <a:gd name="connsiteY1" fmla="*/ 70148 h 760670"/>
                  <a:gd name="connsiteX2" fmla="*/ 777787 w 777787"/>
                  <a:gd name="connsiteY2" fmla="*/ 760670 h 760670"/>
                  <a:gd name="connsiteX3" fmla="*/ 81294 w 777787"/>
                  <a:gd name="connsiteY3" fmla="*/ 673584 h 760670"/>
                  <a:gd name="connsiteX4" fmla="*/ 0 w 777787"/>
                  <a:gd name="connsiteY4" fmla="*/ 0 h 760670"/>
                  <a:gd name="connsiteX0" fmla="*/ 0 w 774974"/>
                  <a:gd name="connsiteY0" fmla="*/ 0 h 763656"/>
                  <a:gd name="connsiteX1" fmla="*/ 774974 w 774974"/>
                  <a:gd name="connsiteY1" fmla="*/ 73134 h 763656"/>
                  <a:gd name="connsiteX2" fmla="*/ 774974 w 774974"/>
                  <a:gd name="connsiteY2" fmla="*/ 763656 h 763656"/>
                  <a:gd name="connsiteX3" fmla="*/ 78481 w 774974"/>
                  <a:gd name="connsiteY3" fmla="*/ 676570 h 763656"/>
                  <a:gd name="connsiteX4" fmla="*/ 0 w 774974"/>
                  <a:gd name="connsiteY4" fmla="*/ 0 h 763656"/>
                  <a:gd name="connsiteX0" fmla="*/ 0 w 774974"/>
                  <a:gd name="connsiteY0" fmla="*/ 0 h 766642"/>
                  <a:gd name="connsiteX1" fmla="*/ 774974 w 774974"/>
                  <a:gd name="connsiteY1" fmla="*/ 76120 h 766642"/>
                  <a:gd name="connsiteX2" fmla="*/ 774974 w 774974"/>
                  <a:gd name="connsiteY2" fmla="*/ 766642 h 766642"/>
                  <a:gd name="connsiteX3" fmla="*/ 78481 w 774974"/>
                  <a:gd name="connsiteY3" fmla="*/ 679556 h 766642"/>
                  <a:gd name="connsiteX4" fmla="*/ 0 w 774974"/>
                  <a:gd name="connsiteY4" fmla="*/ 0 h 766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4974" h="766642">
                    <a:moveTo>
                      <a:pt x="0" y="0"/>
                    </a:moveTo>
                    <a:lnTo>
                      <a:pt x="774974" y="76120"/>
                    </a:lnTo>
                    <a:lnTo>
                      <a:pt x="774974" y="766642"/>
                    </a:lnTo>
                    <a:lnTo>
                      <a:pt x="78481" y="679556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859BD1"/>
                  </a:gs>
                  <a:gs pos="88000">
                    <a:srgbClr val="4F6EBD"/>
                  </a:gs>
                </a:gsLst>
                <a:lin ang="1080000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4" name="Group 103"/>
            <p:cNvGrpSpPr/>
            <p:nvPr/>
          </p:nvGrpSpPr>
          <p:grpSpPr>
            <a:xfrm>
              <a:off x="1119730" y="4523447"/>
              <a:ext cx="1441089" cy="781418"/>
              <a:chOff x="1651039" y="1483065"/>
              <a:chExt cx="1426478" cy="821079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105" name="Rectangle 12"/>
              <p:cNvSpPr/>
              <p:nvPr/>
            </p:nvSpPr>
            <p:spPr>
              <a:xfrm>
                <a:off x="1651039" y="1483065"/>
                <a:ext cx="1426478" cy="153276"/>
              </a:xfrm>
              <a:custGeom>
                <a:avLst/>
                <a:gdLst>
                  <a:gd name="connsiteX0" fmla="*/ 0 w 711200"/>
                  <a:gd name="connsiteY0" fmla="*/ 0 h 246743"/>
                  <a:gd name="connsiteX1" fmla="*/ 711200 w 711200"/>
                  <a:gd name="connsiteY1" fmla="*/ 0 h 246743"/>
                  <a:gd name="connsiteX2" fmla="*/ 711200 w 711200"/>
                  <a:gd name="connsiteY2" fmla="*/ 246743 h 246743"/>
                  <a:gd name="connsiteX3" fmla="*/ 0 w 711200"/>
                  <a:gd name="connsiteY3" fmla="*/ 246743 h 246743"/>
                  <a:gd name="connsiteX4" fmla="*/ 0 w 711200"/>
                  <a:gd name="connsiteY4" fmla="*/ 0 h 246743"/>
                  <a:gd name="connsiteX0" fmla="*/ 352425 w 711200"/>
                  <a:gd name="connsiteY0" fmla="*/ 64294 h 246743"/>
                  <a:gd name="connsiteX1" fmla="*/ 711200 w 711200"/>
                  <a:gd name="connsiteY1" fmla="*/ 0 h 246743"/>
                  <a:gd name="connsiteX2" fmla="*/ 711200 w 711200"/>
                  <a:gd name="connsiteY2" fmla="*/ 246743 h 246743"/>
                  <a:gd name="connsiteX3" fmla="*/ 0 w 711200"/>
                  <a:gd name="connsiteY3" fmla="*/ 246743 h 246743"/>
                  <a:gd name="connsiteX4" fmla="*/ 352425 w 711200"/>
                  <a:gd name="connsiteY4" fmla="*/ 64294 h 246743"/>
                  <a:gd name="connsiteX0" fmla="*/ 866775 w 1225550"/>
                  <a:gd name="connsiteY0" fmla="*/ 64294 h 246743"/>
                  <a:gd name="connsiteX1" fmla="*/ 1225550 w 1225550"/>
                  <a:gd name="connsiteY1" fmla="*/ 0 h 246743"/>
                  <a:gd name="connsiteX2" fmla="*/ 1225550 w 1225550"/>
                  <a:gd name="connsiteY2" fmla="*/ 246743 h 246743"/>
                  <a:gd name="connsiteX3" fmla="*/ 0 w 1225550"/>
                  <a:gd name="connsiteY3" fmla="*/ 106249 h 246743"/>
                  <a:gd name="connsiteX4" fmla="*/ 866775 w 1225550"/>
                  <a:gd name="connsiteY4" fmla="*/ 64294 h 246743"/>
                  <a:gd name="connsiteX0" fmla="*/ 866775 w 1716088"/>
                  <a:gd name="connsiteY0" fmla="*/ 0 h 182449"/>
                  <a:gd name="connsiteX1" fmla="*/ 1716088 w 1716088"/>
                  <a:gd name="connsiteY1" fmla="*/ 40481 h 182449"/>
                  <a:gd name="connsiteX2" fmla="*/ 1225550 w 1716088"/>
                  <a:gd name="connsiteY2" fmla="*/ 182449 h 182449"/>
                  <a:gd name="connsiteX3" fmla="*/ 0 w 1716088"/>
                  <a:gd name="connsiteY3" fmla="*/ 41955 h 182449"/>
                  <a:gd name="connsiteX4" fmla="*/ 866775 w 1716088"/>
                  <a:gd name="connsiteY4" fmla="*/ 0 h 182449"/>
                  <a:gd name="connsiteX0" fmla="*/ 866775 w 1716088"/>
                  <a:gd name="connsiteY0" fmla="*/ 0 h 137205"/>
                  <a:gd name="connsiteX1" fmla="*/ 1716088 w 1716088"/>
                  <a:gd name="connsiteY1" fmla="*/ 40481 h 137205"/>
                  <a:gd name="connsiteX2" fmla="*/ 854075 w 1716088"/>
                  <a:gd name="connsiteY2" fmla="*/ 137205 h 137205"/>
                  <a:gd name="connsiteX3" fmla="*/ 0 w 1716088"/>
                  <a:gd name="connsiteY3" fmla="*/ 41955 h 137205"/>
                  <a:gd name="connsiteX4" fmla="*/ 866775 w 1716088"/>
                  <a:gd name="connsiteY4" fmla="*/ 0 h 137205"/>
                  <a:gd name="connsiteX0" fmla="*/ 871537 w 1720850"/>
                  <a:gd name="connsiteY0" fmla="*/ 0 h 137205"/>
                  <a:gd name="connsiteX1" fmla="*/ 1720850 w 1720850"/>
                  <a:gd name="connsiteY1" fmla="*/ 40481 h 137205"/>
                  <a:gd name="connsiteX2" fmla="*/ 858837 w 1720850"/>
                  <a:gd name="connsiteY2" fmla="*/ 137205 h 137205"/>
                  <a:gd name="connsiteX3" fmla="*/ 0 w 1720850"/>
                  <a:gd name="connsiteY3" fmla="*/ 41955 h 137205"/>
                  <a:gd name="connsiteX4" fmla="*/ 871537 w 1720850"/>
                  <a:gd name="connsiteY4" fmla="*/ 0 h 137205"/>
                  <a:gd name="connsiteX0" fmla="*/ 871537 w 1725613"/>
                  <a:gd name="connsiteY0" fmla="*/ 0 h 137205"/>
                  <a:gd name="connsiteX1" fmla="*/ 1725613 w 1725613"/>
                  <a:gd name="connsiteY1" fmla="*/ 47625 h 137205"/>
                  <a:gd name="connsiteX2" fmla="*/ 858837 w 1725613"/>
                  <a:gd name="connsiteY2" fmla="*/ 137205 h 137205"/>
                  <a:gd name="connsiteX3" fmla="*/ 0 w 1725613"/>
                  <a:gd name="connsiteY3" fmla="*/ 41955 h 137205"/>
                  <a:gd name="connsiteX4" fmla="*/ 871537 w 1725613"/>
                  <a:gd name="connsiteY4" fmla="*/ 0 h 137205"/>
                  <a:gd name="connsiteX0" fmla="*/ 873918 w 1727994"/>
                  <a:gd name="connsiteY0" fmla="*/ 0 h 137205"/>
                  <a:gd name="connsiteX1" fmla="*/ 1727994 w 1727994"/>
                  <a:gd name="connsiteY1" fmla="*/ 47625 h 137205"/>
                  <a:gd name="connsiteX2" fmla="*/ 861218 w 1727994"/>
                  <a:gd name="connsiteY2" fmla="*/ 137205 h 137205"/>
                  <a:gd name="connsiteX3" fmla="*/ 0 w 1727994"/>
                  <a:gd name="connsiteY3" fmla="*/ 44336 h 137205"/>
                  <a:gd name="connsiteX4" fmla="*/ 873918 w 1727994"/>
                  <a:gd name="connsiteY4" fmla="*/ 0 h 137205"/>
                  <a:gd name="connsiteX0" fmla="*/ 878942 w 1733018"/>
                  <a:gd name="connsiteY0" fmla="*/ 0 h 137205"/>
                  <a:gd name="connsiteX1" fmla="*/ 1733018 w 1733018"/>
                  <a:gd name="connsiteY1" fmla="*/ 47625 h 137205"/>
                  <a:gd name="connsiteX2" fmla="*/ 866242 w 1733018"/>
                  <a:gd name="connsiteY2" fmla="*/ 137205 h 137205"/>
                  <a:gd name="connsiteX3" fmla="*/ 0 w 1733018"/>
                  <a:gd name="connsiteY3" fmla="*/ 44336 h 137205"/>
                  <a:gd name="connsiteX4" fmla="*/ 878942 w 1733018"/>
                  <a:gd name="connsiteY4" fmla="*/ 0 h 137205"/>
                  <a:gd name="connsiteX0" fmla="*/ 878942 w 1733018"/>
                  <a:gd name="connsiteY0" fmla="*/ 0 h 137205"/>
                  <a:gd name="connsiteX1" fmla="*/ 1733018 w 1733018"/>
                  <a:gd name="connsiteY1" fmla="*/ 45244 h 137205"/>
                  <a:gd name="connsiteX2" fmla="*/ 866242 w 1733018"/>
                  <a:gd name="connsiteY2" fmla="*/ 137205 h 137205"/>
                  <a:gd name="connsiteX3" fmla="*/ 0 w 1733018"/>
                  <a:gd name="connsiteY3" fmla="*/ 44336 h 137205"/>
                  <a:gd name="connsiteX4" fmla="*/ 878942 w 1733018"/>
                  <a:gd name="connsiteY4" fmla="*/ 0 h 137205"/>
                  <a:gd name="connsiteX0" fmla="*/ 883704 w 1737780"/>
                  <a:gd name="connsiteY0" fmla="*/ 0 h 137205"/>
                  <a:gd name="connsiteX1" fmla="*/ 1737780 w 1737780"/>
                  <a:gd name="connsiteY1" fmla="*/ 45244 h 137205"/>
                  <a:gd name="connsiteX2" fmla="*/ 871004 w 1737780"/>
                  <a:gd name="connsiteY2" fmla="*/ 137205 h 137205"/>
                  <a:gd name="connsiteX3" fmla="*/ 0 w 1737780"/>
                  <a:gd name="connsiteY3" fmla="*/ 44336 h 137205"/>
                  <a:gd name="connsiteX4" fmla="*/ 883704 w 1737780"/>
                  <a:gd name="connsiteY4" fmla="*/ 0 h 137205"/>
                  <a:gd name="connsiteX0" fmla="*/ 883704 w 1737780"/>
                  <a:gd name="connsiteY0" fmla="*/ 0 h 165960"/>
                  <a:gd name="connsiteX1" fmla="*/ 1737780 w 1737780"/>
                  <a:gd name="connsiteY1" fmla="*/ 45244 h 165960"/>
                  <a:gd name="connsiteX2" fmla="*/ 876755 w 1737780"/>
                  <a:gd name="connsiteY2" fmla="*/ 165960 h 165960"/>
                  <a:gd name="connsiteX3" fmla="*/ 0 w 1737780"/>
                  <a:gd name="connsiteY3" fmla="*/ 44336 h 165960"/>
                  <a:gd name="connsiteX4" fmla="*/ 883704 w 1737780"/>
                  <a:gd name="connsiteY4" fmla="*/ 0 h 165960"/>
                  <a:gd name="connsiteX0" fmla="*/ 883704 w 1737780"/>
                  <a:gd name="connsiteY0" fmla="*/ 0 h 165960"/>
                  <a:gd name="connsiteX1" fmla="*/ 1737780 w 1737780"/>
                  <a:gd name="connsiteY1" fmla="*/ 61099 h 165960"/>
                  <a:gd name="connsiteX2" fmla="*/ 876755 w 1737780"/>
                  <a:gd name="connsiteY2" fmla="*/ 165960 h 165960"/>
                  <a:gd name="connsiteX3" fmla="*/ 0 w 1737780"/>
                  <a:gd name="connsiteY3" fmla="*/ 44336 h 165960"/>
                  <a:gd name="connsiteX4" fmla="*/ 883704 w 1737780"/>
                  <a:gd name="connsiteY4" fmla="*/ 0 h 165960"/>
                  <a:gd name="connsiteX0" fmla="*/ 876486 w 1730562"/>
                  <a:gd name="connsiteY0" fmla="*/ 0 h 165960"/>
                  <a:gd name="connsiteX1" fmla="*/ 1730562 w 1730562"/>
                  <a:gd name="connsiteY1" fmla="*/ 61099 h 165960"/>
                  <a:gd name="connsiteX2" fmla="*/ 869537 w 1730562"/>
                  <a:gd name="connsiteY2" fmla="*/ 165960 h 165960"/>
                  <a:gd name="connsiteX3" fmla="*/ 0 w 1730562"/>
                  <a:gd name="connsiteY3" fmla="*/ 60191 h 165960"/>
                  <a:gd name="connsiteX4" fmla="*/ 876486 w 1730562"/>
                  <a:gd name="connsiteY4" fmla="*/ 0 h 165960"/>
                  <a:gd name="connsiteX0" fmla="*/ 869269 w 1723345"/>
                  <a:gd name="connsiteY0" fmla="*/ 0 h 165960"/>
                  <a:gd name="connsiteX1" fmla="*/ 1723345 w 1723345"/>
                  <a:gd name="connsiteY1" fmla="*/ 61099 h 165960"/>
                  <a:gd name="connsiteX2" fmla="*/ 862320 w 1723345"/>
                  <a:gd name="connsiteY2" fmla="*/ 165960 h 165960"/>
                  <a:gd name="connsiteX3" fmla="*/ 0 w 1723345"/>
                  <a:gd name="connsiteY3" fmla="*/ 60191 h 165960"/>
                  <a:gd name="connsiteX4" fmla="*/ 869269 w 1723345"/>
                  <a:gd name="connsiteY4" fmla="*/ 0 h 165960"/>
                  <a:gd name="connsiteX0" fmla="*/ 869269 w 1723345"/>
                  <a:gd name="connsiteY0" fmla="*/ 0 h 165960"/>
                  <a:gd name="connsiteX1" fmla="*/ 1723345 w 1723345"/>
                  <a:gd name="connsiteY1" fmla="*/ 61099 h 165960"/>
                  <a:gd name="connsiteX2" fmla="*/ 880364 w 1723345"/>
                  <a:gd name="connsiteY2" fmla="*/ 165960 h 165960"/>
                  <a:gd name="connsiteX3" fmla="*/ 0 w 1723345"/>
                  <a:gd name="connsiteY3" fmla="*/ 60191 h 165960"/>
                  <a:gd name="connsiteX4" fmla="*/ 869269 w 1723345"/>
                  <a:gd name="connsiteY4" fmla="*/ 0 h 165960"/>
                  <a:gd name="connsiteX0" fmla="*/ 869269 w 1723345"/>
                  <a:gd name="connsiteY0" fmla="*/ 0 h 153275"/>
                  <a:gd name="connsiteX1" fmla="*/ 1723345 w 1723345"/>
                  <a:gd name="connsiteY1" fmla="*/ 61099 h 153275"/>
                  <a:gd name="connsiteX2" fmla="*/ 880364 w 1723345"/>
                  <a:gd name="connsiteY2" fmla="*/ 153275 h 153275"/>
                  <a:gd name="connsiteX3" fmla="*/ 0 w 1723345"/>
                  <a:gd name="connsiteY3" fmla="*/ 60191 h 153275"/>
                  <a:gd name="connsiteX4" fmla="*/ 869269 w 1723345"/>
                  <a:gd name="connsiteY4" fmla="*/ 0 h 153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23345" h="153275">
                    <a:moveTo>
                      <a:pt x="869269" y="0"/>
                    </a:moveTo>
                    <a:lnTo>
                      <a:pt x="1723345" y="61099"/>
                    </a:lnTo>
                    <a:lnTo>
                      <a:pt x="880364" y="153275"/>
                    </a:lnTo>
                    <a:lnTo>
                      <a:pt x="0" y="60191"/>
                    </a:lnTo>
                    <a:lnTo>
                      <a:pt x="869269" y="0"/>
                    </a:lnTo>
                    <a:close/>
                  </a:path>
                </a:pathLst>
              </a:custGeom>
              <a:gradFill>
                <a:gsLst>
                  <a:gs pos="0">
                    <a:srgbClr val="F19759"/>
                  </a:gs>
                  <a:gs pos="88000">
                    <a:srgbClr val="EB701D"/>
                  </a:gs>
                </a:gsLst>
                <a:lin ang="5400000" scaled="1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9"/>
              <p:cNvSpPr/>
              <p:nvPr/>
            </p:nvSpPr>
            <p:spPr>
              <a:xfrm>
                <a:off x="1658317" y="1538181"/>
                <a:ext cx="721309" cy="765962"/>
              </a:xfrm>
              <a:custGeom>
                <a:avLst/>
                <a:gdLst>
                  <a:gd name="connsiteX0" fmla="*/ 0 w 869420"/>
                  <a:gd name="connsiteY0" fmla="*/ 0 h 777608"/>
                  <a:gd name="connsiteX1" fmla="*/ 869420 w 869420"/>
                  <a:gd name="connsiteY1" fmla="*/ 0 h 777608"/>
                  <a:gd name="connsiteX2" fmla="*/ 869420 w 869420"/>
                  <a:gd name="connsiteY2" fmla="*/ 777608 h 777608"/>
                  <a:gd name="connsiteX3" fmla="*/ 0 w 869420"/>
                  <a:gd name="connsiteY3" fmla="*/ 777608 h 777608"/>
                  <a:gd name="connsiteX4" fmla="*/ 0 w 869420"/>
                  <a:gd name="connsiteY4" fmla="*/ 0 h 777608"/>
                  <a:gd name="connsiteX0" fmla="*/ 0 w 869420"/>
                  <a:gd name="connsiteY0" fmla="*/ 0 h 777608"/>
                  <a:gd name="connsiteX1" fmla="*/ 869420 w 869420"/>
                  <a:gd name="connsiteY1" fmla="*/ 0 h 777608"/>
                  <a:gd name="connsiteX2" fmla="*/ 869420 w 869420"/>
                  <a:gd name="connsiteY2" fmla="*/ 777608 h 777608"/>
                  <a:gd name="connsiteX3" fmla="*/ 76200 w 869420"/>
                  <a:gd name="connsiteY3" fmla="*/ 690522 h 777608"/>
                  <a:gd name="connsiteX4" fmla="*/ 0 w 869420"/>
                  <a:gd name="connsiteY4" fmla="*/ 0 h 777608"/>
                  <a:gd name="connsiteX0" fmla="*/ 0 w 869420"/>
                  <a:gd name="connsiteY0" fmla="*/ 0 h 777608"/>
                  <a:gd name="connsiteX1" fmla="*/ 869420 w 869420"/>
                  <a:gd name="connsiteY1" fmla="*/ 87086 h 777608"/>
                  <a:gd name="connsiteX2" fmla="*/ 869420 w 869420"/>
                  <a:gd name="connsiteY2" fmla="*/ 777608 h 777608"/>
                  <a:gd name="connsiteX3" fmla="*/ 76200 w 869420"/>
                  <a:gd name="connsiteY3" fmla="*/ 690522 h 777608"/>
                  <a:gd name="connsiteX4" fmla="*/ 0 w 869420"/>
                  <a:gd name="connsiteY4" fmla="*/ 0 h 777608"/>
                  <a:gd name="connsiteX0" fmla="*/ 71912 w 793220"/>
                  <a:gd name="connsiteY0" fmla="*/ 0 h 765961"/>
                  <a:gd name="connsiteX1" fmla="*/ 793220 w 793220"/>
                  <a:gd name="connsiteY1" fmla="*/ 75439 h 765961"/>
                  <a:gd name="connsiteX2" fmla="*/ 793220 w 793220"/>
                  <a:gd name="connsiteY2" fmla="*/ 765961 h 765961"/>
                  <a:gd name="connsiteX3" fmla="*/ 0 w 793220"/>
                  <a:gd name="connsiteY3" fmla="*/ 678875 h 765961"/>
                  <a:gd name="connsiteX4" fmla="*/ 71912 w 793220"/>
                  <a:gd name="connsiteY4" fmla="*/ 0 h 765961"/>
                  <a:gd name="connsiteX0" fmla="*/ 0 w 721308"/>
                  <a:gd name="connsiteY0" fmla="*/ 0 h 765961"/>
                  <a:gd name="connsiteX1" fmla="*/ 721308 w 721308"/>
                  <a:gd name="connsiteY1" fmla="*/ 75439 h 765961"/>
                  <a:gd name="connsiteX2" fmla="*/ 721308 w 721308"/>
                  <a:gd name="connsiteY2" fmla="*/ 765961 h 765961"/>
                  <a:gd name="connsiteX3" fmla="*/ 81686 w 721308"/>
                  <a:gd name="connsiteY3" fmla="*/ 696345 h 765961"/>
                  <a:gd name="connsiteX4" fmla="*/ 0 w 721308"/>
                  <a:gd name="connsiteY4" fmla="*/ 0 h 765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1308" h="765961">
                    <a:moveTo>
                      <a:pt x="0" y="0"/>
                    </a:moveTo>
                    <a:lnTo>
                      <a:pt x="721308" y="75439"/>
                    </a:lnTo>
                    <a:lnTo>
                      <a:pt x="721308" y="765961"/>
                    </a:lnTo>
                    <a:lnTo>
                      <a:pt x="81686" y="696345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19759"/>
                  </a:gs>
                  <a:gs pos="88000">
                    <a:srgbClr val="EB701D"/>
                  </a:gs>
                </a:gsLst>
                <a:lin ang="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Rectangle 9"/>
              <p:cNvSpPr/>
              <p:nvPr/>
            </p:nvSpPr>
            <p:spPr>
              <a:xfrm flipH="1">
                <a:off x="2379624" y="1544006"/>
                <a:ext cx="688480" cy="760138"/>
              </a:xfrm>
              <a:custGeom>
                <a:avLst/>
                <a:gdLst>
                  <a:gd name="connsiteX0" fmla="*/ 0 w 869420"/>
                  <a:gd name="connsiteY0" fmla="*/ 0 h 777608"/>
                  <a:gd name="connsiteX1" fmla="*/ 869420 w 869420"/>
                  <a:gd name="connsiteY1" fmla="*/ 0 h 777608"/>
                  <a:gd name="connsiteX2" fmla="*/ 869420 w 869420"/>
                  <a:gd name="connsiteY2" fmla="*/ 777608 h 777608"/>
                  <a:gd name="connsiteX3" fmla="*/ 0 w 869420"/>
                  <a:gd name="connsiteY3" fmla="*/ 777608 h 777608"/>
                  <a:gd name="connsiteX4" fmla="*/ 0 w 869420"/>
                  <a:gd name="connsiteY4" fmla="*/ 0 h 777608"/>
                  <a:gd name="connsiteX0" fmla="*/ 0 w 869420"/>
                  <a:gd name="connsiteY0" fmla="*/ 0 h 777608"/>
                  <a:gd name="connsiteX1" fmla="*/ 869420 w 869420"/>
                  <a:gd name="connsiteY1" fmla="*/ 0 h 777608"/>
                  <a:gd name="connsiteX2" fmla="*/ 869420 w 869420"/>
                  <a:gd name="connsiteY2" fmla="*/ 777608 h 777608"/>
                  <a:gd name="connsiteX3" fmla="*/ 76200 w 869420"/>
                  <a:gd name="connsiteY3" fmla="*/ 690522 h 777608"/>
                  <a:gd name="connsiteX4" fmla="*/ 0 w 869420"/>
                  <a:gd name="connsiteY4" fmla="*/ 0 h 777608"/>
                  <a:gd name="connsiteX0" fmla="*/ 0 w 869420"/>
                  <a:gd name="connsiteY0" fmla="*/ 0 h 777608"/>
                  <a:gd name="connsiteX1" fmla="*/ 869420 w 869420"/>
                  <a:gd name="connsiteY1" fmla="*/ 87086 h 777608"/>
                  <a:gd name="connsiteX2" fmla="*/ 869420 w 869420"/>
                  <a:gd name="connsiteY2" fmla="*/ 777608 h 777608"/>
                  <a:gd name="connsiteX3" fmla="*/ 76200 w 869420"/>
                  <a:gd name="connsiteY3" fmla="*/ 690522 h 777608"/>
                  <a:gd name="connsiteX4" fmla="*/ 0 w 869420"/>
                  <a:gd name="connsiteY4" fmla="*/ 0 h 777608"/>
                  <a:gd name="connsiteX0" fmla="*/ 0 w 869420"/>
                  <a:gd name="connsiteY0" fmla="*/ 0 h 777608"/>
                  <a:gd name="connsiteX1" fmla="*/ 869420 w 869420"/>
                  <a:gd name="connsiteY1" fmla="*/ 87086 h 777608"/>
                  <a:gd name="connsiteX2" fmla="*/ 869420 w 869420"/>
                  <a:gd name="connsiteY2" fmla="*/ 777608 h 777608"/>
                  <a:gd name="connsiteX3" fmla="*/ 116114 w 869420"/>
                  <a:gd name="connsiteY3" fmla="*/ 690522 h 777608"/>
                  <a:gd name="connsiteX4" fmla="*/ 0 w 869420"/>
                  <a:gd name="connsiteY4" fmla="*/ 0 h 777608"/>
                  <a:gd name="connsiteX0" fmla="*/ 0 w 858534"/>
                  <a:gd name="connsiteY0" fmla="*/ 0 h 777608"/>
                  <a:gd name="connsiteX1" fmla="*/ 858534 w 858534"/>
                  <a:gd name="connsiteY1" fmla="*/ 87086 h 777608"/>
                  <a:gd name="connsiteX2" fmla="*/ 858534 w 858534"/>
                  <a:gd name="connsiteY2" fmla="*/ 777608 h 777608"/>
                  <a:gd name="connsiteX3" fmla="*/ 105228 w 858534"/>
                  <a:gd name="connsiteY3" fmla="*/ 690522 h 777608"/>
                  <a:gd name="connsiteX4" fmla="*/ 0 w 858534"/>
                  <a:gd name="connsiteY4" fmla="*/ 0 h 777608"/>
                  <a:gd name="connsiteX0" fmla="*/ 64826 w 753306"/>
                  <a:gd name="connsiteY0" fmla="*/ 0 h 760138"/>
                  <a:gd name="connsiteX1" fmla="*/ 753306 w 753306"/>
                  <a:gd name="connsiteY1" fmla="*/ 69616 h 760138"/>
                  <a:gd name="connsiteX2" fmla="*/ 753306 w 753306"/>
                  <a:gd name="connsiteY2" fmla="*/ 760138 h 760138"/>
                  <a:gd name="connsiteX3" fmla="*/ 0 w 753306"/>
                  <a:gd name="connsiteY3" fmla="*/ 673052 h 760138"/>
                  <a:gd name="connsiteX4" fmla="*/ 64826 w 753306"/>
                  <a:gd name="connsiteY4" fmla="*/ 0 h 760138"/>
                  <a:gd name="connsiteX0" fmla="*/ 0 w 688480"/>
                  <a:gd name="connsiteY0" fmla="*/ 0 h 760138"/>
                  <a:gd name="connsiteX1" fmla="*/ 688480 w 688480"/>
                  <a:gd name="connsiteY1" fmla="*/ 69616 h 760138"/>
                  <a:gd name="connsiteX2" fmla="*/ 688480 w 688480"/>
                  <a:gd name="connsiteY2" fmla="*/ 760138 h 760138"/>
                  <a:gd name="connsiteX3" fmla="*/ 77800 w 688480"/>
                  <a:gd name="connsiteY3" fmla="*/ 707991 h 760138"/>
                  <a:gd name="connsiteX4" fmla="*/ 0 w 688480"/>
                  <a:gd name="connsiteY4" fmla="*/ 0 h 760138"/>
                  <a:gd name="connsiteX0" fmla="*/ 0 w 688480"/>
                  <a:gd name="connsiteY0" fmla="*/ 0 h 760138"/>
                  <a:gd name="connsiteX1" fmla="*/ 688480 w 688480"/>
                  <a:gd name="connsiteY1" fmla="*/ 69616 h 760138"/>
                  <a:gd name="connsiteX2" fmla="*/ 688480 w 688480"/>
                  <a:gd name="connsiteY2" fmla="*/ 760138 h 760138"/>
                  <a:gd name="connsiteX3" fmla="*/ 86762 w 688480"/>
                  <a:gd name="connsiteY3" fmla="*/ 707991 h 760138"/>
                  <a:gd name="connsiteX4" fmla="*/ 0 w 688480"/>
                  <a:gd name="connsiteY4" fmla="*/ 0 h 760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88480" h="760138">
                    <a:moveTo>
                      <a:pt x="0" y="0"/>
                    </a:moveTo>
                    <a:lnTo>
                      <a:pt x="688480" y="69616"/>
                    </a:lnTo>
                    <a:lnTo>
                      <a:pt x="688480" y="760138"/>
                    </a:lnTo>
                    <a:lnTo>
                      <a:pt x="86762" y="707991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19759"/>
                  </a:gs>
                  <a:gs pos="88000">
                    <a:srgbClr val="EB701D"/>
                  </a:gs>
                </a:gsLst>
                <a:lin ang="1080000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8" name="Group 107"/>
            <p:cNvGrpSpPr/>
            <p:nvPr/>
          </p:nvGrpSpPr>
          <p:grpSpPr>
            <a:xfrm>
              <a:off x="1241274" y="5496779"/>
              <a:ext cx="1188950" cy="704561"/>
              <a:chOff x="1705693" y="1483066"/>
              <a:chExt cx="1305275" cy="821078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109" name="Rectangle 12"/>
              <p:cNvSpPr/>
              <p:nvPr/>
            </p:nvSpPr>
            <p:spPr>
              <a:xfrm>
                <a:off x="1705693" y="1483066"/>
                <a:ext cx="1305275" cy="165960"/>
              </a:xfrm>
              <a:custGeom>
                <a:avLst/>
                <a:gdLst>
                  <a:gd name="connsiteX0" fmla="*/ 0 w 711200"/>
                  <a:gd name="connsiteY0" fmla="*/ 0 h 246743"/>
                  <a:gd name="connsiteX1" fmla="*/ 711200 w 711200"/>
                  <a:gd name="connsiteY1" fmla="*/ 0 h 246743"/>
                  <a:gd name="connsiteX2" fmla="*/ 711200 w 711200"/>
                  <a:gd name="connsiteY2" fmla="*/ 246743 h 246743"/>
                  <a:gd name="connsiteX3" fmla="*/ 0 w 711200"/>
                  <a:gd name="connsiteY3" fmla="*/ 246743 h 246743"/>
                  <a:gd name="connsiteX4" fmla="*/ 0 w 711200"/>
                  <a:gd name="connsiteY4" fmla="*/ 0 h 246743"/>
                  <a:gd name="connsiteX0" fmla="*/ 352425 w 711200"/>
                  <a:gd name="connsiteY0" fmla="*/ 64294 h 246743"/>
                  <a:gd name="connsiteX1" fmla="*/ 711200 w 711200"/>
                  <a:gd name="connsiteY1" fmla="*/ 0 h 246743"/>
                  <a:gd name="connsiteX2" fmla="*/ 711200 w 711200"/>
                  <a:gd name="connsiteY2" fmla="*/ 246743 h 246743"/>
                  <a:gd name="connsiteX3" fmla="*/ 0 w 711200"/>
                  <a:gd name="connsiteY3" fmla="*/ 246743 h 246743"/>
                  <a:gd name="connsiteX4" fmla="*/ 352425 w 711200"/>
                  <a:gd name="connsiteY4" fmla="*/ 64294 h 246743"/>
                  <a:gd name="connsiteX0" fmla="*/ 866775 w 1225550"/>
                  <a:gd name="connsiteY0" fmla="*/ 64294 h 246743"/>
                  <a:gd name="connsiteX1" fmla="*/ 1225550 w 1225550"/>
                  <a:gd name="connsiteY1" fmla="*/ 0 h 246743"/>
                  <a:gd name="connsiteX2" fmla="*/ 1225550 w 1225550"/>
                  <a:gd name="connsiteY2" fmla="*/ 246743 h 246743"/>
                  <a:gd name="connsiteX3" fmla="*/ 0 w 1225550"/>
                  <a:gd name="connsiteY3" fmla="*/ 106249 h 246743"/>
                  <a:gd name="connsiteX4" fmla="*/ 866775 w 1225550"/>
                  <a:gd name="connsiteY4" fmla="*/ 64294 h 246743"/>
                  <a:gd name="connsiteX0" fmla="*/ 866775 w 1716088"/>
                  <a:gd name="connsiteY0" fmla="*/ 0 h 182449"/>
                  <a:gd name="connsiteX1" fmla="*/ 1716088 w 1716088"/>
                  <a:gd name="connsiteY1" fmla="*/ 40481 h 182449"/>
                  <a:gd name="connsiteX2" fmla="*/ 1225550 w 1716088"/>
                  <a:gd name="connsiteY2" fmla="*/ 182449 h 182449"/>
                  <a:gd name="connsiteX3" fmla="*/ 0 w 1716088"/>
                  <a:gd name="connsiteY3" fmla="*/ 41955 h 182449"/>
                  <a:gd name="connsiteX4" fmla="*/ 866775 w 1716088"/>
                  <a:gd name="connsiteY4" fmla="*/ 0 h 182449"/>
                  <a:gd name="connsiteX0" fmla="*/ 866775 w 1716088"/>
                  <a:gd name="connsiteY0" fmla="*/ 0 h 137205"/>
                  <a:gd name="connsiteX1" fmla="*/ 1716088 w 1716088"/>
                  <a:gd name="connsiteY1" fmla="*/ 40481 h 137205"/>
                  <a:gd name="connsiteX2" fmla="*/ 854075 w 1716088"/>
                  <a:gd name="connsiteY2" fmla="*/ 137205 h 137205"/>
                  <a:gd name="connsiteX3" fmla="*/ 0 w 1716088"/>
                  <a:gd name="connsiteY3" fmla="*/ 41955 h 137205"/>
                  <a:gd name="connsiteX4" fmla="*/ 866775 w 1716088"/>
                  <a:gd name="connsiteY4" fmla="*/ 0 h 137205"/>
                  <a:gd name="connsiteX0" fmla="*/ 871537 w 1720850"/>
                  <a:gd name="connsiteY0" fmla="*/ 0 h 137205"/>
                  <a:gd name="connsiteX1" fmla="*/ 1720850 w 1720850"/>
                  <a:gd name="connsiteY1" fmla="*/ 40481 h 137205"/>
                  <a:gd name="connsiteX2" fmla="*/ 858837 w 1720850"/>
                  <a:gd name="connsiteY2" fmla="*/ 137205 h 137205"/>
                  <a:gd name="connsiteX3" fmla="*/ 0 w 1720850"/>
                  <a:gd name="connsiteY3" fmla="*/ 41955 h 137205"/>
                  <a:gd name="connsiteX4" fmla="*/ 871537 w 1720850"/>
                  <a:gd name="connsiteY4" fmla="*/ 0 h 137205"/>
                  <a:gd name="connsiteX0" fmla="*/ 871537 w 1725613"/>
                  <a:gd name="connsiteY0" fmla="*/ 0 h 137205"/>
                  <a:gd name="connsiteX1" fmla="*/ 1725613 w 1725613"/>
                  <a:gd name="connsiteY1" fmla="*/ 47625 h 137205"/>
                  <a:gd name="connsiteX2" fmla="*/ 858837 w 1725613"/>
                  <a:gd name="connsiteY2" fmla="*/ 137205 h 137205"/>
                  <a:gd name="connsiteX3" fmla="*/ 0 w 1725613"/>
                  <a:gd name="connsiteY3" fmla="*/ 41955 h 137205"/>
                  <a:gd name="connsiteX4" fmla="*/ 871537 w 1725613"/>
                  <a:gd name="connsiteY4" fmla="*/ 0 h 137205"/>
                  <a:gd name="connsiteX0" fmla="*/ 873918 w 1727994"/>
                  <a:gd name="connsiteY0" fmla="*/ 0 h 137205"/>
                  <a:gd name="connsiteX1" fmla="*/ 1727994 w 1727994"/>
                  <a:gd name="connsiteY1" fmla="*/ 47625 h 137205"/>
                  <a:gd name="connsiteX2" fmla="*/ 861218 w 1727994"/>
                  <a:gd name="connsiteY2" fmla="*/ 137205 h 137205"/>
                  <a:gd name="connsiteX3" fmla="*/ 0 w 1727994"/>
                  <a:gd name="connsiteY3" fmla="*/ 44336 h 137205"/>
                  <a:gd name="connsiteX4" fmla="*/ 873918 w 1727994"/>
                  <a:gd name="connsiteY4" fmla="*/ 0 h 137205"/>
                  <a:gd name="connsiteX0" fmla="*/ 878942 w 1733018"/>
                  <a:gd name="connsiteY0" fmla="*/ 0 h 137205"/>
                  <a:gd name="connsiteX1" fmla="*/ 1733018 w 1733018"/>
                  <a:gd name="connsiteY1" fmla="*/ 47625 h 137205"/>
                  <a:gd name="connsiteX2" fmla="*/ 866242 w 1733018"/>
                  <a:gd name="connsiteY2" fmla="*/ 137205 h 137205"/>
                  <a:gd name="connsiteX3" fmla="*/ 0 w 1733018"/>
                  <a:gd name="connsiteY3" fmla="*/ 44336 h 137205"/>
                  <a:gd name="connsiteX4" fmla="*/ 878942 w 1733018"/>
                  <a:gd name="connsiteY4" fmla="*/ 0 h 137205"/>
                  <a:gd name="connsiteX0" fmla="*/ 878942 w 1733018"/>
                  <a:gd name="connsiteY0" fmla="*/ 0 h 137205"/>
                  <a:gd name="connsiteX1" fmla="*/ 1733018 w 1733018"/>
                  <a:gd name="connsiteY1" fmla="*/ 45244 h 137205"/>
                  <a:gd name="connsiteX2" fmla="*/ 866242 w 1733018"/>
                  <a:gd name="connsiteY2" fmla="*/ 137205 h 137205"/>
                  <a:gd name="connsiteX3" fmla="*/ 0 w 1733018"/>
                  <a:gd name="connsiteY3" fmla="*/ 44336 h 137205"/>
                  <a:gd name="connsiteX4" fmla="*/ 878942 w 1733018"/>
                  <a:gd name="connsiteY4" fmla="*/ 0 h 137205"/>
                  <a:gd name="connsiteX0" fmla="*/ 883704 w 1737780"/>
                  <a:gd name="connsiteY0" fmla="*/ 0 h 137205"/>
                  <a:gd name="connsiteX1" fmla="*/ 1737780 w 1737780"/>
                  <a:gd name="connsiteY1" fmla="*/ 45244 h 137205"/>
                  <a:gd name="connsiteX2" fmla="*/ 871004 w 1737780"/>
                  <a:gd name="connsiteY2" fmla="*/ 137205 h 137205"/>
                  <a:gd name="connsiteX3" fmla="*/ 0 w 1737780"/>
                  <a:gd name="connsiteY3" fmla="*/ 44336 h 137205"/>
                  <a:gd name="connsiteX4" fmla="*/ 883704 w 1737780"/>
                  <a:gd name="connsiteY4" fmla="*/ 0 h 137205"/>
                  <a:gd name="connsiteX0" fmla="*/ 883704 w 1737780"/>
                  <a:gd name="connsiteY0" fmla="*/ 0 h 165960"/>
                  <a:gd name="connsiteX1" fmla="*/ 1737780 w 1737780"/>
                  <a:gd name="connsiteY1" fmla="*/ 45244 h 165960"/>
                  <a:gd name="connsiteX2" fmla="*/ 876755 w 1737780"/>
                  <a:gd name="connsiteY2" fmla="*/ 165960 h 165960"/>
                  <a:gd name="connsiteX3" fmla="*/ 0 w 1737780"/>
                  <a:gd name="connsiteY3" fmla="*/ 44336 h 165960"/>
                  <a:gd name="connsiteX4" fmla="*/ 883704 w 1737780"/>
                  <a:gd name="connsiteY4" fmla="*/ 0 h 165960"/>
                  <a:gd name="connsiteX0" fmla="*/ 883704 w 1737780"/>
                  <a:gd name="connsiteY0" fmla="*/ 0 h 165960"/>
                  <a:gd name="connsiteX1" fmla="*/ 1737780 w 1737780"/>
                  <a:gd name="connsiteY1" fmla="*/ 45244 h 165960"/>
                  <a:gd name="connsiteX2" fmla="*/ 876755 w 1737780"/>
                  <a:gd name="connsiteY2" fmla="*/ 165960 h 165960"/>
                  <a:gd name="connsiteX3" fmla="*/ 0 w 1737780"/>
                  <a:gd name="connsiteY3" fmla="*/ 58403 h 165960"/>
                  <a:gd name="connsiteX4" fmla="*/ 883704 w 1737780"/>
                  <a:gd name="connsiteY4" fmla="*/ 0 h 165960"/>
                  <a:gd name="connsiteX0" fmla="*/ 883704 w 1724647"/>
                  <a:gd name="connsiteY0" fmla="*/ 0 h 165960"/>
                  <a:gd name="connsiteX1" fmla="*/ 1724647 w 1724647"/>
                  <a:gd name="connsiteY1" fmla="*/ 66346 h 165960"/>
                  <a:gd name="connsiteX2" fmla="*/ 876755 w 1724647"/>
                  <a:gd name="connsiteY2" fmla="*/ 165960 h 165960"/>
                  <a:gd name="connsiteX3" fmla="*/ 0 w 1724647"/>
                  <a:gd name="connsiteY3" fmla="*/ 58403 h 165960"/>
                  <a:gd name="connsiteX4" fmla="*/ 883704 w 1724647"/>
                  <a:gd name="connsiteY4" fmla="*/ 0 h 165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24647" h="165960">
                    <a:moveTo>
                      <a:pt x="883704" y="0"/>
                    </a:moveTo>
                    <a:lnTo>
                      <a:pt x="1724647" y="66346"/>
                    </a:lnTo>
                    <a:lnTo>
                      <a:pt x="876755" y="165960"/>
                    </a:lnTo>
                    <a:lnTo>
                      <a:pt x="0" y="58403"/>
                    </a:lnTo>
                    <a:lnTo>
                      <a:pt x="883704" y="0"/>
                    </a:lnTo>
                    <a:close/>
                  </a:path>
                </a:pathLst>
              </a:custGeom>
              <a:gradFill>
                <a:gsLst>
                  <a:gs pos="0">
                    <a:srgbClr val="FFD525"/>
                  </a:gs>
                  <a:gs pos="88000">
                    <a:srgbClr val="DAB000"/>
                  </a:gs>
                </a:gsLst>
                <a:lin ang="5400000" scaled="1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" name="Rectangle 9"/>
              <p:cNvSpPr/>
              <p:nvPr/>
            </p:nvSpPr>
            <p:spPr>
              <a:xfrm>
                <a:off x="1715976" y="1545910"/>
                <a:ext cx="663647" cy="758234"/>
              </a:xfrm>
              <a:custGeom>
                <a:avLst/>
                <a:gdLst>
                  <a:gd name="connsiteX0" fmla="*/ 0 w 869420"/>
                  <a:gd name="connsiteY0" fmla="*/ 0 h 777608"/>
                  <a:gd name="connsiteX1" fmla="*/ 869420 w 869420"/>
                  <a:gd name="connsiteY1" fmla="*/ 0 h 777608"/>
                  <a:gd name="connsiteX2" fmla="*/ 869420 w 869420"/>
                  <a:gd name="connsiteY2" fmla="*/ 777608 h 777608"/>
                  <a:gd name="connsiteX3" fmla="*/ 0 w 869420"/>
                  <a:gd name="connsiteY3" fmla="*/ 777608 h 777608"/>
                  <a:gd name="connsiteX4" fmla="*/ 0 w 869420"/>
                  <a:gd name="connsiteY4" fmla="*/ 0 h 777608"/>
                  <a:gd name="connsiteX0" fmla="*/ 0 w 869420"/>
                  <a:gd name="connsiteY0" fmla="*/ 0 h 777608"/>
                  <a:gd name="connsiteX1" fmla="*/ 869420 w 869420"/>
                  <a:gd name="connsiteY1" fmla="*/ 0 h 777608"/>
                  <a:gd name="connsiteX2" fmla="*/ 869420 w 869420"/>
                  <a:gd name="connsiteY2" fmla="*/ 777608 h 777608"/>
                  <a:gd name="connsiteX3" fmla="*/ 76200 w 869420"/>
                  <a:gd name="connsiteY3" fmla="*/ 690522 h 777608"/>
                  <a:gd name="connsiteX4" fmla="*/ 0 w 869420"/>
                  <a:gd name="connsiteY4" fmla="*/ 0 h 777608"/>
                  <a:gd name="connsiteX0" fmla="*/ 0 w 869420"/>
                  <a:gd name="connsiteY0" fmla="*/ 0 h 777608"/>
                  <a:gd name="connsiteX1" fmla="*/ 869420 w 869420"/>
                  <a:gd name="connsiteY1" fmla="*/ 87086 h 777608"/>
                  <a:gd name="connsiteX2" fmla="*/ 869420 w 869420"/>
                  <a:gd name="connsiteY2" fmla="*/ 777608 h 777608"/>
                  <a:gd name="connsiteX3" fmla="*/ 76200 w 869420"/>
                  <a:gd name="connsiteY3" fmla="*/ 690522 h 777608"/>
                  <a:gd name="connsiteX4" fmla="*/ 0 w 869420"/>
                  <a:gd name="connsiteY4" fmla="*/ 0 h 777608"/>
                  <a:gd name="connsiteX0" fmla="*/ 142825 w 793220"/>
                  <a:gd name="connsiteY0" fmla="*/ 0 h 758234"/>
                  <a:gd name="connsiteX1" fmla="*/ 793220 w 793220"/>
                  <a:gd name="connsiteY1" fmla="*/ 67712 h 758234"/>
                  <a:gd name="connsiteX2" fmla="*/ 793220 w 793220"/>
                  <a:gd name="connsiteY2" fmla="*/ 758234 h 758234"/>
                  <a:gd name="connsiteX3" fmla="*/ 0 w 793220"/>
                  <a:gd name="connsiteY3" fmla="*/ 671148 h 758234"/>
                  <a:gd name="connsiteX4" fmla="*/ 142825 w 793220"/>
                  <a:gd name="connsiteY4" fmla="*/ 0 h 758234"/>
                  <a:gd name="connsiteX0" fmla="*/ 0 w 650395"/>
                  <a:gd name="connsiteY0" fmla="*/ 0 h 758234"/>
                  <a:gd name="connsiteX1" fmla="*/ 650395 w 650395"/>
                  <a:gd name="connsiteY1" fmla="*/ 67712 h 758234"/>
                  <a:gd name="connsiteX2" fmla="*/ 650395 w 650395"/>
                  <a:gd name="connsiteY2" fmla="*/ 758234 h 758234"/>
                  <a:gd name="connsiteX3" fmla="*/ 76200 w 650395"/>
                  <a:gd name="connsiteY3" fmla="*/ 690523 h 758234"/>
                  <a:gd name="connsiteX4" fmla="*/ 0 w 650395"/>
                  <a:gd name="connsiteY4" fmla="*/ 0 h 758234"/>
                  <a:gd name="connsiteX0" fmla="*/ 0 w 663647"/>
                  <a:gd name="connsiteY0" fmla="*/ 0 h 758234"/>
                  <a:gd name="connsiteX1" fmla="*/ 663647 w 663647"/>
                  <a:gd name="connsiteY1" fmla="*/ 67712 h 758234"/>
                  <a:gd name="connsiteX2" fmla="*/ 663647 w 663647"/>
                  <a:gd name="connsiteY2" fmla="*/ 758234 h 758234"/>
                  <a:gd name="connsiteX3" fmla="*/ 89452 w 663647"/>
                  <a:gd name="connsiteY3" fmla="*/ 690523 h 758234"/>
                  <a:gd name="connsiteX4" fmla="*/ 0 w 663647"/>
                  <a:gd name="connsiteY4" fmla="*/ 0 h 758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3647" h="758234">
                    <a:moveTo>
                      <a:pt x="0" y="0"/>
                    </a:moveTo>
                    <a:lnTo>
                      <a:pt x="663647" y="67712"/>
                    </a:lnTo>
                    <a:lnTo>
                      <a:pt x="663647" y="758234"/>
                    </a:lnTo>
                    <a:lnTo>
                      <a:pt x="89452" y="690523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D525"/>
                  </a:gs>
                  <a:gs pos="88000">
                    <a:srgbClr val="DAB000"/>
                  </a:gs>
                </a:gsLst>
                <a:lin ang="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1" name="Rectangle 9"/>
              <p:cNvSpPr/>
              <p:nvPr/>
            </p:nvSpPr>
            <p:spPr>
              <a:xfrm flipH="1">
                <a:off x="2379624" y="1552369"/>
                <a:ext cx="621258" cy="751775"/>
              </a:xfrm>
              <a:custGeom>
                <a:avLst/>
                <a:gdLst>
                  <a:gd name="connsiteX0" fmla="*/ 0 w 869420"/>
                  <a:gd name="connsiteY0" fmla="*/ 0 h 777608"/>
                  <a:gd name="connsiteX1" fmla="*/ 869420 w 869420"/>
                  <a:gd name="connsiteY1" fmla="*/ 0 h 777608"/>
                  <a:gd name="connsiteX2" fmla="*/ 869420 w 869420"/>
                  <a:gd name="connsiteY2" fmla="*/ 777608 h 777608"/>
                  <a:gd name="connsiteX3" fmla="*/ 0 w 869420"/>
                  <a:gd name="connsiteY3" fmla="*/ 777608 h 777608"/>
                  <a:gd name="connsiteX4" fmla="*/ 0 w 869420"/>
                  <a:gd name="connsiteY4" fmla="*/ 0 h 777608"/>
                  <a:gd name="connsiteX0" fmla="*/ 0 w 869420"/>
                  <a:gd name="connsiteY0" fmla="*/ 0 h 777608"/>
                  <a:gd name="connsiteX1" fmla="*/ 869420 w 869420"/>
                  <a:gd name="connsiteY1" fmla="*/ 0 h 777608"/>
                  <a:gd name="connsiteX2" fmla="*/ 869420 w 869420"/>
                  <a:gd name="connsiteY2" fmla="*/ 777608 h 777608"/>
                  <a:gd name="connsiteX3" fmla="*/ 76200 w 869420"/>
                  <a:gd name="connsiteY3" fmla="*/ 690522 h 777608"/>
                  <a:gd name="connsiteX4" fmla="*/ 0 w 869420"/>
                  <a:gd name="connsiteY4" fmla="*/ 0 h 777608"/>
                  <a:gd name="connsiteX0" fmla="*/ 0 w 869420"/>
                  <a:gd name="connsiteY0" fmla="*/ 0 h 777608"/>
                  <a:gd name="connsiteX1" fmla="*/ 869420 w 869420"/>
                  <a:gd name="connsiteY1" fmla="*/ 87086 h 777608"/>
                  <a:gd name="connsiteX2" fmla="*/ 869420 w 869420"/>
                  <a:gd name="connsiteY2" fmla="*/ 777608 h 777608"/>
                  <a:gd name="connsiteX3" fmla="*/ 76200 w 869420"/>
                  <a:gd name="connsiteY3" fmla="*/ 690522 h 777608"/>
                  <a:gd name="connsiteX4" fmla="*/ 0 w 869420"/>
                  <a:gd name="connsiteY4" fmla="*/ 0 h 777608"/>
                  <a:gd name="connsiteX0" fmla="*/ 0 w 869420"/>
                  <a:gd name="connsiteY0" fmla="*/ 0 h 777608"/>
                  <a:gd name="connsiteX1" fmla="*/ 869420 w 869420"/>
                  <a:gd name="connsiteY1" fmla="*/ 87086 h 777608"/>
                  <a:gd name="connsiteX2" fmla="*/ 869420 w 869420"/>
                  <a:gd name="connsiteY2" fmla="*/ 777608 h 777608"/>
                  <a:gd name="connsiteX3" fmla="*/ 116114 w 869420"/>
                  <a:gd name="connsiteY3" fmla="*/ 690522 h 777608"/>
                  <a:gd name="connsiteX4" fmla="*/ 0 w 869420"/>
                  <a:gd name="connsiteY4" fmla="*/ 0 h 777608"/>
                  <a:gd name="connsiteX0" fmla="*/ 0 w 858534"/>
                  <a:gd name="connsiteY0" fmla="*/ 0 h 777608"/>
                  <a:gd name="connsiteX1" fmla="*/ 858534 w 858534"/>
                  <a:gd name="connsiteY1" fmla="*/ 87086 h 777608"/>
                  <a:gd name="connsiteX2" fmla="*/ 858534 w 858534"/>
                  <a:gd name="connsiteY2" fmla="*/ 777608 h 777608"/>
                  <a:gd name="connsiteX3" fmla="*/ 105228 w 858534"/>
                  <a:gd name="connsiteY3" fmla="*/ 690522 h 777608"/>
                  <a:gd name="connsiteX4" fmla="*/ 0 w 858534"/>
                  <a:gd name="connsiteY4" fmla="*/ 0 h 777608"/>
                  <a:gd name="connsiteX0" fmla="*/ 132048 w 753306"/>
                  <a:gd name="connsiteY0" fmla="*/ 0 h 751775"/>
                  <a:gd name="connsiteX1" fmla="*/ 753306 w 753306"/>
                  <a:gd name="connsiteY1" fmla="*/ 61253 h 751775"/>
                  <a:gd name="connsiteX2" fmla="*/ 753306 w 753306"/>
                  <a:gd name="connsiteY2" fmla="*/ 751775 h 751775"/>
                  <a:gd name="connsiteX3" fmla="*/ 0 w 753306"/>
                  <a:gd name="connsiteY3" fmla="*/ 664689 h 751775"/>
                  <a:gd name="connsiteX4" fmla="*/ 132048 w 753306"/>
                  <a:gd name="connsiteY4" fmla="*/ 0 h 751775"/>
                  <a:gd name="connsiteX0" fmla="*/ 0 w 621258"/>
                  <a:gd name="connsiteY0" fmla="*/ 0 h 751775"/>
                  <a:gd name="connsiteX1" fmla="*/ 621258 w 621258"/>
                  <a:gd name="connsiteY1" fmla="*/ 61253 h 751775"/>
                  <a:gd name="connsiteX2" fmla="*/ 621258 w 621258"/>
                  <a:gd name="connsiteY2" fmla="*/ 751775 h 751775"/>
                  <a:gd name="connsiteX3" fmla="*/ 74809 w 621258"/>
                  <a:gd name="connsiteY3" fmla="*/ 684063 h 751775"/>
                  <a:gd name="connsiteX4" fmla="*/ 0 w 621258"/>
                  <a:gd name="connsiteY4" fmla="*/ 0 h 751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1258" h="751775">
                    <a:moveTo>
                      <a:pt x="0" y="0"/>
                    </a:moveTo>
                    <a:lnTo>
                      <a:pt x="621258" y="61253"/>
                    </a:lnTo>
                    <a:lnTo>
                      <a:pt x="621258" y="751775"/>
                    </a:lnTo>
                    <a:lnTo>
                      <a:pt x="74809" y="684063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D525"/>
                  </a:gs>
                  <a:gs pos="88000">
                    <a:srgbClr val="DAB000"/>
                  </a:gs>
                </a:gsLst>
                <a:lin ang="1080000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2" name="Group 111"/>
            <p:cNvGrpSpPr/>
            <p:nvPr/>
          </p:nvGrpSpPr>
          <p:grpSpPr>
            <a:xfrm>
              <a:off x="673558" y="1161894"/>
              <a:ext cx="2351542" cy="1046681"/>
              <a:chOff x="1504351" y="1483066"/>
              <a:chExt cx="1737781" cy="821078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113" name="Rectangle 12"/>
              <p:cNvSpPr/>
              <p:nvPr/>
            </p:nvSpPr>
            <p:spPr>
              <a:xfrm>
                <a:off x="1504351" y="1483066"/>
                <a:ext cx="1737781" cy="165960"/>
              </a:xfrm>
              <a:custGeom>
                <a:avLst/>
                <a:gdLst>
                  <a:gd name="connsiteX0" fmla="*/ 0 w 711200"/>
                  <a:gd name="connsiteY0" fmla="*/ 0 h 246743"/>
                  <a:gd name="connsiteX1" fmla="*/ 711200 w 711200"/>
                  <a:gd name="connsiteY1" fmla="*/ 0 h 246743"/>
                  <a:gd name="connsiteX2" fmla="*/ 711200 w 711200"/>
                  <a:gd name="connsiteY2" fmla="*/ 246743 h 246743"/>
                  <a:gd name="connsiteX3" fmla="*/ 0 w 711200"/>
                  <a:gd name="connsiteY3" fmla="*/ 246743 h 246743"/>
                  <a:gd name="connsiteX4" fmla="*/ 0 w 711200"/>
                  <a:gd name="connsiteY4" fmla="*/ 0 h 246743"/>
                  <a:gd name="connsiteX0" fmla="*/ 352425 w 711200"/>
                  <a:gd name="connsiteY0" fmla="*/ 64294 h 246743"/>
                  <a:gd name="connsiteX1" fmla="*/ 711200 w 711200"/>
                  <a:gd name="connsiteY1" fmla="*/ 0 h 246743"/>
                  <a:gd name="connsiteX2" fmla="*/ 711200 w 711200"/>
                  <a:gd name="connsiteY2" fmla="*/ 246743 h 246743"/>
                  <a:gd name="connsiteX3" fmla="*/ 0 w 711200"/>
                  <a:gd name="connsiteY3" fmla="*/ 246743 h 246743"/>
                  <a:gd name="connsiteX4" fmla="*/ 352425 w 711200"/>
                  <a:gd name="connsiteY4" fmla="*/ 64294 h 246743"/>
                  <a:gd name="connsiteX0" fmla="*/ 866775 w 1225550"/>
                  <a:gd name="connsiteY0" fmla="*/ 64294 h 246743"/>
                  <a:gd name="connsiteX1" fmla="*/ 1225550 w 1225550"/>
                  <a:gd name="connsiteY1" fmla="*/ 0 h 246743"/>
                  <a:gd name="connsiteX2" fmla="*/ 1225550 w 1225550"/>
                  <a:gd name="connsiteY2" fmla="*/ 246743 h 246743"/>
                  <a:gd name="connsiteX3" fmla="*/ 0 w 1225550"/>
                  <a:gd name="connsiteY3" fmla="*/ 106249 h 246743"/>
                  <a:gd name="connsiteX4" fmla="*/ 866775 w 1225550"/>
                  <a:gd name="connsiteY4" fmla="*/ 64294 h 246743"/>
                  <a:gd name="connsiteX0" fmla="*/ 866775 w 1716088"/>
                  <a:gd name="connsiteY0" fmla="*/ 0 h 182449"/>
                  <a:gd name="connsiteX1" fmla="*/ 1716088 w 1716088"/>
                  <a:gd name="connsiteY1" fmla="*/ 40481 h 182449"/>
                  <a:gd name="connsiteX2" fmla="*/ 1225550 w 1716088"/>
                  <a:gd name="connsiteY2" fmla="*/ 182449 h 182449"/>
                  <a:gd name="connsiteX3" fmla="*/ 0 w 1716088"/>
                  <a:gd name="connsiteY3" fmla="*/ 41955 h 182449"/>
                  <a:gd name="connsiteX4" fmla="*/ 866775 w 1716088"/>
                  <a:gd name="connsiteY4" fmla="*/ 0 h 182449"/>
                  <a:gd name="connsiteX0" fmla="*/ 866775 w 1716088"/>
                  <a:gd name="connsiteY0" fmla="*/ 0 h 137205"/>
                  <a:gd name="connsiteX1" fmla="*/ 1716088 w 1716088"/>
                  <a:gd name="connsiteY1" fmla="*/ 40481 h 137205"/>
                  <a:gd name="connsiteX2" fmla="*/ 854075 w 1716088"/>
                  <a:gd name="connsiteY2" fmla="*/ 137205 h 137205"/>
                  <a:gd name="connsiteX3" fmla="*/ 0 w 1716088"/>
                  <a:gd name="connsiteY3" fmla="*/ 41955 h 137205"/>
                  <a:gd name="connsiteX4" fmla="*/ 866775 w 1716088"/>
                  <a:gd name="connsiteY4" fmla="*/ 0 h 137205"/>
                  <a:gd name="connsiteX0" fmla="*/ 871537 w 1720850"/>
                  <a:gd name="connsiteY0" fmla="*/ 0 h 137205"/>
                  <a:gd name="connsiteX1" fmla="*/ 1720850 w 1720850"/>
                  <a:gd name="connsiteY1" fmla="*/ 40481 h 137205"/>
                  <a:gd name="connsiteX2" fmla="*/ 858837 w 1720850"/>
                  <a:gd name="connsiteY2" fmla="*/ 137205 h 137205"/>
                  <a:gd name="connsiteX3" fmla="*/ 0 w 1720850"/>
                  <a:gd name="connsiteY3" fmla="*/ 41955 h 137205"/>
                  <a:gd name="connsiteX4" fmla="*/ 871537 w 1720850"/>
                  <a:gd name="connsiteY4" fmla="*/ 0 h 137205"/>
                  <a:gd name="connsiteX0" fmla="*/ 871537 w 1725613"/>
                  <a:gd name="connsiteY0" fmla="*/ 0 h 137205"/>
                  <a:gd name="connsiteX1" fmla="*/ 1725613 w 1725613"/>
                  <a:gd name="connsiteY1" fmla="*/ 47625 h 137205"/>
                  <a:gd name="connsiteX2" fmla="*/ 858837 w 1725613"/>
                  <a:gd name="connsiteY2" fmla="*/ 137205 h 137205"/>
                  <a:gd name="connsiteX3" fmla="*/ 0 w 1725613"/>
                  <a:gd name="connsiteY3" fmla="*/ 41955 h 137205"/>
                  <a:gd name="connsiteX4" fmla="*/ 871537 w 1725613"/>
                  <a:gd name="connsiteY4" fmla="*/ 0 h 137205"/>
                  <a:gd name="connsiteX0" fmla="*/ 873918 w 1727994"/>
                  <a:gd name="connsiteY0" fmla="*/ 0 h 137205"/>
                  <a:gd name="connsiteX1" fmla="*/ 1727994 w 1727994"/>
                  <a:gd name="connsiteY1" fmla="*/ 47625 h 137205"/>
                  <a:gd name="connsiteX2" fmla="*/ 861218 w 1727994"/>
                  <a:gd name="connsiteY2" fmla="*/ 137205 h 137205"/>
                  <a:gd name="connsiteX3" fmla="*/ 0 w 1727994"/>
                  <a:gd name="connsiteY3" fmla="*/ 44336 h 137205"/>
                  <a:gd name="connsiteX4" fmla="*/ 873918 w 1727994"/>
                  <a:gd name="connsiteY4" fmla="*/ 0 h 137205"/>
                  <a:gd name="connsiteX0" fmla="*/ 878942 w 1733018"/>
                  <a:gd name="connsiteY0" fmla="*/ 0 h 137205"/>
                  <a:gd name="connsiteX1" fmla="*/ 1733018 w 1733018"/>
                  <a:gd name="connsiteY1" fmla="*/ 47625 h 137205"/>
                  <a:gd name="connsiteX2" fmla="*/ 866242 w 1733018"/>
                  <a:gd name="connsiteY2" fmla="*/ 137205 h 137205"/>
                  <a:gd name="connsiteX3" fmla="*/ 0 w 1733018"/>
                  <a:gd name="connsiteY3" fmla="*/ 44336 h 137205"/>
                  <a:gd name="connsiteX4" fmla="*/ 878942 w 1733018"/>
                  <a:gd name="connsiteY4" fmla="*/ 0 h 137205"/>
                  <a:gd name="connsiteX0" fmla="*/ 878942 w 1733018"/>
                  <a:gd name="connsiteY0" fmla="*/ 0 h 137205"/>
                  <a:gd name="connsiteX1" fmla="*/ 1733018 w 1733018"/>
                  <a:gd name="connsiteY1" fmla="*/ 45244 h 137205"/>
                  <a:gd name="connsiteX2" fmla="*/ 866242 w 1733018"/>
                  <a:gd name="connsiteY2" fmla="*/ 137205 h 137205"/>
                  <a:gd name="connsiteX3" fmla="*/ 0 w 1733018"/>
                  <a:gd name="connsiteY3" fmla="*/ 44336 h 137205"/>
                  <a:gd name="connsiteX4" fmla="*/ 878942 w 1733018"/>
                  <a:gd name="connsiteY4" fmla="*/ 0 h 137205"/>
                  <a:gd name="connsiteX0" fmla="*/ 883704 w 1737780"/>
                  <a:gd name="connsiteY0" fmla="*/ 0 h 137205"/>
                  <a:gd name="connsiteX1" fmla="*/ 1737780 w 1737780"/>
                  <a:gd name="connsiteY1" fmla="*/ 45244 h 137205"/>
                  <a:gd name="connsiteX2" fmla="*/ 871004 w 1737780"/>
                  <a:gd name="connsiteY2" fmla="*/ 137205 h 137205"/>
                  <a:gd name="connsiteX3" fmla="*/ 0 w 1737780"/>
                  <a:gd name="connsiteY3" fmla="*/ 44336 h 137205"/>
                  <a:gd name="connsiteX4" fmla="*/ 883704 w 1737780"/>
                  <a:gd name="connsiteY4" fmla="*/ 0 h 137205"/>
                  <a:gd name="connsiteX0" fmla="*/ 883704 w 1737780"/>
                  <a:gd name="connsiteY0" fmla="*/ 0 h 165960"/>
                  <a:gd name="connsiteX1" fmla="*/ 1737780 w 1737780"/>
                  <a:gd name="connsiteY1" fmla="*/ 45244 h 165960"/>
                  <a:gd name="connsiteX2" fmla="*/ 876755 w 1737780"/>
                  <a:gd name="connsiteY2" fmla="*/ 165960 h 165960"/>
                  <a:gd name="connsiteX3" fmla="*/ 0 w 1737780"/>
                  <a:gd name="connsiteY3" fmla="*/ 44336 h 165960"/>
                  <a:gd name="connsiteX4" fmla="*/ 883704 w 1737780"/>
                  <a:gd name="connsiteY4" fmla="*/ 0 h 165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37780" h="165960">
                    <a:moveTo>
                      <a:pt x="883704" y="0"/>
                    </a:moveTo>
                    <a:lnTo>
                      <a:pt x="1737780" y="45244"/>
                    </a:lnTo>
                    <a:lnTo>
                      <a:pt x="876755" y="165960"/>
                    </a:lnTo>
                    <a:lnTo>
                      <a:pt x="0" y="44336"/>
                    </a:lnTo>
                    <a:lnTo>
                      <a:pt x="883704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41C3FD"/>
                  </a:gs>
                  <a:gs pos="88000">
                    <a:srgbClr val="03A5ED"/>
                  </a:gs>
                </a:gsLst>
                <a:lin ang="540000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" name="Rectangle 9"/>
              <p:cNvSpPr/>
              <p:nvPr/>
            </p:nvSpPr>
            <p:spPr>
              <a:xfrm>
                <a:off x="1510205" y="1526536"/>
                <a:ext cx="869420" cy="777608"/>
              </a:xfrm>
              <a:custGeom>
                <a:avLst/>
                <a:gdLst>
                  <a:gd name="connsiteX0" fmla="*/ 0 w 869420"/>
                  <a:gd name="connsiteY0" fmla="*/ 0 h 777608"/>
                  <a:gd name="connsiteX1" fmla="*/ 869420 w 869420"/>
                  <a:gd name="connsiteY1" fmla="*/ 0 h 777608"/>
                  <a:gd name="connsiteX2" fmla="*/ 869420 w 869420"/>
                  <a:gd name="connsiteY2" fmla="*/ 777608 h 777608"/>
                  <a:gd name="connsiteX3" fmla="*/ 0 w 869420"/>
                  <a:gd name="connsiteY3" fmla="*/ 777608 h 777608"/>
                  <a:gd name="connsiteX4" fmla="*/ 0 w 869420"/>
                  <a:gd name="connsiteY4" fmla="*/ 0 h 777608"/>
                  <a:gd name="connsiteX0" fmla="*/ 0 w 869420"/>
                  <a:gd name="connsiteY0" fmla="*/ 0 h 777608"/>
                  <a:gd name="connsiteX1" fmla="*/ 869420 w 869420"/>
                  <a:gd name="connsiteY1" fmla="*/ 0 h 777608"/>
                  <a:gd name="connsiteX2" fmla="*/ 869420 w 869420"/>
                  <a:gd name="connsiteY2" fmla="*/ 777608 h 777608"/>
                  <a:gd name="connsiteX3" fmla="*/ 76200 w 869420"/>
                  <a:gd name="connsiteY3" fmla="*/ 690522 h 777608"/>
                  <a:gd name="connsiteX4" fmla="*/ 0 w 869420"/>
                  <a:gd name="connsiteY4" fmla="*/ 0 h 777608"/>
                  <a:gd name="connsiteX0" fmla="*/ 0 w 869420"/>
                  <a:gd name="connsiteY0" fmla="*/ 0 h 777608"/>
                  <a:gd name="connsiteX1" fmla="*/ 869420 w 869420"/>
                  <a:gd name="connsiteY1" fmla="*/ 87086 h 777608"/>
                  <a:gd name="connsiteX2" fmla="*/ 869420 w 869420"/>
                  <a:gd name="connsiteY2" fmla="*/ 777608 h 777608"/>
                  <a:gd name="connsiteX3" fmla="*/ 76200 w 869420"/>
                  <a:gd name="connsiteY3" fmla="*/ 690522 h 777608"/>
                  <a:gd name="connsiteX4" fmla="*/ 0 w 869420"/>
                  <a:gd name="connsiteY4" fmla="*/ 0 h 777608"/>
                  <a:gd name="connsiteX0" fmla="*/ 0 w 869420"/>
                  <a:gd name="connsiteY0" fmla="*/ 0 h 777608"/>
                  <a:gd name="connsiteX1" fmla="*/ 869420 w 869420"/>
                  <a:gd name="connsiteY1" fmla="*/ 87086 h 777608"/>
                  <a:gd name="connsiteX2" fmla="*/ 869420 w 869420"/>
                  <a:gd name="connsiteY2" fmla="*/ 777608 h 777608"/>
                  <a:gd name="connsiteX3" fmla="*/ 80296 w 869420"/>
                  <a:gd name="connsiteY3" fmla="*/ 694870 h 777608"/>
                  <a:gd name="connsiteX4" fmla="*/ 0 w 869420"/>
                  <a:gd name="connsiteY4" fmla="*/ 0 h 777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420" h="777608">
                    <a:moveTo>
                      <a:pt x="0" y="0"/>
                    </a:moveTo>
                    <a:lnTo>
                      <a:pt x="869420" y="87086"/>
                    </a:lnTo>
                    <a:lnTo>
                      <a:pt x="869420" y="777608"/>
                    </a:lnTo>
                    <a:lnTo>
                      <a:pt x="80296" y="69487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41C3FD"/>
                  </a:gs>
                  <a:gs pos="88000">
                    <a:srgbClr val="03A5ED"/>
                  </a:gs>
                </a:gsLst>
                <a:lin ang="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5" name="Rectangle 9"/>
              <p:cNvSpPr/>
              <p:nvPr/>
            </p:nvSpPr>
            <p:spPr>
              <a:xfrm flipH="1">
                <a:off x="2379624" y="1526536"/>
                <a:ext cx="858534" cy="777608"/>
              </a:xfrm>
              <a:custGeom>
                <a:avLst/>
                <a:gdLst>
                  <a:gd name="connsiteX0" fmla="*/ 0 w 869420"/>
                  <a:gd name="connsiteY0" fmla="*/ 0 h 777608"/>
                  <a:gd name="connsiteX1" fmla="*/ 869420 w 869420"/>
                  <a:gd name="connsiteY1" fmla="*/ 0 h 777608"/>
                  <a:gd name="connsiteX2" fmla="*/ 869420 w 869420"/>
                  <a:gd name="connsiteY2" fmla="*/ 777608 h 777608"/>
                  <a:gd name="connsiteX3" fmla="*/ 0 w 869420"/>
                  <a:gd name="connsiteY3" fmla="*/ 777608 h 777608"/>
                  <a:gd name="connsiteX4" fmla="*/ 0 w 869420"/>
                  <a:gd name="connsiteY4" fmla="*/ 0 h 777608"/>
                  <a:gd name="connsiteX0" fmla="*/ 0 w 869420"/>
                  <a:gd name="connsiteY0" fmla="*/ 0 h 777608"/>
                  <a:gd name="connsiteX1" fmla="*/ 869420 w 869420"/>
                  <a:gd name="connsiteY1" fmla="*/ 0 h 777608"/>
                  <a:gd name="connsiteX2" fmla="*/ 869420 w 869420"/>
                  <a:gd name="connsiteY2" fmla="*/ 777608 h 777608"/>
                  <a:gd name="connsiteX3" fmla="*/ 76200 w 869420"/>
                  <a:gd name="connsiteY3" fmla="*/ 690522 h 777608"/>
                  <a:gd name="connsiteX4" fmla="*/ 0 w 869420"/>
                  <a:gd name="connsiteY4" fmla="*/ 0 h 777608"/>
                  <a:gd name="connsiteX0" fmla="*/ 0 w 869420"/>
                  <a:gd name="connsiteY0" fmla="*/ 0 h 777608"/>
                  <a:gd name="connsiteX1" fmla="*/ 869420 w 869420"/>
                  <a:gd name="connsiteY1" fmla="*/ 87086 h 777608"/>
                  <a:gd name="connsiteX2" fmla="*/ 869420 w 869420"/>
                  <a:gd name="connsiteY2" fmla="*/ 777608 h 777608"/>
                  <a:gd name="connsiteX3" fmla="*/ 76200 w 869420"/>
                  <a:gd name="connsiteY3" fmla="*/ 690522 h 777608"/>
                  <a:gd name="connsiteX4" fmla="*/ 0 w 869420"/>
                  <a:gd name="connsiteY4" fmla="*/ 0 h 777608"/>
                  <a:gd name="connsiteX0" fmla="*/ 0 w 869420"/>
                  <a:gd name="connsiteY0" fmla="*/ 0 h 777608"/>
                  <a:gd name="connsiteX1" fmla="*/ 869420 w 869420"/>
                  <a:gd name="connsiteY1" fmla="*/ 87086 h 777608"/>
                  <a:gd name="connsiteX2" fmla="*/ 869420 w 869420"/>
                  <a:gd name="connsiteY2" fmla="*/ 777608 h 777608"/>
                  <a:gd name="connsiteX3" fmla="*/ 116114 w 869420"/>
                  <a:gd name="connsiteY3" fmla="*/ 690522 h 777608"/>
                  <a:gd name="connsiteX4" fmla="*/ 0 w 869420"/>
                  <a:gd name="connsiteY4" fmla="*/ 0 h 777608"/>
                  <a:gd name="connsiteX0" fmla="*/ 0 w 858534"/>
                  <a:gd name="connsiteY0" fmla="*/ 0 h 777608"/>
                  <a:gd name="connsiteX1" fmla="*/ 858534 w 858534"/>
                  <a:gd name="connsiteY1" fmla="*/ 87086 h 777608"/>
                  <a:gd name="connsiteX2" fmla="*/ 858534 w 858534"/>
                  <a:gd name="connsiteY2" fmla="*/ 777608 h 777608"/>
                  <a:gd name="connsiteX3" fmla="*/ 105228 w 858534"/>
                  <a:gd name="connsiteY3" fmla="*/ 690522 h 777608"/>
                  <a:gd name="connsiteX4" fmla="*/ 0 w 858534"/>
                  <a:gd name="connsiteY4" fmla="*/ 0 h 777608"/>
                  <a:gd name="connsiteX0" fmla="*/ 0 w 858534"/>
                  <a:gd name="connsiteY0" fmla="*/ 0 h 777608"/>
                  <a:gd name="connsiteX1" fmla="*/ 858534 w 858534"/>
                  <a:gd name="connsiteY1" fmla="*/ 87086 h 777608"/>
                  <a:gd name="connsiteX2" fmla="*/ 858534 w 858534"/>
                  <a:gd name="connsiteY2" fmla="*/ 777608 h 777608"/>
                  <a:gd name="connsiteX3" fmla="*/ 101132 w 858534"/>
                  <a:gd name="connsiteY3" fmla="*/ 694870 h 777608"/>
                  <a:gd name="connsiteX4" fmla="*/ 0 w 858534"/>
                  <a:gd name="connsiteY4" fmla="*/ 0 h 777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8534" h="777608">
                    <a:moveTo>
                      <a:pt x="0" y="0"/>
                    </a:moveTo>
                    <a:lnTo>
                      <a:pt x="858534" y="87086"/>
                    </a:lnTo>
                    <a:lnTo>
                      <a:pt x="858534" y="777608"/>
                    </a:lnTo>
                    <a:lnTo>
                      <a:pt x="101132" y="69487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41C3FD"/>
                  </a:gs>
                  <a:gs pos="88000">
                    <a:srgbClr val="03A5ED"/>
                  </a:gs>
                </a:gsLst>
                <a:lin ang="1080000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9" name="Group 138"/>
            <p:cNvGrpSpPr/>
            <p:nvPr/>
          </p:nvGrpSpPr>
          <p:grpSpPr>
            <a:xfrm>
              <a:off x="1572984" y="1578313"/>
              <a:ext cx="570853" cy="463596"/>
              <a:chOff x="1579904" y="1868465"/>
              <a:chExt cx="570853" cy="492116"/>
            </a:xfrm>
          </p:grpSpPr>
          <p:sp>
            <p:nvSpPr>
              <p:cNvPr id="159" name="Isosceles Triangle 158"/>
              <p:cNvSpPr/>
              <p:nvPr/>
            </p:nvSpPr>
            <p:spPr>
              <a:xfrm flipV="1">
                <a:off x="1579904" y="1868466"/>
                <a:ext cx="570853" cy="492115"/>
              </a:xfrm>
              <a:prstGeom prst="triangle">
                <a:avLst/>
              </a:prstGeom>
              <a:solidFill>
                <a:schemeClr val="bg1">
                  <a:alpha val="5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0" name="TextBox 159"/>
              <p:cNvSpPr txBox="1"/>
              <p:nvPr/>
            </p:nvSpPr>
            <p:spPr>
              <a:xfrm>
                <a:off x="1701922" y="1868465"/>
                <a:ext cx="32733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endParaRPr lang="en-US" sz="2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40" name="Group 139"/>
            <p:cNvGrpSpPr/>
            <p:nvPr/>
          </p:nvGrpSpPr>
          <p:grpSpPr>
            <a:xfrm>
              <a:off x="1572984" y="2714721"/>
              <a:ext cx="570853" cy="463596"/>
              <a:chOff x="1579904" y="1868465"/>
              <a:chExt cx="570853" cy="492116"/>
            </a:xfrm>
          </p:grpSpPr>
          <p:sp>
            <p:nvSpPr>
              <p:cNvPr id="157" name="Isosceles Triangle 156"/>
              <p:cNvSpPr/>
              <p:nvPr/>
            </p:nvSpPr>
            <p:spPr>
              <a:xfrm flipV="1">
                <a:off x="1579904" y="1868466"/>
                <a:ext cx="570853" cy="492115"/>
              </a:xfrm>
              <a:prstGeom prst="triangle">
                <a:avLst/>
              </a:prstGeom>
              <a:solidFill>
                <a:schemeClr val="bg1">
                  <a:alpha val="5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8" name="TextBox 157"/>
              <p:cNvSpPr txBox="1"/>
              <p:nvPr/>
            </p:nvSpPr>
            <p:spPr>
              <a:xfrm>
                <a:off x="1701922" y="1868465"/>
                <a:ext cx="32733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lang="en-US" sz="2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41" name="Group 140"/>
            <p:cNvGrpSpPr/>
            <p:nvPr/>
          </p:nvGrpSpPr>
          <p:grpSpPr>
            <a:xfrm>
              <a:off x="1572984" y="3769880"/>
              <a:ext cx="570853" cy="463596"/>
              <a:chOff x="1579904" y="1868465"/>
              <a:chExt cx="570853" cy="492116"/>
            </a:xfrm>
          </p:grpSpPr>
          <p:sp>
            <p:nvSpPr>
              <p:cNvPr id="155" name="Isosceles Triangle 154"/>
              <p:cNvSpPr/>
              <p:nvPr/>
            </p:nvSpPr>
            <p:spPr>
              <a:xfrm flipV="1">
                <a:off x="1579904" y="1868466"/>
                <a:ext cx="570853" cy="492115"/>
              </a:xfrm>
              <a:prstGeom prst="triangle">
                <a:avLst/>
              </a:prstGeom>
              <a:solidFill>
                <a:schemeClr val="bg1">
                  <a:alpha val="5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6" name="TextBox 155"/>
              <p:cNvSpPr txBox="1"/>
              <p:nvPr/>
            </p:nvSpPr>
            <p:spPr>
              <a:xfrm>
                <a:off x="1701922" y="1868465"/>
                <a:ext cx="32733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endParaRPr lang="en-US" sz="2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42" name="Group 141"/>
            <p:cNvGrpSpPr/>
            <p:nvPr/>
          </p:nvGrpSpPr>
          <p:grpSpPr>
            <a:xfrm>
              <a:off x="1568973" y="4763220"/>
              <a:ext cx="570853" cy="463596"/>
              <a:chOff x="1579904" y="1868465"/>
              <a:chExt cx="570853" cy="492116"/>
            </a:xfrm>
          </p:grpSpPr>
          <p:sp>
            <p:nvSpPr>
              <p:cNvPr id="153" name="Isosceles Triangle 152"/>
              <p:cNvSpPr/>
              <p:nvPr/>
            </p:nvSpPr>
            <p:spPr>
              <a:xfrm flipV="1">
                <a:off x="1579904" y="1868466"/>
                <a:ext cx="570853" cy="492115"/>
              </a:xfrm>
              <a:prstGeom prst="triangle">
                <a:avLst/>
              </a:prstGeom>
              <a:solidFill>
                <a:schemeClr val="bg1">
                  <a:alpha val="5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4" name="TextBox 153"/>
              <p:cNvSpPr txBox="1"/>
              <p:nvPr/>
            </p:nvSpPr>
            <p:spPr>
              <a:xfrm>
                <a:off x="1701922" y="1868465"/>
                <a:ext cx="32733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  <a:endParaRPr lang="en-US" sz="2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43" name="Group 142"/>
            <p:cNvGrpSpPr/>
            <p:nvPr/>
          </p:nvGrpSpPr>
          <p:grpSpPr>
            <a:xfrm>
              <a:off x="1570089" y="5696132"/>
              <a:ext cx="570853" cy="463596"/>
              <a:chOff x="1579904" y="1868465"/>
              <a:chExt cx="570853" cy="492116"/>
            </a:xfrm>
          </p:grpSpPr>
          <p:sp>
            <p:nvSpPr>
              <p:cNvPr id="151" name="Isosceles Triangle 150"/>
              <p:cNvSpPr/>
              <p:nvPr/>
            </p:nvSpPr>
            <p:spPr>
              <a:xfrm flipV="1">
                <a:off x="1579904" y="1868466"/>
                <a:ext cx="570853" cy="492115"/>
              </a:xfrm>
              <a:prstGeom prst="triangle">
                <a:avLst/>
              </a:prstGeom>
              <a:solidFill>
                <a:schemeClr val="bg1">
                  <a:alpha val="5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2" name="TextBox 151"/>
              <p:cNvSpPr txBox="1"/>
              <p:nvPr/>
            </p:nvSpPr>
            <p:spPr>
              <a:xfrm>
                <a:off x="1701922" y="1868465"/>
                <a:ext cx="32733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5</a:t>
                </a:r>
                <a:endParaRPr lang="en-US" sz="2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45" name="TextBox 144"/>
            <p:cNvSpPr txBox="1"/>
            <p:nvPr/>
          </p:nvSpPr>
          <p:spPr>
            <a:xfrm>
              <a:off x="4242043" y="1202619"/>
              <a:ext cx="33647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Initiate Advertising Layout for Victory</a:t>
              </a: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4348682" y="2406095"/>
              <a:ext cx="315022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Aim Competent Scope to raise ROI</a:t>
              </a:r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5073717" y="3493210"/>
              <a:ext cx="169892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Boost Your Leads</a:t>
              </a:r>
            </a:p>
          </p:txBody>
        </p:sp>
        <p:sp>
          <p:nvSpPr>
            <p:cNvPr id="148" name="TextBox 147"/>
            <p:cNvSpPr txBox="1"/>
            <p:nvPr/>
          </p:nvSpPr>
          <p:spPr>
            <a:xfrm>
              <a:off x="4901364" y="4528647"/>
              <a:ext cx="20454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Transform and Cheer!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4986335" y="5471165"/>
              <a:ext cx="188384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Evaluate and Refine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4089050" y="1549072"/>
              <a:ext cx="1720920" cy="4689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 algn="ctr">
                <a:buFont typeface="Wingdings" panose="05000000000000000000" pitchFamily="2" charset="2"/>
                <a:buChar char="ü"/>
              </a:pPr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Your Text Here</a:t>
              </a:r>
            </a:p>
            <a:p>
              <a:pPr marL="285750" indent="-285750" algn="ctr">
                <a:buFont typeface="Wingdings" panose="05000000000000000000" pitchFamily="2" charset="2"/>
                <a:buChar char="ü"/>
              </a:pPr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Your Text Here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4089050" y="2687321"/>
              <a:ext cx="17066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 algn="ctr">
                <a:buFont typeface="Wingdings" panose="05000000000000000000" pitchFamily="2" charset="2"/>
                <a:buChar char="ü"/>
              </a:pPr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Your Text Here</a:t>
              </a:r>
            </a:p>
            <a:p>
              <a:pPr marL="285750" indent="-285750" algn="ctr">
                <a:buFont typeface="Wingdings" panose="05000000000000000000" pitchFamily="2" charset="2"/>
                <a:buChar char="ü"/>
              </a:pPr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Your Text Here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2" name="TextBox 161"/>
            <p:cNvSpPr txBox="1"/>
            <p:nvPr/>
          </p:nvSpPr>
          <p:spPr>
            <a:xfrm>
              <a:off x="4089050" y="3749675"/>
              <a:ext cx="1720920" cy="4978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 algn="ctr">
                <a:buFont typeface="Wingdings" panose="05000000000000000000" pitchFamily="2" charset="2"/>
                <a:buChar char="ü"/>
              </a:pPr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Your Text Here</a:t>
              </a:r>
            </a:p>
            <a:p>
              <a:pPr marL="285750" indent="-285750" algn="ctr">
                <a:buFont typeface="Wingdings" panose="05000000000000000000" pitchFamily="2" charset="2"/>
                <a:buChar char="ü"/>
              </a:pPr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Your Text Here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4089050" y="4784916"/>
              <a:ext cx="1720920" cy="4978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 algn="ctr">
                <a:buFont typeface="Wingdings" panose="05000000000000000000" pitchFamily="2" charset="2"/>
                <a:buChar char="ü"/>
              </a:pPr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Your Text Here</a:t>
              </a:r>
            </a:p>
            <a:p>
              <a:pPr marL="285750" indent="-285750" algn="ctr">
                <a:buFont typeface="Wingdings" panose="05000000000000000000" pitchFamily="2" charset="2"/>
                <a:buChar char="ü"/>
              </a:pPr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Your Text Here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089050" y="5669737"/>
              <a:ext cx="1720920" cy="4978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 algn="ctr">
                <a:buFont typeface="Wingdings" panose="05000000000000000000" pitchFamily="2" charset="2"/>
                <a:buChar char="ü"/>
              </a:pPr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Your Text Here</a:t>
              </a:r>
            </a:p>
            <a:p>
              <a:pPr marL="285750" indent="-285750" algn="ctr">
                <a:buFont typeface="Wingdings" panose="05000000000000000000" pitchFamily="2" charset="2"/>
                <a:buChar char="ü"/>
              </a:pPr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Your Text Here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2795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1780515" y="1338183"/>
            <a:ext cx="5582970" cy="5104732"/>
            <a:chOff x="1971015" y="1651334"/>
            <a:chExt cx="5582970" cy="5104732"/>
          </a:xfrm>
        </p:grpSpPr>
        <p:grpSp>
          <p:nvGrpSpPr>
            <p:cNvPr id="63" name="Group 62"/>
            <p:cNvGrpSpPr/>
            <p:nvPr/>
          </p:nvGrpSpPr>
          <p:grpSpPr>
            <a:xfrm>
              <a:off x="1971015" y="1651334"/>
              <a:ext cx="5582970" cy="5104732"/>
              <a:chOff x="1971015" y="1651334"/>
              <a:chExt cx="5582970" cy="5104732"/>
            </a:xfrm>
          </p:grpSpPr>
          <p:sp>
            <p:nvSpPr>
              <p:cNvPr id="71" name="Oval 70"/>
              <p:cNvSpPr/>
              <p:nvPr/>
            </p:nvSpPr>
            <p:spPr>
              <a:xfrm>
                <a:off x="1971015" y="1651334"/>
                <a:ext cx="5582970" cy="5104732"/>
              </a:xfrm>
              <a:prstGeom prst="ellipse">
                <a:avLst/>
              </a:prstGeom>
              <a:solidFill>
                <a:srgbClr val="1D75A7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 extrusionH="38100" prstMaterial="softEdge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72" name="Group 71"/>
              <p:cNvGrpSpPr/>
              <p:nvPr/>
            </p:nvGrpSpPr>
            <p:grpSpPr>
              <a:xfrm>
                <a:off x="2749550" y="2349500"/>
                <a:ext cx="3961352" cy="3649661"/>
                <a:chOff x="2749550" y="2349500"/>
                <a:chExt cx="3961352" cy="3649661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73" name="Rounded Rectangle 72"/>
                <p:cNvSpPr/>
                <p:nvPr/>
              </p:nvSpPr>
              <p:spPr>
                <a:xfrm>
                  <a:off x="3911198" y="2349500"/>
                  <a:ext cx="1536700" cy="660400"/>
                </a:xfrm>
                <a:prstGeom prst="roundRect">
                  <a:avLst/>
                </a:prstGeom>
                <a:solidFill>
                  <a:srgbClr val="77C7E3"/>
                </a:solidFill>
                <a:ln>
                  <a:solidFill>
                    <a:schemeClr val="bg1"/>
                  </a:solidFill>
                </a:ln>
                <a:effectLst/>
                <a:scene3d>
                  <a:camera prst="orthographicFront"/>
                  <a:lightRig rig="threePt" dir="t"/>
                </a:scene3d>
                <a:sp3d extrusionH="38100" prstMaterial="softEdg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" name="Rounded Rectangle 73"/>
                <p:cNvSpPr/>
                <p:nvPr/>
              </p:nvSpPr>
              <p:spPr>
                <a:xfrm>
                  <a:off x="3911198" y="3327228"/>
                  <a:ext cx="1536700" cy="660400"/>
                </a:xfrm>
                <a:prstGeom prst="roundRect">
                  <a:avLst/>
                </a:prstGeom>
                <a:solidFill>
                  <a:srgbClr val="77C7E3"/>
                </a:solidFill>
                <a:ln>
                  <a:solidFill>
                    <a:schemeClr val="bg1"/>
                  </a:solidFill>
                </a:ln>
                <a:effectLst/>
                <a:scene3d>
                  <a:camera prst="orthographicFront"/>
                  <a:lightRig rig="threePt" dir="t"/>
                </a:scene3d>
                <a:sp3d extrusionH="38100" prstMaterial="softEdg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5" name="Rounded Rectangle 74"/>
                <p:cNvSpPr/>
                <p:nvPr/>
              </p:nvSpPr>
              <p:spPr>
                <a:xfrm>
                  <a:off x="5174202" y="4462116"/>
                  <a:ext cx="1536700" cy="660400"/>
                </a:xfrm>
                <a:prstGeom prst="roundRect">
                  <a:avLst/>
                </a:prstGeom>
                <a:solidFill>
                  <a:srgbClr val="77C7E3"/>
                </a:solidFill>
                <a:ln>
                  <a:solidFill>
                    <a:schemeClr val="bg1"/>
                  </a:solidFill>
                </a:ln>
                <a:effectLst/>
                <a:scene3d>
                  <a:camera prst="orthographicFront"/>
                  <a:lightRig rig="threePt" dir="t"/>
                </a:scene3d>
                <a:sp3d extrusionH="38100" prstMaterial="softEdg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" name="Rounded Rectangle 75"/>
                <p:cNvSpPr/>
                <p:nvPr/>
              </p:nvSpPr>
              <p:spPr>
                <a:xfrm>
                  <a:off x="5174202" y="5338761"/>
                  <a:ext cx="1536700" cy="660400"/>
                </a:xfrm>
                <a:prstGeom prst="roundRect">
                  <a:avLst/>
                </a:prstGeom>
                <a:solidFill>
                  <a:srgbClr val="77C7E3"/>
                </a:solidFill>
                <a:ln>
                  <a:solidFill>
                    <a:schemeClr val="bg1"/>
                  </a:solidFill>
                </a:ln>
                <a:effectLst/>
                <a:scene3d>
                  <a:camera prst="orthographicFront"/>
                  <a:lightRig rig="threePt" dir="t"/>
                </a:scene3d>
                <a:sp3d extrusionH="38100" prstMaterial="softEdg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7" name="Rounded Rectangle 76"/>
                <p:cNvSpPr/>
                <p:nvPr/>
              </p:nvSpPr>
              <p:spPr>
                <a:xfrm>
                  <a:off x="2749550" y="4462116"/>
                  <a:ext cx="1536700" cy="660400"/>
                </a:xfrm>
                <a:prstGeom prst="roundRect">
                  <a:avLst/>
                </a:prstGeom>
                <a:solidFill>
                  <a:srgbClr val="77C7E3"/>
                </a:solidFill>
                <a:ln>
                  <a:solidFill>
                    <a:schemeClr val="bg1"/>
                  </a:solidFill>
                </a:ln>
                <a:effectLst/>
                <a:scene3d>
                  <a:camera prst="orthographicFront"/>
                  <a:lightRig rig="threePt" dir="t"/>
                </a:scene3d>
                <a:sp3d extrusionH="38100" prstMaterial="softEdge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78" name="Straight Connector 77"/>
                <p:cNvCxnSpPr/>
                <p:nvPr/>
              </p:nvCxnSpPr>
              <p:spPr>
                <a:xfrm>
                  <a:off x="4679548" y="3023320"/>
                  <a:ext cx="0" cy="286870"/>
                </a:xfrm>
                <a:prstGeom prst="line">
                  <a:avLst/>
                </a:prstGeom>
                <a:ln w="19050">
                  <a:solidFill>
                    <a:schemeClr val="bg1"/>
                  </a:solidFill>
                  <a:headEnd type="none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Straight Connector 78"/>
                <p:cNvCxnSpPr/>
                <p:nvPr/>
              </p:nvCxnSpPr>
              <p:spPr>
                <a:xfrm flipH="1">
                  <a:off x="4248416" y="4002700"/>
                  <a:ext cx="376355" cy="423910"/>
                </a:xfrm>
                <a:prstGeom prst="line">
                  <a:avLst/>
                </a:prstGeom>
                <a:ln w="19050">
                  <a:solidFill>
                    <a:schemeClr val="bg1"/>
                  </a:solidFill>
                  <a:headEnd type="none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Connector 79"/>
                <p:cNvCxnSpPr/>
                <p:nvPr/>
              </p:nvCxnSpPr>
              <p:spPr>
                <a:xfrm rot="16800000" flipH="1">
                  <a:off x="4838618" y="4012870"/>
                  <a:ext cx="376355" cy="423910"/>
                </a:xfrm>
                <a:prstGeom prst="line">
                  <a:avLst/>
                </a:prstGeom>
                <a:ln w="19050">
                  <a:solidFill>
                    <a:schemeClr val="bg1"/>
                  </a:solidFill>
                  <a:headEnd type="none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Straight Connector 80"/>
                <p:cNvCxnSpPr/>
                <p:nvPr/>
              </p:nvCxnSpPr>
              <p:spPr>
                <a:xfrm rot="5400000">
                  <a:off x="4731595" y="4340742"/>
                  <a:ext cx="0" cy="865678"/>
                </a:xfrm>
                <a:prstGeom prst="line">
                  <a:avLst/>
                </a:prstGeom>
                <a:ln w="19050">
                  <a:solidFill>
                    <a:schemeClr val="bg1"/>
                  </a:solidFill>
                  <a:headEnd type="stealth" w="lg" len="lg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Straight Connector 81"/>
                <p:cNvCxnSpPr/>
                <p:nvPr/>
              </p:nvCxnSpPr>
              <p:spPr>
                <a:xfrm>
                  <a:off x="5942552" y="5130634"/>
                  <a:ext cx="0" cy="208643"/>
                </a:xfrm>
                <a:prstGeom prst="line">
                  <a:avLst/>
                </a:prstGeom>
                <a:ln w="19050">
                  <a:solidFill>
                    <a:schemeClr val="bg1"/>
                  </a:solidFill>
                  <a:headEnd type="none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64" name="Group 63"/>
            <p:cNvGrpSpPr/>
            <p:nvPr/>
          </p:nvGrpSpPr>
          <p:grpSpPr>
            <a:xfrm>
              <a:off x="2778185" y="1821074"/>
              <a:ext cx="3746418" cy="4017164"/>
              <a:chOff x="2778185" y="1821074"/>
              <a:chExt cx="3746418" cy="4017164"/>
            </a:xfrm>
          </p:grpSpPr>
          <p:sp>
            <p:nvSpPr>
              <p:cNvPr id="65" name="TextBox 64"/>
              <p:cNvSpPr txBox="1"/>
              <p:nvPr/>
            </p:nvSpPr>
            <p:spPr>
              <a:xfrm>
                <a:off x="3750845" y="1821074"/>
                <a:ext cx="202331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Process Group</a:t>
                </a:r>
                <a:endParaRPr 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4158412" y="2510423"/>
                <a:ext cx="104227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Initiating</a:t>
                </a:r>
                <a:endParaRPr lang="en-US" sz="1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4154404" y="3488151"/>
                <a:ext cx="105028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Planning</a:t>
                </a:r>
                <a:endParaRPr lang="en-US" sz="1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5360502" y="4623039"/>
                <a:ext cx="116410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Executing</a:t>
                </a:r>
                <a:endParaRPr lang="en-US" sz="1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5474315" y="5499684"/>
                <a:ext cx="93647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Closing</a:t>
                </a:r>
                <a:endParaRPr lang="en-US" sz="1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2778185" y="4504369"/>
                <a:ext cx="146386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Monitoring &amp; Controlling</a:t>
                </a:r>
                <a:endParaRPr lang="en-US" sz="1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37579" y="261356"/>
            <a:ext cx="42370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Sales Process </a:t>
            </a:r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Flow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60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579" y="261356"/>
            <a:ext cx="22108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Highlights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618083" y="1397481"/>
            <a:ext cx="7907835" cy="5083931"/>
            <a:chOff x="618085" y="1397481"/>
            <a:chExt cx="7907835" cy="5083931"/>
          </a:xfrm>
        </p:grpSpPr>
        <p:grpSp>
          <p:nvGrpSpPr>
            <p:cNvPr id="3" name="Group 2"/>
            <p:cNvGrpSpPr/>
            <p:nvPr/>
          </p:nvGrpSpPr>
          <p:grpSpPr>
            <a:xfrm>
              <a:off x="618085" y="1397481"/>
              <a:ext cx="7907835" cy="5083931"/>
              <a:chOff x="839350" y="1639019"/>
              <a:chExt cx="7476514" cy="4738874"/>
            </a:xfrm>
          </p:grpSpPr>
          <p:graphicFrame>
            <p:nvGraphicFramePr>
              <p:cNvPr id="5" name="Chart 4"/>
              <p:cNvGraphicFramePr/>
              <p:nvPr>
                <p:extLst/>
              </p:nvPr>
            </p:nvGraphicFramePr>
            <p:xfrm>
              <a:off x="839350" y="1639019"/>
              <a:ext cx="7476514" cy="4698977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graphicFrame>
            <p:nvGraphicFramePr>
              <p:cNvPr id="6" name="Chart 5"/>
              <p:cNvGraphicFramePr/>
              <p:nvPr>
                <p:extLst/>
              </p:nvPr>
            </p:nvGraphicFramePr>
            <p:xfrm>
              <a:off x="1017917" y="1678916"/>
              <a:ext cx="7150179" cy="4698977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</p:grpSp>
        <p:grpSp>
          <p:nvGrpSpPr>
            <p:cNvPr id="7" name="Group 6"/>
            <p:cNvGrpSpPr/>
            <p:nvPr/>
          </p:nvGrpSpPr>
          <p:grpSpPr>
            <a:xfrm>
              <a:off x="5587901" y="1661387"/>
              <a:ext cx="2585551" cy="707886"/>
              <a:chOff x="5969479" y="1661387"/>
              <a:chExt cx="2856057" cy="707886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6576202" y="1661387"/>
                <a:ext cx="129234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Investments</a:t>
                </a: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6576202" y="2030719"/>
                <a:ext cx="224933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Five-year performance</a:t>
                </a: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5969479" y="1777042"/>
                <a:ext cx="483079" cy="138022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>
                <a:off x="5969479" y="2215385"/>
                <a:ext cx="483079" cy="0"/>
              </a:xfrm>
              <a:prstGeom prst="line">
                <a:avLst/>
              </a:prstGeom>
              <a:ln w="38100">
                <a:solidFill>
                  <a:srgbClr val="EF7B1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83126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633" y="249314"/>
            <a:ext cx="44165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Operating Segments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55405" y="1374757"/>
            <a:ext cx="8433190" cy="4850898"/>
            <a:chOff x="150446" y="901932"/>
            <a:chExt cx="8952000" cy="5802391"/>
          </a:xfrm>
        </p:grpSpPr>
        <p:grpSp>
          <p:nvGrpSpPr>
            <p:cNvPr id="5" name="Group 4"/>
            <p:cNvGrpSpPr/>
            <p:nvPr/>
          </p:nvGrpSpPr>
          <p:grpSpPr>
            <a:xfrm>
              <a:off x="2467914" y="1339278"/>
              <a:ext cx="4397580" cy="4945376"/>
              <a:chOff x="6410327" y="2028826"/>
              <a:chExt cx="2752723" cy="3095623"/>
            </a:xfrm>
            <a:noFill/>
          </p:grpSpPr>
          <p:sp>
            <p:nvSpPr>
              <p:cNvPr id="20" name="Oval 19"/>
              <p:cNvSpPr/>
              <p:nvPr/>
            </p:nvSpPr>
            <p:spPr>
              <a:xfrm>
                <a:off x="7391402" y="2664620"/>
                <a:ext cx="1771648" cy="1771648"/>
              </a:xfrm>
              <a:prstGeom prst="ellipse">
                <a:avLst/>
              </a:prstGeom>
              <a:grpFill/>
              <a:ln w="25400">
                <a:solidFill>
                  <a:srgbClr val="3C8DAE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6410327" y="2664620"/>
                <a:ext cx="1771648" cy="1771648"/>
              </a:xfrm>
              <a:prstGeom prst="ellipse">
                <a:avLst/>
              </a:prstGeom>
              <a:grpFill/>
              <a:ln w="25400">
                <a:solidFill>
                  <a:srgbClr val="3C8DAE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6900864" y="2028826"/>
                <a:ext cx="1771648" cy="1771648"/>
              </a:xfrm>
              <a:prstGeom prst="ellipse">
                <a:avLst/>
              </a:prstGeom>
              <a:grpFill/>
              <a:ln w="25400">
                <a:solidFill>
                  <a:srgbClr val="3C8DAE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6900864" y="3352801"/>
                <a:ext cx="1771648" cy="1771648"/>
              </a:xfrm>
              <a:prstGeom prst="ellipse">
                <a:avLst/>
              </a:prstGeom>
              <a:grpFill/>
              <a:ln w="25400">
                <a:solidFill>
                  <a:srgbClr val="3C8DAE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4174762" y="1815572"/>
              <a:ext cx="843211" cy="331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Logo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182575" y="2855717"/>
              <a:ext cx="748307" cy="331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Logo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964992" y="3623918"/>
              <a:ext cx="748307" cy="331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Logo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317330" y="5428450"/>
              <a:ext cx="748307" cy="331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Logo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620111" y="3623918"/>
              <a:ext cx="748307" cy="331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Logo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145855" y="4452704"/>
              <a:ext cx="748307" cy="331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Logo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439247" y="4452704"/>
              <a:ext cx="748307" cy="331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Logo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350586" y="2839866"/>
              <a:ext cx="843211" cy="331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Logo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301978" y="3673336"/>
              <a:ext cx="750497" cy="331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Logo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172344" y="4281863"/>
              <a:ext cx="1009766" cy="331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Your Logo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887749" y="3556700"/>
              <a:ext cx="2214697" cy="4049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Industry Segment 3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598889" y="901932"/>
              <a:ext cx="2214697" cy="4049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Industry Segment 1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50446" y="3732582"/>
              <a:ext cx="2214696" cy="4049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Industry </a:t>
              </a:r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Segment 2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592369" y="6299362"/>
              <a:ext cx="2259212" cy="4049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Industry Segment 4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0076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" name="Group 116"/>
          <p:cNvGrpSpPr/>
          <p:nvPr/>
        </p:nvGrpSpPr>
        <p:grpSpPr>
          <a:xfrm>
            <a:off x="406995" y="1421358"/>
            <a:ext cx="8330011" cy="4692629"/>
            <a:chOff x="478621" y="1834716"/>
            <a:chExt cx="8330011" cy="4692629"/>
          </a:xfrm>
        </p:grpSpPr>
        <p:grpSp>
          <p:nvGrpSpPr>
            <p:cNvPr id="88" name="Group 87"/>
            <p:cNvGrpSpPr/>
            <p:nvPr/>
          </p:nvGrpSpPr>
          <p:grpSpPr>
            <a:xfrm>
              <a:off x="506860" y="1834716"/>
              <a:ext cx="8241440" cy="4692629"/>
              <a:chOff x="506860" y="1834716"/>
              <a:chExt cx="8241440" cy="4692629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6" name="Freeform 5"/>
              <p:cNvSpPr/>
              <p:nvPr/>
            </p:nvSpPr>
            <p:spPr>
              <a:xfrm>
                <a:off x="2529840" y="2076997"/>
                <a:ext cx="4145280" cy="4145280"/>
              </a:xfrm>
              <a:custGeom>
                <a:avLst/>
                <a:gdLst>
                  <a:gd name="connsiteX0" fmla="*/ 2072640 w 4145280"/>
                  <a:gd name="connsiteY0" fmla="*/ 87083 h 4145280"/>
                  <a:gd name="connsiteX1" fmla="*/ 87083 w 4145280"/>
                  <a:gd name="connsiteY1" fmla="*/ 2072640 h 4145280"/>
                  <a:gd name="connsiteX2" fmla="*/ 2072640 w 4145280"/>
                  <a:gd name="connsiteY2" fmla="*/ 4058197 h 4145280"/>
                  <a:gd name="connsiteX3" fmla="*/ 4058197 w 4145280"/>
                  <a:gd name="connsiteY3" fmla="*/ 2072640 h 4145280"/>
                  <a:gd name="connsiteX4" fmla="*/ 2072640 w 4145280"/>
                  <a:gd name="connsiteY4" fmla="*/ 87083 h 4145280"/>
                  <a:gd name="connsiteX5" fmla="*/ 2072640 w 4145280"/>
                  <a:gd name="connsiteY5" fmla="*/ 0 h 4145280"/>
                  <a:gd name="connsiteX6" fmla="*/ 4145280 w 4145280"/>
                  <a:gd name="connsiteY6" fmla="*/ 2072640 h 4145280"/>
                  <a:gd name="connsiteX7" fmla="*/ 2072640 w 4145280"/>
                  <a:gd name="connsiteY7" fmla="*/ 4145280 h 4145280"/>
                  <a:gd name="connsiteX8" fmla="*/ 0 w 4145280"/>
                  <a:gd name="connsiteY8" fmla="*/ 2072640 h 4145280"/>
                  <a:gd name="connsiteX9" fmla="*/ 2072640 w 4145280"/>
                  <a:gd name="connsiteY9" fmla="*/ 0 h 4145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145280" h="4145280">
                    <a:moveTo>
                      <a:pt x="2072640" y="87083"/>
                    </a:moveTo>
                    <a:cubicBezTo>
                      <a:pt x="976047" y="87083"/>
                      <a:pt x="87083" y="976047"/>
                      <a:pt x="87083" y="2072640"/>
                    </a:cubicBezTo>
                    <a:cubicBezTo>
                      <a:pt x="87083" y="3169233"/>
                      <a:pt x="976047" y="4058197"/>
                      <a:pt x="2072640" y="4058197"/>
                    </a:cubicBezTo>
                    <a:cubicBezTo>
                      <a:pt x="3169233" y="4058197"/>
                      <a:pt x="4058197" y="3169233"/>
                      <a:pt x="4058197" y="2072640"/>
                    </a:cubicBezTo>
                    <a:cubicBezTo>
                      <a:pt x="4058197" y="976047"/>
                      <a:pt x="3169233" y="87083"/>
                      <a:pt x="2072640" y="87083"/>
                    </a:cubicBezTo>
                    <a:close/>
                    <a:moveTo>
                      <a:pt x="2072640" y="0"/>
                    </a:moveTo>
                    <a:cubicBezTo>
                      <a:pt x="3217327" y="0"/>
                      <a:pt x="4145280" y="927953"/>
                      <a:pt x="4145280" y="2072640"/>
                    </a:cubicBezTo>
                    <a:cubicBezTo>
                      <a:pt x="4145280" y="3217327"/>
                      <a:pt x="3217327" y="4145280"/>
                      <a:pt x="2072640" y="4145280"/>
                    </a:cubicBezTo>
                    <a:cubicBezTo>
                      <a:pt x="927953" y="4145280"/>
                      <a:pt x="0" y="3217327"/>
                      <a:pt x="0" y="2072640"/>
                    </a:cubicBezTo>
                    <a:cubicBezTo>
                      <a:pt x="0" y="927953"/>
                      <a:pt x="927953" y="0"/>
                      <a:pt x="2072640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" name="Rounded Rectangle 3"/>
              <p:cNvSpPr/>
              <p:nvPr/>
            </p:nvSpPr>
            <p:spPr>
              <a:xfrm>
                <a:off x="5943600" y="2483070"/>
                <a:ext cx="1402080" cy="670560"/>
              </a:xfrm>
              <a:prstGeom prst="roundRect">
                <a:avLst/>
              </a:prstGeom>
              <a:solidFill>
                <a:srgbClr val="178CB5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ounded Rectangle 7"/>
              <p:cNvSpPr/>
              <p:nvPr/>
            </p:nvSpPr>
            <p:spPr>
              <a:xfrm>
                <a:off x="5943600" y="3381781"/>
                <a:ext cx="1402080" cy="670560"/>
              </a:xfrm>
              <a:prstGeom prst="roundRect">
                <a:avLst/>
              </a:prstGeom>
              <a:solidFill>
                <a:srgbClr val="178CB5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ounded Rectangle 8"/>
              <p:cNvSpPr/>
              <p:nvPr/>
            </p:nvSpPr>
            <p:spPr>
              <a:xfrm>
                <a:off x="5943600" y="4280492"/>
                <a:ext cx="1402080" cy="670560"/>
              </a:xfrm>
              <a:prstGeom prst="roundRect">
                <a:avLst/>
              </a:prstGeom>
              <a:solidFill>
                <a:srgbClr val="178CB5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ounded Rectangle 9"/>
              <p:cNvSpPr/>
              <p:nvPr/>
            </p:nvSpPr>
            <p:spPr>
              <a:xfrm>
                <a:off x="5943600" y="5179203"/>
                <a:ext cx="1402080" cy="670560"/>
              </a:xfrm>
              <a:prstGeom prst="roundRect">
                <a:avLst/>
              </a:prstGeom>
              <a:solidFill>
                <a:srgbClr val="178CB5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ounded Rectangle 10"/>
              <p:cNvSpPr/>
              <p:nvPr/>
            </p:nvSpPr>
            <p:spPr>
              <a:xfrm>
                <a:off x="1933904" y="2483070"/>
                <a:ext cx="1402080" cy="670560"/>
              </a:xfrm>
              <a:prstGeom prst="roundRect">
                <a:avLst/>
              </a:prstGeom>
              <a:solidFill>
                <a:srgbClr val="178CB5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ounded Rectangle 11"/>
              <p:cNvSpPr/>
              <p:nvPr/>
            </p:nvSpPr>
            <p:spPr>
              <a:xfrm>
                <a:off x="1933904" y="3381781"/>
                <a:ext cx="1402080" cy="670560"/>
              </a:xfrm>
              <a:prstGeom prst="roundRect">
                <a:avLst/>
              </a:prstGeom>
              <a:solidFill>
                <a:srgbClr val="178CB5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ounded Rectangle 12"/>
              <p:cNvSpPr/>
              <p:nvPr/>
            </p:nvSpPr>
            <p:spPr>
              <a:xfrm>
                <a:off x="1933904" y="4280492"/>
                <a:ext cx="1402080" cy="670560"/>
              </a:xfrm>
              <a:prstGeom prst="roundRect">
                <a:avLst/>
              </a:prstGeom>
              <a:solidFill>
                <a:srgbClr val="178CB5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ounded Rectangle 13"/>
              <p:cNvSpPr/>
              <p:nvPr/>
            </p:nvSpPr>
            <p:spPr>
              <a:xfrm>
                <a:off x="1933904" y="5179203"/>
                <a:ext cx="1402080" cy="670560"/>
              </a:xfrm>
              <a:prstGeom prst="roundRect">
                <a:avLst/>
              </a:prstGeom>
              <a:solidFill>
                <a:srgbClr val="178CB5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ounded Rectangle 14"/>
              <p:cNvSpPr/>
              <p:nvPr/>
            </p:nvSpPr>
            <p:spPr>
              <a:xfrm>
                <a:off x="506860" y="2015909"/>
                <a:ext cx="1057644" cy="489367"/>
              </a:xfrm>
              <a:prstGeom prst="roundRect">
                <a:avLst/>
              </a:prstGeom>
              <a:solidFill>
                <a:srgbClr val="93E2FF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ounded Rectangle 15"/>
              <p:cNvSpPr/>
              <p:nvPr/>
            </p:nvSpPr>
            <p:spPr>
              <a:xfrm>
                <a:off x="506860" y="3085224"/>
                <a:ext cx="1057644" cy="489367"/>
              </a:xfrm>
              <a:prstGeom prst="roundRect">
                <a:avLst/>
              </a:prstGeom>
              <a:solidFill>
                <a:srgbClr val="93E2FF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ounded Rectangle 16"/>
              <p:cNvSpPr/>
              <p:nvPr/>
            </p:nvSpPr>
            <p:spPr>
              <a:xfrm>
                <a:off x="506860" y="2550566"/>
                <a:ext cx="1057644" cy="489367"/>
              </a:xfrm>
              <a:prstGeom prst="roundRect">
                <a:avLst/>
              </a:prstGeom>
              <a:solidFill>
                <a:srgbClr val="93E2FF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ounded Rectangle 19"/>
              <p:cNvSpPr/>
              <p:nvPr/>
            </p:nvSpPr>
            <p:spPr>
              <a:xfrm>
                <a:off x="506860" y="4416614"/>
                <a:ext cx="1057644" cy="489367"/>
              </a:xfrm>
              <a:prstGeom prst="roundRect">
                <a:avLst/>
              </a:prstGeom>
              <a:solidFill>
                <a:srgbClr val="93E2FF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ounded Rectangle 20"/>
              <p:cNvSpPr/>
              <p:nvPr/>
            </p:nvSpPr>
            <p:spPr>
              <a:xfrm>
                <a:off x="506860" y="5497524"/>
                <a:ext cx="1057644" cy="489367"/>
              </a:xfrm>
              <a:prstGeom prst="roundRect">
                <a:avLst/>
              </a:prstGeom>
              <a:solidFill>
                <a:srgbClr val="93E2FF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ounded Rectangle 21"/>
              <p:cNvSpPr/>
              <p:nvPr/>
            </p:nvSpPr>
            <p:spPr>
              <a:xfrm>
                <a:off x="512645" y="4957069"/>
                <a:ext cx="1057644" cy="489367"/>
              </a:xfrm>
              <a:prstGeom prst="roundRect">
                <a:avLst/>
              </a:prstGeom>
              <a:solidFill>
                <a:srgbClr val="93E2FF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ounded Rectangle 22"/>
              <p:cNvSpPr/>
              <p:nvPr/>
            </p:nvSpPr>
            <p:spPr>
              <a:xfrm>
                <a:off x="506860" y="6037978"/>
                <a:ext cx="1057644" cy="489367"/>
              </a:xfrm>
              <a:prstGeom prst="roundRect">
                <a:avLst/>
              </a:prstGeom>
              <a:solidFill>
                <a:srgbClr val="93E2FF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ounded Rectangle 25"/>
              <p:cNvSpPr/>
              <p:nvPr/>
            </p:nvSpPr>
            <p:spPr>
              <a:xfrm>
                <a:off x="7690656" y="4416614"/>
                <a:ext cx="1057644" cy="489367"/>
              </a:xfrm>
              <a:prstGeom prst="roundRect">
                <a:avLst/>
              </a:prstGeom>
              <a:solidFill>
                <a:srgbClr val="93E2FF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ounded Rectangle 26"/>
              <p:cNvSpPr/>
              <p:nvPr/>
            </p:nvSpPr>
            <p:spPr>
              <a:xfrm>
                <a:off x="7690656" y="5497524"/>
                <a:ext cx="1057644" cy="489367"/>
              </a:xfrm>
              <a:prstGeom prst="roundRect">
                <a:avLst/>
              </a:prstGeom>
              <a:solidFill>
                <a:srgbClr val="93E2FF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ounded Rectangle 27"/>
              <p:cNvSpPr/>
              <p:nvPr/>
            </p:nvSpPr>
            <p:spPr>
              <a:xfrm>
                <a:off x="7690656" y="4957069"/>
                <a:ext cx="1057644" cy="489367"/>
              </a:xfrm>
              <a:prstGeom prst="roundRect">
                <a:avLst/>
              </a:prstGeom>
              <a:solidFill>
                <a:srgbClr val="93E2FF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ounded Rectangle 28"/>
              <p:cNvSpPr/>
              <p:nvPr/>
            </p:nvSpPr>
            <p:spPr>
              <a:xfrm>
                <a:off x="7690656" y="6037978"/>
                <a:ext cx="1057644" cy="489367"/>
              </a:xfrm>
              <a:prstGeom prst="roundRect">
                <a:avLst/>
              </a:prstGeom>
              <a:solidFill>
                <a:srgbClr val="93E2FF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ounded Rectangle 30"/>
              <p:cNvSpPr/>
              <p:nvPr/>
            </p:nvSpPr>
            <p:spPr>
              <a:xfrm>
                <a:off x="7690656" y="1941610"/>
                <a:ext cx="1057644" cy="489367"/>
              </a:xfrm>
              <a:prstGeom prst="roundRect">
                <a:avLst/>
              </a:prstGeom>
              <a:solidFill>
                <a:srgbClr val="93E2FF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Rounded Rectangle 31"/>
              <p:cNvSpPr/>
              <p:nvPr/>
            </p:nvSpPr>
            <p:spPr>
              <a:xfrm>
                <a:off x="7690656" y="3022520"/>
                <a:ext cx="1057644" cy="489367"/>
              </a:xfrm>
              <a:prstGeom prst="roundRect">
                <a:avLst/>
              </a:prstGeom>
              <a:solidFill>
                <a:srgbClr val="93E2FF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Rounded Rectangle 32"/>
              <p:cNvSpPr/>
              <p:nvPr/>
            </p:nvSpPr>
            <p:spPr>
              <a:xfrm>
                <a:off x="7690656" y="2482065"/>
                <a:ext cx="1057644" cy="489367"/>
              </a:xfrm>
              <a:prstGeom prst="roundRect">
                <a:avLst/>
              </a:prstGeom>
              <a:solidFill>
                <a:srgbClr val="93E2FF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Rounded Rectangle 33"/>
              <p:cNvSpPr/>
              <p:nvPr/>
            </p:nvSpPr>
            <p:spPr>
              <a:xfrm>
                <a:off x="7690656" y="3562974"/>
                <a:ext cx="1057644" cy="489367"/>
              </a:xfrm>
              <a:prstGeom prst="roundRect">
                <a:avLst/>
              </a:prstGeom>
              <a:solidFill>
                <a:srgbClr val="93E2FF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ounded Rectangle 34"/>
              <p:cNvSpPr/>
              <p:nvPr/>
            </p:nvSpPr>
            <p:spPr>
              <a:xfrm>
                <a:off x="3901440" y="1834716"/>
                <a:ext cx="1402080" cy="670560"/>
              </a:xfrm>
              <a:prstGeom prst="roundRect">
                <a:avLst/>
              </a:prstGeom>
              <a:solidFill>
                <a:srgbClr val="B85410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Rounded Rectangle 35"/>
              <p:cNvSpPr/>
              <p:nvPr/>
            </p:nvSpPr>
            <p:spPr>
              <a:xfrm>
                <a:off x="3901440" y="5835765"/>
                <a:ext cx="1402080" cy="670560"/>
              </a:xfrm>
              <a:prstGeom prst="roundRect">
                <a:avLst/>
              </a:prstGeom>
              <a:solidFill>
                <a:srgbClr val="B85410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7" name="Group 36"/>
              <p:cNvGrpSpPr/>
              <p:nvPr/>
            </p:nvGrpSpPr>
            <p:grpSpPr>
              <a:xfrm>
                <a:off x="1674100" y="4593021"/>
                <a:ext cx="217444" cy="1723696"/>
                <a:chOff x="1674100" y="4593021"/>
                <a:chExt cx="217444" cy="1723696"/>
              </a:xfrm>
            </p:grpSpPr>
            <p:cxnSp>
              <p:nvCxnSpPr>
                <p:cNvPr id="24" name="Straight Connector 23"/>
                <p:cNvCxnSpPr/>
                <p:nvPr/>
              </p:nvCxnSpPr>
              <p:spPr>
                <a:xfrm>
                  <a:off x="1779806" y="4593021"/>
                  <a:ext cx="0" cy="1723696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>
                <a:xfrm rot="5400000">
                  <a:off x="1729400" y="6254200"/>
                  <a:ext cx="0" cy="11059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>
                <a:xfrm rot="5400000">
                  <a:off x="1729400" y="4545766"/>
                  <a:ext cx="0" cy="11059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>
                <a:xfrm rot="5400000">
                  <a:off x="1836792" y="5400117"/>
                  <a:ext cx="0" cy="109504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3" name="Group 42"/>
              <p:cNvGrpSpPr/>
              <p:nvPr/>
            </p:nvGrpSpPr>
            <p:grpSpPr>
              <a:xfrm flipH="1">
                <a:off x="7409177" y="4593021"/>
                <a:ext cx="217444" cy="1723696"/>
                <a:chOff x="1674100" y="4593021"/>
                <a:chExt cx="217444" cy="1723696"/>
              </a:xfrm>
            </p:grpSpPr>
            <p:cxnSp>
              <p:nvCxnSpPr>
                <p:cNvPr id="44" name="Straight Connector 43"/>
                <p:cNvCxnSpPr/>
                <p:nvPr/>
              </p:nvCxnSpPr>
              <p:spPr>
                <a:xfrm>
                  <a:off x="1779806" y="4593021"/>
                  <a:ext cx="0" cy="1723696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/>
                <p:cNvCxnSpPr/>
                <p:nvPr/>
              </p:nvCxnSpPr>
              <p:spPr>
                <a:xfrm rot="5400000">
                  <a:off x="1729400" y="6254200"/>
                  <a:ext cx="0" cy="11059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/>
                <p:cNvCxnSpPr/>
                <p:nvPr/>
              </p:nvCxnSpPr>
              <p:spPr>
                <a:xfrm rot="5400000">
                  <a:off x="1729400" y="4545766"/>
                  <a:ext cx="0" cy="11059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/>
                <p:cNvCxnSpPr/>
                <p:nvPr/>
              </p:nvCxnSpPr>
              <p:spPr>
                <a:xfrm rot="5400000">
                  <a:off x="1836792" y="5400117"/>
                  <a:ext cx="0" cy="109504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8" name="Group 47"/>
              <p:cNvGrpSpPr/>
              <p:nvPr/>
            </p:nvGrpSpPr>
            <p:grpSpPr>
              <a:xfrm flipH="1">
                <a:off x="7419763" y="2243665"/>
                <a:ext cx="217444" cy="1548898"/>
                <a:chOff x="1674100" y="4767819"/>
                <a:chExt cx="217444" cy="1548898"/>
              </a:xfrm>
            </p:grpSpPr>
            <p:cxnSp>
              <p:nvCxnSpPr>
                <p:cNvPr id="49" name="Straight Connector 48"/>
                <p:cNvCxnSpPr/>
                <p:nvPr/>
              </p:nvCxnSpPr>
              <p:spPr>
                <a:xfrm flipH="1">
                  <a:off x="1779806" y="4767819"/>
                  <a:ext cx="4894" cy="1548898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/>
                <p:cNvCxnSpPr/>
                <p:nvPr/>
              </p:nvCxnSpPr>
              <p:spPr>
                <a:xfrm rot="5400000">
                  <a:off x="1729400" y="6254200"/>
                  <a:ext cx="0" cy="11059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/>
                <p:cNvCxnSpPr/>
                <p:nvPr/>
              </p:nvCxnSpPr>
              <p:spPr>
                <a:xfrm rot="5400000">
                  <a:off x="1729400" y="4723565"/>
                  <a:ext cx="0" cy="11059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/>
                <p:cNvCxnSpPr/>
                <p:nvPr/>
              </p:nvCxnSpPr>
              <p:spPr>
                <a:xfrm rot="5400000">
                  <a:off x="1836792" y="5400117"/>
                  <a:ext cx="0" cy="109504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4" name="Group 53"/>
              <p:cNvGrpSpPr/>
              <p:nvPr/>
            </p:nvGrpSpPr>
            <p:grpSpPr>
              <a:xfrm>
                <a:off x="1661706" y="2188398"/>
                <a:ext cx="217444" cy="1160652"/>
                <a:chOff x="1674100" y="4767819"/>
                <a:chExt cx="217444" cy="1548898"/>
              </a:xfrm>
            </p:grpSpPr>
            <p:cxnSp>
              <p:nvCxnSpPr>
                <p:cNvPr id="55" name="Straight Connector 54"/>
                <p:cNvCxnSpPr/>
                <p:nvPr/>
              </p:nvCxnSpPr>
              <p:spPr>
                <a:xfrm flipH="1">
                  <a:off x="1779806" y="4767819"/>
                  <a:ext cx="4894" cy="1548898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>
                <a:xfrm rot="5400000">
                  <a:off x="1729400" y="6254200"/>
                  <a:ext cx="0" cy="11059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>
                <a:xfrm rot="5400000">
                  <a:off x="1729400" y="4723565"/>
                  <a:ext cx="0" cy="11059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/>
                <p:nvPr/>
              </p:nvCxnSpPr>
              <p:spPr>
                <a:xfrm rot="5400000">
                  <a:off x="1836792" y="5400117"/>
                  <a:ext cx="0" cy="109504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91" name="Group 90"/>
            <p:cNvGrpSpPr/>
            <p:nvPr/>
          </p:nvGrpSpPr>
          <p:grpSpPr>
            <a:xfrm>
              <a:off x="478621" y="1949098"/>
              <a:ext cx="8330011" cy="4536387"/>
              <a:chOff x="478621" y="1949098"/>
              <a:chExt cx="8330011" cy="4536387"/>
            </a:xfrm>
          </p:grpSpPr>
          <p:sp>
            <p:nvSpPr>
              <p:cNvPr id="92" name="TextBox 91"/>
              <p:cNvSpPr txBox="1"/>
              <p:nvPr/>
            </p:nvSpPr>
            <p:spPr>
              <a:xfrm>
                <a:off x="4154690" y="1949098"/>
                <a:ext cx="895580" cy="4417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Business </a:t>
                </a:r>
              </a:p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Leader</a:t>
                </a:r>
                <a:endPara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1998373" y="2666978"/>
                <a:ext cx="1277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Merchandise</a:t>
                </a:r>
                <a:endPara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TextBox 93"/>
              <p:cNvSpPr txBox="1"/>
              <p:nvPr/>
            </p:nvSpPr>
            <p:spPr>
              <a:xfrm>
                <a:off x="1965531" y="3563173"/>
                <a:ext cx="133882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Headquarters</a:t>
                </a:r>
                <a:endPara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TextBox 94"/>
              <p:cNvSpPr txBox="1"/>
              <p:nvPr/>
            </p:nvSpPr>
            <p:spPr>
              <a:xfrm>
                <a:off x="2147253" y="4354162"/>
                <a:ext cx="97538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Zonal Office </a:t>
                </a:r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endPara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>
                <a:off x="1931068" y="5360595"/>
                <a:ext cx="140775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Competencies</a:t>
                </a:r>
                <a:endPara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6094651" y="2664462"/>
                <a:ext cx="109998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Resources</a:t>
                </a:r>
                <a:endPara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6119147" y="3455451"/>
                <a:ext cx="105098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Regional Office 3</a:t>
                </a:r>
                <a:endPara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>
                <a:off x="6186279" y="4354162"/>
                <a:ext cx="91672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Zonal </a:t>
                </a:r>
              </a:p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Office </a:t>
                </a:r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TextBox 99"/>
              <p:cNvSpPr txBox="1"/>
              <p:nvPr/>
            </p:nvSpPr>
            <p:spPr>
              <a:xfrm>
                <a:off x="6109077" y="5360595"/>
                <a:ext cx="107112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Enterprise</a:t>
                </a:r>
                <a:endPara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TextBox 100"/>
              <p:cNvSpPr txBox="1"/>
              <p:nvPr/>
            </p:nvSpPr>
            <p:spPr>
              <a:xfrm>
                <a:off x="4166304" y="6017157"/>
                <a:ext cx="87235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Director</a:t>
                </a:r>
                <a:endPara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TextBox 101"/>
              <p:cNvSpPr txBox="1"/>
              <p:nvPr/>
            </p:nvSpPr>
            <p:spPr>
              <a:xfrm>
                <a:off x="578312" y="2106704"/>
                <a:ext cx="91473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Product A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TextBox 102"/>
              <p:cNvSpPr txBox="1"/>
              <p:nvPr/>
            </p:nvSpPr>
            <p:spPr>
              <a:xfrm>
                <a:off x="575460" y="2641361"/>
                <a:ext cx="92044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Product B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TextBox 103"/>
              <p:cNvSpPr txBox="1"/>
              <p:nvPr/>
            </p:nvSpPr>
            <p:spPr>
              <a:xfrm>
                <a:off x="575460" y="3176019"/>
                <a:ext cx="92044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Product C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TextBox 104"/>
              <p:cNvSpPr txBox="1"/>
              <p:nvPr/>
            </p:nvSpPr>
            <p:spPr>
              <a:xfrm>
                <a:off x="558922" y="4531606"/>
                <a:ext cx="95352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Methods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TextBox 105"/>
              <p:cNvSpPr txBox="1"/>
              <p:nvPr/>
            </p:nvSpPr>
            <p:spPr>
              <a:xfrm>
                <a:off x="504303" y="5063253"/>
                <a:ext cx="107433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Co-Ordinate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TextBox 106"/>
              <p:cNvSpPr txBox="1"/>
              <p:nvPr/>
            </p:nvSpPr>
            <p:spPr>
              <a:xfrm>
                <a:off x="611147" y="5530717"/>
                <a:ext cx="904041" cy="4221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Functional </a:t>
                </a:r>
              </a:p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Designs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TextBox 107"/>
              <p:cNvSpPr txBox="1"/>
              <p:nvPr/>
            </p:nvSpPr>
            <p:spPr>
              <a:xfrm>
                <a:off x="478621" y="6147976"/>
                <a:ext cx="112564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E-Commerce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TextBox 108"/>
              <p:cNvSpPr txBox="1"/>
              <p:nvPr/>
            </p:nvSpPr>
            <p:spPr>
              <a:xfrm>
                <a:off x="7703153" y="2047794"/>
                <a:ext cx="103265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Negotiation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TextBox 109"/>
              <p:cNvSpPr txBox="1"/>
              <p:nvPr/>
            </p:nvSpPr>
            <p:spPr>
              <a:xfrm>
                <a:off x="7699948" y="2588249"/>
                <a:ext cx="103906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Preparation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TextBox 110"/>
              <p:cNvSpPr txBox="1"/>
              <p:nvPr/>
            </p:nvSpPr>
            <p:spPr>
              <a:xfrm>
                <a:off x="7632074" y="3036807"/>
                <a:ext cx="117655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Progression Focal Point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TextBox 111"/>
              <p:cNvSpPr txBox="1"/>
              <p:nvPr/>
            </p:nvSpPr>
            <p:spPr>
              <a:xfrm>
                <a:off x="7694374" y="3574591"/>
                <a:ext cx="10649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Competitive Intelligence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TextBox 112"/>
              <p:cNvSpPr txBox="1"/>
              <p:nvPr/>
            </p:nvSpPr>
            <p:spPr>
              <a:xfrm>
                <a:off x="7897502" y="4539374"/>
                <a:ext cx="64395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Staff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TextBox 113"/>
              <p:cNvSpPr txBox="1"/>
              <p:nvPr/>
            </p:nvSpPr>
            <p:spPr>
              <a:xfrm>
                <a:off x="7922763" y="5063253"/>
                <a:ext cx="59343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Deals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TextBox 114"/>
              <p:cNvSpPr txBox="1"/>
              <p:nvPr/>
            </p:nvSpPr>
            <p:spPr>
              <a:xfrm>
                <a:off x="7922186" y="5603708"/>
                <a:ext cx="59458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Trade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TextBox 115"/>
              <p:cNvSpPr txBox="1"/>
              <p:nvPr/>
            </p:nvSpPr>
            <p:spPr>
              <a:xfrm>
                <a:off x="7833580" y="6079837"/>
                <a:ext cx="771796" cy="4056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Capital / </a:t>
                </a:r>
              </a:p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Revenue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78" name="TextBox 77"/>
          <p:cNvSpPr txBox="1"/>
          <p:nvPr/>
        </p:nvSpPr>
        <p:spPr>
          <a:xfrm>
            <a:off x="37633" y="249314"/>
            <a:ext cx="41344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 Categories</a:t>
            </a:r>
          </a:p>
        </p:txBody>
      </p:sp>
    </p:spTree>
    <p:extLst>
      <p:ext uri="{BB962C8B-B14F-4D97-AF65-F5344CB8AC3E}">
        <p14:creationId xmlns:p14="http://schemas.microsoft.com/office/powerpoint/2010/main" val="191065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Box 44"/>
          <p:cNvSpPr txBox="1"/>
          <p:nvPr/>
        </p:nvSpPr>
        <p:spPr>
          <a:xfrm>
            <a:off x="37633" y="249314"/>
            <a:ext cx="4775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Regional Performance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287883" y="1321511"/>
            <a:ext cx="8666922" cy="5209546"/>
            <a:chOff x="287883" y="1321511"/>
            <a:chExt cx="8666922" cy="5209546"/>
          </a:xfrm>
        </p:grpSpPr>
        <p:graphicFrame>
          <p:nvGraphicFramePr>
            <p:cNvPr id="23" name="Chart 22"/>
            <p:cNvGraphicFramePr/>
            <p:nvPr>
              <p:extLst>
                <p:ext uri="{D42A27DB-BD31-4B8C-83A1-F6EECF244321}">
                  <p14:modId xmlns:p14="http://schemas.microsoft.com/office/powerpoint/2010/main" val="451794646"/>
                </p:ext>
              </p:extLst>
            </p:nvPr>
          </p:nvGraphicFramePr>
          <p:xfrm>
            <a:off x="287883" y="1321511"/>
            <a:ext cx="8666922" cy="454549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44" name="TextBox 43"/>
            <p:cNvSpPr txBox="1"/>
            <p:nvPr/>
          </p:nvSpPr>
          <p:spPr>
            <a:xfrm rot="18654339">
              <a:off x="554272" y="5786329"/>
              <a:ext cx="996559" cy="4928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Our </a:t>
              </a:r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Company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 rot="19034860">
              <a:off x="2165076" y="5878656"/>
              <a:ext cx="96346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Region </a:t>
              </a:r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 rot="19034860">
              <a:off x="2975283" y="5878656"/>
              <a:ext cx="97013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Region</a:t>
              </a:r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 rot="19034860">
              <a:off x="3792158" y="5878656"/>
              <a:ext cx="97013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Region </a:t>
              </a:r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 rot="19034860">
              <a:off x="4609033" y="5878656"/>
              <a:ext cx="97013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Region</a:t>
              </a:r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 rot="19034860">
              <a:off x="5425908" y="5878656"/>
              <a:ext cx="9605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Region</a:t>
              </a:r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 rot="19034860">
              <a:off x="6233164" y="5878656"/>
              <a:ext cx="94929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Region </a:t>
              </a:r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 rot="19034860">
              <a:off x="7029201" y="5878656"/>
              <a:ext cx="97975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Region</a:t>
              </a:r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 rot="19034860">
              <a:off x="7855696" y="5878656"/>
              <a:ext cx="97013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Region </a:t>
              </a:r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38161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Group 71"/>
          <p:cNvGrpSpPr/>
          <p:nvPr/>
        </p:nvGrpSpPr>
        <p:grpSpPr>
          <a:xfrm>
            <a:off x="938371" y="1135711"/>
            <a:ext cx="7267258" cy="5493301"/>
            <a:chOff x="892429" y="1135711"/>
            <a:chExt cx="6846086" cy="5493301"/>
          </a:xfrm>
        </p:grpSpPr>
        <p:grpSp>
          <p:nvGrpSpPr>
            <p:cNvPr id="41" name="Group 40"/>
            <p:cNvGrpSpPr/>
            <p:nvPr/>
          </p:nvGrpSpPr>
          <p:grpSpPr>
            <a:xfrm>
              <a:off x="892429" y="1135711"/>
              <a:ext cx="6846086" cy="5493301"/>
              <a:chOff x="1148957" y="1188719"/>
              <a:chExt cx="6846086" cy="5493301"/>
            </a:xfrm>
          </p:grpSpPr>
          <p:sp>
            <p:nvSpPr>
              <p:cNvPr id="42" name="Rounded Rectangle 41"/>
              <p:cNvSpPr/>
              <p:nvPr/>
            </p:nvSpPr>
            <p:spPr>
              <a:xfrm>
                <a:off x="3798485" y="1188719"/>
                <a:ext cx="1595769" cy="482288"/>
              </a:xfrm>
              <a:prstGeom prst="roundRect">
                <a:avLst>
                  <a:gd name="adj" fmla="val 5419"/>
                </a:avLst>
              </a:prstGeom>
              <a:solidFill>
                <a:srgbClr val="03A5ED"/>
              </a:solidFill>
              <a:ln>
                <a:solidFill>
                  <a:schemeClr val="bg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Rounded Rectangle 42"/>
              <p:cNvSpPr/>
              <p:nvPr/>
            </p:nvSpPr>
            <p:spPr>
              <a:xfrm>
                <a:off x="3564540" y="1836306"/>
                <a:ext cx="2087393" cy="482288"/>
              </a:xfrm>
              <a:prstGeom prst="roundRect">
                <a:avLst>
                  <a:gd name="adj" fmla="val 5419"/>
                </a:avLst>
              </a:prstGeom>
              <a:solidFill>
                <a:srgbClr val="0284BE"/>
              </a:solidFill>
              <a:ln>
                <a:solidFill>
                  <a:schemeClr val="bg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Rounded Rectangle 43"/>
              <p:cNvSpPr/>
              <p:nvPr/>
            </p:nvSpPr>
            <p:spPr>
              <a:xfrm>
                <a:off x="3552673" y="2748355"/>
                <a:ext cx="2087393" cy="610965"/>
              </a:xfrm>
              <a:prstGeom prst="roundRect">
                <a:avLst>
                  <a:gd name="adj" fmla="val 5419"/>
                </a:avLst>
              </a:prstGeom>
              <a:solidFill>
                <a:srgbClr val="EB6E19"/>
              </a:solidFill>
              <a:ln>
                <a:solidFill>
                  <a:schemeClr val="bg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Freeform 44"/>
              <p:cNvSpPr/>
              <p:nvPr/>
            </p:nvSpPr>
            <p:spPr>
              <a:xfrm>
                <a:off x="2443977" y="3271330"/>
                <a:ext cx="1980592" cy="1046915"/>
              </a:xfrm>
              <a:custGeom>
                <a:avLst/>
                <a:gdLst>
                  <a:gd name="connsiteX0" fmla="*/ 28079 w 1679728"/>
                  <a:gd name="connsiteY0" fmla="*/ 0 h 887882"/>
                  <a:gd name="connsiteX1" fmla="*/ 1651649 w 1679728"/>
                  <a:gd name="connsiteY1" fmla="*/ 0 h 887882"/>
                  <a:gd name="connsiteX2" fmla="*/ 1679728 w 1679728"/>
                  <a:gd name="connsiteY2" fmla="*/ 28079 h 887882"/>
                  <a:gd name="connsiteX3" fmla="*/ 1679728 w 1679728"/>
                  <a:gd name="connsiteY3" fmla="*/ 490077 h 887882"/>
                  <a:gd name="connsiteX4" fmla="*/ 1651649 w 1679728"/>
                  <a:gd name="connsiteY4" fmla="*/ 518156 h 887882"/>
                  <a:gd name="connsiteX5" fmla="*/ 1397543 w 1679728"/>
                  <a:gd name="connsiteY5" fmla="*/ 518156 h 887882"/>
                  <a:gd name="connsiteX6" fmla="*/ 1397543 w 1679728"/>
                  <a:gd name="connsiteY6" fmla="*/ 741775 h 887882"/>
                  <a:gd name="connsiteX7" fmla="*/ 1515751 w 1679728"/>
                  <a:gd name="connsiteY7" fmla="*/ 741775 h 887882"/>
                  <a:gd name="connsiteX8" fmla="*/ 1279336 w 1679728"/>
                  <a:gd name="connsiteY8" fmla="*/ 887882 h 887882"/>
                  <a:gd name="connsiteX9" fmla="*/ 1042921 w 1679728"/>
                  <a:gd name="connsiteY9" fmla="*/ 741775 h 887882"/>
                  <a:gd name="connsiteX10" fmla="*/ 1161128 w 1679728"/>
                  <a:gd name="connsiteY10" fmla="*/ 741775 h 887882"/>
                  <a:gd name="connsiteX11" fmla="*/ 1161128 w 1679728"/>
                  <a:gd name="connsiteY11" fmla="*/ 518156 h 887882"/>
                  <a:gd name="connsiteX12" fmla="*/ 28079 w 1679728"/>
                  <a:gd name="connsiteY12" fmla="*/ 518156 h 887882"/>
                  <a:gd name="connsiteX13" fmla="*/ 0 w 1679728"/>
                  <a:gd name="connsiteY13" fmla="*/ 490077 h 887882"/>
                  <a:gd name="connsiteX14" fmla="*/ 0 w 1679728"/>
                  <a:gd name="connsiteY14" fmla="*/ 28079 h 887882"/>
                  <a:gd name="connsiteX15" fmla="*/ 28079 w 1679728"/>
                  <a:gd name="connsiteY15" fmla="*/ 0 h 8878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679728" h="887882">
                    <a:moveTo>
                      <a:pt x="28079" y="0"/>
                    </a:moveTo>
                    <a:lnTo>
                      <a:pt x="1651649" y="0"/>
                    </a:lnTo>
                    <a:cubicBezTo>
                      <a:pt x="1667157" y="0"/>
                      <a:pt x="1679728" y="12571"/>
                      <a:pt x="1679728" y="28079"/>
                    </a:cubicBezTo>
                    <a:lnTo>
                      <a:pt x="1679728" y="490077"/>
                    </a:lnTo>
                    <a:cubicBezTo>
                      <a:pt x="1679728" y="505585"/>
                      <a:pt x="1667157" y="518156"/>
                      <a:pt x="1651649" y="518156"/>
                    </a:cubicBezTo>
                    <a:lnTo>
                      <a:pt x="1397543" y="518156"/>
                    </a:lnTo>
                    <a:lnTo>
                      <a:pt x="1397543" y="741775"/>
                    </a:lnTo>
                    <a:lnTo>
                      <a:pt x="1515751" y="741775"/>
                    </a:lnTo>
                    <a:lnTo>
                      <a:pt x="1279336" y="887882"/>
                    </a:lnTo>
                    <a:lnTo>
                      <a:pt x="1042921" y="741775"/>
                    </a:lnTo>
                    <a:lnTo>
                      <a:pt x="1161128" y="741775"/>
                    </a:lnTo>
                    <a:lnTo>
                      <a:pt x="1161128" y="518156"/>
                    </a:lnTo>
                    <a:lnTo>
                      <a:pt x="28079" y="518156"/>
                    </a:lnTo>
                    <a:cubicBezTo>
                      <a:pt x="12571" y="518156"/>
                      <a:pt x="0" y="505585"/>
                      <a:pt x="0" y="490077"/>
                    </a:cubicBezTo>
                    <a:lnTo>
                      <a:pt x="0" y="28079"/>
                    </a:lnTo>
                    <a:cubicBezTo>
                      <a:pt x="0" y="12571"/>
                      <a:pt x="12571" y="0"/>
                      <a:pt x="28079" y="0"/>
                    </a:cubicBezTo>
                    <a:close/>
                  </a:path>
                </a:pathLst>
              </a:custGeom>
              <a:solidFill>
                <a:srgbClr val="395497"/>
              </a:solidFill>
              <a:ln>
                <a:solidFill>
                  <a:schemeClr val="bg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Freeform 45"/>
              <p:cNvSpPr/>
              <p:nvPr/>
            </p:nvSpPr>
            <p:spPr>
              <a:xfrm>
                <a:off x="4661636" y="3271331"/>
                <a:ext cx="1980592" cy="1046915"/>
              </a:xfrm>
              <a:custGeom>
                <a:avLst/>
                <a:gdLst>
                  <a:gd name="connsiteX0" fmla="*/ 28079 w 1679728"/>
                  <a:gd name="connsiteY0" fmla="*/ 0 h 887882"/>
                  <a:gd name="connsiteX1" fmla="*/ 1651649 w 1679728"/>
                  <a:gd name="connsiteY1" fmla="*/ 0 h 887882"/>
                  <a:gd name="connsiteX2" fmla="*/ 1679728 w 1679728"/>
                  <a:gd name="connsiteY2" fmla="*/ 28079 h 887882"/>
                  <a:gd name="connsiteX3" fmla="*/ 1679728 w 1679728"/>
                  <a:gd name="connsiteY3" fmla="*/ 490077 h 887882"/>
                  <a:gd name="connsiteX4" fmla="*/ 1651649 w 1679728"/>
                  <a:gd name="connsiteY4" fmla="*/ 518156 h 887882"/>
                  <a:gd name="connsiteX5" fmla="*/ 511196 w 1679728"/>
                  <a:gd name="connsiteY5" fmla="*/ 518156 h 887882"/>
                  <a:gd name="connsiteX6" fmla="*/ 511196 w 1679728"/>
                  <a:gd name="connsiteY6" fmla="*/ 741775 h 887882"/>
                  <a:gd name="connsiteX7" fmla="*/ 629404 w 1679728"/>
                  <a:gd name="connsiteY7" fmla="*/ 741775 h 887882"/>
                  <a:gd name="connsiteX8" fmla="*/ 392989 w 1679728"/>
                  <a:gd name="connsiteY8" fmla="*/ 887882 h 887882"/>
                  <a:gd name="connsiteX9" fmla="*/ 156574 w 1679728"/>
                  <a:gd name="connsiteY9" fmla="*/ 741775 h 887882"/>
                  <a:gd name="connsiteX10" fmla="*/ 274781 w 1679728"/>
                  <a:gd name="connsiteY10" fmla="*/ 741775 h 887882"/>
                  <a:gd name="connsiteX11" fmla="*/ 274781 w 1679728"/>
                  <a:gd name="connsiteY11" fmla="*/ 518156 h 887882"/>
                  <a:gd name="connsiteX12" fmla="*/ 28079 w 1679728"/>
                  <a:gd name="connsiteY12" fmla="*/ 518156 h 887882"/>
                  <a:gd name="connsiteX13" fmla="*/ 0 w 1679728"/>
                  <a:gd name="connsiteY13" fmla="*/ 490077 h 887882"/>
                  <a:gd name="connsiteX14" fmla="*/ 0 w 1679728"/>
                  <a:gd name="connsiteY14" fmla="*/ 28079 h 887882"/>
                  <a:gd name="connsiteX15" fmla="*/ 28079 w 1679728"/>
                  <a:gd name="connsiteY15" fmla="*/ 0 h 8878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679728" h="887882">
                    <a:moveTo>
                      <a:pt x="28079" y="0"/>
                    </a:moveTo>
                    <a:lnTo>
                      <a:pt x="1651649" y="0"/>
                    </a:lnTo>
                    <a:cubicBezTo>
                      <a:pt x="1667157" y="0"/>
                      <a:pt x="1679728" y="12571"/>
                      <a:pt x="1679728" y="28079"/>
                    </a:cubicBezTo>
                    <a:lnTo>
                      <a:pt x="1679728" y="490077"/>
                    </a:lnTo>
                    <a:cubicBezTo>
                      <a:pt x="1679728" y="505585"/>
                      <a:pt x="1667157" y="518156"/>
                      <a:pt x="1651649" y="518156"/>
                    </a:cubicBezTo>
                    <a:lnTo>
                      <a:pt x="511196" y="518156"/>
                    </a:lnTo>
                    <a:lnTo>
                      <a:pt x="511196" y="741775"/>
                    </a:lnTo>
                    <a:lnTo>
                      <a:pt x="629404" y="741775"/>
                    </a:lnTo>
                    <a:lnTo>
                      <a:pt x="392989" y="887882"/>
                    </a:lnTo>
                    <a:lnTo>
                      <a:pt x="156574" y="741775"/>
                    </a:lnTo>
                    <a:lnTo>
                      <a:pt x="274781" y="741775"/>
                    </a:lnTo>
                    <a:lnTo>
                      <a:pt x="274781" y="518156"/>
                    </a:lnTo>
                    <a:lnTo>
                      <a:pt x="28079" y="518156"/>
                    </a:lnTo>
                    <a:cubicBezTo>
                      <a:pt x="12571" y="518156"/>
                      <a:pt x="0" y="505585"/>
                      <a:pt x="0" y="490077"/>
                    </a:cubicBezTo>
                    <a:lnTo>
                      <a:pt x="0" y="28079"/>
                    </a:lnTo>
                    <a:cubicBezTo>
                      <a:pt x="0" y="12571"/>
                      <a:pt x="12571" y="0"/>
                      <a:pt x="28079" y="0"/>
                    </a:cubicBezTo>
                    <a:close/>
                  </a:path>
                </a:pathLst>
              </a:custGeom>
              <a:solidFill>
                <a:srgbClr val="395497"/>
              </a:solidFill>
              <a:ln>
                <a:solidFill>
                  <a:schemeClr val="bg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Rounded Rectangle 46"/>
              <p:cNvSpPr/>
              <p:nvPr/>
            </p:nvSpPr>
            <p:spPr>
              <a:xfrm>
                <a:off x="6384284" y="4193387"/>
                <a:ext cx="1603978" cy="517367"/>
              </a:xfrm>
              <a:prstGeom prst="roundRect">
                <a:avLst>
                  <a:gd name="adj" fmla="val 5419"/>
                </a:avLst>
              </a:prstGeom>
              <a:solidFill>
                <a:srgbClr val="029C7B"/>
              </a:solidFill>
              <a:ln>
                <a:solidFill>
                  <a:schemeClr val="bg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Rounded Rectangle 47"/>
              <p:cNvSpPr/>
              <p:nvPr/>
            </p:nvSpPr>
            <p:spPr>
              <a:xfrm>
                <a:off x="1148957" y="4200167"/>
                <a:ext cx="1603978" cy="517367"/>
              </a:xfrm>
              <a:prstGeom prst="roundRect">
                <a:avLst>
                  <a:gd name="adj" fmla="val 5419"/>
                </a:avLst>
              </a:prstGeom>
              <a:solidFill>
                <a:srgbClr val="029C7B"/>
              </a:solidFill>
              <a:ln>
                <a:solidFill>
                  <a:schemeClr val="bg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Rounded Rectangle 48"/>
              <p:cNvSpPr/>
              <p:nvPr/>
            </p:nvSpPr>
            <p:spPr>
              <a:xfrm>
                <a:off x="1148957" y="5324162"/>
                <a:ext cx="1709084" cy="517367"/>
              </a:xfrm>
              <a:prstGeom prst="roundRect">
                <a:avLst>
                  <a:gd name="adj" fmla="val 5419"/>
                </a:avLst>
              </a:prstGeom>
              <a:solidFill>
                <a:srgbClr val="EB6E19"/>
              </a:solidFill>
              <a:ln>
                <a:solidFill>
                  <a:schemeClr val="bg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Rounded Rectangle 49"/>
              <p:cNvSpPr/>
              <p:nvPr/>
            </p:nvSpPr>
            <p:spPr>
              <a:xfrm>
                <a:off x="6285959" y="5324162"/>
                <a:ext cx="1709084" cy="517367"/>
              </a:xfrm>
              <a:prstGeom prst="roundRect">
                <a:avLst>
                  <a:gd name="adj" fmla="val 5419"/>
                </a:avLst>
              </a:prstGeom>
              <a:solidFill>
                <a:srgbClr val="EB6E19"/>
              </a:solidFill>
              <a:ln>
                <a:solidFill>
                  <a:schemeClr val="bg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Rounded Rectangle 50"/>
              <p:cNvSpPr/>
              <p:nvPr/>
            </p:nvSpPr>
            <p:spPr>
              <a:xfrm>
                <a:off x="3278576" y="5964967"/>
                <a:ext cx="2631038" cy="717053"/>
              </a:xfrm>
              <a:prstGeom prst="roundRect">
                <a:avLst>
                  <a:gd name="adj" fmla="val 5419"/>
                </a:avLst>
              </a:prstGeom>
              <a:solidFill>
                <a:srgbClr val="03A5ED"/>
              </a:solidFill>
              <a:ln>
                <a:solidFill>
                  <a:schemeClr val="bg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Freeform 51"/>
              <p:cNvSpPr/>
              <p:nvPr/>
            </p:nvSpPr>
            <p:spPr>
              <a:xfrm>
                <a:off x="3271574" y="4239167"/>
                <a:ext cx="2631036" cy="1217911"/>
              </a:xfrm>
              <a:custGeom>
                <a:avLst/>
                <a:gdLst>
                  <a:gd name="connsiteX0" fmla="*/ 1115683 w 2231366"/>
                  <a:gd name="connsiteY0" fmla="*/ 0 h 1032903"/>
                  <a:gd name="connsiteX1" fmla="*/ 2231366 w 2231366"/>
                  <a:gd name="connsiteY1" fmla="*/ 511286 h 1032903"/>
                  <a:gd name="connsiteX2" fmla="*/ 2032432 w 2231366"/>
                  <a:gd name="connsiteY2" fmla="*/ 511286 h 1032903"/>
                  <a:gd name="connsiteX3" fmla="*/ 2032432 w 2231366"/>
                  <a:gd name="connsiteY3" fmla="*/ 1032903 h 1032903"/>
                  <a:gd name="connsiteX4" fmla="*/ 226544 w 2231366"/>
                  <a:gd name="connsiteY4" fmla="*/ 1032903 h 1032903"/>
                  <a:gd name="connsiteX5" fmla="*/ 226544 w 2231366"/>
                  <a:gd name="connsiteY5" fmla="*/ 511286 h 1032903"/>
                  <a:gd name="connsiteX6" fmla="*/ 0 w 2231366"/>
                  <a:gd name="connsiteY6" fmla="*/ 511286 h 1032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31366" h="1032903">
                    <a:moveTo>
                      <a:pt x="1115683" y="0"/>
                    </a:moveTo>
                    <a:lnTo>
                      <a:pt x="2231366" y="511286"/>
                    </a:lnTo>
                    <a:lnTo>
                      <a:pt x="2032432" y="511286"/>
                    </a:lnTo>
                    <a:lnTo>
                      <a:pt x="2032432" y="1032903"/>
                    </a:lnTo>
                    <a:lnTo>
                      <a:pt x="226544" y="1032903"/>
                    </a:lnTo>
                    <a:lnTo>
                      <a:pt x="226544" y="511286"/>
                    </a:lnTo>
                    <a:lnTo>
                      <a:pt x="0" y="511286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solidFill>
                  <a:schemeClr val="bg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982981" y="1222967"/>
              <a:ext cx="6664985" cy="5201407"/>
              <a:chOff x="982981" y="1222967"/>
              <a:chExt cx="6664985" cy="5201407"/>
            </a:xfrm>
          </p:grpSpPr>
          <p:grpSp>
            <p:nvGrpSpPr>
              <p:cNvPr id="40" name="Group 39"/>
              <p:cNvGrpSpPr/>
              <p:nvPr/>
            </p:nvGrpSpPr>
            <p:grpSpPr>
              <a:xfrm>
                <a:off x="1487870" y="2311980"/>
                <a:ext cx="5845634" cy="3904404"/>
                <a:chOff x="1744398" y="2364988"/>
                <a:chExt cx="5845634" cy="3904404"/>
              </a:xfrm>
            </p:grpSpPr>
            <p:cxnSp>
              <p:nvCxnSpPr>
                <p:cNvPr id="53" name="Straight Connector 52"/>
                <p:cNvCxnSpPr/>
                <p:nvPr/>
              </p:nvCxnSpPr>
              <p:spPr>
                <a:xfrm rot="120000" flipH="1">
                  <a:off x="3221100" y="2364988"/>
                  <a:ext cx="570384" cy="620958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headEnd type="none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>
                <a:xfrm rot="120000" flipH="1">
                  <a:off x="1744398" y="3552123"/>
                  <a:ext cx="570384" cy="620958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head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>
                <a:xfrm rot="5520000" flipH="1">
                  <a:off x="5354873" y="2382196"/>
                  <a:ext cx="570384" cy="620958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headEnd type="oval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>
                <a:xfrm rot="5520000" flipH="1">
                  <a:off x="6713305" y="3530007"/>
                  <a:ext cx="570384" cy="620958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headEnd type="none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>
                <a:xfrm rot="5520000" flipH="1">
                  <a:off x="5829809" y="5130029"/>
                  <a:ext cx="570384" cy="620958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headEnd type="none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/>
                <p:nvPr/>
              </p:nvCxnSpPr>
              <p:spPr>
                <a:xfrm>
                  <a:off x="5960308" y="4848123"/>
                  <a:ext cx="1225964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head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/>
                <p:cNvCxnSpPr/>
                <p:nvPr/>
              </p:nvCxnSpPr>
              <p:spPr>
                <a:xfrm>
                  <a:off x="1984473" y="4830002"/>
                  <a:ext cx="1225964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/>
                <p:cNvCxnSpPr/>
                <p:nvPr/>
              </p:nvCxnSpPr>
              <p:spPr>
                <a:xfrm rot="5400000">
                  <a:off x="4911186" y="5144653"/>
                  <a:ext cx="2249477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head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Connector 60"/>
                <p:cNvCxnSpPr/>
                <p:nvPr/>
              </p:nvCxnSpPr>
              <p:spPr>
                <a:xfrm rot="5400000">
                  <a:off x="3953854" y="5874035"/>
                  <a:ext cx="68158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head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/>
                <p:cNvCxnSpPr/>
                <p:nvPr/>
              </p:nvCxnSpPr>
              <p:spPr>
                <a:xfrm rot="5400000">
                  <a:off x="4496403" y="5874035"/>
                  <a:ext cx="68158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head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/>
                <p:cNvCxnSpPr/>
                <p:nvPr/>
              </p:nvCxnSpPr>
              <p:spPr>
                <a:xfrm rot="5400000">
                  <a:off x="7249242" y="5192455"/>
                  <a:ext cx="68158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head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/>
                <p:cNvCxnSpPr/>
                <p:nvPr/>
              </p:nvCxnSpPr>
              <p:spPr>
                <a:xfrm rot="5400000">
                  <a:off x="1974120" y="5135593"/>
                  <a:ext cx="2249477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head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Connector 64"/>
                <p:cNvCxnSpPr/>
                <p:nvPr/>
              </p:nvCxnSpPr>
              <p:spPr>
                <a:xfrm rot="5400000">
                  <a:off x="1849100" y="4718381"/>
                  <a:ext cx="244579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Connector 65"/>
                <p:cNvCxnSpPr/>
                <p:nvPr/>
              </p:nvCxnSpPr>
              <p:spPr>
                <a:xfrm rot="5400000">
                  <a:off x="7063983" y="4734513"/>
                  <a:ext cx="244579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Straight Connector 66"/>
                <p:cNvCxnSpPr/>
                <p:nvPr/>
              </p:nvCxnSpPr>
              <p:spPr>
                <a:xfrm rot="10800000">
                  <a:off x="3089288" y="6253023"/>
                  <a:ext cx="453254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Connector 67"/>
                <p:cNvCxnSpPr/>
                <p:nvPr/>
              </p:nvCxnSpPr>
              <p:spPr>
                <a:xfrm rot="10800000">
                  <a:off x="5593453" y="6269392"/>
                  <a:ext cx="453254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Straight Connector 68"/>
                <p:cNvCxnSpPr/>
                <p:nvPr/>
              </p:nvCxnSpPr>
              <p:spPr>
                <a:xfrm rot="10920000" flipH="1">
                  <a:off x="2677004" y="5145357"/>
                  <a:ext cx="570384" cy="620958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headEnd type="none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" name="Group 5"/>
              <p:cNvGrpSpPr/>
              <p:nvPr/>
            </p:nvGrpSpPr>
            <p:grpSpPr>
              <a:xfrm>
                <a:off x="982981" y="1222967"/>
                <a:ext cx="6664985" cy="5201407"/>
                <a:chOff x="1239509" y="1275975"/>
                <a:chExt cx="6664985" cy="5201407"/>
              </a:xfrm>
            </p:grpSpPr>
            <p:sp>
              <p:nvSpPr>
                <p:cNvPr id="29" name="TextBox 28"/>
                <p:cNvSpPr txBox="1"/>
                <p:nvPr/>
              </p:nvSpPr>
              <p:spPr>
                <a:xfrm>
                  <a:off x="3887681" y="1275975"/>
                  <a:ext cx="1417376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400" b="1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Google Places</a:t>
                  </a:r>
                  <a:endParaRPr lang="en-US" sz="14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" name="TextBox 29"/>
                <p:cNvSpPr txBox="1"/>
                <p:nvPr/>
              </p:nvSpPr>
              <p:spPr>
                <a:xfrm>
                  <a:off x="4032601" y="1923562"/>
                  <a:ext cx="1151277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400" b="1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Native </a:t>
                  </a:r>
                  <a:r>
                    <a:rPr lang="en-US" sz="1400" b="1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SEO</a:t>
                  </a:r>
                  <a:endParaRPr lang="en-US" sz="14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1" name="TextBox 30"/>
                <p:cNvSpPr txBox="1"/>
                <p:nvPr/>
              </p:nvSpPr>
              <p:spPr>
                <a:xfrm>
                  <a:off x="3951803" y="2899949"/>
                  <a:ext cx="1289135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400" b="1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Lead </a:t>
                  </a:r>
                  <a:r>
                    <a:rPr lang="en-US" sz="1400" b="1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Seizure</a:t>
                  </a:r>
                  <a:endParaRPr lang="en-US" sz="14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2" name="TextBox 31"/>
                <p:cNvSpPr txBox="1"/>
                <p:nvPr/>
              </p:nvSpPr>
              <p:spPr>
                <a:xfrm>
                  <a:off x="5138266" y="3408396"/>
                  <a:ext cx="1027334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400" b="1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Your Blog</a:t>
                  </a:r>
                  <a:endParaRPr lang="en-US" sz="14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3" name="TextBox 32"/>
                <p:cNvSpPr txBox="1"/>
                <p:nvPr/>
              </p:nvSpPr>
              <p:spPr>
                <a:xfrm>
                  <a:off x="2777972" y="3417694"/>
                  <a:ext cx="1312603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400" b="1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Your Website</a:t>
                  </a:r>
                  <a:endParaRPr lang="en-US" sz="14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4" name="TextBox 33"/>
                <p:cNvSpPr txBox="1"/>
                <p:nvPr/>
              </p:nvSpPr>
              <p:spPr>
                <a:xfrm>
                  <a:off x="6376511" y="5428957"/>
                  <a:ext cx="1527983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400" b="1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Advertisements</a:t>
                  </a:r>
                  <a:endParaRPr lang="en-US" sz="14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5" name="TextBox 34"/>
                <p:cNvSpPr txBox="1"/>
                <p:nvPr/>
              </p:nvSpPr>
              <p:spPr>
                <a:xfrm>
                  <a:off x="6552128" y="4298182"/>
                  <a:ext cx="1268297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400" b="1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Social Media</a:t>
                  </a:r>
                  <a:endParaRPr lang="en-US" sz="14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6" name="TextBox 35"/>
                <p:cNvSpPr txBox="1"/>
                <p:nvPr/>
              </p:nvSpPr>
              <p:spPr>
                <a:xfrm>
                  <a:off x="3869635" y="6169605"/>
                  <a:ext cx="1448923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400" b="1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Versatile Trade</a:t>
                  </a:r>
                  <a:endParaRPr lang="en-US" sz="14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>
                <a:xfrm>
                  <a:off x="1316800" y="4304962"/>
                  <a:ext cx="1268297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400" b="1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Social Media</a:t>
                  </a:r>
                  <a:endParaRPr lang="en-US" sz="14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8" name="TextBox 37"/>
                <p:cNvSpPr txBox="1"/>
                <p:nvPr/>
              </p:nvSpPr>
              <p:spPr>
                <a:xfrm>
                  <a:off x="1239509" y="5428957"/>
                  <a:ext cx="1527983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400" b="1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Advertisements</a:t>
                  </a:r>
                  <a:endParaRPr lang="en-US" sz="14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9" name="TextBox 38"/>
                <p:cNvSpPr txBox="1"/>
                <p:nvPr/>
              </p:nvSpPr>
              <p:spPr>
                <a:xfrm>
                  <a:off x="3943712" y="4853258"/>
                  <a:ext cx="1286763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400" b="1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Your </a:t>
                  </a:r>
                  <a:r>
                    <a:rPr lang="en-US" sz="1400" b="1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Venture</a:t>
                  </a:r>
                  <a:endParaRPr lang="en-US" sz="14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70" name="TextBox 69"/>
          <p:cNvSpPr txBox="1"/>
          <p:nvPr/>
        </p:nvSpPr>
        <p:spPr>
          <a:xfrm>
            <a:off x="37633" y="249314"/>
            <a:ext cx="23134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Road Map</a:t>
            </a:r>
          </a:p>
        </p:txBody>
      </p:sp>
    </p:spTree>
    <p:extLst>
      <p:ext uri="{BB962C8B-B14F-4D97-AF65-F5344CB8AC3E}">
        <p14:creationId xmlns:p14="http://schemas.microsoft.com/office/powerpoint/2010/main" val="855385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136">
    <a:dk1>
      <a:sysClr val="windowText" lastClr="000000"/>
    </a:dk1>
    <a:lt1>
      <a:srgbClr val="FFFFFF"/>
    </a:lt1>
    <a:dk2>
      <a:srgbClr val="A5A5A5"/>
    </a:dk2>
    <a:lt2>
      <a:srgbClr val="FFFFFF"/>
    </a:lt2>
    <a:accent1>
      <a:srgbClr val="40AFFF"/>
    </a:accent1>
    <a:accent2>
      <a:srgbClr val="C68BC1"/>
    </a:accent2>
    <a:accent3>
      <a:srgbClr val="0070C0"/>
    </a:accent3>
    <a:accent4>
      <a:srgbClr val="249FE3"/>
    </a:accent4>
    <a:accent5>
      <a:srgbClr val="91B81F"/>
    </a:accent5>
    <a:accent6>
      <a:srgbClr val="E8B90E"/>
    </a:accent6>
    <a:hlink>
      <a:srgbClr val="0000FF"/>
    </a:hlink>
    <a:folHlink>
      <a:srgbClr val="800080"/>
    </a:folHlink>
  </a:clrScheme>
  <a:fontScheme name="Office Them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Custom 208">
    <a:dk1>
      <a:sysClr val="windowText" lastClr="000000"/>
    </a:dk1>
    <a:lt1>
      <a:sysClr val="window" lastClr="FFFFFF"/>
    </a:lt1>
    <a:dk2>
      <a:srgbClr val="000000"/>
    </a:dk2>
    <a:lt2>
      <a:srgbClr val="FFFFFF"/>
    </a:lt2>
    <a:accent1>
      <a:srgbClr val="9B9B9B"/>
    </a:accent1>
    <a:accent2>
      <a:srgbClr val="249FE3"/>
    </a:accent2>
    <a:accent3>
      <a:srgbClr val="0070C0"/>
    </a:accent3>
    <a:accent4>
      <a:srgbClr val="CF6DA4"/>
    </a:accent4>
    <a:accent5>
      <a:srgbClr val="E76000"/>
    </a:accent5>
    <a:accent6>
      <a:srgbClr val="8064A2"/>
    </a:accent6>
    <a:hlink>
      <a:srgbClr val="F79646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Custom 116">
    <a:dk1>
      <a:srgbClr val="000000"/>
    </a:dk1>
    <a:lt1>
      <a:srgbClr val="FFFFFF"/>
    </a:lt1>
    <a:dk2>
      <a:srgbClr val="000000"/>
    </a:dk2>
    <a:lt2>
      <a:srgbClr val="FFFFFF"/>
    </a:lt2>
    <a:accent1>
      <a:srgbClr val="3FC120"/>
    </a:accent1>
    <a:accent2>
      <a:srgbClr val="47E94C"/>
    </a:accent2>
    <a:accent3>
      <a:srgbClr val="00B0F0"/>
    </a:accent3>
    <a:accent4>
      <a:srgbClr val="FFD500"/>
    </a:accent4>
    <a:accent5>
      <a:srgbClr val="FF9C00"/>
    </a:accent5>
    <a:accent6>
      <a:srgbClr val="FD0000"/>
    </a:accent6>
    <a:hlink>
      <a:srgbClr val="0000FF"/>
    </a:hlink>
    <a:folHlink>
      <a:srgbClr val="800080"/>
    </a:folHlink>
  </a:clrScheme>
  <a:fontScheme name="Office Them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Custom 116">
    <a:dk1>
      <a:srgbClr val="000000"/>
    </a:dk1>
    <a:lt1>
      <a:srgbClr val="FFFFFF"/>
    </a:lt1>
    <a:dk2>
      <a:srgbClr val="000000"/>
    </a:dk2>
    <a:lt2>
      <a:srgbClr val="FFFFFF"/>
    </a:lt2>
    <a:accent1>
      <a:srgbClr val="3FC120"/>
    </a:accent1>
    <a:accent2>
      <a:srgbClr val="47E94C"/>
    </a:accent2>
    <a:accent3>
      <a:srgbClr val="00B0F0"/>
    </a:accent3>
    <a:accent4>
      <a:srgbClr val="FFD500"/>
    </a:accent4>
    <a:accent5>
      <a:srgbClr val="FF9C00"/>
    </a:accent5>
    <a:accent6>
      <a:srgbClr val="FD0000"/>
    </a:accent6>
    <a:hlink>
      <a:srgbClr val="0000FF"/>
    </a:hlink>
    <a:folHlink>
      <a:srgbClr val="800080"/>
    </a:folHlink>
  </a:clrScheme>
  <a:fontScheme name="Office Them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Custom 116">
    <a:dk1>
      <a:srgbClr val="000000"/>
    </a:dk1>
    <a:lt1>
      <a:srgbClr val="FFFFFF"/>
    </a:lt1>
    <a:dk2>
      <a:srgbClr val="000000"/>
    </a:dk2>
    <a:lt2>
      <a:srgbClr val="FFFFFF"/>
    </a:lt2>
    <a:accent1>
      <a:srgbClr val="3FC120"/>
    </a:accent1>
    <a:accent2>
      <a:srgbClr val="47E94C"/>
    </a:accent2>
    <a:accent3>
      <a:srgbClr val="00B0F0"/>
    </a:accent3>
    <a:accent4>
      <a:srgbClr val="FFD500"/>
    </a:accent4>
    <a:accent5>
      <a:srgbClr val="FF9C00"/>
    </a:accent5>
    <a:accent6>
      <a:srgbClr val="FD0000"/>
    </a:accent6>
    <a:hlink>
      <a:srgbClr val="0000FF"/>
    </a:hlink>
    <a:folHlink>
      <a:srgbClr val="800080"/>
    </a:folHlink>
  </a:clrScheme>
  <a:fontScheme name="Office Them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Custom 116">
    <a:dk1>
      <a:srgbClr val="000000"/>
    </a:dk1>
    <a:lt1>
      <a:srgbClr val="FFFFFF"/>
    </a:lt1>
    <a:dk2>
      <a:srgbClr val="000000"/>
    </a:dk2>
    <a:lt2>
      <a:srgbClr val="FFFFFF"/>
    </a:lt2>
    <a:accent1>
      <a:srgbClr val="3FC120"/>
    </a:accent1>
    <a:accent2>
      <a:srgbClr val="47E94C"/>
    </a:accent2>
    <a:accent3>
      <a:srgbClr val="00B0F0"/>
    </a:accent3>
    <a:accent4>
      <a:srgbClr val="FFD500"/>
    </a:accent4>
    <a:accent5>
      <a:srgbClr val="FF9C00"/>
    </a:accent5>
    <a:accent6>
      <a:srgbClr val="FD0000"/>
    </a:accent6>
    <a:hlink>
      <a:srgbClr val="0000FF"/>
    </a:hlink>
    <a:folHlink>
      <a:srgbClr val="800080"/>
    </a:folHlink>
  </a:clrScheme>
  <a:fontScheme name="Office Them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1238</TotalTime>
  <Words>580</Words>
  <Application>Microsoft Office PowerPoint</Application>
  <PresentationFormat>On-screen Show (4:3)</PresentationFormat>
  <Paragraphs>230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8" baseType="lpstr">
      <vt:lpstr>Adobe Kaiti Std R</vt:lpstr>
      <vt:lpstr>Adobe Arabic</vt:lpstr>
      <vt:lpstr>Agency FB</vt:lpstr>
      <vt:lpstr>Angsana New</vt:lpstr>
      <vt:lpstr>Arial</vt:lpstr>
      <vt:lpstr>Calibri</vt:lpstr>
      <vt:lpstr>Calibri Light</vt:lpstr>
      <vt:lpstr>Monotype Corsiva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com7</dc:creator>
  <cp:lastModifiedBy>grr</cp:lastModifiedBy>
  <cp:revision>162</cp:revision>
  <dcterms:created xsi:type="dcterms:W3CDTF">2014-06-10T04:29:56Z</dcterms:created>
  <dcterms:modified xsi:type="dcterms:W3CDTF">2014-06-19T08:31:04Z</dcterms:modified>
</cp:coreProperties>
</file>