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19" r:id="rId2"/>
    <p:sldId id="320" r:id="rId3"/>
    <p:sldId id="280" r:id="rId4"/>
    <p:sldId id="272" r:id="rId5"/>
    <p:sldId id="267" r:id="rId6"/>
    <p:sldId id="270" r:id="rId7"/>
    <p:sldId id="279" r:id="rId8"/>
    <p:sldId id="268" r:id="rId9"/>
    <p:sldId id="301" r:id="rId10"/>
    <p:sldId id="265" r:id="rId11"/>
    <p:sldId id="286" r:id="rId12"/>
    <p:sldId id="276" r:id="rId13"/>
    <p:sldId id="304" r:id="rId14"/>
    <p:sldId id="293" r:id="rId15"/>
    <p:sldId id="296" r:id="rId16"/>
    <p:sldId id="318" r:id="rId17"/>
    <p:sldId id="316" r:id="rId18"/>
    <p:sldId id="310" r:id="rId19"/>
    <p:sldId id="309" r:id="rId20"/>
    <p:sldId id="31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678"/>
    <a:srgbClr val="2B7692"/>
    <a:srgbClr val="317A95"/>
    <a:srgbClr val="38809A"/>
    <a:srgbClr val="479DBD"/>
    <a:srgbClr val="01374C"/>
    <a:srgbClr val="E2F4FE"/>
    <a:srgbClr val="07A0E3"/>
    <a:srgbClr val="73B9CF"/>
    <a:srgbClr val="46A1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533" autoAdjust="0"/>
  </p:normalViewPr>
  <p:slideViewPr>
    <p:cSldViewPr snapToGrid="0">
      <p:cViewPr>
        <p:scale>
          <a:sx n="70" d="100"/>
          <a:sy n="70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D7830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 Year</c:v>
                </c:pt>
                <c:pt idx="1">
                  <c:v>2 Year</c:v>
                </c:pt>
                <c:pt idx="2">
                  <c:v>3 Year</c:v>
                </c:pt>
                <c:pt idx="3">
                  <c:v>4 Year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  <c:pt idx="2">
                  <c:v>350</c:v>
                </c:pt>
                <c:pt idx="3">
                  <c:v>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7CBFF"/>
            </a:solidFill>
            <a:ln>
              <a:solidFill>
                <a:schemeClr val="accent1">
                  <a:shade val="50000"/>
                </a:schemeClr>
              </a:solidFill>
            </a:ln>
            <a:effectLst/>
          </c:spPr>
          <c:cat>
            <c:strRef>
              <c:f>Sheet1!$A$2:$A$5</c:f>
              <c:strCache>
                <c:ptCount val="4"/>
                <c:pt idx="0">
                  <c:v>1 Year</c:v>
                </c:pt>
                <c:pt idx="1">
                  <c:v>2 Year</c:v>
                </c:pt>
                <c:pt idx="2">
                  <c:v>3 Year</c:v>
                </c:pt>
                <c:pt idx="3">
                  <c:v>4 Year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</c:v>
                </c:pt>
                <c:pt idx="1">
                  <c:v>75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 Year</c:v>
                </c:pt>
                <c:pt idx="1">
                  <c:v>2 Year</c:v>
                </c:pt>
                <c:pt idx="2">
                  <c:v>3 Year</c:v>
                </c:pt>
                <c:pt idx="3">
                  <c:v>4 Year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 Year</c:v>
                </c:pt>
                <c:pt idx="1">
                  <c:v>2 Year</c:v>
                </c:pt>
                <c:pt idx="2">
                  <c:v>3 Year</c:v>
                </c:pt>
                <c:pt idx="3">
                  <c:v>4 Year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1 Year</c:v>
                </c:pt>
                <c:pt idx="1">
                  <c:v>2 Year</c:v>
                </c:pt>
                <c:pt idx="2">
                  <c:v>3 Year</c:v>
                </c:pt>
                <c:pt idx="3">
                  <c:v>4 Year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0332480"/>
        <c:axId val="230333040"/>
      </c:areaChart>
      <c:catAx>
        <c:axId val="23033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0333040"/>
        <c:crosses val="autoZero"/>
        <c:auto val="0"/>
        <c:lblAlgn val="ctr"/>
        <c:lblOffset val="100"/>
        <c:noMultiLvlLbl val="0"/>
      </c:catAx>
      <c:valAx>
        <c:axId val="230333040"/>
        <c:scaling>
          <c:orientation val="minMax"/>
          <c:max val="5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lnSpc>
                <a:spcPct val="150000"/>
              </a:lnSpc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0332480"/>
        <c:crosses val="autoZero"/>
        <c:crossBetween val="midCat"/>
        <c:majorUnit val="100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6"/>
                </a:fgClr>
                <a:bgClr>
                  <a:schemeClr val="accent6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6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5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5"/>
                </a:innerShdw>
              </a:effectLst>
            </c:spPr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 cap="rnd">
              <a:solidFill>
                <a:srgbClr val="E34607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2.2000000000000002</c:v>
                </c:pt>
                <c:pt idx="4">
                  <c:v>5</c:v>
                </c:pt>
                <c:pt idx="5">
                  <c:v>7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31174112"/>
        <c:axId val="231174672"/>
      </c:lineChart>
      <c:catAx>
        <c:axId val="23117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1174672"/>
        <c:crosses val="autoZero"/>
        <c:auto val="1"/>
        <c:lblAlgn val="ctr"/>
        <c:lblOffset val="100"/>
        <c:noMultiLvlLbl val="0"/>
      </c:catAx>
      <c:valAx>
        <c:axId val="231174672"/>
        <c:scaling>
          <c:orientation val="minMax"/>
          <c:max val="7"/>
        </c:scaling>
        <c:delete val="1"/>
        <c:axPos val="l"/>
        <c:majorGridlines>
          <c:spPr>
            <a:ln w="12700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117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19BE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4.7</c:v>
                </c:pt>
                <c:pt idx="3">
                  <c:v>5.2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-11"/>
        <c:axId val="231176912"/>
        <c:axId val="231177472"/>
      </c:barChart>
      <c:catAx>
        <c:axId val="231176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1177472"/>
        <c:crosses val="autoZero"/>
        <c:auto val="1"/>
        <c:lblAlgn val="ctr"/>
        <c:lblOffset val="100"/>
        <c:noMultiLvlLbl val="0"/>
      </c:catAx>
      <c:valAx>
        <c:axId val="2311774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117691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19BE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4.2</c:v>
                </c:pt>
                <c:pt idx="2">
                  <c:v>3.2</c:v>
                </c:pt>
                <c:pt idx="3">
                  <c:v>5.2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-11"/>
        <c:axId val="232651840"/>
        <c:axId val="232652400"/>
      </c:barChart>
      <c:catAx>
        <c:axId val="2326518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2652400"/>
        <c:crosses val="autoZero"/>
        <c:auto val="1"/>
        <c:lblAlgn val="ctr"/>
        <c:lblOffset val="100"/>
        <c:noMultiLvlLbl val="0"/>
      </c:catAx>
      <c:valAx>
        <c:axId val="232652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26518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19BE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4.2</c:v>
                </c:pt>
                <c:pt idx="2">
                  <c:v>5.2</c:v>
                </c:pt>
                <c:pt idx="3">
                  <c:v>5.2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-11"/>
        <c:axId val="229962672"/>
        <c:axId val="229963232"/>
      </c:barChart>
      <c:catAx>
        <c:axId val="229962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9963232"/>
        <c:crosses val="autoZero"/>
        <c:auto val="1"/>
        <c:lblAlgn val="ctr"/>
        <c:lblOffset val="100"/>
        <c:noMultiLvlLbl val="0"/>
      </c:catAx>
      <c:valAx>
        <c:axId val="2299632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99626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19BE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4.2</c:v>
                </c:pt>
                <c:pt idx="2">
                  <c:v>4.5999999999999996</c:v>
                </c:pt>
                <c:pt idx="3">
                  <c:v>5.2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66"/>
        <c:overlap val="-11"/>
        <c:axId val="229965472"/>
        <c:axId val="230520896"/>
      </c:barChart>
      <c:catAx>
        <c:axId val="2299654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0520896"/>
        <c:crosses val="autoZero"/>
        <c:auto val="1"/>
        <c:lblAlgn val="ctr"/>
        <c:lblOffset val="100"/>
        <c:noMultiLvlLbl val="0"/>
      </c:catAx>
      <c:valAx>
        <c:axId val="230520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99654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A30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800</c:v>
                </c:pt>
                <c:pt idx="1">
                  <c:v>600</c:v>
                </c:pt>
                <c:pt idx="2">
                  <c:v>430</c:v>
                </c:pt>
                <c:pt idx="3">
                  <c:v>250</c:v>
                </c:pt>
                <c:pt idx="4">
                  <c:v>1358</c:v>
                </c:pt>
                <c:pt idx="5">
                  <c:v>1658</c:v>
                </c:pt>
                <c:pt idx="6">
                  <c:v>2689</c:v>
                </c:pt>
                <c:pt idx="7">
                  <c:v>4798</c:v>
                </c:pt>
                <c:pt idx="8">
                  <c:v>3578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-27"/>
        <c:axId val="230523696"/>
        <c:axId val="230524256"/>
      </c:barChart>
      <c:catAx>
        <c:axId val="23052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0524256"/>
        <c:crosses val="autoZero"/>
        <c:auto val="1"/>
        <c:lblAlgn val="ctr"/>
        <c:lblOffset val="100"/>
        <c:noMultiLvlLbl val="0"/>
      </c:catAx>
      <c:valAx>
        <c:axId val="230524256"/>
        <c:scaling>
          <c:orientation val="minMax"/>
          <c:max val="50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052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CC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Sheet1!$A$2:$A$10</c:f>
              <c:numCache>
                <c:formatCode>General</c:formatCod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52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46</c:v>
                </c:pt>
                <c:pt idx="5">
                  <c:v>58</c:v>
                </c:pt>
                <c:pt idx="6">
                  <c:v>65</c:v>
                </c:pt>
                <c:pt idx="7">
                  <c:v>88</c:v>
                </c:pt>
                <c:pt idx="8">
                  <c:v>71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30448544"/>
        <c:axId val="230449664"/>
      </c:lineChart>
      <c:catAx>
        <c:axId val="2304485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0449664"/>
        <c:crosses val="autoZero"/>
        <c:auto val="1"/>
        <c:lblAlgn val="ctr"/>
        <c:lblOffset val="100"/>
        <c:noMultiLvlLbl val="0"/>
      </c:catAx>
      <c:valAx>
        <c:axId val="230449664"/>
        <c:scaling>
          <c:orientation val="minMax"/>
          <c:max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23044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268536745406826E-2"/>
          <c:y val="4.7664667955626357E-2"/>
          <c:w val="0.8281479658792652"/>
          <c:h val="0.841137090592881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28</c:v>
                </c:pt>
                <c:pt idx="1">
                  <c:v>30</c:v>
                </c:pt>
                <c:pt idx="2">
                  <c:v>19</c:v>
                </c:pt>
                <c:pt idx="3">
                  <c:v>20</c:v>
                </c:pt>
                <c:pt idx="4">
                  <c:v>10</c:v>
                </c:pt>
                <c:pt idx="5">
                  <c:v>11</c:v>
                </c:pt>
                <c:pt idx="6">
                  <c:v>20</c:v>
                </c:pt>
                <c:pt idx="7">
                  <c:v>22</c:v>
                </c:pt>
                <c:pt idx="8">
                  <c:v>27</c:v>
                </c:pt>
                <c:pt idx="9">
                  <c:v>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100000">
                  <a:schemeClr val="tx2">
                    <a:lumMod val="85000"/>
                    <a:lumOff val="1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numRef>
              <c:f>Sheet1!$A$2:$A$11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18</c:v>
                </c:pt>
                <c:pt idx="1">
                  <c:v>20</c:v>
                </c:pt>
                <c:pt idx="2">
                  <c:v>11</c:v>
                </c:pt>
                <c:pt idx="3">
                  <c:v>35</c:v>
                </c:pt>
                <c:pt idx="4">
                  <c:v>20</c:v>
                </c:pt>
                <c:pt idx="5">
                  <c:v>23</c:v>
                </c:pt>
                <c:pt idx="6">
                  <c:v>22</c:v>
                </c:pt>
                <c:pt idx="7">
                  <c:v>28</c:v>
                </c:pt>
                <c:pt idx="8">
                  <c:v>29</c:v>
                </c:pt>
                <c:pt idx="9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528048"/>
        <c:axId val="22383097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Sheet1!$A$2:$A$11</c:f>
              <c:numCache>
                <c:formatCode>General</c:formatCode>
                <c:ptCount val="10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</c:v>
                </c:pt>
                <c:pt idx="1">
                  <c:v>11</c:v>
                </c:pt>
                <c:pt idx="2">
                  <c:v>9</c:v>
                </c:pt>
                <c:pt idx="3">
                  <c:v>12</c:v>
                </c:pt>
                <c:pt idx="4">
                  <c:v>38</c:v>
                </c:pt>
                <c:pt idx="5">
                  <c:v>25</c:v>
                </c:pt>
                <c:pt idx="6">
                  <c:v>24</c:v>
                </c:pt>
                <c:pt idx="7">
                  <c:v>32</c:v>
                </c:pt>
                <c:pt idx="8">
                  <c:v>34</c:v>
                </c:pt>
                <c:pt idx="9">
                  <c:v>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1528048"/>
        <c:axId val="223830976"/>
      </c:lineChart>
      <c:catAx>
        <c:axId val="23152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23830976"/>
        <c:crosses val="autoZero"/>
        <c:auto val="1"/>
        <c:lblAlgn val="ctr"/>
        <c:lblOffset val="100"/>
        <c:noMultiLvlLbl val="0"/>
      </c:catAx>
      <c:valAx>
        <c:axId val="223830976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152804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accent5"/>
        </a:gs>
        <a:gs pos="100000">
          <a:schemeClr val="accent5">
            <a:lumMod val="50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59683-B929-4002-8BF4-79148FB8929A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59BC-610B-4463-AB9E-48B421C27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19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8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6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00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35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7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59BC-610B-4463-AB9E-48B421C276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0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73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94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0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16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9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522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1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11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8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55F0C6D-442C-4EF4-8731-85A648F0E0C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67C84B8-D772-4190-B5AE-97E759209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3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077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3.xml"/><Relationship Id="rId7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10" Type="http://schemas.openxmlformats.org/officeDocument/2006/relationships/image" Target="../media/image8.png"/><Relationship Id="rId4" Type="http://schemas.openxmlformats.org/officeDocument/2006/relationships/chart" Target="../charts/chart4.xm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3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26509" y="5054364"/>
            <a:ext cx="6421057" cy="997411"/>
            <a:chOff x="3259643" y="5311036"/>
            <a:chExt cx="6421057" cy="997411"/>
          </a:xfrm>
        </p:grpSpPr>
        <p:sp>
          <p:nvSpPr>
            <p:cNvPr id="3" name="TextBox 2"/>
            <p:cNvSpPr txBox="1"/>
            <p:nvPr/>
          </p:nvSpPr>
          <p:spPr>
            <a:xfrm>
              <a:off x="3297221" y="5323562"/>
              <a:ext cx="6383479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reflection blurRad="6350" stA="19000" endPos="47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Investor-VC Pitch</a:t>
              </a:r>
              <a:endParaRPr lang="en-US" sz="5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6350" stA="19000" endPos="47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59643" y="5311036"/>
              <a:ext cx="6383479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800" b="1" dirty="0" smtClean="0">
                  <a:solidFill>
                    <a:schemeClr val="bg1"/>
                  </a:solidFill>
                  <a:effectLst>
                    <a:reflection blurRad="6350" stA="19000" endPos="47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Investor-VC Pitch</a:t>
              </a:r>
              <a:endParaRPr lang="en-US" sz="5800" b="1" dirty="0">
                <a:solidFill>
                  <a:schemeClr val="bg1"/>
                </a:solidFill>
                <a:effectLst>
                  <a:reflection blurRad="6350" stA="19000" endPos="47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67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67470" y="1260627"/>
            <a:ext cx="5447730" cy="5160046"/>
            <a:chOff x="1867470" y="1260627"/>
            <a:chExt cx="5447730" cy="5160046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sp>
          <p:nvSpPr>
            <p:cNvPr id="174" name="Freeform 173"/>
            <p:cNvSpPr/>
            <p:nvPr/>
          </p:nvSpPr>
          <p:spPr>
            <a:xfrm>
              <a:off x="4584749" y="3399615"/>
              <a:ext cx="1353082" cy="854085"/>
            </a:xfrm>
            <a:custGeom>
              <a:avLst/>
              <a:gdLst>
                <a:gd name="connsiteX0" fmla="*/ 1102655 w 1229359"/>
                <a:gd name="connsiteY0" fmla="*/ 0 h 775990"/>
                <a:gd name="connsiteX1" fmla="*/ 1229359 w 1229359"/>
                <a:gd name="connsiteY1" fmla="*/ 6335 h 775990"/>
                <a:gd name="connsiteX2" fmla="*/ 1197665 w 1229359"/>
                <a:gd name="connsiteY2" fmla="*/ 71474 h 775990"/>
                <a:gd name="connsiteX3" fmla="*/ 263609 w 1229359"/>
                <a:gd name="connsiteY3" fmla="*/ 757844 h 775990"/>
                <a:gd name="connsiteX4" fmla="*/ 143517 w 1229359"/>
                <a:gd name="connsiteY4" fmla="*/ 775990 h 775990"/>
                <a:gd name="connsiteX5" fmla="*/ 121111 w 1229359"/>
                <a:gd name="connsiteY5" fmla="*/ 729940 h 775990"/>
                <a:gd name="connsiteX6" fmla="*/ 52081 w 1229359"/>
                <a:gd name="connsiteY6" fmla="*/ 617438 h 775990"/>
                <a:gd name="connsiteX7" fmla="*/ 0 w 1229359"/>
                <a:gd name="connsiteY7" fmla="*/ 548480 h 775990"/>
                <a:gd name="connsiteX8" fmla="*/ 39223 w 1229359"/>
                <a:gd name="connsiteY8" fmla="*/ 496546 h 775990"/>
                <a:gd name="connsiteX9" fmla="*/ 1102655 w 1229359"/>
                <a:gd name="connsiteY9" fmla="*/ 0 h 775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9359" h="775990">
                  <a:moveTo>
                    <a:pt x="1102655" y="0"/>
                  </a:moveTo>
                  <a:lnTo>
                    <a:pt x="1229359" y="6335"/>
                  </a:lnTo>
                  <a:lnTo>
                    <a:pt x="1197665" y="71474"/>
                  </a:lnTo>
                  <a:cubicBezTo>
                    <a:pt x="1006725" y="419484"/>
                    <a:pt x="667318" y="676051"/>
                    <a:pt x="263609" y="757844"/>
                  </a:cubicBezTo>
                  <a:lnTo>
                    <a:pt x="143517" y="775990"/>
                  </a:lnTo>
                  <a:lnTo>
                    <a:pt x="121111" y="729940"/>
                  </a:lnTo>
                  <a:cubicBezTo>
                    <a:pt x="99896" y="691272"/>
                    <a:pt x="76847" y="653733"/>
                    <a:pt x="52081" y="617438"/>
                  </a:cubicBezTo>
                  <a:lnTo>
                    <a:pt x="0" y="548480"/>
                  </a:lnTo>
                  <a:lnTo>
                    <a:pt x="39223" y="496546"/>
                  </a:lnTo>
                  <a:cubicBezTo>
                    <a:pt x="291993" y="193293"/>
                    <a:pt x="674525" y="0"/>
                    <a:pt x="1102655" y="0"/>
                  </a:cubicBezTo>
                  <a:close/>
                </a:path>
              </a:pathLst>
            </a:custGeom>
            <a:solidFill>
              <a:srgbClr val="6DA945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Freeform 172"/>
            <p:cNvSpPr/>
            <p:nvPr/>
          </p:nvSpPr>
          <p:spPr>
            <a:xfrm>
              <a:off x="3210781" y="3417060"/>
              <a:ext cx="1373966" cy="840208"/>
            </a:xfrm>
            <a:custGeom>
              <a:avLst/>
              <a:gdLst>
                <a:gd name="connsiteX0" fmla="*/ 157648 w 1248334"/>
                <a:gd name="connsiteY0" fmla="*/ 0 h 763381"/>
                <a:gd name="connsiteX1" fmla="*/ 1221080 w 1248334"/>
                <a:gd name="connsiteY1" fmla="*/ 496546 h 763381"/>
                <a:gd name="connsiteX2" fmla="*/ 1248334 w 1248334"/>
                <a:gd name="connsiteY2" fmla="*/ 532631 h 763381"/>
                <a:gd name="connsiteX3" fmla="*/ 1208222 w 1248334"/>
                <a:gd name="connsiteY3" fmla="*/ 585740 h 763381"/>
                <a:gd name="connsiteX4" fmla="*/ 1139192 w 1248334"/>
                <a:gd name="connsiteY4" fmla="*/ 698242 h 763381"/>
                <a:gd name="connsiteX5" fmla="*/ 1107499 w 1248334"/>
                <a:gd name="connsiteY5" fmla="*/ 763381 h 763381"/>
                <a:gd name="connsiteX6" fmla="*/ 1093296 w 1248334"/>
                <a:gd name="connsiteY6" fmla="*/ 762671 h 763381"/>
                <a:gd name="connsiteX7" fmla="*/ 22405 w 1248334"/>
                <a:gd name="connsiteY7" fmla="*/ 55625 h 763381"/>
                <a:gd name="connsiteX8" fmla="*/ 0 w 1248334"/>
                <a:gd name="connsiteY8" fmla="*/ 9575 h 763381"/>
                <a:gd name="connsiteX9" fmla="*/ 16742 w 1248334"/>
                <a:gd name="connsiteY9" fmla="*/ 7045 h 763381"/>
                <a:gd name="connsiteX10" fmla="*/ 157648 w 1248334"/>
                <a:gd name="connsiteY10" fmla="*/ 0 h 76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8334" h="763381">
                  <a:moveTo>
                    <a:pt x="157648" y="0"/>
                  </a:moveTo>
                  <a:cubicBezTo>
                    <a:pt x="585778" y="0"/>
                    <a:pt x="968311" y="193293"/>
                    <a:pt x="1221080" y="496546"/>
                  </a:cubicBezTo>
                  <a:lnTo>
                    <a:pt x="1248334" y="532631"/>
                  </a:lnTo>
                  <a:lnTo>
                    <a:pt x="1208222" y="585740"/>
                  </a:lnTo>
                  <a:cubicBezTo>
                    <a:pt x="1183456" y="622035"/>
                    <a:pt x="1160408" y="659574"/>
                    <a:pt x="1139192" y="698242"/>
                  </a:cubicBezTo>
                  <a:lnTo>
                    <a:pt x="1107499" y="763381"/>
                  </a:lnTo>
                  <a:lnTo>
                    <a:pt x="1093296" y="762671"/>
                  </a:lnTo>
                  <a:cubicBezTo>
                    <a:pt x="630010" y="716088"/>
                    <a:pt x="234561" y="442302"/>
                    <a:pt x="22405" y="55625"/>
                  </a:cubicBezTo>
                  <a:lnTo>
                    <a:pt x="0" y="9575"/>
                  </a:lnTo>
                  <a:lnTo>
                    <a:pt x="16742" y="7045"/>
                  </a:lnTo>
                  <a:cubicBezTo>
                    <a:pt x="63071" y="2386"/>
                    <a:pt x="110078" y="0"/>
                    <a:pt x="157648" y="0"/>
                  </a:cubicBezTo>
                  <a:close/>
                </a:path>
              </a:pathLst>
            </a:custGeom>
            <a:solidFill>
              <a:srgbClr val="62BCE9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Freeform 171"/>
            <p:cNvSpPr/>
            <p:nvPr/>
          </p:nvSpPr>
          <p:spPr>
            <a:xfrm>
              <a:off x="4281550" y="4253700"/>
              <a:ext cx="619571" cy="1563294"/>
            </a:xfrm>
            <a:custGeom>
              <a:avLst/>
              <a:gdLst>
                <a:gd name="connsiteX0" fmla="*/ 418992 w 562919"/>
                <a:gd name="connsiteY0" fmla="*/ 0 h 1420350"/>
                <a:gd name="connsiteX1" fmla="*/ 454619 w 562919"/>
                <a:gd name="connsiteY1" fmla="*/ 73225 h 1420350"/>
                <a:gd name="connsiteX2" fmla="*/ 562919 w 562919"/>
                <a:gd name="connsiteY2" fmla="*/ 604344 h 1420350"/>
                <a:gd name="connsiteX3" fmla="*/ 327556 w 562919"/>
                <a:gd name="connsiteY3" fmla="*/ 1367240 h 1420350"/>
                <a:gd name="connsiteX4" fmla="*/ 287445 w 562919"/>
                <a:gd name="connsiteY4" fmla="*/ 1420350 h 1420350"/>
                <a:gd name="connsiteX5" fmla="*/ 235363 w 562919"/>
                <a:gd name="connsiteY5" fmla="*/ 1351391 h 1420350"/>
                <a:gd name="connsiteX6" fmla="*/ 0 w 562919"/>
                <a:gd name="connsiteY6" fmla="*/ 588495 h 1420350"/>
                <a:gd name="connsiteX7" fmla="*/ 108300 w 562919"/>
                <a:gd name="connsiteY7" fmla="*/ 57376 h 1420350"/>
                <a:gd name="connsiteX8" fmla="*/ 134640 w 562919"/>
                <a:gd name="connsiteY8" fmla="*/ 3240 h 1420350"/>
                <a:gd name="connsiteX9" fmla="*/ 261343 w 562919"/>
                <a:gd name="connsiteY9" fmla="*/ 9575 h 1420350"/>
                <a:gd name="connsiteX10" fmla="*/ 402249 w 562919"/>
                <a:gd name="connsiteY10" fmla="*/ 2530 h 1420350"/>
                <a:gd name="connsiteX11" fmla="*/ 418992 w 562919"/>
                <a:gd name="connsiteY11" fmla="*/ 0 h 142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2919" h="1420350">
                  <a:moveTo>
                    <a:pt x="418992" y="0"/>
                  </a:moveTo>
                  <a:lnTo>
                    <a:pt x="454619" y="73225"/>
                  </a:lnTo>
                  <a:cubicBezTo>
                    <a:pt x="524356" y="236470"/>
                    <a:pt x="562919" y="415948"/>
                    <a:pt x="562919" y="604344"/>
                  </a:cubicBezTo>
                  <a:cubicBezTo>
                    <a:pt x="562919" y="886938"/>
                    <a:pt x="476152" y="1149467"/>
                    <a:pt x="327556" y="1367240"/>
                  </a:cubicBezTo>
                  <a:lnTo>
                    <a:pt x="287445" y="1420350"/>
                  </a:lnTo>
                  <a:lnTo>
                    <a:pt x="235363" y="1351391"/>
                  </a:lnTo>
                  <a:cubicBezTo>
                    <a:pt x="86767" y="1133618"/>
                    <a:pt x="0" y="871089"/>
                    <a:pt x="0" y="588495"/>
                  </a:cubicBezTo>
                  <a:cubicBezTo>
                    <a:pt x="0" y="400099"/>
                    <a:pt x="38563" y="220621"/>
                    <a:pt x="108300" y="57376"/>
                  </a:cubicBezTo>
                  <a:lnTo>
                    <a:pt x="134640" y="3240"/>
                  </a:lnTo>
                  <a:lnTo>
                    <a:pt x="261343" y="9575"/>
                  </a:lnTo>
                  <a:cubicBezTo>
                    <a:pt x="308913" y="9575"/>
                    <a:pt x="355920" y="7189"/>
                    <a:pt x="402249" y="2530"/>
                  </a:cubicBezTo>
                  <a:lnTo>
                    <a:pt x="418992" y="0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3052368" y="1260627"/>
              <a:ext cx="3033650" cy="2742668"/>
            </a:xfrm>
            <a:custGeom>
              <a:avLst/>
              <a:gdLst>
                <a:gd name="connsiteX0" fmla="*/ 1378130 w 2756260"/>
                <a:gd name="connsiteY0" fmla="*/ 0 h 2491885"/>
                <a:gd name="connsiteX1" fmla="*/ 2756260 w 2756260"/>
                <a:gd name="connsiteY1" fmla="*/ 1364485 h 2491885"/>
                <a:gd name="connsiteX2" fmla="*/ 2647960 w 2756260"/>
                <a:gd name="connsiteY2" fmla="*/ 1895604 h 2491885"/>
                <a:gd name="connsiteX3" fmla="*/ 2621621 w 2756260"/>
                <a:gd name="connsiteY3" fmla="*/ 1949740 h 2491885"/>
                <a:gd name="connsiteX4" fmla="*/ 2494917 w 2756260"/>
                <a:gd name="connsiteY4" fmla="*/ 1943405 h 2491885"/>
                <a:gd name="connsiteX5" fmla="*/ 1431485 w 2756260"/>
                <a:gd name="connsiteY5" fmla="*/ 2439951 h 2491885"/>
                <a:gd name="connsiteX6" fmla="*/ 1392262 w 2756260"/>
                <a:gd name="connsiteY6" fmla="*/ 2491885 h 2491885"/>
                <a:gd name="connsiteX7" fmla="*/ 1365008 w 2756260"/>
                <a:gd name="connsiteY7" fmla="*/ 2455800 h 2491885"/>
                <a:gd name="connsiteX8" fmla="*/ 301576 w 2756260"/>
                <a:gd name="connsiteY8" fmla="*/ 1959254 h 2491885"/>
                <a:gd name="connsiteX9" fmla="*/ 160670 w 2756260"/>
                <a:gd name="connsiteY9" fmla="*/ 1966299 h 2491885"/>
                <a:gd name="connsiteX10" fmla="*/ 143928 w 2756260"/>
                <a:gd name="connsiteY10" fmla="*/ 1968829 h 2491885"/>
                <a:gd name="connsiteX11" fmla="*/ 108300 w 2756260"/>
                <a:gd name="connsiteY11" fmla="*/ 1895604 h 2491885"/>
                <a:gd name="connsiteX12" fmla="*/ 0 w 2756260"/>
                <a:gd name="connsiteY12" fmla="*/ 1364485 h 2491885"/>
                <a:gd name="connsiteX13" fmla="*/ 1378130 w 2756260"/>
                <a:gd name="connsiteY13" fmla="*/ 0 h 249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56260" h="2491885">
                  <a:moveTo>
                    <a:pt x="1378130" y="0"/>
                  </a:moveTo>
                  <a:cubicBezTo>
                    <a:pt x="2139250" y="0"/>
                    <a:pt x="2756260" y="610901"/>
                    <a:pt x="2756260" y="1364485"/>
                  </a:cubicBezTo>
                  <a:cubicBezTo>
                    <a:pt x="2756260" y="1552881"/>
                    <a:pt x="2717697" y="1732359"/>
                    <a:pt x="2647960" y="1895604"/>
                  </a:cubicBezTo>
                  <a:lnTo>
                    <a:pt x="2621621" y="1949740"/>
                  </a:lnTo>
                  <a:lnTo>
                    <a:pt x="2494917" y="1943405"/>
                  </a:lnTo>
                  <a:cubicBezTo>
                    <a:pt x="2066787" y="1943405"/>
                    <a:pt x="1684255" y="2136698"/>
                    <a:pt x="1431485" y="2439951"/>
                  </a:cubicBezTo>
                  <a:lnTo>
                    <a:pt x="1392262" y="2491885"/>
                  </a:lnTo>
                  <a:lnTo>
                    <a:pt x="1365008" y="2455800"/>
                  </a:lnTo>
                  <a:cubicBezTo>
                    <a:pt x="1112239" y="2152547"/>
                    <a:pt x="729706" y="1959254"/>
                    <a:pt x="301576" y="1959254"/>
                  </a:cubicBezTo>
                  <a:cubicBezTo>
                    <a:pt x="254006" y="1959254"/>
                    <a:pt x="206999" y="1961640"/>
                    <a:pt x="160670" y="1966299"/>
                  </a:cubicBezTo>
                  <a:lnTo>
                    <a:pt x="143928" y="1968829"/>
                  </a:lnTo>
                  <a:lnTo>
                    <a:pt x="108300" y="1895604"/>
                  </a:lnTo>
                  <a:cubicBezTo>
                    <a:pt x="38563" y="1732359"/>
                    <a:pt x="0" y="1552881"/>
                    <a:pt x="0" y="1364485"/>
                  </a:cubicBezTo>
                  <a:cubicBezTo>
                    <a:pt x="0" y="610901"/>
                    <a:pt x="617010" y="0"/>
                    <a:pt x="137813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62BCE9"/>
                </a:gs>
                <a:gs pos="0">
                  <a:srgbClr val="C2E5F6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4597923" y="3406588"/>
              <a:ext cx="2717277" cy="2996640"/>
            </a:xfrm>
            <a:custGeom>
              <a:avLst/>
              <a:gdLst>
                <a:gd name="connsiteX0" fmla="*/ 1217389 w 2468815"/>
                <a:gd name="connsiteY0" fmla="*/ 0 h 2722635"/>
                <a:gd name="connsiteX1" fmla="*/ 1231591 w 2468815"/>
                <a:gd name="connsiteY1" fmla="*/ 710 h 2722635"/>
                <a:gd name="connsiteX2" fmla="*/ 2468815 w 2468815"/>
                <a:gd name="connsiteY2" fmla="*/ 1358150 h 2722635"/>
                <a:gd name="connsiteX3" fmla="*/ 1090685 w 2468815"/>
                <a:gd name="connsiteY3" fmla="*/ 2722635 h 2722635"/>
                <a:gd name="connsiteX4" fmla="*/ 27253 w 2468815"/>
                <a:gd name="connsiteY4" fmla="*/ 2226089 h 2722635"/>
                <a:gd name="connsiteX5" fmla="*/ 0 w 2468815"/>
                <a:gd name="connsiteY5" fmla="*/ 2190005 h 2722635"/>
                <a:gd name="connsiteX6" fmla="*/ 40111 w 2468815"/>
                <a:gd name="connsiteY6" fmla="*/ 2136895 h 2722635"/>
                <a:gd name="connsiteX7" fmla="*/ 275474 w 2468815"/>
                <a:gd name="connsiteY7" fmla="*/ 1373999 h 2722635"/>
                <a:gd name="connsiteX8" fmla="*/ 167174 w 2468815"/>
                <a:gd name="connsiteY8" fmla="*/ 842880 h 2722635"/>
                <a:gd name="connsiteX9" fmla="*/ 131547 w 2468815"/>
                <a:gd name="connsiteY9" fmla="*/ 769655 h 2722635"/>
                <a:gd name="connsiteX10" fmla="*/ 251639 w 2468815"/>
                <a:gd name="connsiteY10" fmla="*/ 751509 h 2722635"/>
                <a:gd name="connsiteX11" fmla="*/ 1185695 w 2468815"/>
                <a:gd name="connsiteY11" fmla="*/ 65139 h 2722635"/>
                <a:gd name="connsiteX12" fmla="*/ 1217389 w 2468815"/>
                <a:gd name="connsiteY12" fmla="*/ 0 h 272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15" h="2722635">
                  <a:moveTo>
                    <a:pt x="1217389" y="0"/>
                  </a:moveTo>
                  <a:lnTo>
                    <a:pt x="1231591" y="710"/>
                  </a:lnTo>
                  <a:cubicBezTo>
                    <a:pt x="1926521" y="70585"/>
                    <a:pt x="2468815" y="651665"/>
                    <a:pt x="2468815" y="1358150"/>
                  </a:cubicBezTo>
                  <a:cubicBezTo>
                    <a:pt x="2468815" y="2111734"/>
                    <a:pt x="1851805" y="2722635"/>
                    <a:pt x="1090685" y="2722635"/>
                  </a:cubicBezTo>
                  <a:cubicBezTo>
                    <a:pt x="662555" y="2722635"/>
                    <a:pt x="280023" y="2529342"/>
                    <a:pt x="27253" y="2226089"/>
                  </a:cubicBezTo>
                  <a:lnTo>
                    <a:pt x="0" y="2190005"/>
                  </a:lnTo>
                  <a:lnTo>
                    <a:pt x="40111" y="2136895"/>
                  </a:lnTo>
                  <a:cubicBezTo>
                    <a:pt x="188707" y="1919122"/>
                    <a:pt x="275474" y="1656593"/>
                    <a:pt x="275474" y="1373999"/>
                  </a:cubicBezTo>
                  <a:cubicBezTo>
                    <a:pt x="275474" y="1185603"/>
                    <a:pt x="236911" y="1006125"/>
                    <a:pt x="167174" y="842880"/>
                  </a:cubicBezTo>
                  <a:lnTo>
                    <a:pt x="131547" y="769655"/>
                  </a:lnTo>
                  <a:lnTo>
                    <a:pt x="251639" y="751509"/>
                  </a:lnTo>
                  <a:cubicBezTo>
                    <a:pt x="655348" y="669716"/>
                    <a:pt x="994755" y="413149"/>
                    <a:pt x="1185695" y="65139"/>
                  </a:cubicBezTo>
                  <a:lnTo>
                    <a:pt x="1217389" y="0"/>
                  </a:lnTo>
                  <a:close/>
                </a:path>
              </a:pathLst>
            </a:custGeom>
            <a:gradFill>
              <a:gsLst>
                <a:gs pos="100000">
                  <a:srgbClr val="6DA945"/>
                </a:gs>
                <a:gs pos="0">
                  <a:srgbClr val="B0D597"/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Freeform 168"/>
            <p:cNvSpPr/>
            <p:nvPr/>
          </p:nvSpPr>
          <p:spPr>
            <a:xfrm>
              <a:off x="1867470" y="3427599"/>
              <a:ext cx="2730452" cy="2993074"/>
            </a:xfrm>
            <a:custGeom>
              <a:avLst/>
              <a:gdLst>
                <a:gd name="connsiteX0" fmla="*/ 1220482 w 2480786"/>
                <a:gd name="connsiteY0" fmla="*/ 0 h 2719395"/>
                <a:gd name="connsiteX1" fmla="*/ 1242887 w 2480786"/>
                <a:gd name="connsiteY1" fmla="*/ 46050 h 2719395"/>
                <a:gd name="connsiteX2" fmla="*/ 2313778 w 2480786"/>
                <a:gd name="connsiteY2" fmla="*/ 753096 h 2719395"/>
                <a:gd name="connsiteX3" fmla="*/ 2327981 w 2480786"/>
                <a:gd name="connsiteY3" fmla="*/ 753806 h 2719395"/>
                <a:gd name="connsiteX4" fmla="*/ 2301641 w 2480786"/>
                <a:gd name="connsiteY4" fmla="*/ 807942 h 2719395"/>
                <a:gd name="connsiteX5" fmla="*/ 2193341 w 2480786"/>
                <a:gd name="connsiteY5" fmla="*/ 1339061 h 2719395"/>
                <a:gd name="connsiteX6" fmla="*/ 2428704 w 2480786"/>
                <a:gd name="connsiteY6" fmla="*/ 2101957 h 2719395"/>
                <a:gd name="connsiteX7" fmla="*/ 2480786 w 2480786"/>
                <a:gd name="connsiteY7" fmla="*/ 2170916 h 2719395"/>
                <a:gd name="connsiteX8" fmla="*/ 2441562 w 2480786"/>
                <a:gd name="connsiteY8" fmla="*/ 2222849 h 2719395"/>
                <a:gd name="connsiteX9" fmla="*/ 1378130 w 2480786"/>
                <a:gd name="connsiteY9" fmla="*/ 2719395 h 2719395"/>
                <a:gd name="connsiteX10" fmla="*/ 0 w 2480786"/>
                <a:gd name="connsiteY10" fmla="*/ 1354910 h 2719395"/>
                <a:gd name="connsiteX11" fmla="*/ 1100389 w 2480786"/>
                <a:gd name="connsiteY11" fmla="*/ 18146 h 2719395"/>
                <a:gd name="connsiteX12" fmla="*/ 1220482 w 2480786"/>
                <a:gd name="connsiteY12" fmla="*/ 0 h 271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0786" h="2719395">
                  <a:moveTo>
                    <a:pt x="1220482" y="0"/>
                  </a:moveTo>
                  <a:lnTo>
                    <a:pt x="1242887" y="46050"/>
                  </a:lnTo>
                  <a:cubicBezTo>
                    <a:pt x="1455043" y="432727"/>
                    <a:pt x="1850492" y="706513"/>
                    <a:pt x="2313778" y="753096"/>
                  </a:cubicBezTo>
                  <a:lnTo>
                    <a:pt x="2327981" y="753806"/>
                  </a:lnTo>
                  <a:lnTo>
                    <a:pt x="2301641" y="807942"/>
                  </a:lnTo>
                  <a:cubicBezTo>
                    <a:pt x="2231904" y="971187"/>
                    <a:pt x="2193341" y="1150665"/>
                    <a:pt x="2193341" y="1339061"/>
                  </a:cubicBezTo>
                  <a:cubicBezTo>
                    <a:pt x="2193341" y="1621655"/>
                    <a:pt x="2280108" y="1884184"/>
                    <a:pt x="2428704" y="2101957"/>
                  </a:cubicBezTo>
                  <a:lnTo>
                    <a:pt x="2480786" y="2170916"/>
                  </a:lnTo>
                  <a:lnTo>
                    <a:pt x="2441562" y="2222849"/>
                  </a:lnTo>
                  <a:cubicBezTo>
                    <a:pt x="2188793" y="2526102"/>
                    <a:pt x="1806260" y="2719395"/>
                    <a:pt x="1378130" y="2719395"/>
                  </a:cubicBezTo>
                  <a:cubicBezTo>
                    <a:pt x="617010" y="2719395"/>
                    <a:pt x="0" y="2108494"/>
                    <a:pt x="0" y="1354910"/>
                  </a:cubicBezTo>
                  <a:cubicBezTo>
                    <a:pt x="0" y="695524"/>
                    <a:pt x="472398" y="145380"/>
                    <a:pt x="1100389" y="18146"/>
                  </a:cubicBezTo>
                  <a:lnTo>
                    <a:pt x="1220482" y="0"/>
                  </a:lnTo>
                  <a:close/>
                </a:path>
              </a:pathLst>
            </a:custGeom>
            <a:gradFill>
              <a:gsLst>
                <a:gs pos="100000">
                  <a:srgbClr val="FFCB25"/>
                </a:gs>
                <a:gs pos="0">
                  <a:srgbClr val="FFEDB3"/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3497123" y="1932826"/>
            <a:ext cx="2149755" cy="129266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Competitive Advantage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Here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089619" y="4326490"/>
            <a:ext cx="18355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Habitat Influence</a:t>
            </a:r>
          </a:p>
          <a:p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2234705" y="4326490"/>
            <a:ext cx="19892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Public Influence</a:t>
            </a:r>
          </a:p>
          <a:p>
            <a:pPr algn="ctr"/>
            <a:endParaRPr lang="en-US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Text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Text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61456"/>
            <a:ext cx="529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 Advantage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8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30662" y="1730863"/>
            <a:ext cx="1605408" cy="37828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47798" y="1730863"/>
            <a:ext cx="1589513" cy="37828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64935" y="1730863"/>
            <a:ext cx="1589513" cy="37828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482072" y="1730863"/>
            <a:ext cx="1589513" cy="378282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6230662" y="1730863"/>
            <a:ext cx="0" cy="378282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647798" y="1730863"/>
            <a:ext cx="0" cy="378282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064935" y="1730863"/>
            <a:ext cx="0" cy="378282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490270335"/>
              </p:ext>
            </p:extLst>
          </p:nvPr>
        </p:nvGraphicFramePr>
        <p:xfrm>
          <a:off x="889863" y="1539433"/>
          <a:ext cx="7364275" cy="4684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762643" y="1820762"/>
            <a:ext cx="9845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Post Set-Up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37961" y="1820762"/>
            <a:ext cx="10711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1289" y="1794258"/>
            <a:ext cx="6767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38733" y="1820762"/>
            <a:ext cx="10711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20126" y="2993970"/>
            <a:ext cx="1668708" cy="47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Firm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Capital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73572" y="4698550"/>
            <a:ext cx="1674950" cy="46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Fragile </a:t>
            </a:r>
          </a:p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Capital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36099" y="3468004"/>
            <a:ext cx="16933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Obstruction generated by forced Management Capital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882414" y="4127500"/>
            <a:ext cx="0" cy="1386191"/>
          </a:xfrm>
          <a:prstGeom prst="line">
            <a:avLst/>
          </a:prstGeom>
          <a:ln w="22225">
            <a:solidFill>
              <a:schemeClr val="tx1"/>
            </a:solidFill>
            <a:prstDash val="sysDash"/>
            <a:head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406" y="174547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Revenue Model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44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>
            <a:off x="1300389" y="1003153"/>
            <a:ext cx="6543223" cy="5455373"/>
            <a:chOff x="953803" y="1003153"/>
            <a:chExt cx="6543223" cy="5455373"/>
          </a:xfrm>
        </p:grpSpPr>
        <p:grpSp>
          <p:nvGrpSpPr>
            <p:cNvPr id="9" name="Group 8"/>
            <p:cNvGrpSpPr/>
            <p:nvPr/>
          </p:nvGrpSpPr>
          <p:grpSpPr>
            <a:xfrm>
              <a:off x="953803" y="1003153"/>
              <a:ext cx="6543223" cy="5098259"/>
              <a:chOff x="953803" y="1411117"/>
              <a:chExt cx="6543223" cy="5098259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646975" y="1411117"/>
                <a:ext cx="5850051" cy="5098259"/>
                <a:chOff x="1858889" y="1452441"/>
                <a:chExt cx="5248813" cy="4574286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1870364" y="1452441"/>
                  <a:ext cx="0" cy="457428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flipH="1">
                  <a:off x="1858889" y="6026727"/>
                  <a:ext cx="5248813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58889" y="1898073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1873281" y="2416801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1858889" y="2935529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1873281" y="3454257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>
                  <a:off x="1873281" y="3972985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>
                  <a:off x="1858889" y="4491713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1873281" y="5010441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1858889" y="5529168"/>
                  <a:ext cx="4805147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 rot="5400000">
                  <a:off x="4624970" y="3958237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/>
                <p:cNvCxnSpPr/>
                <p:nvPr/>
              </p:nvCxnSpPr>
              <p:spPr>
                <a:xfrm rot="5400000">
                  <a:off x="3938618" y="3972617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rot="5400000">
                  <a:off x="3252266" y="3958225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/>
                <p:cNvCxnSpPr/>
                <p:nvPr/>
              </p:nvCxnSpPr>
              <p:spPr>
                <a:xfrm rot="5400000">
                  <a:off x="2565914" y="3972617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rot="5400000">
                  <a:off x="1879562" y="3958224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5400000">
                  <a:off x="1193210" y="3972618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 rot="5400000">
                  <a:off x="506858" y="3958225"/>
                  <a:ext cx="4097932" cy="0"/>
                </a:xfrm>
                <a:prstGeom prst="line">
                  <a:avLst/>
                </a:prstGeom>
                <a:ln w="25400">
                  <a:solidFill>
                    <a:schemeClr val="bg1">
                      <a:lumMod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5" name="Oval 174"/>
              <p:cNvSpPr/>
              <p:nvPr/>
            </p:nvSpPr>
            <p:spPr>
              <a:xfrm>
                <a:off x="2278413" y="4889446"/>
                <a:ext cx="1546627" cy="1177037"/>
              </a:xfrm>
              <a:prstGeom prst="ellipse">
                <a:avLst/>
              </a:prstGeom>
              <a:solidFill>
                <a:srgbClr val="59AFE9"/>
              </a:solidFill>
              <a:ln>
                <a:solidFill>
                  <a:schemeClr val="bg1"/>
                </a:solidFill>
              </a:ln>
              <a:effectLst>
                <a:outerShdw blurRad="635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5114922" y="1932109"/>
                <a:ext cx="1868496" cy="1177037"/>
              </a:xfrm>
              <a:prstGeom prst="ellipse">
                <a:avLst/>
              </a:prstGeom>
              <a:solidFill>
                <a:srgbClr val="FFB436"/>
              </a:solidFill>
              <a:ln>
                <a:solidFill>
                  <a:schemeClr val="bg1"/>
                </a:solidFill>
              </a:ln>
              <a:effectLst>
                <a:outerShdw blurRad="635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3978274" y="2934503"/>
                <a:ext cx="1725524" cy="1177037"/>
              </a:xfrm>
              <a:prstGeom prst="ellipse">
                <a:avLst/>
              </a:prstGeom>
              <a:solidFill>
                <a:srgbClr val="6DA945"/>
              </a:solidFill>
              <a:ln>
                <a:solidFill>
                  <a:schemeClr val="bg1"/>
                </a:solidFill>
              </a:ln>
              <a:effectLst>
                <a:outerShdw blurRad="635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3048139" y="4023417"/>
                <a:ext cx="1725524" cy="117703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635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42702" y="5191056"/>
                <a:ext cx="5405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5%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953803" y="4003695"/>
                <a:ext cx="7294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10%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953803" y="2847401"/>
                <a:ext cx="7294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15%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953803" y="1734927"/>
                <a:ext cx="7294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20%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369719" y="2197462"/>
                <a:ext cx="13589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4161585" y="3199856"/>
                <a:ext cx="13589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3231450" y="4288770"/>
                <a:ext cx="13589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2372275" y="5154799"/>
                <a:ext cx="13589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090922" y="6119972"/>
              <a:ext cx="4656847" cy="338554"/>
              <a:chOff x="2090922" y="6119972"/>
              <a:chExt cx="4656847" cy="33855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2090922" y="6119972"/>
                <a:ext cx="1103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867367" y="6119972"/>
                <a:ext cx="1103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5643812" y="6119972"/>
                <a:ext cx="11039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-4077" y="208654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Risks / Protocols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1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855188" y="1420811"/>
            <a:ext cx="7405394" cy="4908668"/>
            <a:chOff x="899886" y="1420811"/>
            <a:chExt cx="7405394" cy="4908668"/>
          </a:xfrm>
        </p:grpSpPr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2480892167"/>
                </p:ext>
              </p:extLst>
            </p:nvPr>
          </p:nvGraphicFramePr>
          <p:xfrm>
            <a:off x="949405" y="1585721"/>
            <a:ext cx="7245191" cy="46522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29" name="Group 28"/>
            <p:cNvGrpSpPr/>
            <p:nvPr/>
          </p:nvGrpSpPr>
          <p:grpSpPr>
            <a:xfrm>
              <a:off x="1099398" y="4135617"/>
              <a:ext cx="6925031" cy="138505"/>
              <a:chOff x="1099398" y="4782012"/>
              <a:chExt cx="6925031" cy="138505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1099398" y="4848753"/>
                <a:ext cx="6925031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099398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868846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638294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8024429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3407742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4177190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946638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716086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485534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7254982" y="4782012"/>
                <a:ext cx="0" cy="138505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/>
            <p:cNvCxnSpPr/>
            <p:nvPr/>
          </p:nvCxnSpPr>
          <p:spPr>
            <a:xfrm>
              <a:off x="913138" y="1653502"/>
              <a:ext cx="0" cy="4646959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99887" y="6291944"/>
              <a:ext cx="7184570" cy="0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339761" y="1420811"/>
              <a:ext cx="14061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Growth Index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08045" y="2394396"/>
              <a:ext cx="1391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253314" y="3742163"/>
              <a:ext cx="13609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Brisk Progress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19176" y="3810072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Evolution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65336" y="4202358"/>
              <a:ext cx="1107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Formation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89001" y="5020970"/>
              <a:ext cx="8675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Ascend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06172" y="4965502"/>
              <a:ext cx="1016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D0400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Template</a:t>
              </a:r>
              <a:endParaRPr lang="en-US" sz="1600" dirty="0">
                <a:solidFill>
                  <a:srgbClr val="D04006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08271" y="4991864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Originator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13543" y="5747389"/>
              <a:ext cx="1414389" cy="282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Capitalization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07637" y="5487227"/>
              <a:ext cx="22788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Enterprise Stock &amp; Business Capitalist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63818" y="3725300"/>
              <a:ext cx="15636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Depository Safe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13346" y="2962157"/>
              <a:ext cx="11919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IPO Assets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>
              <a:off x="1269756" y="4636729"/>
              <a:ext cx="725214" cy="0"/>
            </a:xfrm>
            <a:prstGeom prst="line">
              <a:avLst/>
            </a:prstGeom>
            <a:ln w="31750">
              <a:solidFill>
                <a:srgbClr val="E34607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2460000">
              <a:off x="2519722" y="5671706"/>
              <a:ext cx="725214" cy="0"/>
            </a:xfrm>
            <a:prstGeom prst="line">
              <a:avLst/>
            </a:prstGeom>
            <a:ln w="28575">
              <a:solidFill>
                <a:srgbClr val="E34607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500000">
              <a:off x="4302242" y="5565691"/>
              <a:ext cx="725214" cy="0"/>
            </a:xfrm>
            <a:prstGeom prst="line">
              <a:avLst/>
            </a:prstGeom>
            <a:ln w="31750">
              <a:solidFill>
                <a:srgbClr val="E34607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-660000">
              <a:off x="5700324" y="3927604"/>
              <a:ext cx="725214" cy="0"/>
            </a:xfrm>
            <a:prstGeom prst="line">
              <a:avLst/>
            </a:prstGeom>
            <a:ln w="31750">
              <a:solidFill>
                <a:srgbClr val="E34607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2460000">
              <a:off x="6499113" y="2852377"/>
              <a:ext cx="725214" cy="0"/>
            </a:xfrm>
            <a:prstGeom prst="line">
              <a:avLst/>
            </a:prstGeom>
            <a:ln w="31750">
              <a:solidFill>
                <a:srgbClr val="E34607"/>
              </a:solidFill>
              <a:head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899886" y="175936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Revenue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17237" y="5960147"/>
              <a:ext cx="719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437" y="186711"/>
            <a:ext cx="3826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Venture Funding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56398" y="1506682"/>
            <a:ext cx="8231205" cy="4721594"/>
            <a:chOff x="449067" y="1075357"/>
            <a:chExt cx="8231205" cy="4721594"/>
          </a:xfrm>
          <a:effectLst>
            <a:outerShdw blurRad="76200" dist="38100" dir="2700000" sx="101000" sy="101000" algn="tl" rotWithShape="0">
              <a:prstClr val="black">
                <a:alpha val="25000"/>
              </a:prstClr>
            </a:outerShdw>
          </a:effectLst>
        </p:grpSpPr>
        <p:sp>
          <p:nvSpPr>
            <p:cNvPr id="191" name="Rectangle 190"/>
            <p:cNvSpPr/>
            <p:nvPr/>
          </p:nvSpPr>
          <p:spPr>
            <a:xfrm>
              <a:off x="450937" y="1075357"/>
              <a:ext cx="8226011" cy="4721594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63046" y="1116257"/>
              <a:ext cx="28017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 Capital</a:t>
              </a:r>
              <a:endParaRPr 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454261" y="4878548"/>
              <a:ext cx="8226011" cy="661729"/>
            </a:xfrm>
            <a:prstGeom prst="rect">
              <a:avLst/>
            </a:prstGeom>
            <a:solidFill>
              <a:srgbClr val="F8C29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454261" y="4225144"/>
              <a:ext cx="8226011" cy="661729"/>
            </a:xfrm>
            <a:prstGeom prst="rect">
              <a:avLst/>
            </a:prstGeom>
            <a:solidFill>
              <a:srgbClr val="90A7D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454261" y="3569274"/>
              <a:ext cx="8226011" cy="661729"/>
            </a:xfrm>
            <a:prstGeom prst="rect">
              <a:avLst/>
            </a:prstGeom>
            <a:solidFill>
              <a:srgbClr val="93CBF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454261" y="2907783"/>
              <a:ext cx="8226011" cy="661729"/>
            </a:xfrm>
            <a:prstGeom prst="rect">
              <a:avLst/>
            </a:prstGeom>
            <a:solidFill>
              <a:srgbClr val="B7D8A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449067" y="4878548"/>
              <a:ext cx="1798375" cy="661729"/>
            </a:xfrm>
            <a:prstGeom prst="rect">
              <a:avLst/>
            </a:prstGeom>
            <a:solidFill>
              <a:srgbClr val="EF7B1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449067" y="4219316"/>
              <a:ext cx="1798375" cy="661729"/>
            </a:xfrm>
            <a:prstGeom prst="rect">
              <a:avLst/>
            </a:prstGeom>
            <a:solidFill>
              <a:srgbClr val="3C5B9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49067" y="3567834"/>
              <a:ext cx="1798375" cy="661729"/>
            </a:xfrm>
            <a:prstGeom prst="rect">
              <a:avLst/>
            </a:prstGeom>
            <a:solidFill>
              <a:srgbClr val="2D99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449067" y="2907783"/>
              <a:ext cx="1798375" cy="661729"/>
            </a:xfrm>
            <a:prstGeom prst="rect">
              <a:avLst/>
            </a:prstGeom>
            <a:solidFill>
              <a:srgbClr val="54823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449067" y="2051654"/>
              <a:ext cx="1798375" cy="661729"/>
            </a:xfrm>
            <a:prstGeom prst="rect">
              <a:avLst/>
            </a:prstGeom>
            <a:solidFill>
              <a:srgbClr val="FF373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84340" y="3714032"/>
              <a:ext cx="1698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0" name="Group 229"/>
            <p:cNvGrpSpPr/>
            <p:nvPr/>
          </p:nvGrpSpPr>
          <p:grpSpPr>
            <a:xfrm>
              <a:off x="513832" y="2197852"/>
              <a:ext cx="6182318" cy="3196226"/>
              <a:chOff x="513832" y="2197852"/>
              <a:chExt cx="6182318" cy="3196226"/>
            </a:xfrm>
          </p:grpSpPr>
          <p:grpSp>
            <p:nvGrpSpPr>
              <p:cNvPr id="229" name="Group 228"/>
              <p:cNvGrpSpPr/>
              <p:nvPr/>
            </p:nvGrpSpPr>
            <p:grpSpPr>
              <a:xfrm>
                <a:off x="513832" y="2197852"/>
                <a:ext cx="1706154" cy="3196226"/>
                <a:chOff x="513832" y="2197852"/>
                <a:chExt cx="1706154" cy="3196226"/>
              </a:xfrm>
            </p:grpSpPr>
            <p:sp>
              <p:nvSpPr>
                <p:cNvPr id="192" name="TextBox 191"/>
                <p:cNvSpPr txBox="1"/>
                <p:nvPr/>
              </p:nvSpPr>
              <p:spPr>
                <a:xfrm>
                  <a:off x="517208" y="3053981"/>
                  <a:ext cx="16982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513832" y="4365514"/>
                  <a:ext cx="16982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521700" y="5024746"/>
                  <a:ext cx="16982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1012265" y="2197852"/>
                  <a:ext cx="6719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Start</a:t>
                  </a:r>
                  <a:endParaRPr lang="en-US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23" name="Group 222"/>
              <p:cNvGrpSpPr/>
              <p:nvPr/>
            </p:nvGrpSpPr>
            <p:grpSpPr>
              <a:xfrm>
                <a:off x="3154652" y="3053981"/>
                <a:ext cx="535724" cy="2340097"/>
                <a:chOff x="3154652" y="3053981"/>
                <a:chExt cx="535724" cy="2340097"/>
              </a:xfrm>
            </p:grpSpPr>
            <p:sp>
              <p:nvSpPr>
                <p:cNvPr id="210" name="TextBox 209"/>
                <p:cNvSpPr txBox="1"/>
                <p:nvPr/>
              </p:nvSpPr>
              <p:spPr>
                <a:xfrm>
                  <a:off x="3154652" y="3053981"/>
                  <a:ext cx="535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948</a:t>
                  </a:r>
                  <a:endParaRPr lang="en-US" dirty="0"/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3154652" y="3715472"/>
                  <a:ext cx="535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6</a:t>
                  </a:r>
                  <a:r>
                    <a:rPr lang="en-US" dirty="0" smtClean="0"/>
                    <a:t>56</a:t>
                  </a:r>
                  <a:endParaRPr lang="en-US" dirty="0"/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3154652" y="4371342"/>
                  <a:ext cx="535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427</a:t>
                  </a:r>
                  <a:endParaRPr lang="en-US" dirty="0"/>
                </a:p>
              </p:txBody>
            </p:sp>
            <p:sp>
              <p:nvSpPr>
                <p:cNvPr id="213" name="TextBox 212"/>
                <p:cNvSpPr txBox="1"/>
                <p:nvPr/>
              </p:nvSpPr>
              <p:spPr>
                <a:xfrm>
                  <a:off x="3154652" y="5024746"/>
                  <a:ext cx="5357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245</a:t>
                  </a:r>
                  <a:endParaRPr lang="en-US" dirty="0"/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>
                <a:off x="4572154" y="3053981"/>
                <a:ext cx="827471" cy="2340097"/>
                <a:chOff x="4572154" y="3053981"/>
                <a:chExt cx="827471" cy="2340097"/>
              </a:xfrm>
            </p:grpSpPr>
            <p:sp>
              <p:nvSpPr>
                <p:cNvPr id="214" name="TextBox 213"/>
                <p:cNvSpPr txBox="1"/>
                <p:nvPr/>
              </p:nvSpPr>
              <p:spPr>
                <a:xfrm>
                  <a:off x="4572154" y="3053981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$9,843</a:t>
                  </a:r>
                  <a:endParaRPr lang="en-US" dirty="0"/>
                </a:p>
              </p:txBody>
            </p:sp>
            <p:sp>
              <p:nvSpPr>
                <p:cNvPr id="215" name="TextBox 214"/>
                <p:cNvSpPr txBox="1"/>
                <p:nvPr/>
              </p:nvSpPr>
              <p:spPr>
                <a:xfrm>
                  <a:off x="4746882" y="3715472"/>
                  <a:ext cx="6527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$525</a:t>
                  </a:r>
                  <a:endParaRPr lang="en-US" dirty="0"/>
                </a:p>
              </p:txBody>
            </p:sp>
            <p:sp>
              <p:nvSpPr>
                <p:cNvPr id="216" name="TextBox 215"/>
                <p:cNvSpPr txBox="1"/>
                <p:nvPr/>
              </p:nvSpPr>
              <p:spPr>
                <a:xfrm>
                  <a:off x="4572154" y="4371342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$4,487</a:t>
                  </a:r>
                  <a:endParaRPr lang="en-US" dirty="0"/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4572154" y="5024746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$6,840</a:t>
                  </a:r>
                  <a:endParaRPr lang="en-US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5985699" y="3053981"/>
                <a:ext cx="710451" cy="2340097"/>
                <a:chOff x="5985699" y="3053981"/>
                <a:chExt cx="710451" cy="2340097"/>
              </a:xfrm>
            </p:grpSpPr>
            <p:sp>
              <p:nvSpPr>
                <p:cNvPr id="218" name="TextBox 217"/>
                <p:cNvSpPr txBox="1"/>
                <p:nvPr/>
              </p:nvSpPr>
              <p:spPr>
                <a:xfrm>
                  <a:off x="6102718" y="3053981"/>
                  <a:ext cx="5934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$5.5</a:t>
                  </a:r>
                  <a:endParaRPr lang="en-US" dirty="0"/>
                </a:p>
              </p:txBody>
            </p:sp>
            <p:sp>
              <p:nvSpPr>
                <p:cNvPr id="219" name="TextBox 218"/>
                <p:cNvSpPr txBox="1"/>
                <p:nvPr/>
              </p:nvSpPr>
              <p:spPr>
                <a:xfrm>
                  <a:off x="5985699" y="3715472"/>
                  <a:ext cx="7104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$1.16</a:t>
                  </a:r>
                  <a:endParaRPr lang="en-US" dirty="0"/>
                </a:p>
              </p:txBody>
            </p:sp>
            <p:sp>
              <p:nvSpPr>
                <p:cNvPr id="220" name="TextBox 219"/>
                <p:cNvSpPr txBox="1"/>
                <p:nvPr/>
              </p:nvSpPr>
              <p:spPr>
                <a:xfrm>
                  <a:off x="6102718" y="4371342"/>
                  <a:ext cx="59343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$6.6</a:t>
                  </a:r>
                  <a:endParaRPr lang="en-US" dirty="0"/>
                </a:p>
              </p:txBody>
            </p:sp>
            <p:sp>
              <p:nvSpPr>
                <p:cNvPr id="221" name="TextBox 220"/>
                <p:cNvSpPr txBox="1"/>
                <p:nvPr/>
              </p:nvSpPr>
              <p:spPr>
                <a:xfrm>
                  <a:off x="5985699" y="5024746"/>
                  <a:ext cx="7104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$12.7</a:t>
                  </a:r>
                  <a:endParaRPr lang="en-US" dirty="0"/>
                </a:p>
              </p:txBody>
            </p:sp>
          </p:grpSp>
        </p:grpSp>
        <p:grpSp>
          <p:nvGrpSpPr>
            <p:cNvPr id="232" name="Group 231"/>
            <p:cNvGrpSpPr/>
            <p:nvPr/>
          </p:nvGrpSpPr>
          <p:grpSpPr>
            <a:xfrm>
              <a:off x="2671949" y="2404614"/>
              <a:ext cx="5894402" cy="3202597"/>
              <a:chOff x="2671949" y="2404614"/>
              <a:chExt cx="5894402" cy="3202597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671949" y="3025463"/>
                <a:ext cx="0" cy="2385258"/>
                <a:chOff x="2671949" y="3025463"/>
                <a:chExt cx="0" cy="2385258"/>
              </a:xfrm>
            </p:grpSpPr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2671949" y="3025463"/>
                  <a:ext cx="0" cy="40261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flipV="1">
                  <a:off x="2671949" y="3685514"/>
                  <a:ext cx="0" cy="40261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2671949" y="4348871"/>
                  <a:ext cx="0" cy="40261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>
                <a:xfrm flipV="1">
                  <a:off x="2671949" y="5008103"/>
                  <a:ext cx="0" cy="40261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0" name="Group 199"/>
              <p:cNvGrpSpPr/>
              <p:nvPr/>
            </p:nvGrpSpPr>
            <p:grpSpPr>
              <a:xfrm flipV="1">
                <a:off x="5746081" y="3025463"/>
                <a:ext cx="0" cy="2385258"/>
                <a:chOff x="2671949" y="3025463"/>
                <a:chExt cx="0" cy="2385258"/>
              </a:xfrm>
            </p:grpSpPr>
            <p:cxnSp>
              <p:nvCxnSpPr>
                <p:cNvPr id="201" name="Straight Connector 200"/>
                <p:cNvCxnSpPr/>
                <p:nvPr/>
              </p:nvCxnSpPr>
              <p:spPr>
                <a:xfrm flipV="1">
                  <a:off x="2671949" y="3025463"/>
                  <a:ext cx="0" cy="402618"/>
                </a:xfrm>
                <a:prstGeom prst="line">
                  <a:avLst/>
                </a:prstGeom>
                <a:ln w="19050">
                  <a:solidFill>
                    <a:srgbClr val="008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>
                <a:xfrm flipV="1">
                  <a:off x="2671949" y="3685514"/>
                  <a:ext cx="0" cy="402618"/>
                </a:xfrm>
                <a:prstGeom prst="line">
                  <a:avLst/>
                </a:prstGeom>
                <a:ln w="19050">
                  <a:solidFill>
                    <a:srgbClr val="008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/>
                <p:cNvCxnSpPr/>
                <p:nvPr/>
              </p:nvCxnSpPr>
              <p:spPr>
                <a:xfrm flipV="1">
                  <a:off x="2671949" y="4348871"/>
                  <a:ext cx="0" cy="402618"/>
                </a:xfrm>
                <a:prstGeom prst="line">
                  <a:avLst/>
                </a:prstGeom>
                <a:ln w="19050">
                  <a:solidFill>
                    <a:srgbClr val="008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flipV="1">
                  <a:off x="2671949" y="5008103"/>
                  <a:ext cx="0" cy="402618"/>
                </a:xfrm>
                <a:prstGeom prst="line">
                  <a:avLst/>
                </a:prstGeom>
                <a:ln w="19050">
                  <a:solidFill>
                    <a:srgbClr val="008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oup 204"/>
              <p:cNvGrpSpPr/>
              <p:nvPr/>
            </p:nvGrpSpPr>
            <p:grpSpPr>
              <a:xfrm flipV="1">
                <a:off x="4209015" y="3025463"/>
                <a:ext cx="0" cy="2385258"/>
                <a:chOff x="2671949" y="3025463"/>
                <a:chExt cx="0" cy="2385258"/>
              </a:xfrm>
            </p:grpSpPr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2671949" y="3025463"/>
                  <a:ext cx="0" cy="402618"/>
                </a:xfrm>
                <a:prstGeom prst="line">
                  <a:avLst/>
                </a:prstGeom>
                <a:ln w="19050">
                  <a:solidFill>
                    <a:srgbClr val="FF2525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2671949" y="3685514"/>
                  <a:ext cx="0" cy="402618"/>
                </a:xfrm>
                <a:prstGeom prst="line">
                  <a:avLst/>
                </a:prstGeom>
                <a:ln w="19050">
                  <a:solidFill>
                    <a:srgbClr val="FF2525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2671949" y="4348871"/>
                  <a:ext cx="0" cy="402618"/>
                </a:xfrm>
                <a:prstGeom prst="line">
                  <a:avLst/>
                </a:prstGeom>
                <a:ln w="19050">
                  <a:solidFill>
                    <a:srgbClr val="008000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2671949" y="5008103"/>
                  <a:ext cx="0" cy="402618"/>
                </a:xfrm>
                <a:prstGeom prst="line">
                  <a:avLst/>
                </a:prstGeom>
                <a:ln w="19050">
                  <a:solidFill>
                    <a:srgbClr val="FF2525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" name="Group 230"/>
              <p:cNvGrpSpPr/>
              <p:nvPr/>
            </p:nvGrpSpPr>
            <p:grpSpPr>
              <a:xfrm>
                <a:off x="7040001" y="2404614"/>
                <a:ext cx="1526350" cy="3202597"/>
                <a:chOff x="7040001" y="2404614"/>
                <a:chExt cx="1526350" cy="3202597"/>
              </a:xfrm>
            </p:grpSpPr>
            <p:graphicFrame>
              <p:nvGraphicFramePr>
                <p:cNvPr id="224" name="Chart 223"/>
                <p:cNvGraphicFramePr/>
                <p:nvPr>
                  <p:extLst>
                    <p:ext uri="{D42A27DB-BD31-4B8C-83A1-F6EECF244321}">
                      <p14:modId xmlns:p14="http://schemas.microsoft.com/office/powerpoint/2010/main" val="2205809664"/>
                    </p:ext>
                  </p:extLst>
                </p:nvPr>
              </p:nvGraphicFramePr>
              <p:xfrm>
                <a:off x="7040001" y="2404614"/>
                <a:ext cx="1454331" cy="124169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226" name="Chart 225"/>
                <p:cNvGraphicFramePr/>
                <p:nvPr>
                  <p:extLst>
                    <p:ext uri="{D42A27DB-BD31-4B8C-83A1-F6EECF244321}">
                      <p14:modId xmlns:p14="http://schemas.microsoft.com/office/powerpoint/2010/main" val="409165223"/>
                    </p:ext>
                  </p:extLst>
                </p:nvPr>
              </p:nvGraphicFramePr>
              <p:xfrm>
                <a:off x="7064272" y="3039150"/>
                <a:ext cx="1454331" cy="124169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aphicFrame>
              <p:nvGraphicFramePr>
                <p:cNvPr id="227" name="Chart 226"/>
                <p:cNvGraphicFramePr/>
                <p:nvPr>
                  <p:extLst>
                    <p:ext uri="{D42A27DB-BD31-4B8C-83A1-F6EECF244321}">
                      <p14:modId xmlns:p14="http://schemas.microsoft.com/office/powerpoint/2010/main" val="505009201"/>
                    </p:ext>
                  </p:extLst>
                </p:nvPr>
              </p:nvGraphicFramePr>
              <p:xfrm>
                <a:off x="7087382" y="3699246"/>
                <a:ext cx="1454331" cy="124169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228" name="Chart 227"/>
                <p:cNvGraphicFramePr/>
                <p:nvPr>
                  <p:extLst>
                    <p:ext uri="{D42A27DB-BD31-4B8C-83A1-F6EECF244321}">
                      <p14:modId xmlns:p14="http://schemas.microsoft.com/office/powerpoint/2010/main" val="3867628981"/>
                    </p:ext>
                  </p:extLst>
                </p:nvPr>
              </p:nvGraphicFramePr>
              <p:xfrm>
                <a:off x="7112020" y="4365514"/>
                <a:ext cx="1454331" cy="124169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p:grpSp>
        </p:grpSp>
        <p:grpSp>
          <p:nvGrpSpPr>
            <p:cNvPr id="7" name="Group 6"/>
            <p:cNvGrpSpPr/>
            <p:nvPr/>
          </p:nvGrpSpPr>
          <p:grpSpPr>
            <a:xfrm>
              <a:off x="2915903" y="1737859"/>
              <a:ext cx="976800" cy="976800"/>
              <a:chOff x="2915903" y="1737859"/>
              <a:chExt cx="976800" cy="976800"/>
            </a:xfrm>
          </p:grpSpPr>
          <p:sp>
            <p:nvSpPr>
              <p:cNvPr id="233" name="Oval 232"/>
              <p:cNvSpPr/>
              <p:nvPr/>
            </p:nvSpPr>
            <p:spPr>
              <a:xfrm>
                <a:off x="2915903" y="1737859"/>
                <a:ext cx="976800" cy="9768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2D99E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5" name="Picture 2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2" t="16263" r="169" b="5223"/>
              <a:stretch/>
            </p:blipFill>
            <p:spPr>
              <a:xfrm>
                <a:off x="2934171" y="1931287"/>
                <a:ext cx="948072" cy="750382"/>
              </a:xfrm>
              <a:custGeom>
                <a:avLst/>
                <a:gdLst>
                  <a:gd name="connsiteX0" fmla="*/ 99501 w 976800"/>
                  <a:gd name="connsiteY0" fmla="*/ 0 h 773120"/>
                  <a:gd name="connsiteX1" fmla="*/ 877299 w 976800"/>
                  <a:gd name="connsiteY1" fmla="*/ 0 h 773120"/>
                  <a:gd name="connsiteX2" fmla="*/ 893389 w 976800"/>
                  <a:gd name="connsiteY2" fmla="*/ 19501 h 773120"/>
                  <a:gd name="connsiteX3" fmla="*/ 976800 w 976800"/>
                  <a:gd name="connsiteY3" fmla="*/ 292570 h 773120"/>
                  <a:gd name="connsiteX4" fmla="*/ 586830 w 976800"/>
                  <a:gd name="connsiteY4" fmla="*/ 771048 h 773120"/>
                  <a:gd name="connsiteX5" fmla="*/ 566271 w 976800"/>
                  <a:gd name="connsiteY5" fmla="*/ 773120 h 773120"/>
                  <a:gd name="connsiteX6" fmla="*/ 410530 w 976800"/>
                  <a:gd name="connsiteY6" fmla="*/ 773120 h 773120"/>
                  <a:gd name="connsiteX7" fmla="*/ 389970 w 976800"/>
                  <a:gd name="connsiteY7" fmla="*/ 771048 h 773120"/>
                  <a:gd name="connsiteX8" fmla="*/ 0 w 976800"/>
                  <a:gd name="connsiteY8" fmla="*/ 292570 h 773120"/>
                  <a:gd name="connsiteX9" fmla="*/ 83411 w 976800"/>
                  <a:gd name="connsiteY9" fmla="*/ 19501 h 77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6800" h="773120">
                    <a:moveTo>
                      <a:pt x="99501" y="0"/>
                    </a:moveTo>
                    <a:lnTo>
                      <a:pt x="877299" y="0"/>
                    </a:lnTo>
                    <a:lnTo>
                      <a:pt x="893389" y="19501"/>
                    </a:lnTo>
                    <a:cubicBezTo>
                      <a:pt x="946051" y="97450"/>
                      <a:pt x="976800" y="191419"/>
                      <a:pt x="976800" y="292570"/>
                    </a:cubicBezTo>
                    <a:cubicBezTo>
                      <a:pt x="976800" y="528589"/>
                      <a:pt x="809386" y="725506"/>
                      <a:pt x="586830" y="771048"/>
                    </a:cubicBezTo>
                    <a:lnTo>
                      <a:pt x="566271" y="773120"/>
                    </a:lnTo>
                    <a:lnTo>
                      <a:pt x="410530" y="773120"/>
                    </a:lnTo>
                    <a:lnTo>
                      <a:pt x="389970" y="771048"/>
                    </a:lnTo>
                    <a:cubicBezTo>
                      <a:pt x="167415" y="725506"/>
                      <a:pt x="0" y="528589"/>
                      <a:pt x="0" y="292570"/>
                    </a:cubicBezTo>
                    <a:cubicBezTo>
                      <a:pt x="0" y="191419"/>
                      <a:pt x="30750" y="97450"/>
                      <a:pt x="83411" y="19501"/>
                    </a:cubicBezTo>
                    <a:close/>
                  </a:path>
                </a:pathLst>
              </a:custGeom>
            </p:spPr>
          </p:pic>
        </p:grpSp>
        <p:grpSp>
          <p:nvGrpSpPr>
            <p:cNvPr id="4" name="Group 3"/>
            <p:cNvGrpSpPr/>
            <p:nvPr/>
          </p:nvGrpSpPr>
          <p:grpSpPr>
            <a:xfrm>
              <a:off x="4353890" y="1737859"/>
              <a:ext cx="976800" cy="976800"/>
              <a:chOff x="4353890" y="1737859"/>
              <a:chExt cx="976800" cy="976800"/>
            </a:xfrm>
          </p:grpSpPr>
          <p:sp>
            <p:nvSpPr>
              <p:cNvPr id="234" name="Oval 233"/>
              <p:cNvSpPr/>
              <p:nvPr/>
            </p:nvSpPr>
            <p:spPr>
              <a:xfrm>
                <a:off x="4353890" y="1737859"/>
                <a:ext cx="976800" cy="9768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2D99E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7" name="Picture 23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61" t="12878" r="10289" b="15347"/>
              <a:stretch/>
            </p:blipFill>
            <p:spPr>
              <a:xfrm>
                <a:off x="4412640" y="1906815"/>
                <a:ext cx="819286" cy="601820"/>
              </a:xfrm>
              <a:prstGeom prst="rect">
                <a:avLst/>
              </a:prstGeom>
            </p:spPr>
          </p:pic>
        </p:grpSp>
        <p:grpSp>
          <p:nvGrpSpPr>
            <p:cNvPr id="2" name="Group 1"/>
            <p:cNvGrpSpPr/>
            <p:nvPr/>
          </p:nvGrpSpPr>
          <p:grpSpPr>
            <a:xfrm>
              <a:off x="7229863" y="1737859"/>
              <a:ext cx="976800" cy="976800"/>
              <a:chOff x="7229863" y="1737859"/>
              <a:chExt cx="976800" cy="976800"/>
            </a:xfrm>
          </p:grpSpPr>
          <p:sp>
            <p:nvSpPr>
              <p:cNvPr id="236" name="Oval 235"/>
              <p:cNvSpPr/>
              <p:nvPr/>
            </p:nvSpPr>
            <p:spPr>
              <a:xfrm>
                <a:off x="7229863" y="1737859"/>
                <a:ext cx="976800" cy="9768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2D99E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38" name="Picture 237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878" b="9436"/>
              <a:stretch/>
            </p:blipFill>
            <p:spPr>
              <a:xfrm>
                <a:off x="7354621" y="1913853"/>
                <a:ext cx="738384" cy="588392"/>
              </a:xfrm>
              <a:prstGeom prst="rect">
                <a:avLst/>
              </a:prstGeom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5791877" y="1737859"/>
              <a:ext cx="976800" cy="976800"/>
              <a:chOff x="5791877" y="1737859"/>
              <a:chExt cx="976800" cy="976800"/>
            </a:xfrm>
          </p:grpSpPr>
          <p:sp>
            <p:nvSpPr>
              <p:cNvPr id="235" name="Oval 234"/>
              <p:cNvSpPr/>
              <p:nvPr/>
            </p:nvSpPr>
            <p:spPr>
              <a:xfrm>
                <a:off x="5791877" y="1737859"/>
                <a:ext cx="976800" cy="9768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2D99E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41" name="Picture 24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17124" y="1801601"/>
                <a:ext cx="753424" cy="753424"/>
              </a:xfrm>
              <a:prstGeom prst="rect">
                <a:avLst/>
              </a:prstGeom>
            </p:spPr>
          </p:pic>
        </p:grpSp>
      </p:grpSp>
      <p:sp>
        <p:nvSpPr>
          <p:cNvPr id="6" name="TextBox 5"/>
          <p:cNvSpPr txBox="1"/>
          <p:nvPr/>
        </p:nvSpPr>
        <p:spPr>
          <a:xfrm>
            <a:off x="7469" y="191901"/>
            <a:ext cx="4144318" cy="633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4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71265" y="1160253"/>
            <a:ext cx="7401471" cy="5392947"/>
            <a:chOff x="1168304" y="1160253"/>
            <a:chExt cx="7042246" cy="5392947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892291752"/>
                </p:ext>
              </p:extLst>
            </p:nvPr>
          </p:nvGraphicFramePr>
          <p:xfrm>
            <a:off x="1168304" y="1840484"/>
            <a:ext cx="7022538" cy="47127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0" name="Chart 19"/>
            <p:cNvGraphicFramePr/>
            <p:nvPr>
              <p:extLst>
                <p:ext uri="{D42A27DB-BD31-4B8C-83A1-F6EECF244321}">
                  <p14:modId xmlns:p14="http://schemas.microsoft.com/office/powerpoint/2010/main" val="48803111"/>
                </p:ext>
              </p:extLst>
            </p:nvPr>
          </p:nvGraphicFramePr>
          <p:xfrm>
            <a:off x="1188012" y="1160253"/>
            <a:ext cx="7022538" cy="47127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5" name="TextBox 4"/>
          <p:cNvSpPr txBox="1"/>
          <p:nvPr/>
        </p:nvSpPr>
        <p:spPr>
          <a:xfrm>
            <a:off x="0" y="143531"/>
            <a:ext cx="45704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0" y="143531"/>
            <a:ext cx="472437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145082029"/>
              </p:ext>
            </p:extLst>
          </p:nvPr>
        </p:nvGraphicFramePr>
        <p:xfrm>
          <a:off x="594529" y="1285643"/>
          <a:ext cx="7954942" cy="2824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145122160"/>
              </p:ext>
            </p:extLst>
          </p:nvPr>
        </p:nvGraphicFramePr>
        <p:xfrm>
          <a:off x="2675965" y="3899647"/>
          <a:ext cx="3913094" cy="2958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8" name="Group 17"/>
          <p:cNvGrpSpPr/>
          <p:nvPr/>
        </p:nvGrpSpPr>
        <p:grpSpPr>
          <a:xfrm flipH="1">
            <a:off x="1545844" y="5393330"/>
            <a:ext cx="2200980" cy="837436"/>
            <a:chOff x="5494398" y="4519295"/>
            <a:chExt cx="2529970" cy="972236"/>
          </a:xfrm>
        </p:grpSpPr>
        <p:grpSp>
          <p:nvGrpSpPr>
            <p:cNvPr id="19" name="Group 18"/>
            <p:cNvGrpSpPr/>
            <p:nvPr/>
          </p:nvGrpSpPr>
          <p:grpSpPr>
            <a:xfrm rot="10800000">
              <a:off x="5494398" y="4837165"/>
              <a:ext cx="2529970" cy="74573"/>
              <a:chOff x="3976456" y="1447882"/>
              <a:chExt cx="2529970" cy="74573"/>
            </a:xfrm>
          </p:grpSpPr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3976456" y="1476355"/>
                <a:ext cx="2485011" cy="18975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Rectangle 13"/>
              <p:cNvSpPr>
                <a:spLocks noChangeArrowheads="1"/>
              </p:cNvSpPr>
              <p:nvPr/>
            </p:nvSpPr>
            <p:spPr bwMode="auto">
              <a:xfrm>
                <a:off x="6433208" y="1447882"/>
                <a:ext cx="73218" cy="74573"/>
              </a:xfrm>
              <a:prstGeom prst="ellipse">
                <a:avLst/>
              </a:prstGeom>
              <a:gradFill flip="none" rotWithShape="1">
                <a:gsLst>
                  <a:gs pos="89000">
                    <a:srgbClr val="000000">
                      <a:lumMod val="75000"/>
                      <a:lumOff val="2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612578" y="4519295"/>
              <a:ext cx="2388422" cy="972236"/>
              <a:chOff x="5894967" y="1520601"/>
              <a:chExt cx="2388422" cy="972236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6057151" y="1520601"/>
                <a:ext cx="2024531" cy="393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40%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5894967" y="1885395"/>
                <a:ext cx="2388422" cy="607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433024" y="4501342"/>
            <a:ext cx="2200980" cy="837436"/>
            <a:chOff x="5494398" y="4519295"/>
            <a:chExt cx="2529970" cy="972236"/>
          </a:xfrm>
        </p:grpSpPr>
        <p:grpSp>
          <p:nvGrpSpPr>
            <p:cNvPr id="12" name="Group 11"/>
            <p:cNvGrpSpPr/>
            <p:nvPr/>
          </p:nvGrpSpPr>
          <p:grpSpPr>
            <a:xfrm rot="10800000">
              <a:off x="5494398" y="4837165"/>
              <a:ext cx="2529970" cy="74573"/>
              <a:chOff x="3976456" y="1447882"/>
              <a:chExt cx="2529970" cy="74573"/>
            </a:xfrm>
          </p:grpSpPr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3976456" y="1476355"/>
                <a:ext cx="2485011" cy="18975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6433208" y="1447882"/>
                <a:ext cx="73218" cy="74573"/>
              </a:xfrm>
              <a:prstGeom prst="ellipse">
                <a:avLst/>
              </a:prstGeom>
              <a:gradFill flip="none" rotWithShape="1">
                <a:gsLst>
                  <a:gs pos="89000">
                    <a:srgbClr val="000000">
                      <a:lumMod val="75000"/>
                      <a:lumOff val="2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774762" y="4519295"/>
              <a:ext cx="2226237" cy="972236"/>
              <a:chOff x="6057151" y="1520601"/>
              <a:chExt cx="2226237" cy="972236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057151" y="1520601"/>
                <a:ext cx="2024531" cy="3930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60%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225988" y="1885395"/>
                <a:ext cx="2057400" cy="607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20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120"/>
          <p:cNvSpPr txBox="1"/>
          <p:nvPr/>
        </p:nvSpPr>
        <p:spPr>
          <a:xfrm>
            <a:off x="0" y="143531"/>
            <a:ext cx="567334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9" name="Group 178"/>
          <p:cNvGrpSpPr/>
          <p:nvPr/>
        </p:nvGrpSpPr>
        <p:grpSpPr>
          <a:xfrm>
            <a:off x="471018" y="1167037"/>
            <a:ext cx="8137570" cy="5326528"/>
            <a:chOff x="471018" y="1167037"/>
            <a:chExt cx="8137570" cy="5056012"/>
          </a:xfrm>
        </p:grpSpPr>
        <p:grpSp>
          <p:nvGrpSpPr>
            <p:cNvPr id="180" name="Group 179"/>
            <p:cNvGrpSpPr/>
            <p:nvPr/>
          </p:nvGrpSpPr>
          <p:grpSpPr>
            <a:xfrm>
              <a:off x="471018" y="1167037"/>
              <a:ext cx="8137570" cy="5056012"/>
              <a:chOff x="347730" y="579549"/>
              <a:chExt cx="8384146" cy="6230988"/>
            </a:xfrm>
          </p:grpSpPr>
          <p:sp>
            <p:nvSpPr>
              <p:cNvPr id="182" name="Rectangle 181"/>
              <p:cNvSpPr/>
              <p:nvPr/>
            </p:nvSpPr>
            <p:spPr>
              <a:xfrm>
                <a:off x="347730" y="579549"/>
                <a:ext cx="8384146" cy="567958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347730" y="6251165"/>
                <a:ext cx="8384146" cy="559372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458273" y="1332494"/>
                <a:ext cx="7595482" cy="13988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85" name="Straight Connector 184"/>
              <p:cNvCxnSpPr/>
              <p:nvPr/>
            </p:nvCxnSpPr>
            <p:spPr>
              <a:xfrm>
                <a:off x="1936574" y="1767114"/>
                <a:ext cx="0" cy="4405086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86" name="Oval 185"/>
              <p:cNvSpPr/>
              <p:nvPr/>
            </p:nvSpPr>
            <p:spPr>
              <a:xfrm>
                <a:off x="8351109" y="2267340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1948502" y="2161763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2666165" y="2161763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3384561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107284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4825286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5552717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6270728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6990817" y="216176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5" name="Freeform 194"/>
              <p:cNvSpPr/>
              <p:nvPr/>
            </p:nvSpPr>
            <p:spPr>
              <a:xfrm>
                <a:off x="457467" y="2161763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8351109" y="2670868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1948502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2666165" y="2565291"/>
                <a:ext cx="701595" cy="37348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3384561" y="2565291"/>
                <a:ext cx="701595" cy="37348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0" name="Rectangle 199"/>
              <p:cNvSpPr/>
              <p:nvPr/>
            </p:nvSpPr>
            <p:spPr>
              <a:xfrm>
                <a:off x="4107284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4825286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5552717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6270728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6990817" y="256529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>
              <a:xfrm>
                <a:off x="457467" y="2565291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8351109" y="3074396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1948502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2666165" y="2968819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3384561" y="2968819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4107284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4825286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5552717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6270728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6990817" y="296881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5" name="Freeform 214"/>
              <p:cNvSpPr/>
              <p:nvPr/>
            </p:nvSpPr>
            <p:spPr>
              <a:xfrm>
                <a:off x="457467" y="2968819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6" name="Oval 215"/>
              <p:cNvSpPr/>
              <p:nvPr/>
            </p:nvSpPr>
            <p:spPr>
              <a:xfrm>
                <a:off x="8351109" y="3477924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1948502" y="337234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2666165" y="3372347"/>
                <a:ext cx="701595" cy="373487"/>
              </a:xfrm>
              <a:prstGeom prst="rect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3384561" y="3372347"/>
                <a:ext cx="701595" cy="373487"/>
              </a:xfrm>
              <a:prstGeom prst="rect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4107284" y="3372347"/>
                <a:ext cx="701595" cy="373487"/>
              </a:xfrm>
              <a:prstGeom prst="rect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4825286" y="3372347"/>
                <a:ext cx="701595" cy="373487"/>
              </a:xfrm>
              <a:prstGeom prst="rect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5552717" y="3372347"/>
                <a:ext cx="701595" cy="373487"/>
              </a:xfrm>
              <a:prstGeom prst="rect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6270728" y="337234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6990817" y="337234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5" name="Freeform 224"/>
              <p:cNvSpPr/>
              <p:nvPr/>
            </p:nvSpPr>
            <p:spPr>
              <a:xfrm>
                <a:off x="457467" y="3372347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6" name="Oval 225"/>
              <p:cNvSpPr/>
              <p:nvPr/>
            </p:nvSpPr>
            <p:spPr>
              <a:xfrm>
                <a:off x="8351109" y="3881452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1948502" y="377587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2666165" y="377587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3384561" y="377587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4107284" y="3775875"/>
                <a:ext cx="701595" cy="373487"/>
              </a:xfrm>
              <a:prstGeom prst="rect">
                <a:avLst/>
              </a:prstGeom>
              <a:solidFill>
                <a:srgbClr val="00B0F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1" name="Rectangle 230"/>
              <p:cNvSpPr/>
              <p:nvPr/>
            </p:nvSpPr>
            <p:spPr>
              <a:xfrm>
                <a:off x="4825286" y="3775875"/>
                <a:ext cx="701595" cy="373487"/>
              </a:xfrm>
              <a:prstGeom prst="rect">
                <a:avLst/>
              </a:prstGeom>
              <a:solidFill>
                <a:srgbClr val="00B0F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5552717" y="3775875"/>
                <a:ext cx="701595" cy="373487"/>
              </a:xfrm>
              <a:prstGeom prst="rect">
                <a:avLst/>
              </a:prstGeom>
              <a:solidFill>
                <a:srgbClr val="00B0F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6270728" y="3775875"/>
                <a:ext cx="701595" cy="373487"/>
              </a:xfrm>
              <a:prstGeom prst="rect">
                <a:avLst/>
              </a:prstGeom>
              <a:solidFill>
                <a:srgbClr val="00B0F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6990817" y="377587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5" name="Freeform 234"/>
              <p:cNvSpPr/>
              <p:nvPr/>
            </p:nvSpPr>
            <p:spPr>
              <a:xfrm>
                <a:off x="457467" y="3775875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6" name="Oval 235"/>
              <p:cNvSpPr/>
              <p:nvPr/>
            </p:nvSpPr>
            <p:spPr>
              <a:xfrm>
                <a:off x="8351109" y="4284980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1948502" y="417940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8" name="Rectangle 237"/>
              <p:cNvSpPr/>
              <p:nvPr/>
            </p:nvSpPr>
            <p:spPr>
              <a:xfrm>
                <a:off x="2666165" y="417940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3384561" y="417940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4107284" y="417940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4825286" y="4179403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5552717" y="4179403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6270728" y="4179403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6990817" y="4179403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5" name="Freeform 244"/>
              <p:cNvSpPr/>
              <p:nvPr/>
            </p:nvSpPr>
            <p:spPr>
              <a:xfrm>
                <a:off x="457467" y="4179403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6" name="Oval 245"/>
              <p:cNvSpPr/>
              <p:nvPr/>
            </p:nvSpPr>
            <p:spPr>
              <a:xfrm>
                <a:off x="8351109" y="4688508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1948502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2666165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3384561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0" name="Rectangle 249"/>
              <p:cNvSpPr/>
              <p:nvPr/>
            </p:nvSpPr>
            <p:spPr>
              <a:xfrm>
                <a:off x="4107284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1" name="Rectangle 250"/>
              <p:cNvSpPr/>
              <p:nvPr/>
            </p:nvSpPr>
            <p:spPr>
              <a:xfrm>
                <a:off x="4825286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5552717" y="4582931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6270728" y="4582931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6990817" y="4582931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5" name="Freeform 254"/>
              <p:cNvSpPr/>
              <p:nvPr/>
            </p:nvSpPr>
            <p:spPr>
              <a:xfrm>
                <a:off x="457467" y="4582931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8351109" y="5092036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1948502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2666165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3384561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4107284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4825286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5552717" y="4986459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6270728" y="4986459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6990817" y="4986459"/>
                <a:ext cx="701595" cy="37348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5" name="Freeform 264"/>
              <p:cNvSpPr/>
              <p:nvPr/>
            </p:nvSpPr>
            <p:spPr>
              <a:xfrm>
                <a:off x="457467" y="4986459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6" name="Oval 265"/>
              <p:cNvSpPr/>
              <p:nvPr/>
            </p:nvSpPr>
            <p:spPr>
              <a:xfrm>
                <a:off x="8351109" y="5495564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1948502" y="538998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2666165" y="538998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3384561" y="538998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4107284" y="538998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4825286" y="5389987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5552717" y="5389987"/>
                <a:ext cx="701595" cy="373487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6270728" y="5389987"/>
                <a:ext cx="701595" cy="373487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6990817" y="5389987"/>
                <a:ext cx="701595" cy="373487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5" name="Freeform 274"/>
              <p:cNvSpPr/>
              <p:nvPr/>
            </p:nvSpPr>
            <p:spPr>
              <a:xfrm>
                <a:off x="457467" y="5389987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6" name="Oval 275"/>
              <p:cNvSpPr/>
              <p:nvPr/>
            </p:nvSpPr>
            <p:spPr>
              <a:xfrm>
                <a:off x="8351109" y="5899089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1948502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2666165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3384561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4107284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4825286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5552717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6270728" y="5793512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6990817" y="5793512"/>
                <a:ext cx="701595" cy="373487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5" name="Freeform 284"/>
              <p:cNvSpPr/>
              <p:nvPr/>
            </p:nvSpPr>
            <p:spPr>
              <a:xfrm>
                <a:off x="457467" y="5793512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6" name="Rectangle 14"/>
              <p:cNvSpPr/>
              <p:nvPr/>
            </p:nvSpPr>
            <p:spPr>
              <a:xfrm>
                <a:off x="457199" y="645383"/>
                <a:ext cx="8169089" cy="652258"/>
              </a:xfrm>
              <a:custGeom>
                <a:avLst/>
                <a:gdLst>
                  <a:gd name="connsiteX0" fmla="*/ 0 w 8209430"/>
                  <a:gd name="connsiteY0" fmla="*/ 0 h 645459"/>
                  <a:gd name="connsiteX1" fmla="*/ 8209430 w 8209430"/>
                  <a:gd name="connsiteY1" fmla="*/ 0 h 645459"/>
                  <a:gd name="connsiteX2" fmla="*/ 8209430 w 8209430"/>
                  <a:gd name="connsiteY2" fmla="*/ 645459 h 645459"/>
                  <a:gd name="connsiteX3" fmla="*/ 0 w 8209430"/>
                  <a:gd name="connsiteY3" fmla="*/ 645459 h 645459"/>
                  <a:gd name="connsiteX4" fmla="*/ 0 w 8209430"/>
                  <a:gd name="connsiteY4" fmla="*/ 0 h 645459"/>
                  <a:gd name="connsiteX0" fmla="*/ 0 w 8209430"/>
                  <a:gd name="connsiteY0" fmla="*/ 0 h 645459"/>
                  <a:gd name="connsiteX1" fmla="*/ 7012642 w 8209430"/>
                  <a:gd name="connsiteY1" fmla="*/ 0 h 645459"/>
                  <a:gd name="connsiteX2" fmla="*/ 8209430 w 8209430"/>
                  <a:gd name="connsiteY2" fmla="*/ 0 h 645459"/>
                  <a:gd name="connsiteX3" fmla="*/ 8209430 w 8209430"/>
                  <a:gd name="connsiteY3" fmla="*/ 645459 h 645459"/>
                  <a:gd name="connsiteX4" fmla="*/ 0 w 8209430"/>
                  <a:gd name="connsiteY4" fmla="*/ 645459 h 645459"/>
                  <a:gd name="connsiteX5" fmla="*/ 0 w 8209430"/>
                  <a:gd name="connsiteY5" fmla="*/ 0 h 645459"/>
                  <a:gd name="connsiteX0" fmla="*/ 0 w 8209430"/>
                  <a:gd name="connsiteY0" fmla="*/ 0 h 645459"/>
                  <a:gd name="connsiteX1" fmla="*/ 7113495 w 8209430"/>
                  <a:gd name="connsiteY1" fmla="*/ 188259 h 645459"/>
                  <a:gd name="connsiteX2" fmla="*/ 8209430 w 8209430"/>
                  <a:gd name="connsiteY2" fmla="*/ 0 h 645459"/>
                  <a:gd name="connsiteX3" fmla="*/ 8209430 w 8209430"/>
                  <a:gd name="connsiteY3" fmla="*/ 645459 h 645459"/>
                  <a:gd name="connsiteX4" fmla="*/ 0 w 8209430"/>
                  <a:gd name="connsiteY4" fmla="*/ 645459 h 645459"/>
                  <a:gd name="connsiteX5" fmla="*/ 0 w 8209430"/>
                  <a:gd name="connsiteY5" fmla="*/ 0 h 645459"/>
                  <a:gd name="connsiteX0" fmla="*/ 0 w 8209430"/>
                  <a:gd name="connsiteY0" fmla="*/ 0 h 645459"/>
                  <a:gd name="connsiteX1" fmla="*/ 7113495 w 8209430"/>
                  <a:gd name="connsiteY1" fmla="*/ 188259 h 645459"/>
                  <a:gd name="connsiteX2" fmla="*/ 7577418 w 8209430"/>
                  <a:gd name="connsiteY2" fmla="*/ 114300 h 645459"/>
                  <a:gd name="connsiteX3" fmla="*/ 8209430 w 8209430"/>
                  <a:gd name="connsiteY3" fmla="*/ 0 h 645459"/>
                  <a:gd name="connsiteX4" fmla="*/ 8209430 w 8209430"/>
                  <a:gd name="connsiteY4" fmla="*/ 645459 h 645459"/>
                  <a:gd name="connsiteX5" fmla="*/ 0 w 8209430"/>
                  <a:gd name="connsiteY5" fmla="*/ 645459 h 645459"/>
                  <a:gd name="connsiteX6" fmla="*/ 0 w 8209430"/>
                  <a:gd name="connsiteY6" fmla="*/ 0 h 645459"/>
                  <a:gd name="connsiteX0" fmla="*/ 0 w 8209430"/>
                  <a:gd name="connsiteY0" fmla="*/ 6723 h 652182"/>
                  <a:gd name="connsiteX1" fmla="*/ 7113495 w 8209430"/>
                  <a:gd name="connsiteY1" fmla="*/ 194982 h 652182"/>
                  <a:gd name="connsiteX2" fmla="*/ 7436224 w 8209430"/>
                  <a:gd name="connsiteY2" fmla="*/ 0 h 652182"/>
                  <a:gd name="connsiteX3" fmla="*/ 8209430 w 8209430"/>
                  <a:gd name="connsiteY3" fmla="*/ 6723 h 652182"/>
                  <a:gd name="connsiteX4" fmla="*/ 8209430 w 8209430"/>
                  <a:gd name="connsiteY4" fmla="*/ 652182 h 652182"/>
                  <a:gd name="connsiteX5" fmla="*/ 0 w 8209430"/>
                  <a:gd name="connsiteY5" fmla="*/ 652182 h 652182"/>
                  <a:gd name="connsiteX6" fmla="*/ 0 w 8209430"/>
                  <a:gd name="connsiteY6" fmla="*/ 6723 h 652182"/>
                  <a:gd name="connsiteX0" fmla="*/ 0 w 8209430"/>
                  <a:gd name="connsiteY0" fmla="*/ 289111 h 652182"/>
                  <a:gd name="connsiteX1" fmla="*/ 7113495 w 8209430"/>
                  <a:gd name="connsiteY1" fmla="*/ 194982 h 652182"/>
                  <a:gd name="connsiteX2" fmla="*/ 7436224 w 8209430"/>
                  <a:gd name="connsiteY2" fmla="*/ 0 h 652182"/>
                  <a:gd name="connsiteX3" fmla="*/ 8209430 w 8209430"/>
                  <a:gd name="connsiteY3" fmla="*/ 6723 h 652182"/>
                  <a:gd name="connsiteX4" fmla="*/ 8209430 w 8209430"/>
                  <a:gd name="connsiteY4" fmla="*/ 652182 h 652182"/>
                  <a:gd name="connsiteX5" fmla="*/ 0 w 8209430"/>
                  <a:gd name="connsiteY5" fmla="*/ 652182 h 652182"/>
                  <a:gd name="connsiteX6" fmla="*/ 0 w 8209430"/>
                  <a:gd name="connsiteY6" fmla="*/ 289111 h 652182"/>
                  <a:gd name="connsiteX0" fmla="*/ 0 w 8209430"/>
                  <a:gd name="connsiteY0" fmla="*/ 289111 h 652182"/>
                  <a:gd name="connsiteX1" fmla="*/ 564777 w 8209430"/>
                  <a:gd name="connsiteY1" fmla="*/ 275665 h 652182"/>
                  <a:gd name="connsiteX2" fmla="*/ 7113495 w 8209430"/>
                  <a:gd name="connsiteY2" fmla="*/ 194982 h 652182"/>
                  <a:gd name="connsiteX3" fmla="*/ 7436224 w 8209430"/>
                  <a:gd name="connsiteY3" fmla="*/ 0 h 652182"/>
                  <a:gd name="connsiteX4" fmla="*/ 8209430 w 8209430"/>
                  <a:gd name="connsiteY4" fmla="*/ 6723 h 652182"/>
                  <a:gd name="connsiteX5" fmla="*/ 8209430 w 8209430"/>
                  <a:gd name="connsiteY5" fmla="*/ 652182 h 652182"/>
                  <a:gd name="connsiteX6" fmla="*/ 0 w 8209430"/>
                  <a:gd name="connsiteY6" fmla="*/ 652182 h 652182"/>
                  <a:gd name="connsiteX7" fmla="*/ 0 w 8209430"/>
                  <a:gd name="connsiteY7" fmla="*/ 289111 h 652182"/>
                  <a:gd name="connsiteX0" fmla="*/ 0 w 8209430"/>
                  <a:gd name="connsiteY0" fmla="*/ 289111 h 652182"/>
                  <a:gd name="connsiteX1" fmla="*/ 517713 w 8209430"/>
                  <a:gd name="connsiteY1" fmla="*/ 174812 h 652182"/>
                  <a:gd name="connsiteX2" fmla="*/ 7113495 w 8209430"/>
                  <a:gd name="connsiteY2" fmla="*/ 194982 h 652182"/>
                  <a:gd name="connsiteX3" fmla="*/ 7436224 w 8209430"/>
                  <a:gd name="connsiteY3" fmla="*/ 0 h 652182"/>
                  <a:gd name="connsiteX4" fmla="*/ 8209430 w 8209430"/>
                  <a:gd name="connsiteY4" fmla="*/ 6723 h 652182"/>
                  <a:gd name="connsiteX5" fmla="*/ 8209430 w 8209430"/>
                  <a:gd name="connsiteY5" fmla="*/ 652182 h 652182"/>
                  <a:gd name="connsiteX6" fmla="*/ 0 w 8209430"/>
                  <a:gd name="connsiteY6" fmla="*/ 652182 h 652182"/>
                  <a:gd name="connsiteX7" fmla="*/ 0 w 8209430"/>
                  <a:gd name="connsiteY7" fmla="*/ 289111 h 652182"/>
                  <a:gd name="connsiteX0" fmla="*/ 0 w 8209430"/>
                  <a:gd name="connsiteY0" fmla="*/ 289111 h 652182"/>
                  <a:gd name="connsiteX1" fmla="*/ 517713 w 8209430"/>
                  <a:gd name="connsiteY1" fmla="*/ 174812 h 652182"/>
                  <a:gd name="connsiteX2" fmla="*/ 7113495 w 8209430"/>
                  <a:gd name="connsiteY2" fmla="*/ 194982 h 652182"/>
                  <a:gd name="connsiteX3" fmla="*/ 7436224 w 8209430"/>
                  <a:gd name="connsiteY3" fmla="*/ 0 h 652182"/>
                  <a:gd name="connsiteX4" fmla="*/ 8209430 w 8209430"/>
                  <a:gd name="connsiteY4" fmla="*/ 6723 h 652182"/>
                  <a:gd name="connsiteX5" fmla="*/ 8209430 w 8209430"/>
                  <a:gd name="connsiteY5" fmla="*/ 652182 h 652182"/>
                  <a:gd name="connsiteX6" fmla="*/ 40341 w 8209430"/>
                  <a:gd name="connsiteY6" fmla="*/ 652182 h 652182"/>
                  <a:gd name="connsiteX7" fmla="*/ 0 w 8209430"/>
                  <a:gd name="connsiteY7" fmla="*/ 289111 h 652182"/>
                  <a:gd name="connsiteX0" fmla="*/ 0 w 8189259"/>
                  <a:gd name="connsiteY0" fmla="*/ 396687 h 652182"/>
                  <a:gd name="connsiteX1" fmla="*/ 497542 w 8189259"/>
                  <a:gd name="connsiteY1" fmla="*/ 174812 h 652182"/>
                  <a:gd name="connsiteX2" fmla="*/ 7093324 w 8189259"/>
                  <a:gd name="connsiteY2" fmla="*/ 194982 h 652182"/>
                  <a:gd name="connsiteX3" fmla="*/ 7416053 w 8189259"/>
                  <a:gd name="connsiteY3" fmla="*/ 0 h 652182"/>
                  <a:gd name="connsiteX4" fmla="*/ 8189259 w 8189259"/>
                  <a:gd name="connsiteY4" fmla="*/ 6723 h 652182"/>
                  <a:gd name="connsiteX5" fmla="*/ 8189259 w 8189259"/>
                  <a:gd name="connsiteY5" fmla="*/ 652182 h 652182"/>
                  <a:gd name="connsiteX6" fmla="*/ 20170 w 8189259"/>
                  <a:gd name="connsiteY6" fmla="*/ 652182 h 652182"/>
                  <a:gd name="connsiteX7" fmla="*/ 0 w 8189259"/>
                  <a:gd name="connsiteY7" fmla="*/ 396687 h 652182"/>
                  <a:gd name="connsiteX0" fmla="*/ 0 w 8169089"/>
                  <a:gd name="connsiteY0" fmla="*/ 389963 h 652182"/>
                  <a:gd name="connsiteX1" fmla="*/ 477372 w 8169089"/>
                  <a:gd name="connsiteY1" fmla="*/ 174812 h 652182"/>
                  <a:gd name="connsiteX2" fmla="*/ 7073154 w 8169089"/>
                  <a:gd name="connsiteY2" fmla="*/ 194982 h 652182"/>
                  <a:gd name="connsiteX3" fmla="*/ 7395883 w 8169089"/>
                  <a:gd name="connsiteY3" fmla="*/ 0 h 652182"/>
                  <a:gd name="connsiteX4" fmla="*/ 8169089 w 8169089"/>
                  <a:gd name="connsiteY4" fmla="*/ 6723 h 652182"/>
                  <a:gd name="connsiteX5" fmla="*/ 8169089 w 8169089"/>
                  <a:gd name="connsiteY5" fmla="*/ 652182 h 652182"/>
                  <a:gd name="connsiteX6" fmla="*/ 0 w 8169089"/>
                  <a:gd name="connsiteY6" fmla="*/ 652182 h 652182"/>
                  <a:gd name="connsiteX7" fmla="*/ 0 w 8169089"/>
                  <a:gd name="connsiteY7" fmla="*/ 389963 h 652182"/>
                  <a:gd name="connsiteX0" fmla="*/ 0 w 8169089"/>
                  <a:gd name="connsiteY0" fmla="*/ 389963 h 652182"/>
                  <a:gd name="connsiteX1" fmla="*/ 450477 w 8169089"/>
                  <a:gd name="connsiteY1" fmla="*/ 174812 h 652182"/>
                  <a:gd name="connsiteX2" fmla="*/ 7073154 w 8169089"/>
                  <a:gd name="connsiteY2" fmla="*/ 194982 h 652182"/>
                  <a:gd name="connsiteX3" fmla="*/ 7395883 w 8169089"/>
                  <a:gd name="connsiteY3" fmla="*/ 0 h 652182"/>
                  <a:gd name="connsiteX4" fmla="*/ 8169089 w 8169089"/>
                  <a:gd name="connsiteY4" fmla="*/ 6723 h 652182"/>
                  <a:gd name="connsiteX5" fmla="*/ 8169089 w 8169089"/>
                  <a:gd name="connsiteY5" fmla="*/ 652182 h 652182"/>
                  <a:gd name="connsiteX6" fmla="*/ 0 w 8169089"/>
                  <a:gd name="connsiteY6" fmla="*/ 652182 h 652182"/>
                  <a:gd name="connsiteX7" fmla="*/ 0 w 8169089"/>
                  <a:gd name="connsiteY7" fmla="*/ 389963 h 652182"/>
                  <a:gd name="connsiteX0" fmla="*/ 0 w 8169089"/>
                  <a:gd name="connsiteY0" fmla="*/ 389963 h 652182"/>
                  <a:gd name="connsiteX1" fmla="*/ 450477 w 8169089"/>
                  <a:gd name="connsiteY1" fmla="*/ 174812 h 652182"/>
                  <a:gd name="connsiteX2" fmla="*/ 7066431 w 8169089"/>
                  <a:gd name="connsiteY2" fmla="*/ 181535 h 652182"/>
                  <a:gd name="connsiteX3" fmla="*/ 7395883 w 8169089"/>
                  <a:gd name="connsiteY3" fmla="*/ 0 h 652182"/>
                  <a:gd name="connsiteX4" fmla="*/ 8169089 w 8169089"/>
                  <a:gd name="connsiteY4" fmla="*/ 6723 h 652182"/>
                  <a:gd name="connsiteX5" fmla="*/ 8169089 w 8169089"/>
                  <a:gd name="connsiteY5" fmla="*/ 652182 h 652182"/>
                  <a:gd name="connsiteX6" fmla="*/ 0 w 8169089"/>
                  <a:gd name="connsiteY6" fmla="*/ 652182 h 652182"/>
                  <a:gd name="connsiteX7" fmla="*/ 0 w 8169089"/>
                  <a:gd name="connsiteY7" fmla="*/ 389963 h 652182"/>
                  <a:gd name="connsiteX0" fmla="*/ 0 w 8169089"/>
                  <a:gd name="connsiteY0" fmla="*/ 389963 h 652182"/>
                  <a:gd name="connsiteX1" fmla="*/ 450477 w 8169089"/>
                  <a:gd name="connsiteY1" fmla="*/ 174812 h 652182"/>
                  <a:gd name="connsiteX2" fmla="*/ 7066431 w 8169089"/>
                  <a:gd name="connsiteY2" fmla="*/ 181535 h 652182"/>
                  <a:gd name="connsiteX3" fmla="*/ 7395883 w 8169089"/>
                  <a:gd name="connsiteY3" fmla="*/ 0 h 652182"/>
                  <a:gd name="connsiteX4" fmla="*/ 8169089 w 8169089"/>
                  <a:gd name="connsiteY4" fmla="*/ 3324 h 652182"/>
                  <a:gd name="connsiteX5" fmla="*/ 8169089 w 8169089"/>
                  <a:gd name="connsiteY5" fmla="*/ 652182 h 652182"/>
                  <a:gd name="connsiteX6" fmla="*/ 0 w 8169089"/>
                  <a:gd name="connsiteY6" fmla="*/ 652182 h 652182"/>
                  <a:gd name="connsiteX7" fmla="*/ 0 w 8169089"/>
                  <a:gd name="connsiteY7" fmla="*/ 389963 h 652182"/>
                  <a:gd name="connsiteX0" fmla="*/ 0 w 8169089"/>
                  <a:gd name="connsiteY0" fmla="*/ 389963 h 652182"/>
                  <a:gd name="connsiteX1" fmla="*/ 450477 w 8169089"/>
                  <a:gd name="connsiteY1" fmla="*/ 174812 h 652182"/>
                  <a:gd name="connsiteX2" fmla="*/ 7066431 w 8169089"/>
                  <a:gd name="connsiteY2" fmla="*/ 181535 h 652182"/>
                  <a:gd name="connsiteX3" fmla="*/ 7395883 w 8169089"/>
                  <a:gd name="connsiteY3" fmla="*/ 0 h 652182"/>
                  <a:gd name="connsiteX4" fmla="*/ 8169089 w 8169089"/>
                  <a:gd name="connsiteY4" fmla="*/ 3324 h 652182"/>
                  <a:gd name="connsiteX5" fmla="*/ 8169089 w 8169089"/>
                  <a:gd name="connsiteY5" fmla="*/ 652182 h 652182"/>
                  <a:gd name="connsiteX6" fmla="*/ 0 w 8169089"/>
                  <a:gd name="connsiteY6" fmla="*/ 652182 h 652182"/>
                  <a:gd name="connsiteX7" fmla="*/ 0 w 8169089"/>
                  <a:gd name="connsiteY7" fmla="*/ 389963 h 652182"/>
                  <a:gd name="connsiteX0" fmla="*/ 0 w 8169089"/>
                  <a:gd name="connsiteY0" fmla="*/ 390039 h 652258"/>
                  <a:gd name="connsiteX1" fmla="*/ 450477 w 8169089"/>
                  <a:gd name="connsiteY1" fmla="*/ 174888 h 652258"/>
                  <a:gd name="connsiteX2" fmla="*/ 7066431 w 8169089"/>
                  <a:gd name="connsiteY2" fmla="*/ 181611 h 652258"/>
                  <a:gd name="connsiteX3" fmla="*/ 7395883 w 8169089"/>
                  <a:gd name="connsiteY3" fmla="*/ 76 h 652258"/>
                  <a:gd name="connsiteX4" fmla="*/ 8169089 w 8169089"/>
                  <a:gd name="connsiteY4" fmla="*/ 0 h 652258"/>
                  <a:gd name="connsiteX5" fmla="*/ 8169089 w 8169089"/>
                  <a:gd name="connsiteY5" fmla="*/ 652258 h 652258"/>
                  <a:gd name="connsiteX6" fmla="*/ 0 w 8169089"/>
                  <a:gd name="connsiteY6" fmla="*/ 652258 h 652258"/>
                  <a:gd name="connsiteX7" fmla="*/ 0 w 8169089"/>
                  <a:gd name="connsiteY7" fmla="*/ 390039 h 652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69089" h="652258">
                    <a:moveTo>
                      <a:pt x="0" y="390039"/>
                    </a:moveTo>
                    <a:lnTo>
                      <a:pt x="450477" y="174888"/>
                    </a:lnTo>
                    <a:lnTo>
                      <a:pt x="7066431" y="181611"/>
                    </a:lnTo>
                    <a:lnTo>
                      <a:pt x="7395883" y="76"/>
                    </a:lnTo>
                    <a:lnTo>
                      <a:pt x="8169089" y="0"/>
                    </a:lnTo>
                    <a:lnTo>
                      <a:pt x="8169089" y="652258"/>
                    </a:lnTo>
                    <a:lnTo>
                      <a:pt x="0" y="652258"/>
                    </a:lnTo>
                    <a:lnTo>
                      <a:pt x="0" y="390039"/>
                    </a:lnTo>
                    <a:close/>
                  </a:path>
                </a:pathLst>
              </a:custGeom>
              <a:solidFill>
                <a:srgbClr val="0091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8351109" y="1863812"/>
                <a:ext cx="189470" cy="18947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1948502" y="1758235"/>
                <a:ext cx="701595" cy="373487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2666165" y="1758235"/>
                <a:ext cx="701595" cy="373487"/>
              </a:xfrm>
              <a:prstGeom prst="rect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3384561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1" name="Rectangle 290"/>
              <p:cNvSpPr/>
              <p:nvPr/>
            </p:nvSpPr>
            <p:spPr>
              <a:xfrm>
                <a:off x="4107284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4825286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3" name="Rectangle 292"/>
              <p:cNvSpPr/>
              <p:nvPr/>
            </p:nvSpPr>
            <p:spPr>
              <a:xfrm>
                <a:off x="5552717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6270728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5" name="Rectangle 294"/>
              <p:cNvSpPr/>
              <p:nvPr/>
            </p:nvSpPr>
            <p:spPr>
              <a:xfrm>
                <a:off x="6990817" y="1758235"/>
                <a:ext cx="701595" cy="37348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6" name="Freeform 295"/>
              <p:cNvSpPr/>
              <p:nvPr/>
            </p:nvSpPr>
            <p:spPr>
              <a:xfrm>
                <a:off x="457467" y="1758235"/>
                <a:ext cx="8165601" cy="373487"/>
              </a:xfrm>
              <a:custGeom>
                <a:avLst/>
                <a:gdLst>
                  <a:gd name="connsiteX0" fmla="*/ 7249356 w 8165601"/>
                  <a:gd name="connsiteY0" fmla="*/ 0 h 373487"/>
                  <a:gd name="connsiteX1" fmla="*/ 8103352 w 8165601"/>
                  <a:gd name="connsiteY1" fmla="*/ 0 h 373487"/>
                  <a:gd name="connsiteX2" fmla="*/ 8165601 w 8165601"/>
                  <a:gd name="connsiteY2" fmla="*/ 62249 h 373487"/>
                  <a:gd name="connsiteX3" fmla="*/ 8165601 w 8165601"/>
                  <a:gd name="connsiteY3" fmla="*/ 311238 h 373487"/>
                  <a:gd name="connsiteX4" fmla="*/ 8103352 w 8165601"/>
                  <a:gd name="connsiteY4" fmla="*/ 373487 h 373487"/>
                  <a:gd name="connsiteX5" fmla="*/ 7249356 w 8165601"/>
                  <a:gd name="connsiteY5" fmla="*/ 373487 h 373487"/>
                  <a:gd name="connsiteX6" fmla="*/ 62249 w 8165601"/>
                  <a:gd name="connsiteY6" fmla="*/ 0 h 373487"/>
                  <a:gd name="connsiteX7" fmla="*/ 1468398 w 8165601"/>
                  <a:gd name="connsiteY7" fmla="*/ 0 h 373487"/>
                  <a:gd name="connsiteX8" fmla="*/ 1468398 w 8165601"/>
                  <a:gd name="connsiteY8" fmla="*/ 373487 h 373487"/>
                  <a:gd name="connsiteX9" fmla="*/ 62249 w 8165601"/>
                  <a:gd name="connsiteY9" fmla="*/ 373487 h 373487"/>
                  <a:gd name="connsiteX10" fmla="*/ 0 w 8165601"/>
                  <a:gd name="connsiteY10" fmla="*/ 311238 h 373487"/>
                  <a:gd name="connsiteX11" fmla="*/ 0 w 8165601"/>
                  <a:gd name="connsiteY11" fmla="*/ 62249 h 373487"/>
                  <a:gd name="connsiteX12" fmla="*/ 62249 w 8165601"/>
                  <a:gd name="connsiteY12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65601" h="373487">
                    <a:moveTo>
                      <a:pt x="7249356" y="0"/>
                    </a:moveTo>
                    <a:lnTo>
                      <a:pt x="8103352" y="0"/>
                    </a:lnTo>
                    <a:cubicBezTo>
                      <a:pt x="8137731" y="0"/>
                      <a:pt x="8165601" y="27870"/>
                      <a:pt x="8165601" y="62249"/>
                    </a:cubicBezTo>
                    <a:lnTo>
                      <a:pt x="8165601" y="311238"/>
                    </a:lnTo>
                    <a:cubicBezTo>
                      <a:pt x="8165601" y="345617"/>
                      <a:pt x="8137731" y="373487"/>
                      <a:pt x="8103352" y="373487"/>
                    </a:cubicBezTo>
                    <a:lnTo>
                      <a:pt x="7249356" y="373487"/>
                    </a:lnTo>
                    <a:close/>
                    <a:moveTo>
                      <a:pt x="62249" y="0"/>
                    </a:moveTo>
                    <a:lnTo>
                      <a:pt x="1468398" y="0"/>
                    </a:lnTo>
                    <a:lnTo>
                      <a:pt x="1468398" y="373487"/>
                    </a:lnTo>
                    <a:lnTo>
                      <a:pt x="62249" y="373487"/>
                    </a:lnTo>
                    <a:cubicBezTo>
                      <a:pt x="27870" y="373487"/>
                      <a:pt x="0" y="345617"/>
                      <a:pt x="0" y="311238"/>
                    </a:cubicBezTo>
                    <a:lnTo>
                      <a:pt x="0" y="62249"/>
                    </a:lnTo>
                    <a:cubicBezTo>
                      <a:pt x="0" y="27870"/>
                      <a:pt x="27870" y="0"/>
                      <a:pt x="6224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7" name="Oval 296"/>
              <p:cNvSpPr/>
              <p:nvPr/>
            </p:nvSpPr>
            <p:spPr>
              <a:xfrm>
                <a:off x="8351109" y="1863812"/>
                <a:ext cx="189470" cy="189470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8" name="Oval 297"/>
              <p:cNvSpPr/>
              <p:nvPr/>
            </p:nvSpPr>
            <p:spPr>
              <a:xfrm>
                <a:off x="8351109" y="2263345"/>
                <a:ext cx="189470" cy="18947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9" name="Oval 298"/>
              <p:cNvSpPr/>
              <p:nvPr/>
            </p:nvSpPr>
            <p:spPr>
              <a:xfrm>
                <a:off x="8351109" y="3051547"/>
                <a:ext cx="189470" cy="189470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0" name="Oval 299"/>
              <p:cNvSpPr/>
              <p:nvPr/>
            </p:nvSpPr>
            <p:spPr>
              <a:xfrm>
                <a:off x="8351109" y="3453981"/>
                <a:ext cx="189470" cy="189470"/>
              </a:xfrm>
              <a:prstGeom prst="ellipse">
                <a:avLst/>
              </a:prstGeom>
              <a:solidFill>
                <a:srgbClr val="00B0F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1" name="Oval 300"/>
              <p:cNvSpPr/>
              <p:nvPr/>
            </p:nvSpPr>
            <p:spPr>
              <a:xfrm>
                <a:off x="8351109" y="3844510"/>
                <a:ext cx="189470" cy="189470"/>
              </a:xfrm>
              <a:prstGeom prst="ellipse">
                <a:avLst/>
              </a:prstGeom>
              <a:solidFill>
                <a:srgbClr val="00B0F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2" name="Oval 301"/>
              <p:cNvSpPr/>
              <p:nvPr/>
            </p:nvSpPr>
            <p:spPr>
              <a:xfrm>
                <a:off x="8351109" y="4251710"/>
                <a:ext cx="189470" cy="18947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3" name="Oval 302"/>
              <p:cNvSpPr/>
              <p:nvPr/>
            </p:nvSpPr>
            <p:spPr>
              <a:xfrm>
                <a:off x="8351109" y="5437588"/>
                <a:ext cx="189470" cy="18947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4" name="Oval 303"/>
              <p:cNvSpPr/>
              <p:nvPr/>
            </p:nvSpPr>
            <p:spPr>
              <a:xfrm>
                <a:off x="8351109" y="5039910"/>
                <a:ext cx="189470" cy="189470"/>
              </a:xfrm>
              <a:prstGeom prst="ellipse">
                <a:avLst/>
              </a:prstGeom>
              <a:solidFill>
                <a:srgbClr val="92D05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5" name="Oval 304"/>
              <p:cNvSpPr/>
              <p:nvPr/>
            </p:nvSpPr>
            <p:spPr>
              <a:xfrm>
                <a:off x="8351109" y="4644613"/>
                <a:ext cx="189470" cy="189470"/>
              </a:xfrm>
              <a:prstGeom prst="ellipse">
                <a:avLst/>
              </a:prstGeom>
              <a:solidFill>
                <a:srgbClr val="92D05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6" name="Oval 305"/>
              <p:cNvSpPr/>
              <p:nvPr/>
            </p:nvSpPr>
            <p:spPr>
              <a:xfrm>
                <a:off x="8351109" y="5835008"/>
                <a:ext cx="189470" cy="189470"/>
              </a:xfrm>
              <a:prstGeom prst="ellipse">
                <a:avLst/>
              </a:pr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7" name="Oval 306"/>
              <p:cNvSpPr/>
              <p:nvPr/>
            </p:nvSpPr>
            <p:spPr>
              <a:xfrm>
                <a:off x="8351109" y="2656254"/>
                <a:ext cx="189470" cy="18947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8" name="Freeform 307"/>
              <p:cNvSpPr/>
              <p:nvPr/>
            </p:nvSpPr>
            <p:spPr>
              <a:xfrm>
                <a:off x="454325" y="1331617"/>
                <a:ext cx="1475302" cy="140625"/>
              </a:xfrm>
              <a:custGeom>
                <a:avLst/>
                <a:gdLst>
                  <a:gd name="connsiteX0" fmla="*/ 0 w 1475302"/>
                  <a:gd name="connsiteY0" fmla="*/ 0 h 140625"/>
                  <a:gd name="connsiteX1" fmla="*/ 1475302 w 1475302"/>
                  <a:gd name="connsiteY1" fmla="*/ 0 h 140625"/>
                  <a:gd name="connsiteX2" fmla="*/ 1475302 w 1475302"/>
                  <a:gd name="connsiteY2" fmla="*/ 1030 h 140625"/>
                  <a:gd name="connsiteX3" fmla="*/ 1388012 w 1475302"/>
                  <a:gd name="connsiteY3" fmla="*/ 140625 h 140625"/>
                  <a:gd name="connsiteX4" fmla="*/ 0 w 1475302"/>
                  <a:gd name="connsiteY4" fmla="*/ 140625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5302" h="140625">
                    <a:moveTo>
                      <a:pt x="0" y="0"/>
                    </a:moveTo>
                    <a:lnTo>
                      <a:pt x="1475302" y="0"/>
                    </a:lnTo>
                    <a:lnTo>
                      <a:pt x="1475302" y="1030"/>
                    </a:lnTo>
                    <a:lnTo>
                      <a:pt x="1388012" y="140625"/>
                    </a:lnTo>
                    <a:lnTo>
                      <a:pt x="0" y="140625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9" name="Freeform 308"/>
              <p:cNvSpPr/>
              <p:nvPr/>
            </p:nvSpPr>
            <p:spPr>
              <a:xfrm>
                <a:off x="1935957" y="1331617"/>
                <a:ext cx="819972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0" name="Freeform 309"/>
              <p:cNvSpPr/>
              <p:nvPr/>
            </p:nvSpPr>
            <p:spPr>
              <a:xfrm>
                <a:off x="2712253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1" name="Freeform 310"/>
              <p:cNvSpPr/>
              <p:nvPr/>
            </p:nvSpPr>
            <p:spPr>
              <a:xfrm>
                <a:off x="3426633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2" name="Freeform 311"/>
              <p:cNvSpPr/>
              <p:nvPr/>
            </p:nvSpPr>
            <p:spPr>
              <a:xfrm>
                <a:off x="4145776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3" name="Freeform 312"/>
              <p:cNvSpPr/>
              <p:nvPr/>
            </p:nvSpPr>
            <p:spPr>
              <a:xfrm>
                <a:off x="4857773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4" name="Freeform 313"/>
              <p:cNvSpPr/>
              <p:nvPr/>
            </p:nvSpPr>
            <p:spPr>
              <a:xfrm>
                <a:off x="5574534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5" name="Freeform 314"/>
              <p:cNvSpPr/>
              <p:nvPr/>
            </p:nvSpPr>
            <p:spPr>
              <a:xfrm>
                <a:off x="6284154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6" name="Freeform 315"/>
              <p:cNvSpPr/>
              <p:nvPr/>
            </p:nvSpPr>
            <p:spPr>
              <a:xfrm>
                <a:off x="7000915" y="1331617"/>
                <a:ext cx="754847" cy="140625"/>
              </a:xfrm>
              <a:custGeom>
                <a:avLst/>
                <a:gdLst>
                  <a:gd name="connsiteX0" fmla="*/ 96084 w 819972"/>
                  <a:gd name="connsiteY0" fmla="*/ 0 h 140625"/>
                  <a:gd name="connsiteX1" fmla="*/ 819972 w 819972"/>
                  <a:gd name="connsiteY1" fmla="*/ 0 h 140625"/>
                  <a:gd name="connsiteX2" fmla="*/ 819972 w 819972"/>
                  <a:gd name="connsiteY2" fmla="*/ 1030 h 140625"/>
                  <a:gd name="connsiteX3" fmla="*/ 818507 w 819972"/>
                  <a:gd name="connsiteY3" fmla="*/ 5245 h 140625"/>
                  <a:gd name="connsiteX4" fmla="*/ 732375 w 819972"/>
                  <a:gd name="connsiteY4" fmla="*/ 140625 h 140625"/>
                  <a:gd name="connsiteX5" fmla="*/ 0 w 819972"/>
                  <a:gd name="connsiteY5" fmla="*/ 140625 h 140625"/>
                  <a:gd name="connsiteX6" fmla="*/ 0 w 819972"/>
                  <a:gd name="connsiteY6" fmla="*/ 136867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9972" h="140625">
                    <a:moveTo>
                      <a:pt x="96084" y="0"/>
                    </a:moveTo>
                    <a:lnTo>
                      <a:pt x="819972" y="0"/>
                    </a:lnTo>
                    <a:lnTo>
                      <a:pt x="819972" y="1030"/>
                    </a:lnTo>
                    <a:lnTo>
                      <a:pt x="818507" y="5245"/>
                    </a:lnTo>
                    <a:lnTo>
                      <a:pt x="732375" y="140625"/>
                    </a:lnTo>
                    <a:lnTo>
                      <a:pt x="0" y="140625"/>
                    </a:lnTo>
                    <a:lnTo>
                      <a:pt x="0" y="13686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7" name="Freeform 316"/>
              <p:cNvSpPr/>
              <p:nvPr/>
            </p:nvSpPr>
            <p:spPr>
              <a:xfrm>
                <a:off x="8157094" y="1331617"/>
                <a:ext cx="221424" cy="140625"/>
              </a:xfrm>
              <a:custGeom>
                <a:avLst/>
                <a:gdLst>
                  <a:gd name="connsiteX0" fmla="*/ 78636 w 221424"/>
                  <a:gd name="connsiteY0" fmla="*/ 0 h 140625"/>
                  <a:gd name="connsiteX1" fmla="*/ 221424 w 221424"/>
                  <a:gd name="connsiteY1" fmla="*/ 0 h 140625"/>
                  <a:gd name="connsiteX2" fmla="*/ 144322 w 221424"/>
                  <a:gd name="connsiteY2" fmla="*/ 140625 h 140625"/>
                  <a:gd name="connsiteX3" fmla="*/ 0 w 221424"/>
                  <a:gd name="connsiteY3" fmla="*/ 140625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24" h="140625">
                    <a:moveTo>
                      <a:pt x="78636" y="0"/>
                    </a:moveTo>
                    <a:lnTo>
                      <a:pt x="221424" y="0"/>
                    </a:lnTo>
                    <a:lnTo>
                      <a:pt x="144322" y="140625"/>
                    </a:lnTo>
                    <a:lnTo>
                      <a:pt x="0" y="140625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8" name="Freeform 317"/>
              <p:cNvSpPr/>
              <p:nvPr/>
            </p:nvSpPr>
            <p:spPr>
              <a:xfrm>
                <a:off x="8390456" y="1331617"/>
                <a:ext cx="221424" cy="140625"/>
              </a:xfrm>
              <a:custGeom>
                <a:avLst/>
                <a:gdLst>
                  <a:gd name="connsiteX0" fmla="*/ 78636 w 221424"/>
                  <a:gd name="connsiteY0" fmla="*/ 0 h 140625"/>
                  <a:gd name="connsiteX1" fmla="*/ 221424 w 221424"/>
                  <a:gd name="connsiteY1" fmla="*/ 0 h 140625"/>
                  <a:gd name="connsiteX2" fmla="*/ 144322 w 221424"/>
                  <a:gd name="connsiteY2" fmla="*/ 140625 h 140625"/>
                  <a:gd name="connsiteX3" fmla="*/ 0 w 221424"/>
                  <a:gd name="connsiteY3" fmla="*/ 140625 h 140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24" h="140625">
                    <a:moveTo>
                      <a:pt x="78636" y="0"/>
                    </a:moveTo>
                    <a:lnTo>
                      <a:pt x="221424" y="0"/>
                    </a:lnTo>
                    <a:lnTo>
                      <a:pt x="144322" y="140625"/>
                    </a:lnTo>
                    <a:lnTo>
                      <a:pt x="0" y="140625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9" name="Oval 318"/>
              <p:cNvSpPr/>
              <p:nvPr/>
            </p:nvSpPr>
            <p:spPr>
              <a:xfrm flipV="1">
                <a:off x="8217308" y="1174954"/>
                <a:ext cx="88492" cy="88492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0" name="Oval 319"/>
              <p:cNvSpPr/>
              <p:nvPr/>
            </p:nvSpPr>
            <p:spPr>
              <a:xfrm flipV="1">
                <a:off x="8340212" y="1174954"/>
                <a:ext cx="88492" cy="88492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1" name="Oval 320"/>
              <p:cNvSpPr/>
              <p:nvPr/>
            </p:nvSpPr>
            <p:spPr>
              <a:xfrm flipV="1">
                <a:off x="8460658" y="1174954"/>
                <a:ext cx="88492" cy="88492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22" name="Straight Connector 321"/>
              <p:cNvCxnSpPr/>
              <p:nvPr/>
            </p:nvCxnSpPr>
            <p:spPr>
              <a:xfrm>
                <a:off x="2656902" y="1767114"/>
                <a:ext cx="0" cy="4405086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3" name="Straight Connector 322"/>
              <p:cNvCxnSpPr/>
              <p:nvPr/>
            </p:nvCxnSpPr>
            <p:spPr>
              <a:xfrm>
                <a:off x="3373601" y="1767114"/>
                <a:ext cx="0" cy="4405086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4" name="Straight Connector 323"/>
              <p:cNvCxnSpPr/>
              <p:nvPr/>
            </p:nvCxnSpPr>
            <p:spPr>
              <a:xfrm>
                <a:off x="4094000" y="1767114"/>
                <a:ext cx="0" cy="4405086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5" name="Straight Connector 324"/>
              <p:cNvCxnSpPr/>
              <p:nvPr/>
            </p:nvCxnSpPr>
            <p:spPr>
              <a:xfrm>
                <a:off x="4814257" y="1767114"/>
                <a:ext cx="0" cy="4405086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6" name="Straight Connector 325"/>
              <p:cNvCxnSpPr/>
              <p:nvPr/>
            </p:nvCxnSpPr>
            <p:spPr>
              <a:xfrm>
                <a:off x="5535834" y="1767114"/>
                <a:ext cx="0" cy="4405086"/>
              </a:xfrm>
              <a:prstGeom prst="line">
                <a:avLst/>
              </a:prstGeom>
              <a:noFill/>
              <a:ln w="317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7" name="Straight Connector 326"/>
              <p:cNvCxnSpPr/>
              <p:nvPr/>
            </p:nvCxnSpPr>
            <p:spPr>
              <a:xfrm>
                <a:off x="6258542" y="1767114"/>
                <a:ext cx="0" cy="4405086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8" name="Straight Connector 327"/>
              <p:cNvCxnSpPr/>
              <p:nvPr/>
            </p:nvCxnSpPr>
            <p:spPr>
              <a:xfrm>
                <a:off x="6982428" y="1767114"/>
                <a:ext cx="0" cy="4405086"/>
              </a:xfrm>
              <a:prstGeom prst="line">
                <a:avLst/>
              </a:prstGeom>
              <a:noFill/>
              <a:ln w="1905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9" name="Straight Connector 328"/>
              <p:cNvCxnSpPr/>
              <p:nvPr/>
            </p:nvCxnSpPr>
            <p:spPr>
              <a:xfrm>
                <a:off x="7699199" y="1763556"/>
                <a:ext cx="0" cy="4405086"/>
              </a:xfrm>
              <a:prstGeom prst="line">
                <a:avLst/>
              </a:prstGeom>
              <a:noFill/>
              <a:ln w="25400" cap="flat" cmpd="sng" algn="ctr">
                <a:solidFill>
                  <a:srgbClr val="FFFFFF">
                    <a:lumMod val="8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330" name="Rectangle 43"/>
              <p:cNvSpPr/>
              <p:nvPr/>
            </p:nvSpPr>
            <p:spPr>
              <a:xfrm>
                <a:off x="461581" y="1501807"/>
                <a:ext cx="1885485" cy="212693"/>
              </a:xfrm>
              <a:custGeom>
                <a:avLst/>
                <a:gdLst>
                  <a:gd name="connsiteX0" fmla="*/ 0 w 1874520"/>
                  <a:gd name="connsiteY0" fmla="*/ 0 h 219456"/>
                  <a:gd name="connsiteX1" fmla="*/ 1874520 w 1874520"/>
                  <a:gd name="connsiteY1" fmla="*/ 0 h 219456"/>
                  <a:gd name="connsiteX2" fmla="*/ 1874520 w 1874520"/>
                  <a:gd name="connsiteY2" fmla="*/ 219456 h 219456"/>
                  <a:gd name="connsiteX3" fmla="*/ 0 w 1874520"/>
                  <a:gd name="connsiteY3" fmla="*/ 219456 h 219456"/>
                  <a:gd name="connsiteX4" fmla="*/ 0 w 1874520"/>
                  <a:gd name="connsiteY4" fmla="*/ 0 h 219456"/>
                  <a:gd name="connsiteX0" fmla="*/ 0 w 1874520"/>
                  <a:gd name="connsiteY0" fmla="*/ 0 h 219456"/>
                  <a:gd name="connsiteX1" fmla="*/ 1874520 w 1874520"/>
                  <a:gd name="connsiteY1" fmla="*/ 0 h 219456"/>
                  <a:gd name="connsiteX2" fmla="*/ 1874520 w 1874520"/>
                  <a:gd name="connsiteY2" fmla="*/ 219456 h 219456"/>
                  <a:gd name="connsiteX3" fmla="*/ 251460 w 1874520"/>
                  <a:gd name="connsiteY3" fmla="*/ 210312 h 219456"/>
                  <a:gd name="connsiteX4" fmla="*/ 0 w 1874520"/>
                  <a:gd name="connsiteY4" fmla="*/ 0 h 219456"/>
                  <a:gd name="connsiteX0" fmla="*/ 0 w 1874520"/>
                  <a:gd name="connsiteY0" fmla="*/ 0 h 224028"/>
                  <a:gd name="connsiteX1" fmla="*/ 1874520 w 1874520"/>
                  <a:gd name="connsiteY1" fmla="*/ 0 h 224028"/>
                  <a:gd name="connsiteX2" fmla="*/ 1632204 w 1874520"/>
                  <a:gd name="connsiteY2" fmla="*/ 224028 h 224028"/>
                  <a:gd name="connsiteX3" fmla="*/ 251460 w 1874520"/>
                  <a:gd name="connsiteY3" fmla="*/ 210312 h 224028"/>
                  <a:gd name="connsiteX4" fmla="*/ 0 w 1874520"/>
                  <a:gd name="connsiteY4" fmla="*/ 0 h 224028"/>
                  <a:gd name="connsiteX0" fmla="*/ 0 w 1874520"/>
                  <a:gd name="connsiteY0" fmla="*/ 0 h 224028"/>
                  <a:gd name="connsiteX1" fmla="*/ 1874520 w 1874520"/>
                  <a:gd name="connsiteY1" fmla="*/ 0 h 224028"/>
                  <a:gd name="connsiteX2" fmla="*/ 1632204 w 1874520"/>
                  <a:gd name="connsiteY2" fmla="*/ 224028 h 224028"/>
                  <a:gd name="connsiteX3" fmla="*/ 251460 w 1874520"/>
                  <a:gd name="connsiteY3" fmla="*/ 210312 h 224028"/>
                  <a:gd name="connsiteX4" fmla="*/ 0 w 1874520"/>
                  <a:gd name="connsiteY4" fmla="*/ 0 h 224028"/>
                  <a:gd name="connsiteX0" fmla="*/ 0 w 1874520"/>
                  <a:gd name="connsiteY0" fmla="*/ 0 h 210312"/>
                  <a:gd name="connsiteX1" fmla="*/ 1874520 w 1874520"/>
                  <a:gd name="connsiteY1" fmla="*/ 0 h 210312"/>
                  <a:gd name="connsiteX2" fmla="*/ 1632204 w 1874520"/>
                  <a:gd name="connsiteY2" fmla="*/ 210312 h 210312"/>
                  <a:gd name="connsiteX3" fmla="*/ 251460 w 1874520"/>
                  <a:gd name="connsiteY3" fmla="*/ 210312 h 210312"/>
                  <a:gd name="connsiteX4" fmla="*/ 0 w 1874520"/>
                  <a:gd name="connsiteY4" fmla="*/ 0 h 210312"/>
                  <a:gd name="connsiteX0" fmla="*/ 0 w 1874520"/>
                  <a:gd name="connsiteY0" fmla="*/ 0 h 210312"/>
                  <a:gd name="connsiteX1" fmla="*/ 1874520 w 1874520"/>
                  <a:gd name="connsiteY1" fmla="*/ 0 h 210312"/>
                  <a:gd name="connsiteX2" fmla="*/ 1632204 w 1874520"/>
                  <a:gd name="connsiteY2" fmla="*/ 210312 h 210312"/>
                  <a:gd name="connsiteX3" fmla="*/ 251460 w 1874520"/>
                  <a:gd name="connsiteY3" fmla="*/ 210312 h 210312"/>
                  <a:gd name="connsiteX4" fmla="*/ 0 w 1874520"/>
                  <a:gd name="connsiteY4" fmla="*/ 0 h 210312"/>
                  <a:gd name="connsiteX0" fmla="*/ 0 w 1874520"/>
                  <a:gd name="connsiteY0" fmla="*/ 0 h 210312"/>
                  <a:gd name="connsiteX1" fmla="*/ 1874520 w 1874520"/>
                  <a:gd name="connsiteY1" fmla="*/ 0 h 210312"/>
                  <a:gd name="connsiteX2" fmla="*/ 1632204 w 1874520"/>
                  <a:gd name="connsiteY2" fmla="*/ 210312 h 210312"/>
                  <a:gd name="connsiteX3" fmla="*/ 251460 w 1874520"/>
                  <a:gd name="connsiteY3" fmla="*/ 210312 h 210312"/>
                  <a:gd name="connsiteX4" fmla="*/ 0 w 1874520"/>
                  <a:gd name="connsiteY4" fmla="*/ 0 h 210312"/>
                  <a:gd name="connsiteX0" fmla="*/ 0 w 1874520"/>
                  <a:gd name="connsiteY0" fmla="*/ 0 h 210312"/>
                  <a:gd name="connsiteX1" fmla="*/ 1874520 w 1874520"/>
                  <a:gd name="connsiteY1" fmla="*/ 0 h 210312"/>
                  <a:gd name="connsiteX2" fmla="*/ 1632204 w 1874520"/>
                  <a:gd name="connsiteY2" fmla="*/ 210312 h 210312"/>
                  <a:gd name="connsiteX3" fmla="*/ 251460 w 1874520"/>
                  <a:gd name="connsiteY3" fmla="*/ 210312 h 210312"/>
                  <a:gd name="connsiteX4" fmla="*/ 0 w 1874520"/>
                  <a:gd name="connsiteY4" fmla="*/ 0 h 210312"/>
                  <a:gd name="connsiteX0" fmla="*/ 0 w 1874520"/>
                  <a:gd name="connsiteY0" fmla="*/ 0 h 210312"/>
                  <a:gd name="connsiteX1" fmla="*/ 1874520 w 1874520"/>
                  <a:gd name="connsiteY1" fmla="*/ 0 h 210312"/>
                  <a:gd name="connsiteX2" fmla="*/ 1632204 w 1874520"/>
                  <a:gd name="connsiteY2" fmla="*/ 210312 h 210312"/>
                  <a:gd name="connsiteX3" fmla="*/ 251460 w 1874520"/>
                  <a:gd name="connsiteY3" fmla="*/ 210312 h 210312"/>
                  <a:gd name="connsiteX4" fmla="*/ 0 w 1874520"/>
                  <a:gd name="connsiteY4" fmla="*/ 0 h 210312"/>
                  <a:gd name="connsiteX0" fmla="*/ 0 w 1883272"/>
                  <a:gd name="connsiteY0" fmla="*/ 0 h 210312"/>
                  <a:gd name="connsiteX1" fmla="*/ 1874520 w 1883272"/>
                  <a:gd name="connsiteY1" fmla="*/ 0 h 210312"/>
                  <a:gd name="connsiteX2" fmla="*/ 1632204 w 1883272"/>
                  <a:gd name="connsiteY2" fmla="*/ 210312 h 210312"/>
                  <a:gd name="connsiteX3" fmla="*/ 251460 w 1883272"/>
                  <a:gd name="connsiteY3" fmla="*/ 210312 h 210312"/>
                  <a:gd name="connsiteX4" fmla="*/ 0 w 1883272"/>
                  <a:gd name="connsiteY4" fmla="*/ 0 h 210312"/>
                  <a:gd name="connsiteX0" fmla="*/ 0 w 1877483"/>
                  <a:gd name="connsiteY0" fmla="*/ 0 h 210313"/>
                  <a:gd name="connsiteX1" fmla="*/ 1874520 w 1877483"/>
                  <a:gd name="connsiteY1" fmla="*/ 0 h 210313"/>
                  <a:gd name="connsiteX2" fmla="*/ 1632204 w 1877483"/>
                  <a:gd name="connsiteY2" fmla="*/ 210312 h 210313"/>
                  <a:gd name="connsiteX3" fmla="*/ 251460 w 1877483"/>
                  <a:gd name="connsiteY3" fmla="*/ 210312 h 210313"/>
                  <a:gd name="connsiteX4" fmla="*/ 0 w 1877483"/>
                  <a:gd name="connsiteY4" fmla="*/ 0 h 210313"/>
                  <a:gd name="connsiteX0" fmla="*/ 0 w 1880533"/>
                  <a:gd name="connsiteY0" fmla="*/ 0 h 210314"/>
                  <a:gd name="connsiteX1" fmla="*/ 1874520 w 1880533"/>
                  <a:gd name="connsiteY1" fmla="*/ 0 h 210314"/>
                  <a:gd name="connsiteX2" fmla="*/ 1632204 w 1880533"/>
                  <a:gd name="connsiteY2" fmla="*/ 210312 h 210314"/>
                  <a:gd name="connsiteX3" fmla="*/ 251460 w 1880533"/>
                  <a:gd name="connsiteY3" fmla="*/ 210312 h 210314"/>
                  <a:gd name="connsiteX4" fmla="*/ 0 w 1880533"/>
                  <a:gd name="connsiteY4" fmla="*/ 0 h 210314"/>
                  <a:gd name="connsiteX0" fmla="*/ 0 w 1880723"/>
                  <a:gd name="connsiteY0" fmla="*/ 0 h 210312"/>
                  <a:gd name="connsiteX1" fmla="*/ 1874520 w 1880723"/>
                  <a:gd name="connsiteY1" fmla="*/ 0 h 210312"/>
                  <a:gd name="connsiteX2" fmla="*/ 1632204 w 1880723"/>
                  <a:gd name="connsiteY2" fmla="*/ 210312 h 210312"/>
                  <a:gd name="connsiteX3" fmla="*/ 251460 w 1880723"/>
                  <a:gd name="connsiteY3" fmla="*/ 210312 h 210312"/>
                  <a:gd name="connsiteX4" fmla="*/ 0 w 1880723"/>
                  <a:gd name="connsiteY4" fmla="*/ 0 h 210312"/>
                  <a:gd name="connsiteX0" fmla="*/ 0 w 1880723"/>
                  <a:gd name="connsiteY0" fmla="*/ 0 h 210312"/>
                  <a:gd name="connsiteX1" fmla="*/ 1874520 w 1880723"/>
                  <a:gd name="connsiteY1" fmla="*/ 0 h 210312"/>
                  <a:gd name="connsiteX2" fmla="*/ 1632204 w 1880723"/>
                  <a:gd name="connsiteY2" fmla="*/ 210312 h 210312"/>
                  <a:gd name="connsiteX3" fmla="*/ 251460 w 1880723"/>
                  <a:gd name="connsiteY3" fmla="*/ 210312 h 210312"/>
                  <a:gd name="connsiteX4" fmla="*/ 0 w 1880723"/>
                  <a:gd name="connsiteY4" fmla="*/ 0 h 210312"/>
                  <a:gd name="connsiteX0" fmla="*/ 0 w 1885485"/>
                  <a:gd name="connsiteY0" fmla="*/ 0 h 212693"/>
                  <a:gd name="connsiteX1" fmla="*/ 1879282 w 1885485"/>
                  <a:gd name="connsiteY1" fmla="*/ 2381 h 212693"/>
                  <a:gd name="connsiteX2" fmla="*/ 1636966 w 1885485"/>
                  <a:gd name="connsiteY2" fmla="*/ 212693 h 212693"/>
                  <a:gd name="connsiteX3" fmla="*/ 256222 w 1885485"/>
                  <a:gd name="connsiteY3" fmla="*/ 212693 h 212693"/>
                  <a:gd name="connsiteX4" fmla="*/ 0 w 1885485"/>
                  <a:gd name="connsiteY4" fmla="*/ 0 h 21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5485" h="212693">
                    <a:moveTo>
                      <a:pt x="0" y="0"/>
                    </a:moveTo>
                    <a:lnTo>
                      <a:pt x="1879282" y="2381"/>
                    </a:lnTo>
                    <a:cubicBezTo>
                      <a:pt x="1912810" y="53245"/>
                      <a:pt x="1807367" y="206216"/>
                      <a:pt x="1636966" y="212693"/>
                    </a:cubicBezTo>
                    <a:lnTo>
                      <a:pt x="256222" y="212693"/>
                    </a:lnTo>
                    <a:cubicBezTo>
                      <a:pt x="190499" y="209550"/>
                      <a:pt x="38100" y="166116"/>
                      <a:pt x="0" y="0"/>
                    </a:cubicBezTo>
                    <a:close/>
                  </a:path>
                </a:pathLst>
              </a:custGeom>
              <a:solidFill>
                <a:srgbClr val="0091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>
            <a:xfrm>
              <a:off x="7623712" y="1777288"/>
              <a:ext cx="407266" cy="114107"/>
            </a:xfrm>
            <a:custGeom>
              <a:avLst/>
              <a:gdLst>
                <a:gd name="connsiteX0" fmla="*/ 427969 w 754847"/>
                <a:gd name="connsiteY0" fmla="*/ 0 h 140625"/>
                <a:gd name="connsiteX1" fmla="*/ 754847 w 754847"/>
                <a:gd name="connsiteY1" fmla="*/ 0 h 140625"/>
                <a:gd name="connsiteX2" fmla="*/ 754847 w 754847"/>
                <a:gd name="connsiteY2" fmla="*/ 1030 h 140625"/>
                <a:gd name="connsiteX3" fmla="*/ 753499 w 754847"/>
                <a:gd name="connsiteY3" fmla="*/ 5245 h 140625"/>
                <a:gd name="connsiteX4" fmla="*/ 674207 w 754847"/>
                <a:gd name="connsiteY4" fmla="*/ 140625 h 140625"/>
                <a:gd name="connsiteX5" fmla="*/ 335240 w 754847"/>
                <a:gd name="connsiteY5" fmla="*/ 140625 h 140625"/>
                <a:gd name="connsiteX6" fmla="*/ 88453 w 754847"/>
                <a:gd name="connsiteY6" fmla="*/ 0 h 140625"/>
                <a:gd name="connsiteX7" fmla="*/ 293908 w 754847"/>
                <a:gd name="connsiteY7" fmla="*/ 0 h 140625"/>
                <a:gd name="connsiteX8" fmla="*/ 233577 w 754847"/>
                <a:gd name="connsiteY8" fmla="*/ 91492 h 140625"/>
                <a:gd name="connsiteX9" fmla="*/ 308088 w 754847"/>
                <a:gd name="connsiteY9" fmla="*/ 140625 h 140625"/>
                <a:gd name="connsiteX10" fmla="*/ 0 w 754847"/>
                <a:gd name="connsiteY10" fmla="*/ 140625 h 140625"/>
                <a:gd name="connsiteX11" fmla="*/ 0 w 754847"/>
                <a:gd name="connsiteY11" fmla="*/ 136867 h 140625"/>
                <a:gd name="connsiteX0" fmla="*/ 427969 w 754847"/>
                <a:gd name="connsiteY0" fmla="*/ 498 h 141123"/>
                <a:gd name="connsiteX1" fmla="*/ 85683 w 754847"/>
                <a:gd name="connsiteY1" fmla="*/ 0 h 141123"/>
                <a:gd name="connsiteX2" fmla="*/ 754847 w 754847"/>
                <a:gd name="connsiteY2" fmla="*/ 498 h 141123"/>
                <a:gd name="connsiteX3" fmla="*/ 754847 w 754847"/>
                <a:gd name="connsiteY3" fmla="*/ 1528 h 141123"/>
                <a:gd name="connsiteX4" fmla="*/ 753499 w 754847"/>
                <a:gd name="connsiteY4" fmla="*/ 5743 h 141123"/>
                <a:gd name="connsiteX5" fmla="*/ 674207 w 754847"/>
                <a:gd name="connsiteY5" fmla="*/ 141123 h 141123"/>
                <a:gd name="connsiteX6" fmla="*/ 335240 w 754847"/>
                <a:gd name="connsiteY6" fmla="*/ 141123 h 141123"/>
                <a:gd name="connsiteX7" fmla="*/ 427969 w 754847"/>
                <a:gd name="connsiteY7" fmla="*/ 498 h 141123"/>
                <a:gd name="connsiteX8" fmla="*/ 88453 w 754847"/>
                <a:gd name="connsiteY8" fmla="*/ 498 h 141123"/>
                <a:gd name="connsiteX9" fmla="*/ 293908 w 754847"/>
                <a:gd name="connsiteY9" fmla="*/ 498 h 141123"/>
                <a:gd name="connsiteX10" fmla="*/ 233577 w 754847"/>
                <a:gd name="connsiteY10" fmla="*/ 91990 h 141123"/>
                <a:gd name="connsiteX11" fmla="*/ 308088 w 754847"/>
                <a:gd name="connsiteY11" fmla="*/ 141123 h 141123"/>
                <a:gd name="connsiteX12" fmla="*/ 0 w 754847"/>
                <a:gd name="connsiteY12" fmla="*/ 141123 h 141123"/>
                <a:gd name="connsiteX13" fmla="*/ 0 w 754847"/>
                <a:gd name="connsiteY13" fmla="*/ 137365 h 141123"/>
                <a:gd name="connsiteX14" fmla="*/ 88453 w 754847"/>
                <a:gd name="connsiteY14" fmla="*/ 498 h 141123"/>
                <a:gd name="connsiteX0" fmla="*/ 427969 w 754847"/>
                <a:gd name="connsiteY0" fmla="*/ 498 h 141123"/>
                <a:gd name="connsiteX1" fmla="*/ 85683 w 754847"/>
                <a:gd name="connsiteY1" fmla="*/ 0 h 141123"/>
                <a:gd name="connsiteX2" fmla="*/ 754847 w 754847"/>
                <a:gd name="connsiteY2" fmla="*/ 498 h 141123"/>
                <a:gd name="connsiteX3" fmla="*/ 754847 w 754847"/>
                <a:gd name="connsiteY3" fmla="*/ 1528 h 141123"/>
                <a:gd name="connsiteX4" fmla="*/ 753499 w 754847"/>
                <a:gd name="connsiteY4" fmla="*/ 5743 h 141123"/>
                <a:gd name="connsiteX5" fmla="*/ 674207 w 754847"/>
                <a:gd name="connsiteY5" fmla="*/ 141123 h 141123"/>
                <a:gd name="connsiteX6" fmla="*/ 335240 w 754847"/>
                <a:gd name="connsiteY6" fmla="*/ 141123 h 141123"/>
                <a:gd name="connsiteX7" fmla="*/ 427969 w 754847"/>
                <a:gd name="connsiteY7" fmla="*/ 498 h 141123"/>
                <a:gd name="connsiteX8" fmla="*/ 0 w 754847"/>
                <a:gd name="connsiteY8" fmla="*/ 137365 h 141123"/>
                <a:gd name="connsiteX9" fmla="*/ 293908 w 754847"/>
                <a:gd name="connsiteY9" fmla="*/ 498 h 141123"/>
                <a:gd name="connsiteX10" fmla="*/ 233577 w 754847"/>
                <a:gd name="connsiteY10" fmla="*/ 91990 h 141123"/>
                <a:gd name="connsiteX11" fmla="*/ 308088 w 754847"/>
                <a:gd name="connsiteY11" fmla="*/ 141123 h 141123"/>
                <a:gd name="connsiteX12" fmla="*/ 0 w 754847"/>
                <a:gd name="connsiteY12" fmla="*/ 141123 h 141123"/>
                <a:gd name="connsiteX13" fmla="*/ 0 w 754847"/>
                <a:gd name="connsiteY13" fmla="*/ 137365 h 141123"/>
                <a:gd name="connsiteX0" fmla="*/ 427969 w 754847"/>
                <a:gd name="connsiteY0" fmla="*/ 498 h 141123"/>
                <a:gd name="connsiteX1" fmla="*/ 85683 w 754847"/>
                <a:gd name="connsiteY1" fmla="*/ 0 h 141123"/>
                <a:gd name="connsiteX2" fmla="*/ 754847 w 754847"/>
                <a:gd name="connsiteY2" fmla="*/ 498 h 141123"/>
                <a:gd name="connsiteX3" fmla="*/ 754847 w 754847"/>
                <a:gd name="connsiteY3" fmla="*/ 1528 h 141123"/>
                <a:gd name="connsiteX4" fmla="*/ 753499 w 754847"/>
                <a:gd name="connsiteY4" fmla="*/ 5743 h 141123"/>
                <a:gd name="connsiteX5" fmla="*/ 674207 w 754847"/>
                <a:gd name="connsiteY5" fmla="*/ 141123 h 141123"/>
                <a:gd name="connsiteX6" fmla="*/ 335240 w 754847"/>
                <a:gd name="connsiteY6" fmla="*/ 141123 h 141123"/>
                <a:gd name="connsiteX7" fmla="*/ 427969 w 754847"/>
                <a:gd name="connsiteY7" fmla="*/ 498 h 141123"/>
                <a:gd name="connsiteX8" fmla="*/ 0 w 754847"/>
                <a:gd name="connsiteY8" fmla="*/ 137365 h 141123"/>
                <a:gd name="connsiteX9" fmla="*/ 233577 w 754847"/>
                <a:gd name="connsiteY9" fmla="*/ 91990 h 141123"/>
                <a:gd name="connsiteX10" fmla="*/ 308088 w 754847"/>
                <a:gd name="connsiteY10" fmla="*/ 141123 h 141123"/>
                <a:gd name="connsiteX11" fmla="*/ 0 w 754847"/>
                <a:gd name="connsiteY11" fmla="*/ 141123 h 141123"/>
                <a:gd name="connsiteX12" fmla="*/ 0 w 754847"/>
                <a:gd name="connsiteY12" fmla="*/ 137365 h 141123"/>
                <a:gd name="connsiteX0" fmla="*/ 427969 w 754847"/>
                <a:gd name="connsiteY0" fmla="*/ 498 h 141123"/>
                <a:gd name="connsiteX1" fmla="*/ 85683 w 754847"/>
                <a:gd name="connsiteY1" fmla="*/ 0 h 141123"/>
                <a:gd name="connsiteX2" fmla="*/ 754847 w 754847"/>
                <a:gd name="connsiteY2" fmla="*/ 498 h 141123"/>
                <a:gd name="connsiteX3" fmla="*/ 754847 w 754847"/>
                <a:gd name="connsiteY3" fmla="*/ 1528 h 141123"/>
                <a:gd name="connsiteX4" fmla="*/ 753499 w 754847"/>
                <a:gd name="connsiteY4" fmla="*/ 5743 h 141123"/>
                <a:gd name="connsiteX5" fmla="*/ 674207 w 754847"/>
                <a:gd name="connsiteY5" fmla="*/ 141123 h 141123"/>
                <a:gd name="connsiteX6" fmla="*/ 335240 w 754847"/>
                <a:gd name="connsiteY6" fmla="*/ 141123 h 141123"/>
                <a:gd name="connsiteX7" fmla="*/ 427969 w 754847"/>
                <a:gd name="connsiteY7" fmla="*/ 498 h 141123"/>
                <a:gd name="connsiteX8" fmla="*/ 0 w 754847"/>
                <a:gd name="connsiteY8" fmla="*/ 141123 h 141123"/>
                <a:gd name="connsiteX9" fmla="*/ 233577 w 754847"/>
                <a:gd name="connsiteY9" fmla="*/ 91990 h 141123"/>
                <a:gd name="connsiteX10" fmla="*/ 308088 w 754847"/>
                <a:gd name="connsiteY10" fmla="*/ 141123 h 141123"/>
                <a:gd name="connsiteX11" fmla="*/ 0 w 754847"/>
                <a:gd name="connsiteY11" fmla="*/ 141123 h 141123"/>
                <a:gd name="connsiteX0" fmla="*/ 427969 w 754847"/>
                <a:gd name="connsiteY0" fmla="*/ 498 h 141123"/>
                <a:gd name="connsiteX1" fmla="*/ 85683 w 754847"/>
                <a:gd name="connsiteY1" fmla="*/ 0 h 141123"/>
                <a:gd name="connsiteX2" fmla="*/ 754847 w 754847"/>
                <a:gd name="connsiteY2" fmla="*/ 498 h 141123"/>
                <a:gd name="connsiteX3" fmla="*/ 754847 w 754847"/>
                <a:gd name="connsiteY3" fmla="*/ 1528 h 141123"/>
                <a:gd name="connsiteX4" fmla="*/ 753499 w 754847"/>
                <a:gd name="connsiteY4" fmla="*/ 5743 h 141123"/>
                <a:gd name="connsiteX5" fmla="*/ 674207 w 754847"/>
                <a:gd name="connsiteY5" fmla="*/ 141123 h 141123"/>
                <a:gd name="connsiteX6" fmla="*/ 335240 w 754847"/>
                <a:gd name="connsiteY6" fmla="*/ 141123 h 141123"/>
                <a:gd name="connsiteX7" fmla="*/ 427969 w 754847"/>
                <a:gd name="connsiteY7" fmla="*/ 498 h 141123"/>
                <a:gd name="connsiteX8" fmla="*/ 0 w 754847"/>
                <a:gd name="connsiteY8" fmla="*/ 141123 h 141123"/>
                <a:gd name="connsiteX9" fmla="*/ 308088 w 754847"/>
                <a:gd name="connsiteY9" fmla="*/ 141123 h 141123"/>
                <a:gd name="connsiteX10" fmla="*/ 0 w 754847"/>
                <a:gd name="connsiteY10" fmla="*/ 141123 h 141123"/>
                <a:gd name="connsiteX0" fmla="*/ 427969 w 754847"/>
                <a:gd name="connsiteY0" fmla="*/ 0 h 140625"/>
                <a:gd name="connsiteX1" fmla="*/ 754847 w 754847"/>
                <a:gd name="connsiteY1" fmla="*/ 0 h 140625"/>
                <a:gd name="connsiteX2" fmla="*/ 754847 w 754847"/>
                <a:gd name="connsiteY2" fmla="*/ 1030 h 140625"/>
                <a:gd name="connsiteX3" fmla="*/ 753499 w 754847"/>
                <a:gd name="connsiteY3" fmla="*/ 5245 h 140625"/>
                <a:gd name="connsiteX4" fmla="*/ 674207 w 754847"/>
                <a:gd name="connsiteY4" fmla="*/ 140625 h 140625"/>
                <a:gd name="connsiteX5" fmla="*/ 335240 w 754847"/>
                <a:gd name="connsiteY5" fmla="*/ 140625 h 140625"/>
                <a:gd name="connsiteX6" fmla="*/ 427969 w 754847"/>
                <a:gd name="connsiteY6" fmla="*/ 0 h 140625"/>
                <a:gd name="connsiteX7" fmla="*/ 0 w 754847"/>
                <a:gd name="connsiteY7" fmla="*/ 140625 h 140625"/>
                <a:gd name="connsiteX8" fmla="*/ 308088 w 754847"/>
                <a:gd name="connsiteY8" fmla="*/ 140625 h 140625"/>
                <a:gd name="connsiteX9" fmla="*/ 0 w 754847"/>
                <a:gd name="connsiteY9" fmla="*/ 140625 h 140625"/>
                <a:gd name="connsiteX0" fmla="*/ 92729 w 419607"/>
                <a:gd name="connsiteY0" fmla="*/ 0 h 140625"/>
                <a:gd name="connsiteX1" fmla="*/ 419607 w 419607"/>
                <a:gd name="connsiteY1" fmla="*/ 0 h 140625"/>
                <a:gd name="connsiteX2" fmla="*/ 419607 w 419607"/>
                <a:gd name="connsiteY2" fmla="*/ 1030 h 140625"/>
                <a:gd name="connsiteX3" fmla="*/ 418259 w 419607"/>
                <a:gd name="connsiteY3" fmla="*/ 5245 h 140625"/>
                <a:gd name="connsiteX4" fmla="*/ 338967 w 419607"/>
                <a:gd name="connsiteY4" fmla="*/ 140625 h 140625"/>
                <a:gd name="connsiteX5" fmla="*/ 0 w 419607"/>
                <a:gd name="connsiteY5" fmla="*/ 140625 h 140625"/>
                <a:gd name="connsiteX6" fmla="*/ 92729 w 419607"/>
                <a:gd name="connsiteY6" fmla="*/ 0 h 140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607" h="140625">
                  <a:moveTo>
                    <a:pt x="92729" y="0"/>
                  </a:moveTo>
                  <a:lnTo>
                    <a:pt x="419607" y="0"/>
                  </a:lnTo>
                  <a:lnTo>
                    <a:pt x="419607" y="1030"/>
                  </a:lnTo>
                  <a:lnTo>
                    <a:pt x="418259" y="5245"/>
                  </a:lnTo>
                  <a:lnTo>
                    <a:pt x="338967" y="140625"/>
                  </a:lnTo>
                  <a:lnTo>
                    <a:pt x="0" y="140625"/>
                  </a:lnTo>
                  <a:lnTo>
                    <a:pt x="92729" y="0"/>
                  </a:lnTo>
                  <a:close/>
                </a:path>
              </a:pathLst>
            </a:cu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31" name="TextBox 330"/>
          <p:cNvSpPr txBox="1"/>
          <p:nvPr/>
        </p:nvSpPr>
        <p:spPr>
          <a:xfrm>
            <a:off x="870248" y="2196424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TextBox 331"/>
          <p:cNvSpPr txBox="1"/>
          <p:nvPr/>
        </p:nvSpPr>
        <p:spPr>
          <a:xfrm>
            <a:off x="684249" y="2540125"/>
            <a:ext cx="1228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Conceptualize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548378" y="2888663"/>
            <a:ext cx="1483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Gather Essentials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4" name="TextBox 333"/>
          <p:cNvSpPr txBox="1"/>
          <p:nvPr/>
        </p:nvSpPr>
        <p:spPr>
          <a:xfrm>
            <a:off x="887954" y="3229863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Outlines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5" name="TextBox 334"/>
          <p:cNvSpPr txBox="1"/>
          <p:nvPr/>
        </p:nvSpPr>
        <p:spPr>
          <a:xfrm>
            <a:off x="2003486" y="2148519"/>
            <a:ext cx="723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 Scrutiny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582074" y="3575555"/>
            <a:ext cx="1425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 Design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520519" y="3920023"/>
            <a:ext cx="1547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Navigation Outline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696531" y="4262757"/>
            <a:ext cx="1189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Blog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808929" y="4609430"/>
            <a:ext cx="963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0" name="TextBox 339"/>
          <p:cNvSpPr txBox="1"/>
          <p:nvPr/>
        </p:nvSpPr>
        <p:spPr>
          <a:xfrm>
            <a:off x="750314" y="4957615"/>
            <a:ext cx="107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Clarification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528135" y="5302444"/>
            <a:ext cx="152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Upload / Establish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2" name="TextBox 341"/>
          <p:cNvSpPr txBox="1"/>
          <p:nvPr/>
        </p:nvSpPr>
        <p:spPr>
          <a:xfrm>
            <a:off x="675231" y="5631658"/>
            <a:ext cx="1219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2701038" y="2148519"/>
            <a:ext cx="723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Venture Scrutiny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4" name="TextBox 343"/>
          <p:cNvSpPr txBox="1"/>
          <p:nvPr/>
        </p:nvSpPr>
        <p:spPr>
          <a:xfrm>
            <a:off x="2661986" y="2904803"/>
            <a:ext cx="804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Icon Portrait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3369019" y="3597237"/>
            <a:ext cx="788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Layout Plan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6" name="TextBox 345"/>
          <p:cNvSpPr txBox="1"/>
          <p:nvPr/>
        </p:nvSpPr>
        <p:spPr>
          <a:xfrm>
            <a:off x="5485993" y="4577619"/>
            <a:ext cx="725117" cy="351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User Evaluation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5495291" y="5330109"/>
            <a:ext cx="703792" cy="213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Sync Blog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6963933" y="5320347"/>
            <a:ext cx="643507" cy="221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Finishing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4954" y="1181100"/>
            <a:ext cx="8180109" cy="5281372"/>
            <a:chOff x="534954" y="1181100"/>
            <a:chExt cx="8180109" cy="5281372"/>
          </a:xfrm>
        </p:grpSpPr>
        <p:grpSp>
          <p:nvGrpSpPr>
            <p:cNvPr id="32" name="Group 31"/>
            <p:cNvGrpSpPr/>
            <p:nvPr/>
          </p:nvGrpSpPr>
          <p:grpSpPr>
            <a:xfrm>
              <a:off x="587854" y="1312462"/>
              <a:ext cx="8127209" cy="5150010"/>
              <a:chOff x="951284" y="875701"/>
              <a:chExt cx="7247941" cy="5890006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956285" y="877498"/>
                <a:ext cx="7242940" cy="5888209"/>
              </a:xfrm>
              <a:custGeom>
                <a:avLst/>
                <a:gdLst>
                  <a:gd name="connsiteX0" fmla="*/ 276494 w 6130343"/>
                  <a:gd name="connsiteY0" fmla="*/ 4089839 h 4952316"/>
                  <a:gd name="connsiteX1" fmla="*/ 188819 w 6130343"/>
                  <a:gd name="connsiteY1" fmla="*/ 4177514 h 4952316"/>
                  <a:gd name="connsiteX2" fmla="*/ 188819 w 6130343"/>
                  <a:gd name="connsiteY2" fmla="*/ 4586684 h 4952316"/>
                  <a:gd name="connsiteX3" fmla="*/ 276494 w 6130343"/>
                  <a:gd name="connsiteY3" fmla="*/ 4674359 h 4952316"/>
                  <a:gd name="connsiteX4" fmla="*/ 276493 w 6130343"/>
                  <a:gd name="connsiteY4" fmla="*/ 4674360 h 4952316"/>
                  <a:gd name="connsiteX5" fmla="*/ 364168 w 6130343"/>
                  <a:gd name="connsiteY5" fmla="*/ 4586685 h 4952316"/>
                  <a:gd name="connsiteX6" fmla="*/ 364169 w 6130343"/>
                  <a:gd name="connsiteY6" fmla="*/ 4177514 h 4952316"/>
                  <a:gd name="connsiteX7" fmla="*/ 276494 w 6130343"/>
                  <a:gd name="connsiteY7" fmla="*/ 4089839 h 4952316"/>
                  <a:gd name="connsiteX8" fmla="*/ 276494 w 6130343"/>
                  <a:gd name="connsiteY8" fmla="*/ 3448267 h 4952316"/>
                  <a:gd name="connsiteX9" fmla="*/ 188819 w 6130343"/>
                  <a:gd name="connsiteY9" fmla="*/ 3535942 h 4952316"/>
                  <a:gd name="connsiteX10" fmla="*/ 188819 w 6130343"/>
                  <a:gd name="connsiteY10" fmla="*/ 3945112 h 4952316"/>
                  <a:gd name="connsiteX11" fmla="*/ 276494 w 6130343"/>
                  <a:gd name="connsiteY11" fmla="*/ 4032787 h 4952316"/>
                  <a:gd name="connsiteX12" fmla="*/ 276493 w 6130343"/>
                  <a:gd name="connsiteY12" fmla="*/ 4032788 h 4952316"/>
                  <a:gd name="connsiteX13" fmla="*/ 364168 w 6130343"/>
                  <a:gd name="connsiteY13" fmla="*/ 3945113 h 4952316"/>
                  <a:gd name="connsiteX14" fmla="*/ 364169 w 6130343"/>
                  <a:gd name="connsiteY14" fmla="*/ 3535942 h 4952316"/>
                  <a:gd name="connsiteX15" fmla="*/ 276494 w 6130343"/>
                  <a:gd name="connsiteY15" fmla="*/ 3448267 h 4952316"/>
                  <a:gd name="connsiteX16" fmla="*/ 276494 w 6130343"/>
                  <a:gd name="connsiteY16" fmla="*/ 2806694 h 4952316"/>
                  <a:gd name="connsiteX17" fmla="*/ 188819 w 6130343"/>
                  <a:gd name="connsiteY17" fmla="*/ 2894369 h 4952316"/>
                  <a:gd name="connsiteX18" fmla="*/ 188819 w 6130343"/>
                  <a:gd name="connsiteY18" fmla="*/ 3303539 h 4952316"/>
                  <a:gd name="connsiteX19" fmla="*/ 276494 w 6130343"/>
                  <a:gd name="connsiteY19" fmla="*/ 3391214 h 4952316"/>
                  <a:gd name="connsiteX20" fmla="*/ 276493 w 6130343"/>
                  <a:gd name="connsiteY20" fmla="*/ 3391215 h 4952316"/>
                  <a:gd name="connsiteX21" fmla="*/ 364168 w 6130343"/>
                  <a:gd name="connsiteY21" fmla="*/ 3303540 h 4952316"/>
                  <a:gd name="connsiteX22" fmla="*/ 364169 w 6130343"/>
                  <a:gd name="connsiteY22" fmla="*/ 2894369 h 4952316"/>
                  <a:gd name="connsiteX23" fmla="*/ 276494 w 6130343"/>
                  <a:gd name="connsiteY23" fmla="*/ 2806694 h 4952316"/>
                  <a:gd name="connsiteX24" fmla="*/ 276494 w 6130343"/>
                  <a:gd name="connsiteY24" fmla="*/ 2165121 h 4952316"/>
                  <a:gd name="connsiteX25" fmla="*/ 188819 w 6130343"/>
                  <a:gd name="connsiteY25" fmla="*/ 2252796 h 4952316"/>
                  <a:gd name="connsiteX26" fmla="*/ 188819 w 6130343"/>
                  <a:gd name="connsiteY26" fmla="*/ 2661966 h 4952316"/>
                  <a:gd name="connsiteX27" fmla="*/ 276494 w 6130343"/>
                  <a:gd name="connsiteY27" fmla="*/ 2749641 h 4952316"/>
                  <a:gd name="connsiteX28" fmla="*/ 276494 w 6130343"/>
                  <a:gd name="connsiteY28" fmla="*/ 2749642 h 4952316"/>
                  <a:gd name="connsiteX29" fmla="*/ 364168 w 6130343"/>
                  <a:gd name="connsiteY29" fmla="*/ 2661967 h 4952316"/>
                  <a:gd name="connsiteX30" fmla="*/ 364169 w 6130343"/>
                  <a:gd name="connsiteY30" fmla="*/ 2252796 h 4952316"/>
                  <a:gd name="connsiteX31" fmla="*/ 276494 w 6130343"/>
                  <a:gd name="connsiteY31" fmla="*/ 2165121 h 4952316"/>
                  <a:gd name="connsiteX32" fmla="*/ 276494 w 6130343"/>
                  <a:gd name="connsiteY32" fmla="*/ 1523548 h 4952316"/>
                  <a:gd name="connsiteX33" fmla="*/ 188819 w 6130343"/>
                  <a:gd name="connsiteY33" fmla="*/ 1611223 h 4952316"/>
                  <a:gd name="connsiteX34" fmla="*/ 188819 w 6130343"/>
                  <a:gd name="connsiteY34" fmla="*/ 2020393 h 4952316"/>
                  <a:gd name="connsiteX35" fmla="*/ 276494 w 6130343"/>
                  <a:gd name="connsiteY35" fmla="*/ 2108068 h 4952316"/>
                  <a:gd name="connsiteX36" fmla="*/ 276494 w 6130343"/>
                  <a:gd name="connsiteY36" fmla="*/ 2108069 h 4952316"/>
                  <a:gd name="connsiteX37" fmla="*/ 364168 w 6130343"/>
                  <a:gd name="connsiteY37" fmla="*/ 2020394 h 4952316"/>
                  <a:gd name="connsiteX38" fmla="*/ 364169 w 6130343"/>
                  <a:gd name="connsiteY38" fmla="*/ 1611223 h 4952316"/>
                  <a:gd name="connsiteX39" fmla="*/ 276494 w 6130343"/>
                  <a:gd name="connsiteY39" fmla="*/ 1523548 h 4952316"/>
                  <a:gd name="connsiteX40" fmla="*/ 276494 w 6130343"/>
                  <a:gd name="connsiteY40" fmla="*/ 881975 h 4952316"/>
                  <a:gd name="connsiteX41" fmla="*/ 188819 w 6130343"/>
                  <a:gd name="connsiteY41" fmla="*/ 969650 h 4952316"/>
                  <a:gd name="connsiteX42" fmla="*/ 188819 w 6130343"/>
                  <a:gd name="connsiteY42" fmla="*/ 1378820 h 4952316"/>
                  <a:gd name="connsiteX43" fmla="*/ 276494 w 6130343"/>
                  <a:gd name="connsiteY43" fmla="*/ 1466495 h 4952316"/>
                  <a:gd name="connsiteX44" fmla="*/ 276494 w 6130343"/>
                  <a:gd name="connsiteY44" fmla="*/ 1466496 h 4952316"/>
                  <a:gd name="connsiteX45" fmla="*/ 364168 w 6130343"/>
                  <a:gd name="connsiteY45" fmla="*/ 1378821 h 4952316"/>
                  <a:gd name="connsiteX46" fmla="*/ 364169 w 6130343"/>
                  <a:gd name="connsiteY46" fmla="*/ 969650 h 4952316"/>
                  <a:gd name="connsiteX47" fmla="*/ 276494 w 6130343"/>
                  <a:gd name="connsiteY47" fmla="*/ 881975 h 4952316"/>
                  <a:gd name="connsiteX48" fmla="*/ 276494 w 6130343"/>
                  <a:gd name="connsiteY48" fmla="*/ 240402 h 4952316"/>
                  <a:gd name="connsiteX49" fmla="*/ 188819 w 6130343"/>
                  <a:gd name="connsiteY49" fmla="*/ 328077 h 4952316"/>
                  <a:gd name="connsiteX50" fmla="*/ 188819 w 6130343"/>
                  <a:gd name="connsiteY50" fmla="*/ 737247 h 4952316"/>
                  <a:gd name="connsiteX51" fmla="*/ 276494 w 6130343"/>
                  <a:gd name="connsiteY51" fmla="*/ 824922 h 4952316"/>
                  <a:gd name="connsiteX52" fmla="*/ 276494 w 6130343"/>
                  <a:gd name="connsiteY52" fmla="*/ 824923 h 4952316"/>
                  <a:gd name="connsiteX53" fmla="*/ 364168 w 6130343"/>
                  <a:gd name="connsiteY53" fmla="*/ 737248 h 4952316"/>
                  <a:gd name="connsiteX54" fmla="*/ 364169 w 6130343"/>
                  <a:gd name="connsiteY54" fmla="*/ 328077 h 4952316"/>
                  <a:gd name="connsiteX55" fmla="*/ 276494 w 6130343"/>
                  <a:gd name="connsiteY55" fmla="*/ 240402 h 4952316"/>
                  <a:gd name="connsiteX56" fmla="*/ 0 w 6130343"/>
                  <a:gd name="connsiteY56" fmla="*/ 0 h 4952316"/>
                  <a:gd name="connsiteX57" fmla="*/ 6130343 w 6130343"/>
                  <a:gd name="connsiteY57" fmla="*/ 0 h 4952316"/>
                  <a:gd name="connsiteX58" fmla="*/ 5915475 w 6130343"/>
                  <a:gd name="connsiteY58" fmla="*/ 2926832 h 4952316"/>
                  <a:gd name="connsiteX59" fmla="*/ 4466963 w 6130343"/>
                  <a:gd name="connsiteY59" fmla="*/ 4647516 h 4952316"/>
                  <a:gd name="connsiteX60" fmla="*/ 0 w 6130343"/>
                  <a:gd name="connsiteY60" fmla="*/ 4952316 h 4952316"/>
                  <a:gd name="connsiteX0" fmla="*/ 276494 w 6130343"/>
                  <a:gd name="connsiteY0" fmla="*/ 4089839 h 4979747"/>
                  <a:gd name="connsiteX1" fmla="*/ 188819 w 6130343"/>
                  <a:gd name="connsiteY1" fmla="*/ 4177514 h 4979747"/>
                  <a:gd name="connsiteX2" fmla="*/ 188819 w 6130343"/>
                  <a:gd name="connsiteY2" fmla="*/ 4586684 h 4979747"/>
                  <a:gd name="connsiteX3" fmla="*/ 276494 w 6130343"/>
                  <a:gd name="connsiteY3" fmla="*/ 4674359 h 4979747"/>
                  <a:gd name="connsiteX4" fmla="*/ 276493 w 6130343"/>
                  <a:gd name="connsiteY4" fmla="*/ 4674360 h 4979747"/>
                  <a:gd name="connsiteX5" fmla="*/ 364168 w 6130343"/>
                  <a:gd name="connsiteY5" fmla="*/ 4586685 h 4979747"/>
                  <a:gd name="connsiteX6" fmla="*/ 364169 w 6130343"/>
                  <a:gd name="connsiteY6" fmla="*/ 4177514 h 4979747"/>
                  <a:gd name="connsiteX7" fmla="*/ 276494 w 6130343"/>
                  <a:gd name="connsiteY7" fmla="*/ 4089839 h 4979747"/>
                  <a:gd name="connsiteX8" fmla="*/ 276494 w 6130343"/>
                  <a:gd name="connsiteY8" fmla="*/ 3448267 h 4979747"/>
                  <a:gd name="connsiteX9" fmla="*/ 188819 w 6130343"/>
                  <a:gd name="connsiteY9" fmla="*/ 3535942 h 4979747"/>
                  <a:gd name="connsiteX10" fmla="*/ 188819 w 6130343"/>
                  <a:gd name="connsiteY10" fmla="*/ 3945112 h 4979747"/>
                  <a:gd name="connsiteX11" fmla="*/ 276494 w 6130343"/>
                  <a:gd name="connsiteY11" fmla="*/ 4032787 h 4979747"/>
                  <a:gd name="connsiteX12" fmla="*/ 276493 w 6130343"/>
                  <a:gd name="connsiteY12" fmla="*/ 4032788 h 4979747"/>
                  <a:gd name="connsiteX13" fmla="*/ 364168 w 6130343"/>
                  <a:gd name="connsiteY13" fmla="*/ 3945113 h 4979747"/>
                  <a:gd name="connsiteX14" fmla="*/ 364169 w 6130343"/>
                  <a:gd name="connsiteY14" fmla="*/ 3535942 h 4979747"/>
                  <a:gd name="connsiteX15" fmla="*/ 276494 w 6130343"/>
                  <a:gd name="connsiteY15" fmla="*/ 3448267 h 4979747"/>
                  <a:gd name="connsiteX16" fmla="*/ 276494 w 6130343"/>
                  <a:gd name="connsiteY16" fmla="*/ 2806694 h 4979747"/>
                  <a:gd name="connsiteX17" fmla="*/ 188819 w 6130343"/>
                  <a:gd name="connsiteY17" fmla="*/ 2894369 h 4979747"/>
                  <a:gd name="connsiteX18" fmla="*/ 188819 w 6130343"/>
                  <a:gd name="connsiteY18" fmla="*/ 3303539 h 4979747"/>
                  <a:gd name="connsiteX19" fmla="*/ 276494 w 6130343"/>
                  <a:gd name="connsiteY19" fmla="*/ 3391214 h 4979747"/>
                  <a:gd name="connsiteX20" fmla="*/ 276493 w 6130343"/>
                  <a:gd name="connsiteY20" fmla="*/ 3391215 h 4979747"/>
                  <a:gd name="connsiteX21" fmla="*/ 364168 w 6130343"/>
                  <a:gd name="connsiteY21" fmla="*/ 3303540 h 4979747"/>
                  <a:gd name="connsiteX22" fmla="*/ 364169 w 6130343"/>
                  <a:gd name="connsiteY22" fmla="*/ 2894369 h 4979747"/>
                  <a:gd name="connsiteX23" fmla="*/ 276494 w 6130343"/>
                  <a:gd name="connsiteY23" fmla="*/ 2806694 h 4979747"/>
                  <a:gd name="connsiteX24" fmla="*/ 276494 w 6130343"/>
                  <a:gd name="connsiteY24" fmla="*/ 2165121 h 4979747"/>
                  <a:gd name="connsiteX25" fmla="*/ 188819 w 6130343"/>
                  <a:gd name="connsiteY25" fmla="*/ 2252796 h 4979747"/>
                  <a:gd name="connsiteX26" fmla="*/ 188819 w 6130343"/>
                  <a:gd name="connsiteY26" fmla="*/ 2661966 h 4979747"/>
                  <a:gd name="connsiteX27" fmla="*/ 276494 w 6130343"/>
                  <a:gd name="connsiteY27" fmla="*/ 2749641 h 4979747"/>
                  <a:gd name="connsiteX28" fmla="*/ 276494 w 6130343"/>
                  <a:gd name="connsiteY28" fmla="*/ 2749642 h 4979747"/>
                  <a:gd name="connsiteX29" fmla="*/ 364168 w 6130343"/>
                  <a:gd name="connsiteY29" fmla="*/ 2661967 h 4979747"/>
                  <a:gd name="connsiteX30" fmla="*/ 364169 w 6130343"/>
                  <a:gd name="connsiteY30" fmla="*/ 2252796 h 4979747"/>
                  <a:gd name="connsiteX31" fmla="*/ 276494 w 6130343"/>
                  <a:gd name="connsiteY31" fmla="*/ 2165121 h 4979747"/>
                  <a:gd name="connsiteX32" fmla="*/ 276494 w 6130343"/>
                  <a:gd name="connsiteY32" fmla="*/ 1523548 h 4979747"/>
                  <a:gd name="connsiteX33" fmla="*/ 188819 w 6130343"/>
                  <a:gd name="connsiteY33" fmla="*/ 1611223 h 4979747"/>
                  <a:gd name="connsiteX34" fmla="*/ 188819 w 6130343"/>
                  <a:gd name="connsiteY34" fmla="*/ 2020393 h 4979747"/>
                  <a:gd name="connsiteX35" fmla="*/ 276494 w 6130343"/>
                  <a:gd name="connsiteY35" fmla="*/ 2108068 h 4979747"/>
                  <a:gd name="connsiteX36" fmla="*/ 276494 w 6130343"/>
                  <a:gd name="connsiteY36" fmla="*/ 2108069 h 4979747"/>
                  <a:gd name="connsiteX37" fmla="*/ 364168 w 6130343"/>
                  <a:gd name="connsiteY37" fmla="*/ 2020394 h 4979747"/>
                  <a:gd name="connsiteX38" fmla="*/ 364169 w 6130343"/>
                  <a:gd name="connsiteY38" fmla="*/ 1611223 h 4979747"/>
                  <a:gd name="connsiteX39" fmla="*/ 276494 w 6130343"/>
                  <a:gd name="connsiteY39" fmla="*/ 1523548 h 4979747"/>
                  <a:gd name="connsiteX40" fmla="*/ 276494 w 6130343"/>
                  <a:gd name="connsiteY40" fmla="*/ 881975 h 4979747"/>
                  <a:gd name="connsiteX41" fmla="*/ 188819 w 6130343"/>
                  <a:gd name="connsiteY41" fmla="*/ 969650 h 4979747"/>
                  <a:gd name="connsiteX42" fmla="*/ 188819 w 6130343"/>
                  <a:gd name="connsiteY42" fmla="*/ 1378820 h 4979747"/>
                  <a:gd name="connsiteX43" fmla="*/ 276494 w 6130343"/>
                  <a:gd name="connsiteY43" fmla="*/ 1466495 h 4979747"/>
                  <a:gd name="connsiteX44" fmla="*/ 276494 w 6130343"/>
                  <a:gd name="connsiteY44" fmla="*/ 1466496 h 4979747"/>
                  <a:gd name="connsiteX45" fmla="*/ 364168 w 6130343"/>
                  <a:gd name="connsiteY45" fmla="*/ 1378821 h 4979747"/>
                  <a:gd name="connsiteX46" fmla="*/ 364169 w 6130343"/>
                  <a:gd name="connsiteY46" fmla="*/ 969650 h 4979747"/>
                  <a:gd name="connsiteX47" fmla="*/ 276494 w 6130343"/>
                  <a:gd name="connsiteY47" fmla="*/ 881975 h 4979747"/>
                  <a:gd name="connsiteX48" fmla="*/ 276494 w 6130343"/>
                  <a:gd name="connsiteY48" fmla="*/ 240402 h 4979747"/>
                  <a:gd name="connsiteX49" fmla="*/ 188819 w 6130343"/>
                  <a:gd name="connsiteY49" fmla="*/ 328077 h 4979747"/>
                  <a:gd name="connsiteX50" fmla="*/ 188819 w 6130343"/>
                  <a:gd name="connsiteY50" fmla="*/ 737247 h 4979747"/>
                  <a:gd name="connsiteX51" fmla="*/ 276494 w 6130343"/>
                  <a:gd name="connsiteY51" fmla="*/ 824922 h 4979747"/>
                  <a:gd name="connsiteX52" fmla="*/ 276494 w 6130343"/>
                  <a:gd name="connsiteY52" fmla="*/ 824923 h 4979747"/>
                  <a:gd name="connsiteX53" fmla="*/ 364168 w 6130343"/>
                  <a:gd name="connsiteY53" fmla="*/ 737248 h 4979747"/>
                  <a:gd name="connsiteX54" fmla="*/ 364169 w 6130343"/>
                  <a:gd name="connsiteY54" fmla="*/ 328077 h 4979747"/>
                  <a:gd name="connsiteX55" fmla="*/ 276494 w 6130343"/>
                  <a:gd name="connsiteY55" fmla="*/ 240402 h 4979747"/>
                  <a:gd name="connsiteX56" fmla="*/ 0 w 6130343"/>
                  <a:gd name="connsiteY56" fmla="*/ 0 h 4979747"/>
                  <a:gd name="connsiteX57" fmla="*/ 6130343 w 6130343"/>
                  <a:gd name="connsiteY57" fmla="*/ 0 h 4979747"/>
                  <a:gd name="connsiteX58" fmla="*/ 5915475 w 6130343"/>
                  <a:gd name="connsiteY58" fmla="*/ 2926832 h 4979747"/>
                  <a:gd name="connsiteX59" fmla="*/ 4544236 w 6130343"/>
                  <a:gd name="connsiteY59" fmla="*/ 4950169 h 4979747"/>
                  <a:gd name="connsiteX60" fmla="*/ 0 w 6130343"/>
                  <a:gd name="connsiteY60" fmla="*/ 4952316 h 4979747"/>
                  <a:gd name="connsiteX61" fmla="*/ 0 w 6130343"/>
                  <a:gd name="connsiteY61" fmla="*/ 0 h 4979747"/>
                  <a:gd name="connsiteX0" fmla="*/ 276494 w 6147294"/>
                  <a:gd name="connsiteY0" fmla="*/ 4089839 h 4979747"/>
                  <a:gd name="connsiteX1" fmla="*/ 188819 w 6147294"/>
                  <a:gd name="connsiteY1" fmla="*/ 4177514 h 4979747"/>
                  <a:gd name="connsiteX2" fmla="*/ 188819 w 6147294"/>
                  <a:gd name="connsiteY2" fmla="*/ 4586684 h 4979747"/>
                  <a:gd name="connsiteX3" fmla="*/ 276494 w 6147294"/>
                  <a:gd name="connsiteY3" fmla="*/ 4674359 h 4979747"/>
                  <a:gd name="connsiteX4" fmla="*/ 276493 w 6147294"/>
                  <a:gd name="connsiteY4" fmla="*/ 4674360 h 4979747"/>
                  <a:gd name="connsiteX5" fmla="*/ 364168 w 6147294"/>
                  <a:gd name="connsiteY5" fmla="*/ 4586685 h 4979747"/>
                  <a:gd name="connsiteX6" fmla="*/ 364169 w 6147294"/>
                  <a:gd name="connsiteY6" fmla="*/ 4177514 h 4979747"/>
                  <a:gd name="connsiteX7" fmla="*/ 276494 w 6147294"/>
                  <a:gd name="connsiteY7" fmla="*/ 4089839 h 4979747"/>
                  <a:gd name="connsiteX8" fmla="*/ 276494 w 6147294"/>
                  <a:gd name="connsiteY8" fmla="*/ 3448267 h 4979747"/>
                  <a:gd name="connsiteX9" fmla="*/ 188819 w 6147294"/>
                  <a:gd name="connsiteY9" fmla="*/ 3535942 h 4979747"/>
                  <a:gd name="connsiteX10" fmla="*/ 188819 w 6147294"/>
                  <a:gd name="connsiteY10" fmla="*/ 3945112 h 4979747"/>
                  <a:gd name="connsiteX11" fmla="*/ 276494 w 6147294"/>
                  <a:gd name="connsiteY11" fmla="*/ 4032787 h 4979747"/>
                  <a:gd name="connsiteX12" fmla="*/ 276493 w 6147294"/>
                  <a:gd name="connsiteY12" fmla="*/ 4032788 h 4979747"/>
                  <a:gd name="connsiteX13" fmla="*/ 364168 w 6147294"/>
                  <a:gd name="connsiteY13" fmla="*/ 3945113 h 4979747"/>
                  <a:gd name="connsiteX14" fmla="*/ 364169 w 6147294"/>
                  <a:gd name="connsiteY14" fmla="*/ 3535942 h 4979747"/>
                  <a:gd name="connsiteX15" fmla="*/ 276494 w 6147294"/>
                  <a:gd name="connsiteY15" fmla="*/ 3448267 h 4979747"/>
                  <a:gd name="connsiteX16" fmla="*/ 276494 w 6147294"/>
                  <a:gd name="connsiteY16" fmla="*/ 2806694 h 4979747"/>
                  <a:gd name="connsiteX17" fmla="*/ 188819 w 6147294"/>
                  <a:gd name="connsiteY17" fmla="*/ 2894369 h 4979747"/>
                  <a:gd name="connsiteX18" fmla="*/ 188819 w 6147294"/>
                  <a:gd name="connsiteY18" fmla="*/ 3303539 h 4979747"/>
                  <a:gd name="connsiteX19" fmla="*/ 276494 w 6147294"/>
                  <a:gd name="connsiteY19" fmla="*/ 3391214 h 4979747"/>
                  <a:gd name="connsiteX20" fmla="*/ 276493 w 6147294"/>
                  <a:gd name="connsiteY20" fmla="*/ 3391215 h 4979747"/>
                  <a:gd name="connsiteX21" fmla="*/ 364168 w 6147294"/>
                  <a:gd name="connsiteY21" fmla="*/ 3303540 h 4979747"/>
                  <a:gd name="connsiteX22" fmla="*/ 364169 w 6147294"/>
                  <a:gd name="connsiteY22" fmla="*/ 2894369 h 4979747"/>
                  <a:gd name="connsiteX23" fmla="*/ 276494 w 6147294"/>
                  <a:gd name="connsiteY23" fmla="*/ 2806694 h 4979747"/>
                  <a:gd name="connsiteX24" fmla="*/ 276494 w 6147294"/>
                  <a:gd name="connsiteY24" fmla="*/ 2165121 h 4979747"/>
                  <a:gd name="connsiteX25" fmla="*/ 188819 w 6147294"/>
                  <a:gd name="connsiteY25" fmla="*/ 2252796 h 4979747"/>
                  <a:gd name="connsiteX26" fmla="*/ 188819 w 6147294"/>
                  <a:gd name="connsiteY26" fmla="*/ 2661966 h 4979747"/>
                  <a:gd name="connsiteX27" fmla="*/ 276494 w 6147294"/>
                  <a:gd name="connsiteY27" fmla="*/ 2749641 h 4979747"/>
                  <a:gd name="connsiteX28" fmla="*/ 276494 w 6147294"/>
                  <a:gd name="connsiteY28" fmla="*/ 2749642 h 4979747"/>
                  <a:gd name="connsiteX29" fmla="*/ 364168 w 6147294"/>
                  <a:gd name="connsiteY29" fmla="*/ 2661967 h 4979747"/>
                  <a:gd name="connsiteX30" fmla="*/ 364169 w 6147294"/>
                  <a:gd name="connsiteY30" fmla="*/ 2252796 h 4979747"/>
                  <a:gd name="connsiteX31" fmla="*/ 276494 w 6147294"/>
                  <a:gd name="connsiteY31" fmla="*/ 2165121 h 4979747"/>
                  <a:gd name="connsiteX32" fmla="*/ 276494 w 6147294"/>
                  <a:gd name="connsiteY32" fmla="*/ 1523548 h 4979747"/>
                  <a:gd name="connsiteX33" fmla="*/ 188819 w 6147294"/>
                  <a:gd name="connsiteY33" fmla="*/ 1611223 h 4979747"/>
                  <a:gd name="connsiteX34" fmla="*/ 188819 w 6147294"/>
                  <a:gd name="connsiteY34" fmla="*/ 2020393 h 4979747"/>
                  <a:gd name="connsiteX35" fmla="*/ 276494 w 6147294"/>
                  <a:gd name="connsiteY35" fmla="*/ 2108068 h 4979747"/>
                  <a:gd name="connsiteX36" fmla="*/ 276494 w 6147294"/>
                  <a:gd name="connsiteY36" fmla="*/ 2108069 h 4979747"/>
                  <a:gd name="connsiteX37" fmla="*/ 364168 w 6147294"/>
                  <a:gd name="connsiteY37" fmla="*/ 2020394 h 4979747"/>
                  <a:gd name="connsiteX38" fmla="*/ 364169 w 6147294"/>
                  <a:gd name="connsiteY38" fmla="*/ 1611223 h 4979747"/>
                  <a:gd name="connsiteX39" fmla="*/ 276494 w 6147294"/>
                  <a:gd name="connsiteY39" fmla="*/ 1523548 h 4979747"/>
                  <a:gd name="connsiteX40" fmla="*/ 276494 w 6147294"/>
                  <a:gd name="connsiteY40" fmla="*/ 881975 h 4979747"/>
                  <a:gd name="connsiteX41" fmla="*/ 188819 w 6147294"/>
                  <a:gd name="connsiteY41" fmla="*/ 969650 h 4979747"/>
                  <a:gd name="connsiteX42" fmla="*/ 188819 w 6147294"/>
                  <a:gd name="connsiteY42" fmla="*/ 1378820 h 4979747"/>
                  <a:gd name="connsiteX43" fmla="*/ 276494 w 6147294"/>
                  <a:gd name="connsiteY43" fmla="*/ 1466495 h 4979747"/>
                  <a:gd name="connsiteX44" fmla="*/ 276494 w 6147294"/>
                  <a:gd name="connsiteY44" fmla="*/ 1466496 h 4979747"/>
                  <a:gd name="connsiteX45" fmla="*/ 364168 w 6147294"/>
                  <a:gd name="connsiteY45" fmla="*/ 1378821 h 4979747"/>
                  <a:gd name="connsiteX46" fmla="*/ 364169 w 6147294"/>
                  <a:gd name="connsiteY46" fmla="*/ 969650 h 4979747"/>
                  <a:gd name="connsiteX47" fmla="*/ 276494 w 6147294"/>
                  <a:gd name="connsiteY47" fmla="*/ 881975 h 4979747"/>
                  <a:gd name="connsiteX48" fmla="*/ 276494 w 6147294"/>
                  <a:gd name="connsiteY48" fmla="*/ 240402 h 4979747"/>
                  <a:gd name="connsiteX49" fmla="*/ 188819 w 6147294"/>
                  <a:gd name="connsiteY49" fmla="*/ 328077 h 4979747"/>
                  <a:gd name="connsiteX50" fmla="*/ 188819 w 6147294"/>
                  <a:gd name="connsiteY50" fmla="*/ 737247 h 4979747"/>
                  <a:gd name="connsiteX51" fmla="*/ 276494 w 6147294"/>
                  <a:gd name="connsiteY51" fmla="*/ 824922 h 4979747"/>
                  <a:gd name="connsiteX52" fmla="*/ 276494 w 6147294"/>
                  <a:gd name="connsiteY52" fmla="*/ 824923 h 4979747"/>
                  <a:gd name="connsiteX53" fmla="*/ 364168 w 6147294"/>
                  <a:gd name="connsiteY53" fmla="*/ 737248 h 4979747"/>
                  <a:gd name="connsiteX54" fmla="*/ 364169 w 6147294"/>
                  <a:gd name="connsiteY54" fmla="*/ 328077 h 4979747"/>
                  <a:gd name="connsiteX55" fmla="*/ 276494 w 6147294"/>
                  <a:gd name="connsiteY55" fmla="*/ 240402 h 4979747"/>
                  <a:gd name="connsiteX56" fmla="*/ 0 w 6147294"/>
                  <a:gd name="connsiteY56" fmla="*/ 0 h 4979747"/>
                  <a:gd name="connsiteX57" fmla="*/ 6130343 w 6147294"/>
                  <a:gd name="connsiteY57" fmla="*/ 0 h 4979747"/>
                  <a:gd name="connsiteX58" fmla="*/ 6147294 w 6147294"/>
                  <a:gd name="connsiteY58" fmla="*/ 2959030 h 4979747"/>
                  <a:gd name="connsiteX59" fmla="*/ 4544236 w 6147294"/>
                  <a:gd name="connsiteY59" fmla="*/ 4950169 h 4979747"/>
                  <a:gd name="connsiteX60" fmla="*/ 0 w 6147294"/>
                  <a:gd name="connsiteY60" fmla="*/ 4952316 h 4979747"/>
                  <a:gd name="connsiteX61" fmla="*/ 0 w 6147294"/>
                  <a:gd name="connsiteY61" fmla="*/ 0 h 4979747"/>
                  <a:gd name="connsiteX0" fmla="*/ 276494 w 6152163"/>
                  <a:gd name="connsiteY0" fmla="*/ 4089839 h 4979747"/>
                  <a:gd name="connsiteX1" fmla="*/ 188819 w 6152163"/>
                  <a:gd name="connsiteY1" fmla="*/ 4177514 h 4979747"/>
                  <a:gd name="connsiteX2" fmla="*/ 188819 w 6152163"/>
                  <a:gd name="connsiteY2" fmla="*/ 4586684 h 4979747"/>
                  <a:gd name="connsiteX3" fmla="*/ 276494 w 6152163"/>
                  <a:gd name="connsiteY3" fmla="*/ 4674359 h 4979747"/>
                  <a:gd name="connsiteX4" fmla="*/ 276493 w 6152163"/>
                  <a:gd name="connsiteY4" fmla="*/ 4674360 h 4979747"/>
                  <a:gd name="connsiteX5" fmla="*/ 364168 w 6152163"/>
                  <a:gd name="connsiteY5" fmla="*/ 4586685 h 4979747"/>
                  <a:gd name="connsiteX6" fmla="*/ 364169 w 6152163"/>
                  <a:gd name="connsiteY6" fmla="*/ 4177514 h 4979747"/>
                  <a:gd name="connsiteX7" fmla="*/ 276494 w 6152163"/>
                  <a:gd name="connsiteY7" fmla="*/ 4089839 h 4979747"/>
                  <a:gd name="connsiteX8" fmla="*/ 276494 w 6152163"/>
                  <a:gd name="connsiteY8" fmla="*/ 3448267 h 4979747"/>
                  <a:gd name="connsiteX9" fmla="*/ 188819 w 6152163"/>
                  <a:gd name="connsiteY9" fmla="*/ 3535942 h 4979747"/>
                  <a:gd name="connsiteX10" fmla="*/ 188819 w 6152163"/>
                  <a:gd name="connsiteY10" fmla="*/ 3945112 h 4979747"/>
                  <a:gd name="connsiteX11" fmla="*/ 276494 w 6152163"/>
                  <a:gd name="connsiteY11" fmla="*/ 4032787 h 4979747"/>
                  <a:gd name="connsiteX12" fmla="*/ 276493 w 6152163"/>
                  <a:gd name="connsiteY12" fmla="*/ 4032788 h 4979747"/>
                  <a:gd name="connsiteX13" fmla="*/ 364168 w 6152163"/>
                  <a:gd name="connsiteY13" fmla="*/ 3945113 h 4979747"/>
                  <a:gd name="connsiteX14" fmla="*/ 364169 w 6152163"/>
                  <a:gd name="connsiteY14" fmla="*/ 3535942 h 4979747"/>
                  <a:gd name="connsiteX15" fmla="*/ 276494 w 6152163"/>
                  <a:gd name="connsiteY15" fmla="*/ 3448267 h 4979747"/>
                  <a:gd name="connsiteX16" fmla="*/ 276494 w 6152163"/>
                  <a:gd name="connsiteY16" fmla="*/ 2806694 h 4979747"/>
                  <a:gd name="connsiteX17" fmla="*/ 188819 w 6152163"/>
                  <a:gd name="connsiteY17" fmla="*/ 2894369 h 4979747"/>
                  <a:gd name="connsiteX18" fmla="*/ 188819 w 6152163"/>
                  <a:gd name="connsiteY18" fmla="*/ 3303539 h 4979747"/>
                  <a:gd name="connsiteX19" fmla="*/ 276494 w 6152163"/>
                  <a:gd name="connsiteY19" fmla="*/ 3391214 h 4979747"/>
                  <a:gd name="connsiteX20" fmla="*/ 276493 w 6152163"/>
                  <a:gd name="connsiteY20" fmla="*/ 3391215 h 4979747"/>
                  <a:gd name="connsiteX21" fmla="*/ 364168 w 6152163"/>
                  <a:gd name="connsiteY21" fmla="*/ 3303540 h 4979747"/>
                  <a:gd name="connsiteX22" fmla="*/ 364169 w 6152163"/>
                  <a:gd name="connsiteY22" fmla="*/ 2894369 h 4979747"/>
                  <a:gd name="connsiteX23" fmla="*/ 276494 w 6152163"/>
                  <a:gd name="connsiteY23" fmla="*/ 2806694 h 4979747"/>
                  <a:gd name="connsiteX24" fmla="*/ 276494 w 6152163"/>
                  <a:gd name="connsiteY24" fmla="*/ 2165121 h 4979747"/>
                  <a:gd name="connsiteX25" fmla="*/ 188819 w 6152163"/>
                  <a:gd name="connsiteY25" fmla="*/ 2252796 h 4979747"/>
                  <a:gd name="connsiteX26" fmla="*/ 188819 w 6152163"/>
                  <a:gd name="connsiteY26" fmla="*/ 2661966 h 4979747"/>
                  <a:gd name="connsiteX27" fmla="*/ 276494 w 6152163"/>
                  <a:gd name="connsiteY27" fmla="*/ 2749641 h 4979747"/>
                  <a:gd name="connsiteX28" fmla="*/ 276494 w 6152163"/>
                  <a:gd name="connsiteY28" fmla="*/ 2749642 h 4979747"/>
                  <a:gd name="connsiteX29" fmla="*/ 364168 w 6152163"/>
                  <a:gd name="connsiteY29" fmla="*/ 2661967 h 4979747"/>
                  <a:gd name="connsiteX30" fmla="*/ 364169 w 6152163"/>
                  <a:gd name="connsiteY30" fmla="*/ 2252796 h 4979747"/>
                  <a:gd name="connsiteX31" fmla="*/ 276494 w 6152163"/>
                  <a:gd name="connsiteY31" fmla="*/ 2165121 h 4979747"/>
                  <a:gd name="connsiteX32" fmla="*/ 276494 w 6152163"/>
                  <a:gd name="connsiteY32" fmla="*/ 1523548 h 4979747"/>
                  <a:gd name="connsiteX33" fmla="*/ 188819 w 6152163"/>
                  <a:gd name="connsiteY33" fmla="*/ 1611223 h 4979747"/>
                  <a:gd name="connsiteX34" fmla="*/ 188819 w 6152163"/>
                  <a:gd name="connsiteY34" fmla="*/ 2020393 h 4979747"/>
                  <a:gd name="connsiteX35" fmla="*/ 276494 w 6152163"/>
                  <a:gd name="connsiteY35" fmla="*/ 2108068 h 4979747"/>
                  <a:gd name="connsiteX36" fmla="*/ 276494 w 6152163"/>
                  <a:gd name="connsiteY36" fmla="*/ 2108069 h 4979747"/>
                  <a:gd name="connsiteX37" fmla="*/ 364168 w 6152163"/>
                  <a:gd name="connsiteY37" fmla="*/ 2020394 h 4979747"/>
                  <a:gd name="connsiteX38" fmla="*/ 364169 w 6152163"/>
                  <a:gd name="connsiteY38" fmla="*/ 1611223 h 4979747"/>
                  <a:gd name="connsiteX39" fmla="*/ 276494 w 6152163"/>
                  <a:gd name="connsiteY39" fmla="*/ 1523548 h 4979747"/>
                  <a:gd name="connsiteX40" fmla="*/ 276494 w 6152163"/>
                  <a:gd name="connsiteY40" fmla="*/ 881975 h 4979747"/>
                  <a:gd name="connsiteX41" fmla="*/ 188819 w 6152163"/>
                  <a:gd name="connsiteY41" fmla="*/ 969650 h 4979747"/>
                  <a:gd name="connsiteX42" fmla="*/ 188819 w 6152163"/>
                  <a:gd name="connsiteY42" fmla="*/ 1378820 h 4979747"/>
                  <a:gd name="connsiteX43" fmla="*/ 276494 w 6152163"/>
                  <a:gd name="connsiteY43" fmla="*/ 1466495 h 4979747"/>
                  <a:gd name="connsiteX44" fmla="*/ 276494 w 6152163"/>
                  <a:gd name="connsiteY44" fmla="*/ 1466496 h 4979747"/>
                  <a:gd name="connsiteX45" fmla="*/ 364168 w 6152163"/>
                  <a:gd name="connsiteY45" fmla="*/ 1378821 h 4979747"/>
                  <a:gd name="connsiteX46" fmla="*/ 364169 w 6152163"/>
                  <a:gd name="connsiteY46" fmla="*/ 969650 h 4979747"/>
                  <a:gd name="connsiteX47" fmla="*/ 276494 w 6152163"/>
                  <a:gd name="connsiteY47" fmla="*/ 881975 h 4979747"/>
                  <a:gd name="connsiteX48" fmla="*/ 276494 w 6152163"/>
                  <a:gd name="connsiteY48" fmla="*/ 240402 h 4979747"/>
                  <a:gd name="connsiteX49" fmla="*/ 188819 w 6152163"/>
                  <a:gd name="connsiteY49" fmla="*/ 328077 h 4979747"/>
                  <a:gd name="connsiteX50" fmla="*/ 188819 w 6152163"/>
                  <a:gd name="connsiteY50" fmla="*/ 737247 h 4979747"/>
                  <a:gd name="connsiteX51" fmla="*/ 276494 w 6152163"/>
                  <a:gd name="connsiteY51" fmla="*/ 824922 h 4979747"/>
                  <a:gd name="connsiteX52" fmla="*/ 276494 w 6152163"/>
                  <a:gd name="connsiteY52" fmla="*/ 824923 h 4979747"/>
                  <a:gd name="connsiteX53" fmla="*/ 364168 w 6152163"/>
                  <a:gd name="connsiteY53" fmla="*/ 737248 h 4979747"/>
                  <a:gd name="connsiteX54" fmla="*/ 364169 w 6152163"/>
                  <a:gd name="connsiteY54" fmla="*/ 328077 h 4979747"/>
                  <a:gd name="connsiteX55" fmla="*/ 276494 w 6152163"/>
                  <a:gd name="connsiteY55" fmla="*/ 240402 h 4979747"/>
                  <a:gd name="connsiteX56" fmla="*/ 0 w 6152163"/>
                  <a:gd name="connsiteY56" fmla="*/ 0 h 4979747"/>
                  <a:gd name="connsiteX57" fmla="*/ 6130343 w 6152163"/>
                  <a:gd name="connsiteY57" fmla="*/ 0 h 4979747"/>
                  <a:gd name="connsiteX58" fmla="*/ 6147294 w 6152163"/>
                  <a:gd name="connsiteY58" fmla="*/ 2959030 h 4979747"/>
                  <a:gd name="connsiteX59" fmla="*/ 4544236 w 6152163"/>
                  <a:gd name="connsiteY59" fmla="*/ 4950169 h 4979747"/>
                  <a:gd name="connsiteX60" fmla="*/ 0 w 6152163"/>
                  <a:gd name="connsiteY60" fmla="*/ 4952316 h 4979747"/>
                  <a:gd name="connsiteX61" fmla="*/ 0 w 6152163"/>
                  <a:gd name="connsiteY61" fmla="*/ 0 h 4979747"/>
                  <a:gd name="connsiteX0" fmla="*/ 276494 w 6152015"/>
                  <a:gd name="connsiteY0" fmla="*/ 4089839 h 4979747"/>
                  <a:gd name="connsiteX1" fmla="*/ 188819 w 6152015"/>
                  <a:gd name="connsiteY1" fmla="*/ 4177514 h 4979747"/>
                  <a:gd name="connsiteX2" fmla="*/ 188819 w 6152015"/>
                  <a:gd name="connsiteY2" fmla="*/ 4586684 h 4979747"/>
                  <a:gd name="connsiteX3" fmla="*/ 276494 w 6152015"/>
                  <a:gd name="connsiteY3" fmla="*/ 4674359 h 4979747"/>
                  <a:gd name="connsiteX4" fmla="*/ 276493 w 6152015"/>
                  <a:gd name="connsiteY4" fmla="*/ 4674360 h 4979747"/>
                  <a:gd name="connsiteX5" fmla="*/ 364168 w 6152015"/>
                  <a:gd name="connsiteY5" fmla="*/ 4586685 h 4979747"/>
                  <a:gd name="connsiteX6" fmla="*/ 364169 w 6152015"/>
                  <a:gd name="connsiteY6" fmla="*/ 4177514 h 4979747"/>
                  <a:gd name="connsiteX7" fmla="*/ 276494 w 6152015"/>
                  <a:gd name="connsiteY7" fmla="*/ 4089839 h 4979747"/>
                  <a:gd name="connsiteX8" fmla="*/ 276494 w 6152015"/>
                  <a:gd name="connsiteY8" fmla="*/ 3448267 h 4979747"/>
                  <a:gd name="connsiteX9" fmla="*/ 188819 w 6152015"/>
                  <a:gd name="connsiteY9" fmla="*/ 3535942 h 4979747"/>
                  <a:gd name="connsiteX10" fmla="*/ 188819 w 6152015"/>
                  <a:gd name="connsiteY10" fmla="*/ 3945112 h 4979747"/>
                  <a:gd name="connsiteX11" fmla="*/ 276494 w 6152015"/>
                  <a:gd name="connsiteY11" fmla="*/ 4032787 h 4979747"/>
                  <a:gd name="connsiteX12" fmla="*/ 276493 w 6152015"/>
                  <a:gd name="connsiteY12" fmla="*/ 4032788 h 4979747"/>
                  <a:gd name="connsiteX13" fmla="*/ 364168 w 6152015"/>
                  <a:gd name="connsiteY13" fmla="*/ 3945113 h 4979747"/>
                  <a:gd name="connsiteX14" fmla="*/ 364169 w 6152015"/>
                  <a:gd name="connsiteY14" fmla="*/ 3535942 h 4979747"/>
                  <a:gd name="connsiteX15" fmla="*/ 276494 w 6152015"/>
                  <a:gd name="connsiteY15" fmla="*/ 3448267 h 4979747"/>
                  <a:gd name="connsiteX16" fmla="*/ 276494 w 6152015"/>
                  <a:gd name="connsiteY16" fmla="*/ 2806694 h 4979747"/>
                  <a:gd name="connsiteX17" fmla="*/ 188819 w 6152015"/>
                  <a:gd name="connsiteY17" fmla="*/ 2894369 h 4979747"/>
                  <a:gd name="connsiteX18" fmla="*/ 188819 w 6152015"/>
                  <a:gd name="connsiteY18" fmla="*/ 3303539 h 4979747"/>
                  <a:gd name="connsiteX19" fmla="*/ 276494 w 6152015"/>
                  <a:gd name="connsiteY19" fmla="*/ 3391214 h 4979747"/>
                  <a:gd name="connsiteX20" fmla="*/ 276493 w 6152015"/>
                  <a:gd name="connsiteY20" fmla="*/ 3391215 h 4979747"/>
                  <a:gd name="connsiteX21" fmla="*/ 364168 w 6152015"/>
                  <a:gd name="connsiteY21" fmla="*/ 3303540 h 4979747"/>
                  <a:gd name="connsiteX22" fmla="*/ 364169 w 6152015"/>
                  <a:gd name="connsiteY22" fmla="*/ 2894369 h 4979747"/>
                  <a:gd name="connsiteX23" fmla="*/ 276494 w 6152015"/>
                  <a:gd name="connsiteY23" fmla="*/ 2806694 h 4979747"/>
                  <a:gd name="connsiteX24" fmla="*/ 276494 w 6152015"/>
                  <a:gd name="connsiteY24" fmla="*/ 2165121 h 4979747"/>
                  <a:gd name="connsiteX25" fmla="*/ 188819 w 6152015"/>
                  <a:gd name="connsiteY25" fmla="*/ 2252796 h 4979747"/>
                  <a:gd name="connsiteX26" fmla="*/ 188819 w 6152015"/>
                  <a:gd name="connsiteY26" fmla="*/ 2661966 h 4979747"/>
                  <a:gd name="connsiteX27" fmla="*/ 276494 w 6152015"/>
                  <a:gd name="connsiteY27" fmla="*/ 2749641 h 4979747"/>
                  <a:gd name="connsiteX28" fmla="*/ 276494 w 6152015"/>
                  <a:gd name="connsiteY28" fmla="*/ 2749642 h 4979747"/>
                  <a:gd name="connsiteX29" fmla="*/ 364168 w 6152015"/>
                  <a:gd name="connsiteY29" fmla="*/ 2661967 h 4979747"/>
                  <a:gd name="connsiteX30" fmla="*/ 364169 w 6152015"/>
                  <a:gd name="connsiteY30" fmla="*/ 2252796 h 4979747"/>
                  <a:gd name="connsiteX31" fmla="*/ 276494 w 6152015"/>
                  <a:gd name="connsiteY31" fmla="*/ 2165121 h 4979747"/>
                  <a:gd name="connsiteX32" fmla="*/ 276494 w 6152015"/>
                  <a:gd name="connsiteY32" fmla="*/ 1523548 h 4979747"/>
                  <a:gd name="connsiteX33" fmla="*/ 188819 w 6152015"/>
                  <a:gd name="connsiteY33" fmla="*/ 1611223 h 4979747"/>
                  <a:gd name="connsiteX34" fmla="*/ 188819 w 6152015"/>
                  <a:gd name="connsiteY34" fmla="*/ 2020393 h 4979747"/>
                  <a:gd name="connsiteX35" fmla="*/ 276494 w 6152015"/>
                  <a:gd name="connsiteY35" fmla="*/ 2108068 h 4979747"/>
                  <a:gd name="connsiteX36" fmla="*/ 276494 w 6152015"/>
                  <a:gd name="connsiteY36" fmla="*/ 2108069 h 4979747"/>
                  <a:gd name="connsiteX37" fmla="*/ 364168 w 6152015"/>
                  <a:gd name="connsiteY37" fmla="*/ 2020394 h 4979747"/>
                  <a:gd name="connsiteX38" fmla="*/ 364169 w 6152015"/>
                  <a:gd name="connsiteY38" fmla="*/ 1611223 h 4979747"/>
                  <a:gd name="connsiteX39" fmla="*/ 276494 w 6152015"/>
                  <a:gd name="connsiteY39" fmla="*/ 1523548 h 4979747"/>
                  <a:gd name="connsiteX40" fmla="*/ 276494 w 6152015"/>
                  <a:gd name="connsiteY40" fmla="*/ 881975 h 4979747"/>
                  <a:gd name="connsiteX41" fmla="*/ 188819 w 6152015"/>
                  <a:gd name="connsiteY41" fmla="*/ 969650 h 4979747"/>
                  <a:gd name="connsiteX42" fmla="*/ 188819 w 6152015"/>
                  <a:gd name="connsiteY42" fmla="*/ 1378820 h 4979747"/>
                  <a:gd name="connsiteX43" fmla="*/ 276494 w 6152015"/>
                  <a:gd name="connsiteY43" fmla="*/ 1466495 h 4979747"/>
                  <a:gd name="connsiteX44" fmla="*/ 276494 w 6152015"/>
                  <a:gd name="connsiteY44" fmla="*/ 1466496 h 4979747"/>
                  <a:gd name="connsiteX45" fmla="*/ 364168 w 6152015"/>
                  <a:gd name="connsiteY45" fmla="*/ 1378821 h 4979747"/>
                  <a:gd name="connsiteX46" fmla="*/ 364169 w 6152015"/>
                  <a:gd name="connsiteY46" fmla="*/ 969650 h 4979747"/>
                  <a:gd name="connsiteX47" fmla="*/ 276494 w 6152015"/>
                  <a:gd name="connsiteY47" fmla="*/ 881975 h 4979747"/>
                  <a:gd name="connsiteX48" fmla="*/ 276494 w 6152015"/>
                  <a:gd name="connsiteY48" fmla="*/ 240402 h 4979747"/>
                  <a:gd name="connsiteX49" fmla="*/ 188819 w 6152015"/>
                  <a:gd name="connsiteY49" fmla="*/ 328077 h 4979747"/>
                  <a:gd name="connsiteX50" fmla="*/ 188819 w 6152015"/>
                  <a:gd name="connsiteY50" fmla="*/ 737247 h 4979747"/>
                  <a:gd name="connsiteX51" fmla="*/ 276494 w 6152015"/>
                  <a:gd name="connsiteY51" fmla="*/ 824922 h 4979747"/>
                  <a:gd name="connsiteX52" fmla="*/ 276494 w 6152015"/>
                  <a:gd name="connsiteY52" fmla="*/ 824923 h 4979747"/>
                  <a:gd name="connsiteX53" fmla="*/ 364168 w 6152015"/>
                  <a:gd name="connsiteY53" fmla="*/ 737248 h 4979747"/>
                  <a:gd name="connsiteX54" fmla="*/ 364169 w 6152015"/>
                  <a:gd name="connsiteY54" fmla="*/ 328077 h 4979747"/>
                  <a:gd name="connsiteX55" fmla="*/ 276494 w 6152015"/>
                  <a:gd name="connsiteY55" fmla="*/ 240402 h 4979747"/>
                  <a:gd name="connsiteX56" fmla="*/ 0 w 6152015"/>
                  <a:gd name="connsiteY56" fmla="*/ 0 h 4979747"/>
                  <a:gd name="connsiteX57" fmla="*/ 6130343 w 6152015"/>
                  <a:gd name="connsiteY57" fmla="*/ 0 h 4979747"/>
                  <a:gd name="connsiteX58" fmla="*/ 6147294 w 6152015"/>
                  <a:gd name="connsiteY58" fmla="*/ 2959030 h 4979747"/>
                  <a:gd name="connsiteX59" fmla="*/ 4544236 w 6152015"/>
                  <a:gd name="connsiteY59" fmla="*/ 4950169 h 4979747"/>
                  <a:gd name="connsiteX60" fmla="*/ 0 w 6152015"/>
                  <a:gd name="connsiteY60" fmla="*/ 4952316 h 4979747"/>
                  <a:gd name="connsiteX61" fmla="*/ 0 w 6152015"/>
                  <a:gd name="connsiteY61" fmla="*/ 0 h 4979747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1194"/>
                  <a:gd name="connsiteX1" fmla="*/ 188819 w 6152015"/>
                  <a:gd name="connsiteY1" fmla="*/ 4177514 h 4991194"/>
                  <a:gd name="connsiteX2" fmla="*/ 188819 w 6152015"/>
                  <a:gd name="connsiteY2" fmla="*/ 4586684 h 4991194"/>
                  <a:gd name="connsiteX3" fmla="*/ 276494 w 6152015"/>
                  <a:gd name="connsiteY3" fmla="*/ 4674359 h 4991194"/>
                  <a:gd name="connsiteX4" fmla="*/ 276493 w 6152015"/>
                  <a:gd name="connsiteY4" fmla="*/ 4674360 h 4991194"/>
                  <a:gd name="connsiteX5" fmla="*/ 364168 w 6152015"/>
                  <a:gd name="connsiteY5" fmla="*/ 4586685 h 4991194"/>
                  <a:gd name="connsiteX6" fmla="*/ 364169 w 6152015"/>
                  <a:gd name="connsiteY6" fmla="*/ 4177514 h 4991194"/>
                  <a:gd name="connsiteX7" fmla="*/ 276494 w 6152015"/>
                  <a:gd name="connsiteY7" fmla="*/ 4089839 h 4991194"/>
                  <a:gd name="connsiteX8" fmla="*/ 276494 w 6152015"/>
                  <a:gd name="connsiteY8" fmla="*/ 3448267 h 4991194"/>
                  <a:gd name="connsiteX9" fmla="*/ 188819 w 6152015"/>
                  <a:gd name="connsiteY9" fmla="*/ 3535942 h 4991194"/>
                  <a:gd name="connsiteX10" fmla="*/ 188819 w 6152015"/>
                  <a:gd name="connsiteY10" fmla="*/ 3945112 h 4991194"/>
                  <a:gd name="connsiteX11" fmla="*/ 276494 w 6152015"/>
                  <a:gd name="connsiteY11" fmla="*/ 4032787 h 4991194"/>
                  <a:gd name="connsiteX12" fmla="*/ 276493 w 6152015"/>
                  <a:gd name="connsiteY12" fmla="*/ 4032788 h 4991194"/>
                  <a:gd name="connsiteX13" fmla="*/ 364168 w 6152015"/>
                  <a:gd name="connsiteY13" fmla="*/ 3945113 h 4991194"/>
                  <a:gd name="connsiteX14" fmla="*/ 364169 w 6152015"/>
                  <a:gd name="connsiteY14" fmla="*/ 3535942 h 4991194"/>
                  <a:gd name="connsiteX15" fmla="*/ 276494 w 6152015"/>
                  <a:gd name="connsiteY15" fmla="*/ 3448267 h 4991194"/>
                  <a:gd name="connsiteX16" fmla="*/ 276494 w 6152015"/>
                  <a:gd name="connsiteY16" fmla="*/ 2806694 h 4991194"/>
                  <a:gd name="connsiteX17" fmla="*/ 188819 w 6152015"/>
                  <a:gd name="connsiteY17" fmla="*/ 2894369 h 4991194"/>
                  <a:gd name="connsiteX18" fmla="*/ 188819 w 6152015"/>
                  <a:gd name="connsiteY18" fmla="*/ 3303539 h 4991194"/>
                  <a:gd name="connsiteX19" fmla="*/ 276494 w 6152015"/>
                  <a:gd name="connsiteY19" fmla="*/ 3391214 h 4991194"/>
                  <a:gd name="connsiteX20" fmla="*/ 276493 w 6152015"/>
                  <a:gd name="connsiteY20" fmla="*/ 3391215 h 4991194"/>
                  <a:gd name="connsiteX21" fmla="*/ 364168 w 6152015"/>
                  <a:gd name="connsiteY21" fmla="*/ 3303540 h 4991194"/>
                  <a:gd name="connsiteX22" fmla="*/ 364169 w 6152015"/>
                  <a:gd name="connsiteY22" fmla="*/ 2894369 h 4991194"/>
                  <a:gd name="connsiteX23" fmla="*/ 276494 w 6152015"/>
                  <a:gd name="connsiteY23" fmla="*/ 2806694 h 4991194"/>
                  <a:gd name="connsiteX24" fmla="*/ 276494 w 6152015"/>
                  <a:gd name="connsiteY24" fmla="*/ 2165121 h 4991194"/>
                  <a:gd name="connsiteX25" fmla="*/ 188819 w 6152015"/>
                  <a:gd name="connsiteY25" fmla="*/ 2252796 h 4991194"/>
                  <a:gd name="connsiteX26" fmla="*/ 188819 w 6152015"/>
                  <a:gd name="connsiteY26" fmla="*/ 2661966 h 4991194"/>
                  <a:gd name="connsiteX27" fmla="*/ 276494 w 6152015"/>
                  <a:gd name="connsiteY27" fmla="*/ 2749641 h 4991194"/>
                  <a:gd name="connsiteX28" fmla="*/ 276494 w 6152015"/>
                  <a:gd name="connsiteY28" fmla="*/ 2749642 h 4991194"/>
                  <a:gd name="connsiteX29" fmla="*/ 364168 w 6152015"/>
                  <a:gd name="connsiteY29" fmla="*/ 2661967 h 4991194"/>
                  <a:gd name="connsiteX30" fmla="*/ 364169 w 6152015"/>
                  <a:gd name="connsiteY30" fmla="*/ 2252796 h 4991194"/>
                  <a:gd name="connsiteX31" fmla="*/ 276494 w 6152015"/>
                  <a:gd name="connsiteY31" fmla="*/ 2165121 h 4991194"/>
                  <a:gd name="connsiteX32" fmla="*/ 276494 w 6152015"/>
                  <a:gd name="connsiteY32" fmla="*/ 1523548 h 4991194"/>
                  <a:gd name="connsiteX33" fmla="*/ 188819 w 6152015"/>
                  <a:gd name="connsiteY33" fmla="*/ 1611223 h 4991194"/>
                  <a:gd name="connsiteX34" fmla="*/ 188819 w 6152015"/>
                  <a:gd name="connsiteY34" fmla="*/ 2020393 h 4991194"/>
                  <a:gd name="connsiteX35" fmla="*/ 276494 w 6152015"/>
                  <a:gd name="connsiteY35" fmla="*/ 2108068 h 4991194"/>
                  <a:gd name="connsiteX36" fmla="*/ 276494 w 6152015"/>
                  <a:gd name="connsiteY36" fmla="*/ 2108069 h 4991194"/>
                  <a:gd name="connsiteX37" fmla="*/ 364168 w 6152015"/>
                  <a:gd name="connsiteY37" fmla="*/ 2020394 h 4991194"/>
                  <a:gd name="connsiteX38" fmla="*/ 364169 w 6152015"/>
                  <a:gd name="connsiteY38" fmla="*/ 1611223 h 4991194"/>
                  <a:gd name="connsiteX39" fmla="*/ 276494 w 6152015"/>
                  <a:gd name="connsiteY39" fmla="*/ 1523548 h 4991194"/>
                  <a:gd name="connsiteX40" fmla="*/ 276494 w 6152015"/>
                  <a:gd name="connsiteY40" fmla="*/ 881975 h 4991194"/>
                  <a:gd name="connsiteX41" fmla="*/ 188819 w 6152015"/>
                  <a:gd name="connsiteY41" fmla="*/ 969650 h 4991194"/>
                  <a:gd name="connsiteX42" fmla="*/ 188819 w 6152015"/>
                  <a:gd name="connsiteY42" fmla="*/ 1378820 h 4991194"/>
                  <a:gd name="connsiteX43" fmla="*/ 276494 w 6152015"/>
                  <a:gd name="connsiteY43" fmla="*/ 1466495 h 4991194"/>
                  <a:gd name="connsiteX44" fmla="*/ 276494 w 6152015"/>
                  <a:gd name="connsiteY44" fmla="*/ 1466496 h 4991194"/>
                  <a:gd name="connsiteX45" fmla="*/ 364168 w 6152015"/>
                  <a:gd name="connsiteY45" fmla="*/ 1378821 h 4991194"/>
                  <a:gd name="connsiteX46" fmla="*/ 364169 w 6152015"/>
                  <a:gd name="connsiteY46" fmla="*/ 969650 h 4991194"/>
                  <a:gd name="connsiteX47" fmla="*/ 276494 w 6152015"/>
                  <a:gd name="connsiteY47" fmla="*/ 881975 h 4991194"/>
                  <a:gd name="connsiteX48" fmla="*/ 276494 w 6152015"/>
                  <a:gd name="connsiteY48" fmla="*/ 240402 h 4991194"/>
                  <a:gd name="connsiteX49" fmla="*/ 188819 w 6152015"/>
                  <a:gd name="connsiteY49" fmla="*/ 328077 h 4991194"/>
                  <a:gd name="connsiteX50" fmla="*/ 188819 w 6152015"/>
                  <a:gd name="connsiteY50" fmla="*/ 737247 h 4991194"/>
                  <a:gd name="connsiteX51" fmla="*/ 276494 w 6152015"/>
                  <a:gd name="connsiteY51" fmla="*/ 824922 h 4991194"/>
                  <a:gd name="connsiteX52" fmla="*/ 276494 w 6152015"/>
                  <a:gd name="connsiteY52" fmla="*/ 824923 h 4991194"/>
                  <a:gd name="connsiteX53" fmla="*/ 364168 w 6152015"/>
                  <a:gd name="connsiteY53" fmla="*/ 737248 h 4991194"/>
                  <a:gd name="connsiteX54" fmla="*/ 364169 w 6152015"/>
                  <a:gd name="connsiteY54" fmla="*/ 328077 h 4991194"/>
                  <a:gd name="connsiteX55" fmla="*/ 276494 w 6152015"/>
                  <a:gd name="connsiteY55" fmla="*/ 240402 h 4991194"/>
                  <a:gd name="connsiteX56" fmla="*/ 0 w 6152015"/>
                  <a:gd name="connsiteY56" fmla="*/ 0 h 4991194"/>
                  <a:gd name="connsiteX57" fmla="*/ 6130343 w 6152015"/>
                  <a:gd name="connsiteY57" fmla="*/ 0 h 4991194"/>
                  <a:gd name="connsiteX58" fmla="*/ 6147294 w 6152015"/>
                  <a:gd name="connsiteY58" fmla="*/ 2959030 h 4991194"/>
                  <a:gd name="connsiteX59" fmla="*/ 4544236 w 6152015"/>
                  <a:gd name="connsiteY59" fmla="*/ 4963048 h 4991194"/>
                  <a:gd name="connsiteX60" fmla="*/ 0 w 6152015"/>
                  <a:gd name="connsiteY60" fmla="*/ 4952316 h 4991194"/>
                  <a:gd name="connsiteX61" fmla="*/ 0 w 6152015"/>
                  <a:gd name="connsiteY61" fmla="*/ 0 h 4991194"/>
                  <a:gd name="connsiteX0" fmla="*/ 276494 w 6152015"/>
                  <a:gd name="connsiteY0" fmla="*/ 4089839 h 4999578"/>
                  <a:gd name="connsiteX1" fmla="*/ 188819 w 6152015"/>
                  <a:gd name="connsiteY1" fmla="*/ 4177514 h 4999578"/>
                  <a:gd name="connsiteX2" fmla="*/ 188819 w 6152015"/>
                  <a:gd name="connsiteY2" fmla="*/ 4586684 h 4999578"/>
                  <a:gd name="connsiteX3" fmla="*/ 276494 w 6152015"/>
                  <a:gd name="connsiteY3" fmla="*/ 4674359 h 4999578"/>
                  <a:gd name="connsiteX4" fmla="*/ 276493 w 6152015"/>
                  <a:gd name="connsiteY4" fmla="*/ 4674360 h 4999578"/>
                  <a:gd name="connsiteX5" fmla="*/ 364168 w 6152015"/>
                  <a:gd name="connsiteY5" fmla="*/ 4586685 h 4999578"/>
                  <a:gd name="connsiteX6" fmla="*/ 364169 w 6152015"/>
                  <a:gd name="connsiteY6" fmla="*/ 4177514 h 4999578"/>
                  <a:gd name="connsiteX7" fmla="*/ 276494 w 6152015"/>
                  <a:gd name="connsiteY7" fmla="*/ 4089839 h 4999578"/>
                  <a:gd name="connsiteX8" fmla="*/ 276494 w 6152015"/>
                  <a:gd name="connsiteY8" fmla="*/ 3448267 h 4999578"/>
                  <a:gd name="connsiteX9" fmla="*/ 188819 w 6152015"/>
                  <a:gd name="connsiteY9" fmla="*/ 3535942 h 4999578"/>
                  <a:gd name="connsiteX10" fmla="*/ 188819 w 6152015"/>
                  <a:gd name="connsiteY10" fmla="*/ 3945112 h 4999578"/>
                  <a:gd name="connsiteX11" fmla="*/ 276494 w 6152015"/>
                  <a:gd name="connsiteY11" fmla="*/ 4032787 h 4999578"/>
                  <a:gd name="connsiteX12" fmla="*/ 276493 w 6152015"/>
                  <a:gd name="connsiteY12" fmla="*/ 4032788 h 4999578"/>
                  <a:gd name="connsiteX13" fmla="*/ 364168 w 6152015"/>
                  <a:gd name="connsiteY13" fmla="*/ 3945113 h 4999578"/>
                  <a:gd name="connsiteX14" fmla="*/ 364169 w 6152015"/>
                  <a:gd name="connsiteY14" fmla="*/ 3535942 h 4999578"/>
                  <a:gd name="connsiteX15" fmla="*/ 276494 w 6152015"/>
                  <a:gd name="connsiteY15" fmla="*/ 3448267 h 4999578"/>
                  <a:gd name="connsiteX16" fmla="*/ 276494 w 6152015"/>
                  <a:gd name="connsiteY16" fmla="*/ 2806694 h 4999578"/>
                  <a:gd name="connsiteX17" fmla="*/ 188819 w 6152015"/>
                  <a:gd name="connsiteY17" fmla="*/ 2894369 h 4999578"/>
                  <a:gd name="connsiteX18" fmla="*/ 188819 w 6152015"/>
                  <a:gd name="connsiteY18" fmla="*/ 3303539 h 4999578"/>
                  <a:gd name="connsiteX19" fmla="*/ 276494 w 6152015"/>
                  <a:gd name="connsiteY19" fmla="*/ 3391214 h 4999578"/>
                  <a:gd name="connsiteX20" fmla="*/ 276493 w 6152015"/>
                  <a:gd name="connsiteY20" fmla="*/ 3391215 h 4999578"/>
                  <a:gd name="connsiteX21" fmla="*/ 364168 w 6152015"/>
                  <a:gd name="connsiteY21" fmla="*/ 3303540 h 4999578"/>
                  <a:gd name="connsiteX22" fmla="*/ 364169 w 6152015"/>
                  <a:gd name="connsiteY22" fmla="*/ 2894369 h 4999578"/>
                  <a:gd name="connsiteX23" fmla="*/ 276494 w 6152015"/>
                  <a:gd name="connsiteY23" fmla="*/ 2806694 h 4999578"/>
                  <a:gd name="connsiteX24" fmla="*/ 276494 w 6152015"/>
                  <a:gd name="connsiteY24" fmla="*/ 2165121 h 4999578"/>
                  <a:gd name="connsiteX25" fmla="*/ 188819 w 6152015"/>
                  <a:gd name="connsiteY25" fmla="*/ 2252796 h 4999578"/>
                  <a:gd name="connsiteX26" fmla="*/ 188819 w 6152015"/>
                  <a:gd name="connsiteY26" fmla="*/ 2661966 h 4999578"/>
                  <a:gd name="connsiteX27" fmla="*/ 276494 w 6152015"/>
                  <a:gd name="connsiteY27" fmla="*/ 2749641 h 4999578"/>
                  <a:gd name="connsiteX28" fmla="*/ 276494 w 6152015"/>
                  <a:gd name="connsiteY28" fmla="*/ 2749642 h 4999578"/>
                  <a:gd name="connsiteX29" fmla="*/ 364168 w 6152015"/>
                  <a:gd name="connsiteY29" fmla="*/ 2661967 h 4999578"/>
                  <a:gd name="connsiteX30" fmla="*/ 364169 w 6152015"/>
                  <a:gd name="connsiteY30" fmla="*/ 2252796 h 4999578"/>
                  <a:gd name="connsiteX31" fmla="*/ 276494 w 6152015"/>
                  <a:gd name="connsiteY31" fmla="*/ 2165121 h 4999578"/>
                  <a:gd name="connsiteX32" fmla="*/ 276494 w 6152015"/>
                  <a:gd name="connsiteY32" fmla="*/ 1523548 h 4999578"/>
                  <a:gd name="connsiteX33" fmla="*/ 188819 w 6152015"/>
                  <a:gd name="connsiteY33" fmla="*/ 1611223 h 4999578"/>
                  <a:gd name="connsiteX34" fmla="*/ 188819 w 6152015"/>
                  <a:gd name="connsiteY34" fmla="*/ 2020393 h 4999578"/>
                  <a:gd name="connsiteX35" fmla="*/ 276494 w 6152015"/>
                  <a:gd name="connsiteY35" fmla="*/ 2108068 h 4999578"/>
                  <a:gd name="connsiteX36" fmla="*/ 276494 w 6152015"/>
                  <a:gd name="connsiteY36" fmla="*/ 2108069 h 4999578"/>
                  <a:gd name="connsiteX37" fmla="*/ 364168 w 6152015"/>
                  <a:gd name="connsiteY37" fmla="*/ 2020394 h 4999578"/>
                  <a:gd name="connsiteX38" fmla="*/ 364169 w 6152015"/>
                  <a:gd name="connsiteY38" fmla="*/ 1611223 h 4999578"/>
                  <a:gd name="connsiteX39" fmla="*/ 276494 w 6152015"/>
                  <a:gd name="connsiteY39" fmla="*/ 1523548 h 4999578"/>
                  <a:gd name="connsiteX40" fmla="*/ 276494 w 6152015"/>
                  <a:gd name="connsiteY40" fmla="*/ 881975 h 4999578"/>
                  <a:gd name="connsiteX41" fmla="*/ 188819 w 6152015"/>
                  <a:gd name="connsiteY41" fmla="*/ 969650 h 4999578"/>
                  <a:gd name="connsiteX42" fmla="*/ 188819 w 6152015"/>
                  <a:gd name="connsiteY42" fmla="*/ 1378820 h 4999578"/>
                  <a:gd name="connsiteX43" fmla="*/ 276494 w 6152015"/>
                  <a:gd name="connsiteY43" fmla="*/ 1466495 h 4999578"/>
                  <a:gd name="connsiteX44" fmla="*/ 276494 w 6152015"/>
                  <a:gd name="connsiteY44" fmla="*/ 1466496 h 4999578"/>
                  <a:gd name="connsiteX45" fmla="*/ 364168 w 6152015"/>
                  <a:gd name="connsiteY45" fmla="*/ 1378821 h 4999578"/>
                  <a:gd name="connsiteX46" fmla="*/ 364169 w 6152015"/>
                  <a:gd name="connsiteY46" fmla="*/ 969650 h 4999578"/>
                  <a:gd name="connsiteX47" fmla="*/ 276494 w 6152015"/>
                  <a:gd name="connsiteY47" fmla="*/ 881975 h 4999578"/>
                  <a:gd name="connsiteX48" fmla="*/ 276494 w 6152015"/>
                  <a:gd name="connsiteY48" fmla="*/ 240402 h 4999578"/>
                  <a:gd name="connsiteX49" fmla="*/ 188819 w 6152015"/>
                  <a:gd name="connsiteY49" fmla="*/ 328077 h 4999578"/>
                  <a:gd name="connsiteX50" fmla="*/ 188819 w 6152015"/>
                  <a:gd name="connsiteY50" fmla="*/ 737247 h 4999578"/>
                  <a:gd name="connsiteX51" fmla="*/ 276494 w 6152015"/>
                  <a:gd name="connsiteY51" fmla="*/ 824922 h 4999578"/>
                  <a:gd name="connsiteX52" fmla="*/ 276494 w 6152015"/>
                  <a:gd name="connsiteY52" fmla="*/ 824923 h 4999578"/>
                  <a:gd name="connsiteX53" fmla="*/ 364168 w 6152015"/>
                  <a:gd name="connsiteY53" fmla="*/ 737248 h 4999578"/>
                  <a:gd name="connsiteX54" fmla="*/ 364169 w 6152015"/>
                  <a:gd name="connsiteY54" fmla="*/ 328077 h 4999578"/>
                  <a:gd name="connsiteX55" fmla="*/ 276494 w 6152015"/>
                  <a:gd name="connsiteY55" fmla="*/ 240402 h 4999578"/>
                  <a:gd name="connsiteX56" fmla="*/ 0 w 6152015"/>
                  <a:gd name="connsiteY56" fmla="*/ 0 h 4999578"/>
                  <a:gd name="connsiteX57" fmla="*/ 6130343 w 6152015"/>
                  <a:gd name="connsiteY57" fmla="*/ 0 h 4999578"/>
                  <a:gd name="connsiteX58" fmla="*/ 6147294 w 6152015"/>
                  <a:gd name="connsiteY58" fmla="*/ 2959030 h 4999578"/>
                  <a:gd name="connsiteX59" fmla="*/ 4544236 w 6152015"/>
                  <a:gd name="connsiteY59" fmla="*/ 4963048 h 4999578"/>
                  <a:gd name="connsiteX60" fmla="*/ 0 w 6152015"/>
                  <a:gd name="connsiteY60" fmla="*/ 4952316 h 4999578"/>
                  <a:gd name="connsiteX61" fmla="*/ 0 w 6152015"/>
                  <a:gd name="connsiteY61" fmla="*/ 0 h 4999578"/>
                  <a:gd name="connsiteX0" fmla="*/ 276494 w 6152015"/>
                  <a:gd name="connsiteY0" fmla="*/ 4089839 h 5003409"/>
                  <a:gd name="connsiteX1" fmla="*/ 188819 w 6152015"/>
                  <a:gd name="connsiteY1" fmla="*/ 4177514 h 5003409"/>
                  <a:gd name="connsiteX2" fmla="*/ 188819 w 6152015"/>
                  <a:gd name="connsiteY2" fmla="*/ 4586684 h 5003409"/>
                  <a:gd name="connsiteX3" fmla="*/ 276494 w 6152015"/>
                  <a:gd name="connsiteY3" fmla="*/ 4674359 h 5003409"/>
                  <a:gd name="connsiteX4" fmla="*/ 276493 w 6152015"/>
                  <a:gd name="connsiteY4" fmla="*/ 4674360 h 5003409"/>
                  <a:gd name="connsiteX5" fmla="*/ 364168 w 6152015"/>
                  <a:gd name="connsiteY5" fmla="*/ 4586685 h 5003409"/>
                  <a:gd name="connsiteX6" fmla="*/ 364169 w 6152015"/>
                  <a:gd name="connsiteY6" fmla="*/ 4177514 h 5003409"/>
                  <a:gd name="connsiteX7" fmla="*/ 276494 w 6152015"/>
                  <a:gd name="connsiteY7" fmla="*/ 4089839 h 5003409"/>
                  <a:gd name="connsiteX8" fmla="*/ 276494 w 6152015"/>
                  <a:gd name="connsiteY8" fmla="*/ 3448267 h 5003409"/>
                  <a:gd name="connsiteX9" fmla="*/ 188819 w 6152015"/>
                  <a:gd name="connsiteY9" fmla="*/ 3535942 h 5003409"/>
                  <a:gd name="connsiteX10" fmla="*/ 188819 w 6152015"/>
                  <a:gd name="connsiteY10" fmla="*/ 3945112 h 5003409"/>
                  <a:gd name="connsiteX11" fmla="*/ 276494 w 6152015"/>
                  <a:gd name="connsiteY11" fmla="*/ 4032787 h 5003409"/>
                  <a:gd name="connsiteX12" fmla="*/ 276493 w 6152015"/>
                  <a:gd name="connsiteY12" fmla="*/ 4032788 h 5003409"/>
                  <a:gd name="connsiteX13" fmla="*/ 364168 w 6152015"/>
                  <a:gd name="connsiteY13" fmla="*/ 3945113 h 5003409"/>
                  <a:gd name="connsiteX14" fmla="*/ 364169 w 6152015"/>
                  <a:gd name="connsiteY14" fmla="*/ 3535942 h 5003409"/>
                  <a:gd name="connsiteX15" fmla="*/ 276494 w 6152015"/>
                  <a:gd name="connsiteY15" fmla="*/ 3448267 h 5003409"/>
                  <a:gd name="connsiteX16" fmla="*/ 276494 w 6152015"/>
                  <a:gd name="connsiteY16" fmla="*/ 2806694 h 5003409"/>
                  <a:gd name="connsiteX17" fmla="*/ 188819 w 6152015"/>
                  <a:gd name="connsiteY17" fmla="*/ 2894369 h 5003409"/>
                  <a:gd name="connsiteX18" fmla="*/ 188819 w 6152015"/>
                  <a:gd name="connsiteY18" fmla="*/ 3303539 h 5003409"/>
                  <a:gd name="connsiteX19" fmla="*/ 276494 w 6152015"/>
                  <a:gd name="connsiteY19" fmla="*/ 3391214 h 5003409"/>
                  <a:gd name="connsiteX20" fmla="*/ 276493 w 6152015"/>
                  <a:gd name="connsiteY20" fmla="*/ 3391215 h 5003409"/>
                  <a:gd name="connsiteX21" fmla="*/ 364168 w 6152015"/>
                  <a:gd name="connsiteY21" fmla="*/ 3303540 h 5003409"/>
                  <a:gd name="connsiteX22" fmla="*/ 364169 w 6152015"/>
                  <a:gd name="connsiteY22" fmla="*/ 2894369 h 5003409"/>
                  <a:gd name="connsiteX23" fmla="*/ 276494 w 6152015"/>
                  <a:gd name="connsiteY23" fmla="*/ 2806694 h 5003409"/>
                  <a:gd name="connsiteX24" fmla="*/ 276494 w 6152015"/>
                  <a:gd name="connsiteY24" fmla="*/ 2165121 h 5003409"/>
                  <a:gd name="connsiteX25" fmla="*/ 188819 w 6152015"/>
                  <a:gd name="connsiteY25" fmla="*/ 2252796 h 5003409"/>
                  <a:gd name="connsiteX26" fmla="*/ 188819 w 6152015"/>
                  <a:gd name="connsiteY26" fmla="*/ 2661966 h 5003409"/>
                  <a:gd name="connsiteX27" fmla="*/ 276494 w 6152015"/>
                  <a:gd name="connsiteY27" fmla="*/ 2749641 h 5003409"/>
                  <a:gd name="connsiteX28" fmla="*/ 276494 w 6152015"/>
                  <a:gd name="connsiteY28" fmla="*/ 2749642 h 5003409"/>
                  <a:gd name="connsiteX29" fmla="*/ 364168 w 6152015"/>
                  <a:gd name="connsiteY29" fmla="*/ 2661967 h 5003409"/>
                  <a:gd name="connsiteX30" fmla="*/ 364169 w 6152015"/>
                  <a:gd name="connsiteY30" fmla="*/ 2252796 h 5003409"/>
                  <a:gd name="connsiteX31" fmla="*/ 276494 w 6152015"/>
                  <a:gd name="connsiteY31" fmla="*/ 2165121 h 5003409"/>
                  <a:gd name="connsiteX32" fmla="*/ 276494 w 6152015"/>
                  <a:gd name="connsiteY32" fmla="*/ 1523548 h 5003409"/>
                  <a:gd name="connsiteX33" fmla="*/ 188819 w 6152015"/>
                  <a:gd name="connsiteY33" fmla="*/ 1611223 h 5003409"/>
                  <a:gd name="connsiteX34" fmla="*/ 188819 w 6152015"/>
                  <a:gd name="connsiteY34" fmla="*/ 2020393 h 5003409"/>
                  <a:gd name="connsiteX35" fmla="*/ 276494 w 6152015"/>
                  <a:gd name="connsiteY35" fmla="*/ 2108068 h 5003409"/>
                  <a:gd name="connsiteX36" fmla="*/ 276494 w 6152015"/>
                  <a:gd name="connsiteY36" fmla="*/ 2108069 h 5003409"/>
                  <a:gd name="connsiteX37" fmla="*/ 364168 w 6152015"/>
                  <a:gd name="connsiteY37" fmla="*/ 2020394 h 5003409"/>
                  <a:gd name="connsiteX38" fmla="*/ 364169 w 6152015"/>
                  <a:gd name="connsiteY38" fmla="*/ 1611223 h 5003409"/>
                  <a:gd name="connsiteX39" fmla="*/ 276494 w 6152015"/>
                  <a:gd name="connsiteY39" fmla="*/ 1523548 h 5003409"/>
                  <a:gd name="connsiteX40" fmla="*/ 276494 w 6152015"/>
                  <a:gd name="connsiteY40" fmla="*/ 881975 h 5003409"/>
                  <a:gd name="connsiteX41" fmla="*/ 188819 w 6152015"/>
                  <a:gd name="connsiteY41" fmla="*/ 969650 h 5003409"/>
                  <a:gd name="connsiteX42" fmla="*/ 188819 w 6152015"/>
                  <a:gd name="connsiteY42" fmla="*/ 1378820 h 5003409"/>
                  <a:gd name="connsiteX43" fmla="*/ 276494 w 6152015"/>
                  <a:gd name="connsiteY43" fmla="*/ 1466495 h 5003409"/>
                  <a:gd name="connsiteX44" fmla="*/ 276494 w 6152015"/>
                  <a:gd name="connsiteY44" fmla="*/ 1466496 h 5003409"/>
                  <a:gd name="connsiteX45" fmla="*/ 364168 w 6152015"/>
                  <a:gd name="connsiteY45" fmla="*/ 1378821 h 5003409"/>
                  <a:gd name="connsiteX46" fmla="*/ 364169 w 6152015"/>
                  <a:gd name="connsiteY46" fmla="*/ 969650 h 5003409"/>
                  <a:gd name="connsiteX47" fmla="*/ 276494 w 6152015"/>
                  <a:gd name="connsiteY47" fmla="*/ 881975 h 5003409"/>
                  <a:gd name="connsiteX48" fmla="*/ 276494 w 6152015"/>
                  <a:gd name="connsiteY48" fmla="*/ 240402 h 5003409"/>
                  <a:gd name="connsiteX49" fmla="*/ 188819 w 6152015"/>
                  <a:gd name="connsiteY49" fmla="*/ 328077 h 5003409"/>
                  <a:gd name="connsiteX50" fmla="*/ 188819 w 6152015"/>
                  <a:gd name="connsiteY50" fmla="*/ 737247 h 5003409"/>
                  <a:gd name="connsiteX51" fmla="*/ 276494 w 6152015"/>
                  <a:gd name="connsiteY51" fmla="*/ 824922 h 5003409"/>
                  <a:gd name="connsiteX52" fmla="*/ 276494 w 6152015"/>
                  <a:gd name="connsiteY52" fmla="*/ 824923 h 5003409"/>
                  <a:gd name="connsiteX53" fmla="*/ 364168 w 6152015"/>
                  <a:gd name="connsiteY53" fmla="*/ 737248 h 5003409"/>
                  <a:gd name="connsiteX54" fmla="*/ 364169 w 6152015"/>
                  <a:gd name="connsiteY54" fmla="*/ 328077 h 5003409"/>
                  <a:gd name="connsiteX55" fmla="*/ 276494 w 6152015"/>
                  <a:gd name="connsiteY55" fmla="*/ 240402 h 5003409"/>
                  <a:gd name="connsiteX56" fmla="*/ 0 w 6152015"/>
                  <a:gd name="connsiteY56" fmla="*/ 0 h 5003409"/>
                  <a:gd name="connsiteX57" fmla="*/ 6130343 w 6152015"/>
                  <a:gd name="connsiteY57" fmla="*/ 0 h 5003409"/>
                  <a:gd name="connsiteX58" fmla="*/ 6147294 w 6152015"/>
                  <a:gd name="connsiteY58" fmla="*/ 2959030 h 5003409"/>
                  <a:gd name="connsiteX59" fmla="*/ 4544236 w 6152015"/>
                  <a:gd name="connsiteY59" fmla="*/ 4963048 h 5003409"/>
                  <a:gd name="connsiteX60" fmla="*/ 0 w 6152015"/>
                  <a:gd name="connsiteY60" fmla="*/ 4952316 h 5003409"/>
                  <a:gd name="connsiteX61" fmla="*/ 0 w 6152015"/>
                  <a:gd name="connsiteY61" fmla="*/ 0 h 5003409"/>
                  <a:gd name="connsiteX0" fmla="*/ 276494 w 6152015"/>
                  <a:gd name="connsiteY0" fmla="*/ 4089839 h 5003409"/>
                  <a:gd name="connsiteX1" fmla="*/ 188819 w 6152015"/>
                  <a:gd name="connsiteY1" fmla="*/ 4177514 h 5003409"/>
                  <a:gd name="connsiteX2" fmla="*/ 188819 w 6152015"/>
                  <a:gd name="connsiteY2" fmla="*/ 4586684 h 5003409"/>
                  <a:gd name="connsiteX3" fmla="*/ 276494 w 6152015"/>
                  <a:gd name="connsiteY3" fmla="*/ 4674359 h 5003409"/>
                  <a:gd name="connsiteX4" fmla="*/ 276493 w 6152015"/>
                  <a:gd name="connsiteY4" fmla="*/ 4674360 h 5003409"/>
                  <a:gd name="connsiteX5" fmla="*/ 364168 w 6152015"/>
                  <a:gd name="connsiteY5" fmla="*/ 4586685 h 5003409"/>
                  <a:gd name="connsiteX6" fmla="*/ 364169 w 6152015"/>
                  <a:gd name="connsiteY6" fmla="*/ 4177514 h 5003409"/>
                  <a:gd name="connsiteX7" fmla="*/ 276494 w 6152015"/>
                  <a:gd name="connsiteY7" fmla="*/ 4089839 h 5003409"/>
                  <a:gd name="connsiteX8" fmla="*/ 276494 w 6152015"/>
                  <a:gd name="connsiteY8" fmla="*/ 3448267 h 5003409"/>
                  <a:gd name="connsiteX9" fmla="*/ 188819 w 6152015"/>
                  <a:gd name="connsiteY9" fmla="*/ 3535942 h 5003409"/>
                  <a:gd name="connsiteX10" fmla="*/ 188819 w 6152015"/>
                  <a:gd name="connsiteY10" fmla="*/ 3945112 h 5003409"/>
                  <a:gd name="connsiteX11" fmla="*/ 276494 w 6152015"/>
                  <a:gd name="connsiteY11" fmla="*/ 4032787 h 5003409"/>
                  <a:gd name="connsiteX12" fmla="*/ 276493 w 6152015"/>
                  <a:gd name="connsiteY12" fmla="*/ 4032788 h 5003409"/>
                  <a:gd name="connsiteX13" fmla="*/ 364168 w 6152015"/>
                  <a:gd name="connsiteY13" fmla="*/ 3945113 h 5003409"/>
                  <a:gd name="connsiteX14" fmla="*/ 364169 w 6152015"/>
                  <a:gd name="connsiteY14" fmla="*/ 3535942 h 5003409"/>
                  <a:gd name="connsiteX15" fmla="*/ 276494 w 6152015"/>
                  <a:gd name="connsiteY15" fmla="*/ 3448267 h 5003409"/>
                  <a:gd name="connsiteX16" fmla="*/ 276494 w 6152015"/>
                  <a:gd name="connsiteY16" fmla="*/ 2806694 h 5003409"/>
                  <a:gd name="connsiteX17" fmla="*/ 188819 w 6152015"/>
                  <a:gd name="connsiteY17" fmla="*/ 2894369 h 5003409"/>
                  <a:gd name="connsiteX18" fmla="*/ 188819 w 6152015"/>
                  <a:gd name="connsiteY18" fmla="*/ 3303539 h 5003409"/>
                  <a:gd name="connsiteX19" fmla="*/ 276494 w 6152015"/>
                  <a:gd name="connsiteY19" fmla="*/ 3391214 h 5003409"/>
                  <a:gd name="connsiteX20" fmla="*/ 276493 w 6152015"/>
                  <a:gd name="connsiteY20" fmla="*/ 3391215 h 5003409"/>
                  <a:gd name="connsiteX21" fmla="*/ 364168 w 6152015"/>
                  <a:gd name="connsiteY21" fmla="*/ 3303540 h 5003409"/>
                  <a:gd name="connsiteX22" fmla="*/ 364169 w 6152015"/>
                  <a:gd name="connsiteY22" fmla="*/ 2894369 h 5003409"/>
                  <a:gd name="connsiteX23" fmla="*/ 276494 w 6152015"/>
                  <a:gd name="connsiteY23" fmla="*/ 2806694 h 5003409"/>
                  <a:gd name="connsiteX24" fmla="*/ 276494 w 6152015"/>
                  <a:gd name="connsiteY24" fmla="*/ 2165121 h 5003409"/>
                  <a:gd name="connsiteX25" fmla="*/ 188819 w 6152015"/>
                  <a:gd name="connsiteY25" fmla="*/ 2252796 h 5003409"/>
                  <a:gd name="connsiteX26" fmla="*/ 188819 w 6152015"/>
                  <a:gd name="connsiteY26" fmla="*/ 2661966 h 5003409"/>
                  <a:gd name="connsiteX27" fmla="*/ 276494 w 6152015"/>
                  <a:gd name="connsiteY27" fmla="*/ 2749641 h 5003409"/>
                  <a:gd name="connsiteX28" fmla="*/ 276494 w 6152015"/>
                  <a:gd name="connsiteY28" fmla="*/ 2749642 h 5003409"/>
                  <a:gd name="connsiteX29" fmla="*/ 364168 w 6152015"/>
                  <a:gd name="connsiteY29" fmla="*/ 2661967 h 5003409"/>
                  <a:gd name="connsiteX30" fmla="*/ 364169 w 6152015"/>
                  <a:gd name="connsiteY30" fmla="*/ 2252796 h 5003409"/>
                  <a:gd name="connsiteX31" fmla="*/ 276494 w 6152015"/>
                  <a:gd name="connsiteY31" fmla="*/ 2165121 h 5003409"/>
                  <a:gd name="connsiteX32" fmla="*/ 276494 w 6152015"/>
                  <a:gd name="connsiteY32" fmla="*/ 1523548 h 5003409"/>
                  <a:gd name="connsiteX33" fmla="*/ 188819 w 6152015"/>
                  <a:gd name="connsiteY33" fmla="*/ 1611223 h 5003409"/>
                  <a:gd name="connsiteX34" fmla="*/ 188819 w 6152015"/>
                  <a:gd name="connsiteY34" fmla="*/ 2020393 h 5003409"/>
                  <a:gd name="connsiteX35" fmla="*/ 276494 w 6152015"/>
                  <a:gd name="connsiteY35" fmla="*/ 2108068 h 5003409"/>
                  <a:gd name="connsiteX36" fmla="*/ 276494 w 6152015"/>
                  <a:gd name="connsiteY36" fmla="*/ 2108069 h 5003409"/>
                  <a:gd name="connsiteX37" fmla="*/ 364168 w 6152015"/>
                  <a:gd name="connsiteY37" fmla="*/ 2020394 h 5003409"/>
                  <a:gd name="connsiteX38" fmla="*/ 364169 w 6152015"/>
                  <a:gd name="connsiteY38" fmla="*/ 1611223 h 5003409"/>
                  <a:gd name="connsiteX39" fmla="*/ 276494 w 6152015"/>
                  <a:gd name="connsiteY39" fmla="*/ 1523548 h 5003409"/>
                  <a:gd name="connsiteX40" fmla="*/ 276494 w 6152015"/>
                  <a:gd name="connsiteY40" fmla="*/ 881975 h 5003409"/>
                  <a:gd name="connsiteX41" fmla="*/ 188819 w 6152015"/>
                  <a:gd name="connsiteY41" fmla="*/ 969650 h 5003409"/>
                  <a:gd name="connsiteX42" fmla="*/ 188819 w 6152015"/>
                  <a:gd name="connsiteY42" fmla="*/ 1378820 h 5003409"/>
                  <a:gd name="connsiteX43" fmla="*/ 276494 w 6152015"/>
                  <a:gd name="connsiteY43" fmla="*/ 1466495 h 5003409"/>
                  <a:gd name="connsiteX44" fmla="*/ 276494 w 6152015"/>
                  <a:gd name="connsiteY44" fmla="*/ 1466496 h 5003409"/>
                  <a:gd name="connsiteX45" fmla="*/ 364168 w 6152015"/>
                  <a:gd name="connsiteY45" fmla="*/ 1378821 h 5003409"/>
                  <a:gd name="connsiteX46" fmla="*/ 364169 w 6152015"/>
                  <a:gd name="connsiteY46" fmla="*/ 969650 h 5003409"/>
                  <a:gd name="connsiteX47" fmla="*/ 276494 w 6152015"/>
                  <a:gd name="connsiteY47" fmla="*/ 881975 h 5003409"/>
                  <a:gd name="connsiteX48" fmla="*/ 276494 w 6152015"/>
                  <a:gd name="connsiteY48" fmla="*/ 240402 h 5003409"/>
                  <a:gd name="connsiteX49" fmla="*/ 188819 w 6152015"/>
                  <a:gd name="connsiteY49" fmla="*/ 328077 h 5003409"/>
                  <a:gd name="connsiteX50" fmla="*/ 188819 w 6152015"/>
                  <a:gd name="connsiteY50" fmla="*/ 737247 h 5003409"/>
                  <a:gd name="connsiteX51" fmla="*/ 276494 w 6152015"/>
                  <a:gd name="connsiteY51" fmla="*/ 824922 h 5003409"/>
                  <a:gd name="connsiteX52" fmla="*/ 276494 w 6152015"/>
                  <a:gd name="connsiteY52" fmla="*/ 824923 h 5003409"/>
                  <a:gd name="connsiteX53" fmla="*/ 364168 w 6152015"/>
                  <a:gd name="connsiteY53" fmla="*/ 737248 h 5003409"/>
                  <a:gd name="connsiteX54" fmla="*/ 364169 w 6152015"/>
                  <a:gd name="connsiteY54" fmla="*/ 328077 h 5003409"/>
                  <a:gd name="connsiteX55" fmla="*/ 276494 w 6152015"/>
                  <a:gd name="connsiteY55" fmla="*/ 240402 h 5003409"/>
                  <a:gd name="connsiteX56" fmla="*/ 0 w 6152015"/>
                  <a:gd name="connsiteY56" fmla="*/ 0 h 5003409"/>
                  <a:gd name="connsiteX57" fmla="*/ 6130343 w 6152015"/>
                  <a:gd name="connsiteY57" fmla="*/ 0 h 5003409"/>
                  <a:gd name="connsiteX58" fmla="*/ 6147294 w 6152015"/>
                  <a:gd name="connsiteY58" fmla="*/ 2959030 h 5003409"/>
                  <a:gd name="connsiteX59" fmla="*/ 4544236 w 6152015"/>
                  <a:gd name="connsiteY59" fmla="*/ 4963048 h 5003409"/>
                  <a:gd name="connsiteX60" fmla="*/ 0 w 6152015"/>
                  <a:gd name="connsiteY60" fmla="*/ 4952316 h 5003409"/>
                  <a:gd name="connsiteX61" fmla="*/ 0 w 6152015"/>
                  <a:gd name="connsiteY61" fmla="*/ 0 h 5003409"/>
                  <a:gd name="connsiteX0" fmla="*/ 276494 w 6152015"/>
                  <a:gd name="connsiteY0" fmla="*/ 4089839 h 4988578"/>
                  <a:gd name="connsiteX1" fmla="*/ 188819 w 6152015"/>
                  <a:gd name="connsiteY1" fmla="*/ 4177514 h 4988578"/>
                  <a:gd name="connsiteX2" fmla="*/ 188819 w 6152015"/>
                  <a:gd name="connsiteY2" fmla="*/ 4586684 h 4988578"/>
                  <a:gd name="connsiteX3" fmla="*/ 276494 w 6152015"/>
                  <a:gd name="connsiteY3" fmla="*/ 4674359 h 4988578"/>
                  <a:gd name="connsiteX4" fmla="*/ 276493 w 6152015"/>
                  <a:gd name="connsiteY4" fmla="*/ 4674360 h 4988578"/>
                  <a:gd name="connsiteX5" fmla="*/ 364168 w 6152015"/>
                  <a:gd name="connsiteY5" fmla="*/ 4586685 h 4988578"/>
                  <a:gd name="connsiteX6" fmla="*/ 364169 w 6152015"/>
                  <a:gd name="connsiteY6" fmla="*/ 4177514 h 4988578"/>
                  <a:gd name="connsiteX7" fmla="*/ 276494 w 6152015"/>
                  <a:gd name="connsiteY7" fmla="*/ 4089839 h 4988578"/>
                  <a:gd name="connsiteX8" fmla="*/ 276494 w 6152015"/>
                  <a:gd name="connsiteY8" fmla="*/ 3448267 h 4988578"/>
                  <a:gd name="connsiteX9" fmla="*/ 188819 w 6152015"/>
                  <a:gd name="connsiteY9" fmla="*/ 3535942 h 4988578"/>
                  <a:gd name="connsiteX10" fmla="*/ 188819 w 6152015"/>
                  <a:gd name="connsiteY10" fmla="*/ 3945112 h 4988578"/>
                  <a:gd name="connsiteX11" fmla="*/ 276494 w 6152015"/>
                  <a:gd name="connsiteY11" fmla="*/ 4032787 h 4988578"/>
                  <a:gd name="connsiteX12" fmla="*/ 276493 w 6152015"/>
                  <a:gd name="connsiteY12" fmla="*/ 4032788 h 4988578"/>
                  <a:gd name="connsiteX13" fmla="*/ 364168 w 6152015"/>
                  <a:gd name="connsiteY13" fmla="*/ 3945113 h 4988578"/>
                  <a:gd name="connsiteX14" fmla="*/ 364169 w 6152015"/>
                  <a:gd name="connsiteY14" fmla="*/ 3535942 h 4988578"/>
                  <a:gd name="connsiteX15" fmla="*/ 276494 w 6152015"/>
                  <a:gd name="connsiteY15" fmla="*/ 3448267 h 4988578"/>
                  <a:gd name="connsiteX16" fmla="*/ 276494 w 6152015"/>
                  <a:gd name="connsiteY16" fmla="*/ 2806694 h 4988578"/>
                  <a:gd name="connsiteX17" fmla="*/ 188819 w 6152015"/>
                  <a:gd name="connsiteY17" fmla="*/ 2894369 h 4988578"/>
                  <a:gd name="connsiteX18" fmla="*/ 188819 w 6152015"/>
                  <a:gd name="connsiteY18" fmla="*/ 3303539 h 4988578"/>
                  <a:gd name="connsiteX19" fmla="*/ 276494 w 6152015"/>
                  <a:gd name="connsiteY19" fmla="*/ 3391214 h 4988578"/>
                  <a:gd name="connsiteX20" fmla="*/ 276493 w 6152015"/>
                  <a:gd name="connsiteY20" fmla="*/ 3391215 h 4988578"/>
                  <a:gd name="connsiteX21" fmla="*/ 364168 w 6152015"/>
                  <a:gd name="connsiteY21" fmla="*/ 3303540 h 4988578"/>
                  <a:gd name="connsiteX22" fmla="*/ 364169 w 6152015"/>
                  <a:gd name="connsiteY22" fmla="*/ 2894369 h 4988578"/>
                  <a:gd name="connsiteX23" fmla="*/ 276494 w 6152015"/>
                  <a:gd name="connsiteY23" fmla="*/ 2806694 h 4988578"/>
                  <a:gd name="connsiteX24" fmla="*/ 276494 w 6152015"/>
                  <a:gd name="connsiteY24" fmla="*/ 2165121 h 4988578"/>
                  <a:gd name="connsiteX25" fmla="*/ 188819 w 6152015"/>
                  <a:gd name="connsiteY25" fmla="*/ 2252796 h 4988578"/>
                  <a:gd name="connsiteX26" fmla="*/ 188819 w 6152015"/>
                  <a:gd name="connsiteY26" fmla="*/ 2661966 h 4988578"/>
                  <a:gd name="connsiteX27" fmla="*/ 276494 w 6152015"/>
                  <a:gd name="connsiteY27" fmla="*/ 2749641 h 4988578"/>
                  <a:gd name="connsiteX28" fmla="*/ 276494 w 6152015"/>
                  <a:gd name="connsiteY28" fmla="*/ 2749642 h 4988578"/>
                  <a:gd name="connsiteX29" fmla="*/ 364168 w 6152015"/>
                  <a:gd name="connsiteY29" fmla="*/ 2661967 h 4988578"/>
                  <a:gd name="connsiteX30" fmla="*/ 364169 w 6152015"/>
                  <a:gd name="connsiteY30" fmla="*/ 2252796 h 4988578"/>
                  <a:gd name="connsiteX31" fmla="*/ 276494 w 6152015"/>
                  <a:gd name="connsiteY31" fmla="*/ 2165121 h 4988578"/>
                  <a:gd name="connsiteX32" fmla="*/ 276494 w 6152015"/>
                  <a:gd name="connsiteY32" fmla="*/ 1523548 h 4988578"/>
                  <a:gd name="connsiteX33" fmla="*/ 188819 w 6152015"/>
                  <a:gd name="connsiteY33" fmla="*/ 1611223 h 4988578"/>
                  <a:gd name="connsiteX34" fmla="*/ 188819 w 6152015"/>
                  <a:gd name="connsiteY34" fmla="*/ 2020393 h 4988578"/>
                  <a:gd name="connsiteX35" fmla="*/ 276494 w 6152015"/>
                  <a:gd name="connsiteY35" fmla="*/ 2108068 h 4988578"/>
                  <a:gd name="connsiteX36" fmla="*/ 276494 w 6152015"/>
                  <a:gd name="connsiteY36" fmla="*/ 2108069 h 4988578"/>
                  <a:gd name="connsiteX37" fmla="*/ 364168 w 6152015"/>
                  <a:gd name="connsiteY37" fmla="*/ 2020394 h 4988578"/>
                  <a:gd name="connsiteX38" fmla="*/ 364169 w 6152015"/>
                  <a:gd name="connsiteY38" fmla="*/ 1611223 h 4988578"/>
                  <a:gd name="connsiteX39" fmla="*/ 276494 w 6152015"/>
                  <a:gd name="connsiteY39" fmla="*/ 1523548 h 4988578"/>
                  <a:gd name="connsiteX40" fmla="*/ 276494 w 6152015"/>
                  <a:gd name="connsiteY40" fmla="*/ 881975 h 4988578"/>
                  <a:gd name="connsiteX41" fmla="*/ 188819 w 6152015"/>
                  <a:gd name="connsiteY41" fmla="*/ 969650 h 4988578"/>
                  <a:gd name="connsiteX42" fmla="*/ 188819 w 6152015"/>
                  <a:gd name="connsiteY42" fmla="*/ 1378820 h 4988578"/>
                  <a:gd name="connsiteX43" fmla="*/ 276494 w 6152015"/>
                  <a:gd name="connsiteY43" fmla="*/ 1466495 h 4988578"/>
                  <a:gd name="connsiteX44" fmla="*/ 276494 w 6152015"/>
                  <a:gd name="connsiteY44" fmla="*/ 1466496 h 4988578"/>
                  <a:gd name="connsiteX45" fmla="*/ 364168 w 6152015"/>
                  <a:gd name="connsiteY45" fmla="*/ 1378821 h 4988578"/>
                  <a:gd name="connsiteX46" fmla="*/ 364169 w 6152015"/>
                  <a:gd name="connsiteY46" fmla="*/ 969650 h 4988578"/>
                  <a:gd name="connsiteX47" fmla="*/ 276494 w 6152015"/>
                  <a:gd name="connsiteY47" fmla="*/ 881975 h 4988578"/>
                  <a:gd name="connsiteX48" fmla="*/ 276494 w 6152015"/>
                  <a:gd name="connsiteY48" fmla="*/ 240402 h 4988578"/>
                  <a:gd name="connsiteX49" fmla="*/ 188819 w 6152015"/>
                  <a:gd name="connsiteY49" fmla="*/ 328077 h 4988578"/>
                  <a:gd name="connsiteX50" fmla="*/ 188819 w 6152015"/>
                  <a:gd name="connsiteY50" fmla="*/ 737247 h 4988578"/>
                  <a:gd name="connsiteX51" fmla="*/ 276494 w 6152015"/>
                  <a:gd name="connsiteY51" fmla="*/ 824922 h 4988578"/>
                  <a:gd name="connsiteX52" fmla="*/ 276494 w 6152015"/>
                  <a:gd name="connsiteY52" fmla="*/ 824923 h 4988578"/>
                  <a:gd name="connsiteX53" fmla="*/ 364168 w 6152015"/>
                  <a:gd name="connsiteY53" fmla="*/ 737248 h 4988578"/>
                  <a:gd name="connsiteX54" fmla="*/ 364169 w 6152015"/>
                  <a:gd name="connsiteY54" fmla="*/ 328077 h 4988578"/>
                  <a:gd name="connsiteX55" fmla="*/ 276494 w 6152015"/>
                  <a:gd name="connsiteY55" fmla="*/ 240402 h 4988578"/>
                  <a:gd name="connsiteX56" fmla="*/ 0 w 6152015"/>
                  <a:gd name="connsiteY56" fmla="*/ 0 h 4988578"/>
                  <a:gd name="connsiteX57" fmla="*/ 6130343 w 6152015"/>
                  <a:gd name="connsiteY57" fmla="*/ 0 h 4988578"/>
                  <a:gd name="connsiteX58" fmla="*/ 6147294 w 6152015"/>
                  <a:gd name="connsiteY58" fmla="*/ 2959030 h 4988578"/>
                  <a:gd name="connsiteX59" fmla="*/ 4544236 w 6152015"/>
                  <a:gd name="connsiteY59" fmla="*/ 4963048 h 4988578"/>
                  <a:gd name="connsiteX60" fmla="*/ 0 w 6152015"/>
                  <a:gd name="connsiteY60" fmla="*/ 4952316 h 4988578"/>
                  <a:gd name="connsiteX61" fmla="*/ 0 w 6152015"/>
                  <a:gd name="connsiteY61" fmla="*/ 0 h 4988578"/>
                  <a:gd name="connsiteX0" fmla="*/ 276494 w 6152015"/>
                  <a:gd name="connsiteY0" fmla="*/ 4089839 h 4970180"/>
                  <a:gd name="connsiteX1" fmla="*/ 188819 w 6152015"/>
                  <a:gd name="connsiteY1" fmla="*/ 4177514 h 4970180"/>
                  <a:gd name="connsiteX2" fmla="*/ 188819 w 6152015"/>
                  <a:gd name="connsiteY2" fmla="*/ 4586684 h 4970180"/>
                  <a:gd name="connsiteX3" fmla="*/ 276494 w 6152015"/>
                  <a:gd name="connsiteY3" fmla="*/ 4674359 h 4970180"/>
                  <a:gd name="connsiteX4" fmla="*/ 276493 w 6152015"/>
                  <a:gd name="connsiteY4" fmla="*/ 4674360 h 4970180"/>
                  <a:gd name="connsiteX5" fmla="*/ 364168 w 6152015"/>
                  <a:gd name="connsiteY5" fmla="*/ 4586685 h 4970180"/>
                  <a:gd name="connsiteX6" fmla="*/ 364169 w 6152015"/>
                  <a:gd name="connsiteY6" fmla="*/ 4177514 h 4970180"/>
                  <a:gd name="connsiteX7" fmla="*/ 276494 w 6152015"/>
                  <a:gd name="connsiteY7" fmla="*/ 4089839 h 4970180"/>
                  <a:gd name="connsiteX8" fmla="*/ 276494 w 6152015"/>
                  <a:gd name="connsiteY8" fmla="*/ 3448267 h 4970180"/>
                  <a:gd name="connsiteX9" fmla="*/ 188819 w 6152015"/>
                  <a:gd name="connsiteY9" fmla="*/ 3535942 h 4970180"/>
                  <a:gd name="connsiteX10" fmla="*/ 188819 w 6152015"/>
                  <a:gd name="connsiteY10" fmla="*/ 3945112 h 4970180"/>
                  <a:gd name="connsiteX11" fmla="*/ 276494 w 6152015"/>
                  <a:gd name="connsiteY11" fmla="*/ 4032787 h 4970180"/>
                  <a:gd name="connsiteX12" fmla="*/ 276493 w 6152015"/>
                  <a:gd name="connsiteY12" fmla="*/ 4032788 h 4970180"/>
                  <a:gd name="connsiteX13" fmla="*/ 364168 w 6152015"/>
                  <a:gd name="connsiteY13" fmla="*/ 3945113 h 4970180"/>
                  <a:gd name="connsiteX14" fmla="*/ 364169 w 6152015"/>
                  <a:gd name="connsiteY14" fmla="*/ 3535942 h 4970180"/>
                  <a:gd name="connsiteX15" fmla="*/ 276494 w 6152015"/>
                  <a:gd name="connsiteY15" fmla="*/ 3448267 h 4970180"/>
                  <a:gd name="connsiteX16" fmla="*/ 276494 w 6152015"/>
                  <a:gd name="connsiteY16" fmla="*/ 2806694 h 4970180"/>
                  <a:gd name="connsiteX17" fmla="*/ 188819 w 6152015"/>
                  <a:gd name="connsiteY17" fmla="*/ 2894369 h 4970180"/>
                  <a:gd name="connsiteX18" fmla="*/ 188819 w 6152015"/>
                  <a:gd name="connsiteY18" fmla="*/ 3303539 h 4970180"/>
                  <a:gd name="connsiteX19" fmla="*/ 276494 w 6152015"/>
                  <a:gd name="connsiteY19" fmla="*/ 3391214 h 4970180"/>
                  <a:gd name="connsiteX20" fmla="*/ 276493 w 6152015"/>
                  <a:gd name="connsiteY20" fmla="*/ 3391215 h 4970180"/>
                  <a:gd name="connsiteX21" fmla="*/ 364168 w 6152015"/>
                  <a:gd name="connsiteY21" fmla="*/ 3303540 h 4970180"/>
                  <a:gd name="connsiteX22" fmla="*/ 364169 w 6152015"/>
                  <a:gd name="connsiteY22" fmla="*/ 2894369 h 4970180"/>
                  <a:gd name="connsiteX23" fmla="*/ 276494 w 6152015"/>
                  <a:gd name="connsiteY23" fmla="*/ 2806694 h 4970180"/>
                  <a:gd name="connsiteX24" fmla="*/ 276494 w 6152015"/>
                  <a:gd name="connsiteY24" fmla="*/ 2165121 h 4970180"/>
                  <a:gd name="connsiteX25" fmla="*/ 188819 w 6152015"/>
                  <a:gd name="connsiteY25" fmla="*/ 2252796 h 4970180"/>
                  <a:gd name="connsiteX26" fmla="*/ 188819 w 6152015"/>
                  <a:gd name="connsiteY26" fmla="*/ 2661966 h 4970180"/>
                  <a:gd name="connsiteX27" fmla="*/ 276494 w 6152015"/>
                  <a:gd name="connsiteY27" fmla="*/ 2749641 h 4970180"/>
                  <a:gd name="connsiteX28" fmla="*/ 276494 w 6152015"/>
                  <a:gd name="connsiteY28" fmla="*/ 2749642 h 4970180"/>
                  <a:gd name="connsiteX29" fmla="*/ 364168 w 6152015"/>
                  <a:gd name="connsiteY29" fmla="*/ 2661967 h 4970180"/>
                  <a:gd name="connsiteX30" fmla="*/ 364169 w 6152015"/>
                  <a:gd name="connsiteY30" fmla="*/ 2252796 h 4970180"/>
                  <a:gd name="connsiteX31" fmla="*/ 276494 w 6152015"/>
                  <a:gd name="connsiteY31" fmla="*/ 2165121 h 4970180"/>
                  <a:gd name="connsiteX32" fmla="*/ 276494 w 6152015"/>
                  <a:gd name="connsiteY32" fmla="*/ 1523548 h 4970180"/>
                  <a:gd name="connsiteX33" fmla="*/ 188819 w 6152015"/>
                  <a:gd name="connsiteY33" fmla="*/ 1611223 h 4970180"/>
                  <a:gd name="connsiteX34" fmla="*/ 188819 w 6152015"/>
                  <a:gd name="connsiteY34" fmla="*/ 2020393 h 4970180"/>
                  <a:gd name="connsiteX35" fmla="*/ 276494 w 6152015"/>
                  <a:gd name="connsiteY35" fmla="*/ 2108068 h 4970180"/>
                  <a:gd name="connsiteX36" fmla="*/ 276494 w 6152015"/>
                  <a:gd name="connsiteY36" fmla="*/ 2108069 h 4970180"/>
                  <a:gd name="connsiteX37" fmla="*/ 364168 w 6152015"/>
                  <a:gd name="connsiteY37" fmla="*/ 2020394 h 4970180"/>
                  <a:gd name="connsiteX38" fmla="*/ 364169 w 6152015"/>
                  <a:gd name="connsiteY38" fmla="*/ 1611223 h 4970180"/>
                  <a:gd name="connsiteX39" fmla="*/ 276494 w 6152015"/>
                  <a:gd name="connsiteY39" fmla="*/ 1523548 h 4970180"/>
                  <a:gd name="connsiteX40" fmla="*/ 276494 w 6152015"/>
                  <a:gd name="connsiteY40" fmla="*/ 881975 h 4970180"/>
                  <a:gd name="connsiteX41" fmla="*/ 188819 w 6152015"/>
                  <a:gd name="connsiteY41" fmla="*/ 969650 h 4970180"/>
                  <a:gd name="connsiteX42" fmla="*/ 188819 w 6152015"/>
                  <a:gd name="connsiteY42" fmla="*/ 1378820 h 4970180"/>
                  <a:gd name="connsiteX43" fmla="*/ 276494 w 6152015"/>
                  <a:gd name="connsiteY43" fmla="*/ 1466495 h 4970180"/>
                  <a:gd name="connsiteX44" fmla="*/ 276494 w 6152015"/>
                  <a:gd name="connsiteY44" fmla="*/ 1466496 h 4970180"/>
                  <a:gd name="connsiteX45" fmla="*/ 364168 w 6152015"/>
                  <a:gd name="connsiteY45" fmla="*/ 1378821 h 4970180"/>
                  <a:gd name="connsiteX46" fmla="*/ 364169 w 6152015"/>
                  <a:gd name="connsiteY46" fmla="*/ 969650 h 4970180"/>
                  <a:gd name="connsiteX47" fmla="*/ 276494 w 6152015"/>
                  <a:gd name="connsiteY47" fmla="*/ 881975 h 4970180"/>
                  <a:gd name="connsiteX48" fmla="*/ 276494 w 6152015"/>
                  <a:gd name="connsiteY48" fmla="*/ 240402 h 4970180"/>
                  <a:gd name="connsiteX49" fmla="*/ 188819 w 6152015"/>
                  <a:gd name="connsiteY49" fmla="*/ 328077 h 4970180"/>
                  <a:gd name="connsiteX50" fmla="*/ 188819 w 6152015"/>
                  <a:gd name="connsiteY50" fmla="*/ 737247 h 4970180"/>
                  <a:gd name="connsiteX51" fmla="*/ 276494 w 6152015"/>
                  <a:gd name="connsiteY51" fmla="*/ 824922 h 4970180"/>
                  <a:gd name="connsiteX52" fmla="*/ 276494 w 6152015"/>
                  <a:gd name="connsiteY52" fmla="*/ 824923 h 4970180"/>
                  <a:gd name="connsiteX53" fmla="*/ 364168 w 6152015"/>
                  <a:gd name="connsiteY53" fmla="*/ 737248 h 4970180"/>
                  <a:gd name="connsiteX54" fmla="*/ 364169 w 6152015"/>
                  <a:gd name="connsiteY54" fmla="*/ 328077 h 4970180"/>
                  <a:gd name="connsiteX55" fmla="*/ 276494 w 6152015"/>
                  <a:gd name="connsiteY55" fmla="*/ 240402 h 4970180"/>
                  <a:gd name="connsiteX56" fmla="*/ 0 w 6152015"/>
                  <a:gd name="connsiteY56" fmla="*/ 0 h 4970180"/>
                  <a:gd name="connsiteX57" fmla="*/ 6130343 w 6152015"/>
                  <a:gd name="connsiteY57" fmla="*/ 0 h 4970180"/>
                  <a:gd name="connsiteX58" fmla="*/ 6147294 w 6152015"/>
                  <a:gd name="connsiteY58" fmla="*/ 2959030 h 4970180"/>
                  <a:gd name="connsiteX59" fmla="*/ 4544236 w 6152015"/>
                  <a:gd name="connsiteY59" fmla="*/ 4963048 h 4970180"/>
                  <a:gd name="connsiteX60" fmla="*/ 0 w 6152015"/>
                  <a:gd name="connsiteY60" fmla="*/ 4952316 h 4970180"/>
                  <a:gd name="connsiteX61" fmla="*/ 0 w 6152015"/>
                  <a:gd name="connsiteY61" fmla="*/ 0 h 4970180"/>
                  <a:gd name="connsiteX0" fmla="*/ 276494 w 6152015"/>
                  <a:gd name="connsiteY0" fmla="*/ 4089839 h 4970180"/>
                  <a:gd name="connsiteX1" fmla="*/ 188819 w 6152015"/>
                  <a:gd name="connsiteY1" fmla="*/ 4177514 h 4970180"/>
                  <a:gd name="connsiteX2" fmla="*/ 188819 w 6152015"/>
                  <a:gd name="connsiteY2" fmla="*/ 4586684 h 4970180"/>
                  <a:gd name="connsiteX3" fmla="*/ 276494 w 6152015"/>
                  <a:gd name="connsiteY3" fmla="*/ 4674359 h 4970180"/>
                  <a:gd name="connsiteX4" fmla="*/ 276493 w 6152015"/>
                  <a:gd name="connsiteY4" fmla="*/ 4674360 h 4970180"/>
                  <a:gd name="connsiteX5" fmla="*/ 364168 w 6152015"/>
                  <a:gd name="connsiteY5" fmla="*/ 4586685 h 4970180"/>
                  <a:gd name="connsiteX6" fmla="*/ 364169 w 6152015"/>
                  <a:gd name="connsiteY6" fmla="*/ 4177514 h 4970180"/>
                  <a:gd name="connsiteX7" fmla="*/ 276494 w 6152015"/>
                  <a:gd name="connsiteY7" fmla="*/ 4089839 h 4970180"/>
                  <a:gd name="connsiteX8" fmla="*/ 276494 w 6152015"/>
                  <a:gd name="connsiteY8" fmla="*/ 3448267 h 4970180"/>
                  <a:gd name="connsiteX9" fmla="*/ 188819 w 6152015"/>
                  <a:gd name="connsiteY9" fmla="*/ 3535942 h 4970180"/>
                  <a:gd name="connsiteX10" fmla="*/ 188819 w 6152015"/>
                  <a:gd name="connsiteY10" fmla="*/ 3945112 h 4970180"/>
                  <a:gd name="connsiteX11" fmla="*/ 276494 w 6152015"/>
                  <a:gd name="connsiteY11" fmla="*/ 4032787 h 4970180"/>
                  <a:gd name="connsiteX12" fmla="*/ 276493 w 6152015"/>
                  <a:gd name="connsiteY12" fmla="*/ 4032788 h 4970180"/>
                  <a:gd name="connsiteX13" fmla="*/ 364168 w 6152015"/>
                  <a:gd name="connsiteY13" fmla="*/ 3945113 h 4970180"/>
                  <a:gd name="connsiteX14" fmla="*/ 364169 w 6152015"/>
                  <a:gd name="connsiteY14" fmla="*/ 3535942 h 4970180"/>
                  <a:gd name="connsiteX15" fmla="*/ 276494 w 6152015"/>
                  <a:gd name="connsiteY15" fmla="*/ 3448267 h 4970180"/>
                  <a:gd name="connsiteX16" fmla="*/ 276494 w 6152015"/>
                  <a:gd name="connsiteY16" fmla="*/ 2806694 h 4970180"/>
                  <a:gd name="connsiteX17" fmla="*/ 188819 w 6152015"/>
                  <a:gd name="connsiteY17" fmla="*/ 2894369 h 4970180"/>
                  <a:gd name="connsiteX18" fmla="*/ 188819 w 6152015"/>
                  <a:gd name="connsiteY18" fmla="*/ 3303539 h 4970180"/>
                  <a:gd name="connsiteX19" fmla="*/ 276494 w 6152015"/>
                  <a:gd name="connsiteY19" fmla="*/ 3391214 h 4970180"/>
                  <a:gd name="connsiteX20" fmla="*/ 276493 w 6152015"/>
                  <a:gd name="connsiteY20" fmla="*/ 3391215 h 4970180"/>
                  <a:gd name="connsiteX21" fmla="*/ 364168 w 6152015"/>
                  <a:gd name="connsiteY21" fmla="*/ 3303540 h 4970180"/>
                  <a:gd name="connsiteX22" fmla="*/ 364169 w 6152015"/>
                  <a:gd name="connsiteY22" fmla="*/ 2894369 h 4970180"/>
                  <a:gd name="connsiteX23" fmla="*/ 276494 w 6152015"/>
                  <a:gd name="connsiteY23" fmla="*/ 2806694 h 4970180"/>
                  <a:gd name="connsiteX24" fmla="*/ 276494 w 6152015"/>
                  <a:gd name="connsiteY24" fmla="*/ 2165121 h 4970180"/>
                  <a:gd name="connsiteX25" fmla="*/ 188819 w 6152015"/>
                  <a:gd name="connsiteY25" fmla="*/ 2252796 h 4970180"/>
                  <a:gd name="connsiteX26" fmla="*/ 188819 w 6152015"/>
                  <a:gd name="connsiteY26" fmla="*/ 2661966 h 4970180"/>
                  <a:gd name="connsiteX27" fmla="*/ 276494 w 6152015"/>
                  <a:gd name="connsiteY27" fmla="*/ 2749641 h 4970180"/>
                  <a:gd name="connsiteX28" fmla="*/ 276494 w 6152015"/>
                  <a:gd name="connsiteY28" fmla="*/ 2749642 h 4970180"/>
                  <a:gd name="connsiteX29" fmla="*/ 364168 w 6152015"/>
                  <a:gd name="connsiteY29" fmla="*/ 2661967 h 4970180"/>
                  <a:gd name="connsiteX30" fmla="*/ 364169 w 6152015"/>
                  <a:gd name="connsiteY30" fmla="*/ 2252796 h 4970180"/>
                  <a:gd name="connsiteX31" fmla="*/ 276494 w 6152015"/>
                  <a:gd name="connsiteY31" fmla="*/ 2165121 h 4970180"/>
                  <a:gd name="connsiteX32" fmla="*/ 276494 w 6152015"/>
                  <a:gd name="connsiteY32" fmla="*/ 1523548 h 4970180"/>
                  <a:gd name="connsiteX33" fmla="*/ 188819 w 6152015"/>
                  <a:gd name="connsiteY33" fmla="*/ 1611223 h 4970180"/>
                  <a:gd name="connsiteX34" fmla="*/ 188819 w 6152015"/>
                  <a:gd name="connsiteY34" fmla="*/ 2020393 h 4970180"/>
                  <a:gd name="connsiteX35" fmla="*/ 276494 w 6152015"/>
                  <a:gd name="connsiteY35" fmla="*/ 2108068 h 4970180"/>
                  <a:gd name="connsiteX36" fmla="*/ 276494 w 6152015"/>
                  <a:gd name="connsiteY36" fmla="*/ 2108069 h 4970180"/>
                  <a:gd name="connsiteX37" fmla="*/ 364168 w 6152015"/>
                  <a:gd name="connsiteY37" fmla="*/ 2020394 h 4970180"/>
                  <a:gd name="connsiteX38" fmla="*/ 364169 w 6152015"/>
                  <a:gd name="connsiteY38" fmla="*/ 1611223 h 4970180"/>
                  <a:gd name="connsiteX39" fmla="*/ 276494 w 6152015"/>
                  <a:gd name="connsiteY39" fmla="*/ 1523548 h 4970180"/>
                  <a:gd name="connsiteX40" fmla="*/ 276494 w 6152015"/>
                  <a:gd name="connsiteY40" fmla="*/ 881975 h 4970180"/>
                  <a:gd name="connsiteX41" fmla="*/ 188819 w 6152015"/>
                  <a:gd name="connsiteY41" fmla="*/ 969650 h 4970180"/>
                  <a:gd name="connsiteX42" fmla="*/ 188819 w 6152015"/>
                  <a:gd name="connsiteY42" fmla="*/ 1378820 h 4970180"/>
                  <a:gd name="connsiteX43" fmla="*/ 276494 w 6152015"/>
                  <a:gd name="connsiteY43" fmla="*/ 1466495 h 4970180"/>
                  <a:gd name="connsiteX44" fmla="*/ 276494 w 6152015"/>
                  <a:gd name="connsiteY44" fmla="*/ 1466496 h 4970180"/>
                  <a:gd name="connsiteX45" fmla="*/ 364168 w 6152015"/>
                  <a:gd name="connsiteY45" fmla="*/ 1378821 h 4970180"/>
                  <a:gd name="connsiteX46" fmla="*/ 364169 w 6152015"/>
                  <a:gd name="connsiteY46" fmla="*/ 969650 h 4970180"/>
                  <a:gd name="connsiteX47" fmla="*/ 276494 w 6152015"/>
                  <a:gd name="connsiteY47" fmla="*/ 881975 h 4970180"/>
                  <a:gd name="connsiteX48" fmla="*/ 276494 w 6152015"/>
                  <a:gd name="connsiteY48" fmla="*/ 240402 h 4970180"/>
                  <a:gd name="connsiteX49" fmla="*/ 188819 w 6152015"/>
                  <a:gd name="connsiteY49" fmla="*/ 328077 h 4970180"/>
                  <a:gd name="connsiteX50" fmla="*/ 188819 w 6152015"/>
                  <a:gd name="connsiteY50" fmla="*/ 737247 h 4970180"/>
                  <a:gd name="connsiteX51" fmla="*/ 276494 w 6152015"/>
                  <a:gd name="connsiteY51" fmla="*/ 824922 h 4970180"/>
                  <a:gd name="connsiteX52" fmla="*/ 276494 w 6152015"/>
                  <a:gd name="connsiteY52" fmla="*/ 824923 h 4970180"/>
                  <a:gd name="connsiteX53" fmla="*/ 364168 w 6152015"/>
                  <a:gd name="connsiteY53" fmla="*/ 737248 h 4970180"/>
                  <a:gd name="connsiteX54" fmla="*/ 364169 w 6152015"/>
                  <a:gd name="connsiteY54" fmla="*/ 328077 h 4970180"/>
                  <a:gd name="connsiteX55" fmla="*/ 276494 w 6152015"/>
                  <a:gd name="connsiteY55" fmla="*/ 240402 h 4970180"/>
                  <a:gd name="connsiteX56" fmla="*/ 0 w 6152015"/>
                  <a:gd name="connsiteY56" fmla="*/ 0 h 4970180"/>
                  <a:gd name="connsiteX57" fmla="*/ 6130343 w 6152015"/>
                  <a:gd name="connsiteY57" fmla="*/ 0 h 4970180"/>
                  <a:gd name="connsiteX58" fmla="*/ 6147294 w 6152015"/>
                  <a:gd name="connsiteY58" fmla="*/ 2959030 h 4970180"/>
                  <a:gd name="connsiteX59" fmla="*/ 4544236 w 6152015"/>
                  <a:gd name="connsiteY59" fmla="*/ 4963048 h 4970180"/>
                  <a:gd name="connsiteX60" fmla="*/ 0 w 6152015"/>
                  <a:gd name="connsiteY60" fmla="*/ 4952316 h 4970180"/>
                  <a:gd name="connsiteX61" fmla="*/ 0 w 6152015"/>
                  <a:gd name="connsiteY61" fmla="*/ 0 h 4970180"/>
                  <a:gd name="connsiteX0" fmla="*/ 276494 w 6152015"/>
                  <a:gd name="connsiteY0" fmla="*/ 4089839 h 4974092"/>
                  <a:gd name="connsiteX1" fmla="*/ 188819 w 6152015"/>
                  <a:gd name="connsiteY1" fmla="*/ 4177514 h 4974092"/>
                  <a:gd name="connsiteX2" fmla="*/ 188819 w 6152015"/>
                  <a:gd name="connsiteY2" fmla="*/ 4586684 h 4974092"/>
                  <a:gd name="connsiteX3" fmla="*/ 276494 w 6152015"/>
                  <a:gd name="connsiteY3" fmla="*/ 4674359 h 4974092"/>
                  <a:gd name="connsiteX4" fmla="*/ 276493 w 6152015"/>
                  <a:gd name="connsiteY4" fmla="*/ 4674360 h 4974092"/>
                  <a:gd name="connsiteX5" fmla="*/ 364168 w 6152015"/>
                  <a:gd name="connsiteY5" fmla="*/ 4586685 h 4974092"/>
                  <a:gd name="connsiteX6" fmla="*/ 364169 w 6152015"/>
                  <a:gd name="connsiteY6" fmla="*/ 4177514 h 4974092"/>
                  <a:gd name="connsiteX7" fmla="*/ 276494 w 6152015"/>
                  <a:gd name="connsiteY7" fmla="*/ 4089839 h 4974092"/>
                  <a:gd name="connsiteX8" fmla="*/ 276494 w 6152015"/>
                  <a:gd name="connsiteY8" fmla="*/ 3448267 h 4974092"/>
                  <a:gd name="connsiteX9" fmla="*/ 188819 w 6152015"/>
                  <a:gd name="connsiteY9" fmla="*/ 3535942 h 4974092"/>
                  <a:gd name="connsiteX10" fmla="*/ 188819 w 6152015"/>
                  <a:gd name="connsiteY10" fmla="*/ 3945112 h 4974092"/>
                  <a:gd name="connsiteX11" fmla="*/ 276494 w 6152015"/>
                  <a:gd name="connsiteY11" fmla="*/ 4032787 h 4974092"/>
                  <a:gd name="connsiteX12" fmla="*/ 276493 w 6152015"/>
                  <a:gd name="connsiteY12" fmla="*/ 4032788 h 4974092"/>
                  <a:gd name="connsiteX13" fmla="*/ 364168 w 6152015"/>
                  <a:gd name="connsiteY13" fmla="*/ 3945113 h 4974092"/>
                  <a:gd name="connsiteX14" fmla="*/ 364169 w 6152015"/>
                  <a:gd name="connsiteY14" fmla="*/ 3535942 h 4974092"/>
                  <a:gd name="connsiteX15" fmla="*/ 276494 w 6152015"/>
                  <a:gd name="connsiteY15" fmla="*/ 3448267 h 4974092"/>
                  <a:gd name="connsiteX16" fmla="*/ 276494 w 6152015"/>
                  <a:gd name="connsiteY16" fmla="*/ 2806694 h 4974092"/>
                  <a:gd name="connsiteX17" fmla="*/ 188819 w 6152015"/>
                  <a:gd name="connsiteY17" fmla="*/ 2894369 h 4974092"/>
                  <a:gd name="connsiteX18" fmla="*/ 188819 w 6152015"/>
                  <a:gd name="connsiteY18" fmla="*/ 3303539 h 4974092"/>
                  <a:gd name="connsiteX19" fmla="*/ 276494 w 6152015"/>
                  <a:gd name="connsiteY19" fmla="*/ 3391214 h 4974092"/>
                  <a:gd name="connsiteX20" fmla="*/ 276493 w 6152015"/>
                  <a:gd name="connsiteY20" fmla="*/ 3391215 h 4974092"/>
                  <a:gd name="connsiteX21" fmla="*/ 364168 w 6152015"/>
                  <a:gd name="connsiteY21" fmla="*/ 3303540 h 4974092"/>
                  <a:gd name="connsiteX22" fmla="*/ 364169 w 6152015"/>
                  <a:gd name="connsiteY22" fmla="*/ 2894369 h 4974092"/>
                  <a:gd name="connsiteX23" fmla="*/ 276494 w 6152015"/>
                  <a:gd name="connsiteY23" fmla="*/ 2806694 h 4974092"/>
                  <a:gd name="connsiteX24" fmla="*/ 276494 w 6152015"/>
                  <a:gd name="connsiteY24" fmla="*/ 2165121 h 4974092"/>
                  <a:gd name="connsiteX25" fmla="*/ 188819 w 6152015"/>
                  <a:gd name="connsiteY25" fmla="*/ 2252796 h 4974092"/>
                  <a:gd name="connsiteX26" fmla="*/ 188819 w 6152015"/>
                  <a:gd name="connsiteY26" fmla="*/ 2661966 h 4974092"/>
                  <a:gd name="connsiteX27" fmla="*/ 276494 w 6152015"/>
                  <a:gd name="connsiteY27" fmla="*/ 2749641 h 4974092"/>
                  <a:gd name="connsiteX28" fmla="*/ 276494 w 6152015"/>
                  <a:gd name="connsiteY28" fmla="*/ 2749642 h 4974092"/>
                  <a:gd name="connsiteX29" fmla="*/ 364168 w 6152015"/>
                  <a:gd name="connsiteY29" fmla="*/ 2661967 h 4974092"/>
                  <a:gd name="connsiteX30" fmla="*/ 364169 w 6152015"/>
                  <a:gd name="connsiteY30" fmla="*/ 2252796 h 4974092"/>
                  <a:gd name="connsiteX31" fmla="*/ 276494 w 6152015"/>
                  <a:gd name="connsiteY31" fmla="*/ 2165121 h 4974092"/>
                  <a:gd name="connsiteX32" fmla="*/ 276494 w 6152015"/>
                  <a:gd name="connsiteY32" fmla="*/ 1523548 h 4974092"/>
                  <a:gd name="connsiteX33" fmla="*/ 188819 w 6152015"/>
                  <a:gd name="connsiteY33" fmla="*/ 1611223 h 4974092"/>
                  <a:gd name="connsiteX34" fmla="*/ 188819 w 6152015"/>
                  <a:gd name="connsiteY34" fmla="*/ 2020393 h 4974092"/>
                  <a:gd name="connsiteX35" fmla="*/ 276494 w 6152015"/>
                  <a:gd name="connsiteY35" fmla="*/ 2108068 h 4974092"/>
                  <a:gd name="connsiteX36" fmla="*/ 276494 w 6152015"/>
                  <a:gd name="connsiteY36" fmla="*/ 2108069 h 4974092"/>
                  <a:gd name="connsiteX37" fmla="*/ 364168 w 6152015"/>
                  <a:gd name="connsiteY37" fmla="*/ 2020394 h 4974092"/>
                  <a:gd name="connsiteX38" fmla="*/ 364169 w 6152015"/>
                  <a:gd name="connsiteY38" fmla="*/ 1611223 h 4974092"/>
                  <a:gd name="connsiteX39" fmla="*/ 276494 w 6152015"/>
                  <a:gd name="connsiteY39" fmla="*/ 1523548 h 4974092"/>
                  <a:gd name="connsiteX40" fmla="*/ 276494 w 6152015"/>
                  <a:gd name="connsiteY40" fmla="*/ 881975 h 4974092"/>
                  <a:gd name="connsiteX41" fmla="*/ 188819 w 6152015"/>
                  <a:gd name="connsiteY41" fmla="*/ 969650 h 4974092"/>
                  <a:gd name="connsiteX42" fmla="*/ 188819 w 6152015"/>
                  <a:gd name="connsiteY42" fmla="*/ 1378820 h 4974092"/>
                  <a:gd name="connsiteX43" fmla="*/ 276494 w 6152015"/>
                  <a:gd name="connsiteY43" fmla="*/ 1466495 h 4974092"/>
                  <a:gd name="connsiteX44" fmla="*/ 276494 w 6152015"/>
                  <a:gd name="connsiteY44" fmla="*/ 1466496 h 4974092"/>
                  <a:gd name="connsiteX45" fmla="*/ 364168 w 6152015"/>
                  <a:gd name="connsiteY45" fmla="*/ 1378821 h 4974092"/>
                  <a:gd name="connsiteX46" fmla="*/ 364169 w 6152015"/>
                  <a:gd name="connsiteY46" fmla="*/ 969650 h 4974092"/>
                  <a:gd name="connsiteX47" fmla="*/ 276494 w 6152015"/>
                  <a:gd name="connsiteY47" fmla="*/ 881975 h 4974092"/>
                  <a:gd name="connsiteX48" fmla="*/ 276494 w 6152015"/>
                  <a:gd name="connsiteY48" fmla="*/ 240402 h 4974092"/>
                  <a:gd name="connsiteX49" fmla="*/ 188819 w 6152015"/>
                  <a:gd name="connsiteY49" fmla="*/ 328077 h 4974092"/>
                  <a:gd name="connsiteX50" fmla="*/ 188819 w 6152015"/>
                  <a:gd name="connsiteY50" fmla="*/ 737247 h 4974092"/>
                  <a:gd name="connsiteX51" fmla="*/ 276494 w 6152015"/>
                  <a:gd name="connsiteY51" fmla="*/ 824922 h 4974092"/>
                  <a:gd name="connsiteX52" fmla="*/ 276494 w 6152015"/>
                  <a:gd name="connsiteY52" fmla="*/ 824923 h 4974092"/>
                  <a:gd name="connsiteX53" fmla="*/ 364168 w 6152015"/>
                  <a:gd name="connsiteY53" fmla="*/ 737248 h 4974092"/>
                  <a:gd name="connsiteX54" fmla="*/ 364169 w 6152015"/>
                  <a:gd name="connsiteY54" fmla="*/ 328077 h 4974092"/>
                  <a:gd name="connsiteX55" fmla="*/ 276494 w 6152015"/>
                  <a:gd name="connsiteY55" fmla="*/ 240402 h 4974092"/>
                  <a:gd name="connsiteX56" fmla="*/ 0 w 6152015"/>
                  <a:gd name="connsiteY56" fmla="*/ 0 h 4974092"/>
                  <a:gd name="connsiteX57" fmla="*/ 6130343 w 6152015"/>
                  <a:gd name="connsiteY57" fmla="*/ 0 h 4974092"/>
                  <a:gd name="connsiteX58" fmla="*/ 6147294 w 6152015"/>
                  <a:gd name="connsiteY58" fmla="*/ 2959030 h 4974092"/>
                  <a:gd name="connsiteX59" fmla="*/ 4544236 w 6152015"/>
                  <a:gd name="connsiteY59" fmla="*/ 4963048 h 4974092"/>
                  <a:gd name="connsiteX60" fmla="*/ 0 w 6152015"/>
                  <a:gd name="connsiteY60" fmla="*/ 4952316 h 4974092"/>
                  <a:gd name="connsiteX61" fmla="*/ 0 w 6152015"/>
                  <a:gd name="connsiteY61" fmla="*/ 0 h 4974092"/>
                  <a:gd name="connsiteX0" fmla="*/ 276494 w 6149352"/>
                  <a:gd name="connsiteY0" fmla="*/ 4089839 h 4974092"/>
                  <a:gd name="connsiteX1" fmla="*/ 188819 w 6149352"/>
                  <a:gd name="connsiteY1" fmla="*/ 4177514 h 4974092"/>
                  <a:gd name="connsiteX2" fmla="*/ 188819 w 6149352"/>
                  <a:gd name="connsiteY2" fmla="*/ 4586684 h 4974092"/>
                  <a:gd name="connsiteX3" fmla="*/ 276494 w 6149352"/>
                  <a:gd name="connsiteY3" fmla="*/ 4674359 h 4974092"/>
                  <a:gd name="connsiteX4" fmla="*/ 276493 w 6149352"/>
                  <a:gd name="connsiteY4" fmla="*/ 4674360 h 4974092"/>
                  <a:gd name="connsiteX5" fmla="*/ 364168 w 6149352"/>
                  <a:gd name="connsiteY5" fmla="*/ 4586685 h 4974092"/>
                  <a:gd name="connsiteX6" fmla="*/ 364169 w 6149352"/>
                  <a:gd name="connsiteY6" fmla="*/ 4177514 h 4974092"/>
                  <a:gd name="connsiteX7" fmla="*/ 276494 w 6149352"/>
                  <a:gd name="connsiteY7" fmla="*/ 4089839 h 4974092"/>
                  <a:gd name="connsiteX8" fmla="*/ 276494 w 6149352"/>
                  <a:gd name="connsiteY8" fmla="*/ 3448267 h 4974092"/>
                  <a:gd name="connsiteX9" fmla="*/ 188819 w 6149352"/>
                  <a:gd name="connsiteY9" fmla="*/ 3535942 h 4974092"/>
                  <a:gd name="connsiteX10" fmla="*/ 188819 w 6149352"/>
                  <a:gd name="connsiteY10" fmla="*/ 3945112 h 4974092"/>
                  <a:gd name="connsiteX11" fmla="*/ 276494 w 6149352"/>
                  <a:gd name="connsiteY11" fmla="*/ 4032787 h 4974092"/>
                  <a:gd name="connsiteX12" fmla="*/ 276493 w 6149352"/>
                  <a:gd name="connsiteY12" fmla="*/ 4032788 h 4974092"/>
                  <a:gd name="connsiteX13" fmla="*/ 364168 w 6149352"/>
                  <a:gd name="connsiteY13" fmla="*/ 3945113 h 4974092"/>
                  <a:gd name="connsiteX14" fmla="*/ 364169 w 6149352"/>
                  <a:gd name="connsiteY14" fmla="*/ 3535942 h 4974092"/>
                  <a:gd name="connsiteX15" fmla="*/ 276494 w 6149352"/>
                  <a:gd name="connsiteY15" fmla="*/ 3448267 h 4974092"/>
                  <a:gd name="connsiteX16" fmla="*/ 276494 w 6149352"/>
                  <a:gd name="connsiteY16" fmla="*/ 2806694 h 4974092"/>
                  <a:gd name="connsiteX17" fmla="*/ 188819 w 6149352"/>
                  <a:gd name="connsiteY17" fmla="*/ 2894369 h 4974092"/>
                  <a:gd name="connsiteX18" fmla="*/ 188819 w 6149352"/>
                  <a:gd name="connsiteY18" fmla="*/ 3303539 h 4974092"/>
                  <a:gd name="connsiteX19" fmla="*/ 276494 w 6149352"/>
                  <a:gd name="connsiteY19" fmla="*/ 3391214 h 4974092"/>
                  <a:gd name="connsiteX20" fmla="*/ 276493 w 6149352"/>
                  <a:gd name="connsiteY20" fmla="*/ 3391215 h 4974092"/>
                  <a:gd name="connsiteX21" fmla="*/ 364168 w 6149352"/>
                  <a:gd name="connsiteY21" fmla="*/ 3303540 h 4974092"/>
                  <a:gd name="connsiteX22" fmla="*/ 364169 w 6149352"/>
                  <a:gd name="connsiteY22" fmla="*/ 2894369 h 4974092"/>
                  <a:gd name="connsiteX23" fmla="*/ 276494 w 6149352"/>
                  <a:gd name="connsiteY23" fmla="*/ 2806694 h 4974092"/>
                  <a:gd name="connsiteX24" fmla="*/ 276494 w 6149352"/>
                  <a:gd name="connsiteY24" fmla="*/ 2165121 h 4974092"/>
                  <a:gd name="connsiteX25" fmla="*/ 188819 w 6149352"/>
                  <a:gd name="connsiteY25" fmla="*/ 2252796 h 4974092"/>
                  <a:gd name="connsiteX26" fmla="*/ 188819 w 6149352"/>
                  <a:gd name="connsiteY26" fmla="*/ 2661966 h 4974092"/>
                  <a:gd name="connsiteX27" fmla="*/ 276494 w 6149352"/>
                  <a:gd name="connsiteY27" fmla="*/ 2749641 h 4974092"/>
                  <a:gd name="connsiteX28" fmla="*/ 276494 w 6149352"/>
                  <a:gd name="connsiteY28" fmla="*/ 2749642 h 4974092"/>
                  <a:gd name="connsiteX29" fmla="*/ 364168 w 6149352"/>
                  <a:gd name="connsiteY29" fmla="*/ 2661967 h 4974092"/>
                  <a:gd name="connsiteX30" fmla="*/ 364169 w 6149352"/>
                  <a:gd name="connsiteY30" fmla="*/ 2252796 h 4974092"/>
                  <a:gd name="connsiteX31" fmla="*/ 276494 w 6149352"/>
                  <a:gd name="connsiteY31" fmla="*/ 2165121 h 4974092"/>
                  <a:gd name="connsiteX32" fmla="*/ 276494 w 6149352"/>
                  <a:gd name="connsiteY32" fmla="*/ 1523548 h 4974092"/>
                  <a:gd name="connsiteX33" fmla="*/ 188819 w 6149352"/>
                  <a:gd name="connsiteY33" fmla="*/ 1611223 h 4974092"/>
                  <a:gd name="connsiteX34" fmla="*/ 188819 w 6149352"/>
                  <a:gd name="connsiteY34" fmla="*/ 2020393 h 4974092"/>
                  <a:gd name="connsiteX35" fmla="*/ 276494 w 6149352"/>
                  <a:gd name="connsiteY35" fmla="*/ 2108068 h 4974092"/>
                  <a:gd name="connsiteX36" fmla="*/ 276494 w 6149352"/>
                  <a:gd name="connsiteY36" fmla="*/ 2108069 h 4974092"/>
                  <a:gd name="connsiteX37" fmla="*/ 364168 w 6149352"/>
                  <a:gd name="connsiteY37" fmla="*/ 2020394 h 4974092"/>
                  <a:gd name="connsiteX38" fmla="*/ 364169 w 6149352"/>
                  <a:gd name="connsiteY38" fmla="*/ 1611223 h 4974092"/>
                  <a:gd name="connsiteX39" fmla="*/ 276494 w 6149352"/>
                  <a:gd name="connsiteY39" fmla="*/ 1523548 h 4974092"/>
                  <a:gd name="connsiteX40" fmla="*/ 276494 w 6149352"/>
                  <a:gd name="connsiteY40" fmla="*/ 881975 h 4974092"/>
                  <a:gd name="connsiteX41" fmla="*/ 188819 w 6149352"/>
                  <a:gd name="connsiteY41" fmla="*/ 969650 h 4974092"/>
                  <a:gd name="connsiteX42" fmla="*/ 188819 w 6149352"/>
                  <a:gd name="connsiteY42" fmla="*/ 1378820 h 4974092"/>
                  <a:gd name="connsiteX43" fmla="*/ 276494 w 6149352"/>
                  <a:gd name="connsiteY43" fmla="*/ 1466495 h 4974092"/>
                  <a:gd name="connsiteX44" fmla="*/ 276494 w 6149352"/>
                  <a:gd name="connsiteY44" fmla="*/ 1466496 h 4974092"/>
                  <a:gd name="connsiteX45" fmla="*/ 364168 w 6149352"/>
                  <a:gd name="connsiteY45" fmla="*/ 1378821 h 4974092"/>
                  <a:gd name="connsiteX46" fmla="*/ 364169 w 6149352"/>
                  <a:gd name="connsiteY46" fmla="*/ 969650 h 4974092"/>
                  <a:gd name="connsiteX47" fmla="*/ 276494 w 6149352"/>
                  <a:gd name="connsiteY47" fmla="*/ 881975 h 4974092"/>
                  <a:gd name="connsiteX48" fmla="*/ 276494 w 6149352"/>
                  <a:gd name="connsiteY48" fmla="*/ 240402 h 4974092"/>
                  <a:gd name="connsiteX49" fmla="*/ 188819 w 6149352"/>
                  <a:gd name="connsiteY49" fmla="*/ 328077 h 4974092"/>
                  <a:gd name="connsiteX50" fmla="*/ 188819 w 6149352"/>
                  <a:gd name="connsiteY50" fmla="*/ 737247 h 4974092"/>
                  <a:gd name="connsiteX51" fmla="*/ 276494 w 6149352"/>
                  <a:gd name="connsiteY51" fmla="*/ 824922 h 4974092"/>
                  <a:gd name="connsiteX52" fmla="*/ 276494 w 6149352"/>
                  <a:gd name="connsiteY52" fmla="*/ 824923 h 4974092"/>
                  <a:gd name="connsiteX53" fmla="*/ 364168 w 6149352"/>
                  <a:gd name="connsiteY53" fmla="*/ 737248 h 4974092"/>
                  <a:gd name="connsiteX54" fmla="*/ 364169 w 6149352"/>
                  <a:gd name="connsiteY54" fmla="*/ 328077 h 4974092"/>
                  <a:gd name="connsiteX55" fmla="*/ 276494 w 6149352"/>
                  <a:gd name="connsiteY55" fmla="*/ 240402 h 4974092"/>
                  <a:gd name="connsiteX56" fmla="*/ 0 w 6149352"/>
                  <a:gd name="connsiteY56" fmla="*/ 0 h 4974092"/>
                  <a:gd name="connsiteX57" fmla="*/ 6130343 w 6149352"/>
                  <a:gd name="connsiteY57" fmla="*/ 0 h 4974092"/>
                  <a:gd name="connsiteX58" fmla="*/ 6147294 w 6149352"/>
                  <a:gd name="connsiteY58" fmla="*/ 2959030 h 4974092"/>
                  <a:gd name="connsiteX59" fmla="*/ 4544236 w 6149352"/>
                  <a:gd name="connsiteY59" fmla="*/ 4963048 h 4974092"/>
                  <a:gd name="connsiteX60" fmla="*/ 0 w 6149352"/>
                  <a:gd name="connsiteY60" fmla="*/ 4952316 h 4974092"/>
                  <a:gd name="connsiteX61" fmla="*/ 0 w 6149352"/>
                  <a:gd name="connsiteY61" fmla="*/ 0 h 4974092"/>
                  <a:gd name="connsiteX0" fmla="*/ 276494 w 6161671"/>
                  <a:gd name="connsiteY0" fmla="*/ 4089839 h 4974092"/>
                  <a:gd name="connsiteX1" fmla="*/ 188819 w 6161671"/>
                  <a:gd name="connsiteY1" fmla="*/ 4177514 h 4974092"/>
                  <a:gd name="connsiteX2" fmla="*/ 188819 w 6161671"/>
                  <a:gd name="connsiteY2" fmla="*/ 4586684 h 4974092"/>
                  <a:gd name="connsiteX3" fmla="*/ 276494 w 6161671"/>
                  <a:gd name="connsiteY3" fmla="*/ 4674359 h 4974092"/>
                  <a:gd name="connsiteX4" fmla="*/ 276493 w 6161671"/>
                  <a:gd name="connsiteY4" fmla="*/ 4674360 h 4974092"/>
                  <a:gd name="connsiteX5" fmla="*/ 364168 w 6161671"/>
                  <a:gd name="connsiteY5" fmla="*/ 4586685 h 4974092"/>
                  <a:gd name="connsiteX6" fmla="*/ 364169 w 6161671"/>
                  <a:gd name="connsiteY6" fmla="*/ 4177514 h 4974092"/>
                  <a:gd name="connsiteX7" fmla="*/ 276494 w 6161671"/>
                  <a:gd name="connsiteY7" fmla="*/ 4089839 h 4974092"/>
                  <a:gd name="connsiteX8" fmla="*/ 276494 w 6161671"/>
                  <a:gd name="connsiteY8" fmla="*/ 3448267 h 4974092"/>
                  <a:gd name="connsiteX9" fmla="*/ 188819 w 6161671"/>
                  <a:gd name="connsiteY9" fmla="*/ 3535942 h 4974092"/>
                  <a:gd name="connsiteX10" fmla="*/ 188819 w 6161671"/>
                  <a:gd name="connsiteY10" fmla="*/ 3945112 h 4974092"/>
                  <a:gd name="connsiteX11" fmla="*/ 276494 w 6161671"/>
                  <a:gd name="connsiteY11" fmla="*/ 4032787 h 4974092"/>
                  <a:gd name="connsiteX12" fmla="*/ 276493 w 6161671"/>
                  <a:gd name="connsiteY12" fmla="*/ 4032788 h 4974092"/>
                  <a:gd name="connsiteX13" fmla="*/ 364168 w 6161671"/>
                  <a:gd name="connsiteY13" fmla="*/ 3945113 h 4974092"/>
                  <a:gd name="connsiteX14" fmla="*/ 364169 w 6161671"/>
                  <a:gd name="connsiteY14" fmla="*/ 3535942 h 4974092"/>
                  <a:gd name="connsiteX15" fmla="*/ 276494 w 6161671"/>
                  <a:gd name="connsiteY15" fmla="*/ 3448267 h 4974092"/>
                  <a:gd name="connsiteX16" fmla="*/ 276494 w 6161671"/>
                  <a:gd name="connsiteY16" fmla="*/ 2806694 h 4974092"/>
                  <a:gd name="connsiteX17" fmla="*/ 188819 w 6161671"/>
                  <a:gd name="connsiteY17" fmla="*/ 2894369 h 4974092"/>
                  <a:gd name="connsiteX18" fmla="*/ 188819 w 6161671"/>
                  <a:gd name="connsiteY18" fmla="*/ 3303539 h 4974092"/>
                  <a:gd name="connsiteX19" fmla="*/ 276494 w 6161671"/>
                  <a:gd name="connsiteY19" fmla="*/ 3391214 h 4974092"/>
                  <a:gd name="connsiteX20" fmla="*/ 276493 w 6161671"/>
                  <a:gd name="connsiteY20" fmla="*/ 3391215 h 4974092"/>
                  <a:gd name="connsiteX21" fmla="*/ 364168 w 6161671"/>
                  <a:gd name="connsiteY21" fmla="*/ 3303540 h 4974092"/>
                  <a:gd name="connsiteX22" fmla="*/ 364169 w 6161671"/>
                  <a:gd name="connsiteY22" fmla="*/ 2894369 h 4974092"/>
                  <a:gd name="connsiteX23" fmla="*/ 276494 w 6161671"/>
                  <a:gd name="connsiteY23" fmla="*/ 2806694 h 4974092"/>
                  <a:gd name="connsiteX24" fmla="*/ 276494 w 6161671"/>
                  <a:gd name="connsiteY24" fmla="*/ 2165121 h 4974092"/>
                  <a:gd name="connsiteX25" fmla="*/ 188819 w 6161671"/>
                  <a:gd name="connsiteY25" fmla="*/ 2252796 h 4974092"/>
                  <a:gd name="connsiteX26" fmla="*/ 188819 w 6161671"/>
                  <a:gd name="connsiteY26" fmla="*/ 2661966 h 4974092"/>
                  <a:gd name="connsiteX27" fmla="*/ 276494 w 6161671"/>
                  <a:gd name="connsiteY27" fmla="*/ 2749641 h 4974092"/>
                  <a:gd name="connsiteX28" fmla="*/ 276494 w 6161671"/>
                  <a:gd name="connsiteY28" fmla="*/ 2749642 h 4974092"/>
                  <a:gd name="connsiteX29" fmla="*/ 364168 w 6161671"/>
                  <a:gd name="connsiteY29" fmla="*/ 2661967 h 4974092"/>
                  <a:gd name="connsiteX30" fmla="*/ 364169 w 6161671"/>
                  <a:gd name="connsiteY30" fmla="*/ 2252796 h 4974092"/>
                  <a:gd name="connsiteX31" fmla="*/ 276494 w 6161671"/>
                  <a:gd name="connsiteY31" fmla="*/ 2165121 h 4974092"/>
                  <a:gd name="connsiteX32" fmla="*/ 276494 w 6161671"/>
                  <a:gd name="connsiteY32" fmla="*/ 1523548 h 4974092"/>
                  <a:gd name="connsiteX33" fmla="*/ 188819 w 6161671"/>
                  <a:gd name="connsiteY33" fmla="*/ 1611223 h 4974092"/>
                  <a:gd name="connsiteX34" fmla="*/ 188819 w 6161671"/>
                  <a:gd name="connsiteY34" fmla="*/ 2020393 h 4974092"/>
                  <a:gd name="connsiteX35" fmla="*/ 276494 w 6161671"/>
                  <a:gd name="connsiteY35" fmla="*/ 2108068 h 4974092"/>
                  <a:gd name="connsiteX36" fmla="*/ 276494 w 6161671"/>
                  <a:gd name="connsiteY36" fmla="*/ 2108069 h 4974092"/>
                  <a:gd name="connsiteX37" fmla="*/ 364168 w 6161671"/>
                  <a:gd name="connsiteY37" fmla="*/ 2020394 h 4974092"/>
                  <a:gd name="connsiteX38" fmla="*/ 364169 w 6161671"/>
                  <a:gd name="connsiteY38" fmla="*/ 1611223 h 4974092"/>
                  <a:gd name="connsiteX39" fmla="*/ 276494 w 6161671"/>
                  <a:gd name="connsiteY39" fmla="*/ 1523548 h 4974092"/>
                  <a:gd name="connsiteX40" fmla="*/ 276494 w 6161671"/>
                  <a:gd name="connsiteY40" fmla="*/ 881975 h 4974092"/>
                  <a:gd name="connsiteX41" fmla="*/ 188819 w 6161671"/>
                  <a:gd name="connsiteY41" fmla="*/ 969650 h 4974092"/>
                  <a:gd name="connsiteX42" fmla="*/ 188819 w 6161671"/>
                  <a:gd name="connsiteY42" fmla="*/ 1378820 h 4974092"/>
                  <a:gd name="connsiteX43" fmla="*/ 276494 w 6161671"/>
                  <a:gd name="connsiteY43" fmla="*/ 1466495 h 4974092"/>
                  <a:gd name="connsiteX44" fmla="*/ 276494 w 6161671"/>
                  <a:gd name="connsiteY44" fmla="*/ 1466496 h 4974092"/>
                  <a:gd name="connsiteX45" fmla="*/ 364168 w 6161671"/>
                  <a:gd name="connsiteY45" fmla="*/ 1378821 h 4974092"/>
                  <a:gd name="connsiteX46" fmla="*/ 364169 w 6161671"/>
                  <a:gd name="connsiteY46" fmla="*/ 969650 h 4974092"/>
                  <a:gd name="connsiteX47" fmla="*/ 276494 w 6161671"/>
                  <a:gd name="connsiteY47" fmla="*/ 881975 h 4974092"/>
                  <a:gd name="connsiteX48" fmla="*/ 276494 w 6161671"/>
                  <a:gd name="connsiteY48" fmla="*/ 240402 h 4974092"/>
                  <a:gd name="connsiteX49" fmla="*/ 188819 w 6161671"/>
                  <a:gd name="connsiteY49" fmla="*/ 328077 h 4974092"/>
                  <a:gd name="connsiteX50" fmla="*/ 188819 w 6161671"/>
                  <a:gd name="connsiteY50" fmla="*/ 737247 h 4974092"/>
                  <a:gd name="connsiteX51" fmla="*/ 276494 w 6161671"/>
                  <a:gd name="connsiteY51" fmla="*/ 824922 h 4974092"/>
                  <a:gd name="connsiteX52" fmla="*/ 276494 w 6161671"/>
                  <a:gd name="connsiteY52" fmla="*/ 824923 h 4974092"/>
                  <a:gd name="connsiteX53" fmla="*/ 364168 w 6161671"/>
                  <a:gd name="connsiteY53" fmla="*/ 737248 h 4974092"/>
                  <a:gd name="connsiteX54" fmla="*/ 364169 w 6161671"/>
                  <a:gd name="connsiteY54" fmla="*/ 328077 h 4974092"/>
                  <a:gd name="connsiteX55" fmla="*/ 276494 w 6161671"/>
                  <a:gd name="connsiteY55" fmla="*/ 240402 h 4974092"/>
                  <a:gd name="connsiteX56" fmla="*/ 0 w 6161671"/>
                  <a:gd name="connsiteY56" fmla="*/ 0 h 4974092"/>
                  <a:gd name="connsiteX57" fmla="*/ 6130343 w 6161671"/>
                  <a:gd name="connsiteY57" fmla="*/ 0 h 4974092"/>
                  <a:gd name="connsiteX58" fmla="*/ 6147294 w 6161671"/>
                  <a:gd name="connsiteY58" fmla="*/ 2959030 h 4974092"/>
                  <a:gd name="connsiteX59" fmla="*/ 4544236 w 6161671"/>
                  <a:gd name="connsiteY59" fmla="*/ 4963048 h 4974092"/>
                  <a:gd name="connsiteX60" fmla="*/ 0 w 6161671"/>
                  <a:gd name="connsiteY60" fmla="*/ 4952316 h 4974092"/>
                  <a:gd name="connsiteX61" fmla="*/ 0 w 6161671"/>
                  <a:gd name="connsiteY61" fmla="*/ 0 h 4974092"/>
                  <a:gd name="connsiteX0" fmla="*/ 276494 w 6161671"/>
                  <a:gd name="connsiteY0" fmla="*/ 4089839 h 4994173"/>
                  <a:gd name="connsiteX1" fmla="*/ 188819 w 6161671"/>
                  <a:gd name="connsiteY1" fmla="*/ 4177514 h 4994173"/>
                  <a:gd name="connsiteX2" fmla="*/ 188819 w 6161671"/>
                  <a:gd name="connsiteY2" fmla="*/ 4586684 h 4994173"/>
                  <a:gd name="connsiteX3" fmla="*/ 276494 w 6161671"/>
                  <a:gd name="connsiteY3" fmla="*/ 4674359 h 4994173"/>
                  <a:gd name="connsiteX4" fmla="*/ 276493 w 6161671"/>
                  <a:gd name="connsiteY4" fmla="*/ 4674360 h 4994173"/>
                  <a:gd name="connsiteX5" fmla="*/ 364168 w 6161671"/>
                  <a:gd name="connsiteY5" fmla="*/ 4586685 h 4994173"/>
                  <a:gd name="connsiteX6" fmla="*/ 364169 w 6161671"/>
                  <a:gd name="connsiteY6" fmla="*/ 4177514 h 4994173"/>
                  <a:gd name="connsiteX7" fmla="*/ 276494 w 6161671"/>
                  <a:gd name="connsiteY7" fmla="*/ 4089839 h 4994173"/>
                  <a:gd name="connsiteX8" fmla="*/ 276494 w 6161671"/>
                  <a:gd name="connsiteY8" fmla="*/ 3448267 h 4994173"/>
                  <a:gd name="connsiteX9" fmla="*/ 188819 w 6161671"/>
                  <a:gd name="connsiteY9" fmla="*/ 3535942 h 4994173"/>
                  <a:gd name="connsiteX10" fmla="*/ 188819 w 6161671"/>
                  <a:gd name="connsiteY10" fmla="*/ 3945112 h 4994173"/>
                  <a:gd name="connsiteX11" fmla="*/ 276494 w 6161671"/>
                  <a:gd name="connsiteY11" fmla="*/ 4032787 h 4994173"/>
                  <a:gd name="connsiteX12" fmla="*/ 276493 w 6161671"/>
                  <a:gd name="connsiteY12" fmla="*/ 4032788 h 4994173"/>
                  <a:gd name="connsiteX13" fmla="*/ 364168 w 6161671"/>
                  <a:gd name="connsiteY13" fmla="*/ 3945113 h 4994173"/>
                  <a:gd name="connsiteX14" fmla="*/ 364169 w 6161671"/>
                  <a:gd name="connsiteY14" fmla="*/ 3535942 h 4994173"/>
                  <a:gd name="connsiteX15" fmla="*/ 276494 w 6161671"/>
                  <a:gd name="connsiteY15" fmla="*/ 3448267 h 4994173"/>
                  <a:gd name="connsiteX16" fmla="*/ 276494 w 6161671"/>
                  <a:gd name="connsiteY16" fmla="*/ 2806694 h 4994173"/>
                  <a:gd name="connsiteX17" fmla="*/ 188819 w 6161671"/>
                  <a:gd name="connsiteY17" fmla="*/ 2894369 h 4994173"/>
                  <a:gd name="connsiteX18" fmla="*/ 188819 w 6161671"/>
                  <a:gd name="connsiteY18" fmla="*/ 3303539 h 4994173"/>
                  <a:gd name="connsiteX19" fmla="*/ 276494 w 6161671"/>
                  <a:gd name="connsiteY19" fmla="*/ 3391214 h 4994173"/>
                  <a:gd name="connsiteX20" fmla="*/ 276493 w 6161671"/>
                  <a:gd name="connsiteY20" fmla="*/ 3391215 h 4994173"/>
                  <a:gd name="connsiteX21" fmla="*/ 364168 w 6161671"/>
                  <a:gd name="connsiteY21" fmla="*/ 3303540 h 4994173"/>
                  <a:gd name="connsiteX22" fmla="*/ 364169 w 6161671"/>
                  <a:gd name="connsiteY22" fmla="*/ 2894369 h 4994173"/>
                  <a:gd name="connsiteX23" fmla="*/ 276494 w 6161671"/>
                  <a:gd name="connsiteY23" fmla="*/ 2806694 h 4994173"/>
                  <a:gd name="connsiteX24" fmla="*/ 276494 w 6161671"/>
                  <a:gd name="connsiteY24" fmla="*/ 2165121 h 4994173"/>
                  <a:gd name="connsiteX25" fmla="*/ 188819 w 6161671"/>
                  <a:gd name="connsiteY25" fmla="*/ 2252796 h 4994173"/>
                  <a:gd name="connsiteX26" fmla="*/ 188819 w 6161671"/>
                  <a:gd name="connsiteY26" fmla="*/ 2661966 h 4994173"/>
                  <a:gd name="connsiteX27" fmla="*/ 276494 w 6161671"/>
                  <a:gd name="connsiteY27" fmla="*/ 2749641 h 4994173"/>
                  <a:gd name="connsiteX28" fmla="*/ 276494 w 6161671"/>
                  <a:gd name="connsiteY28" fmla="*/ 2749642 h 4994173"/>
                  <a:gd name="connsiteX29" fmla="*/ 364168 w 6161671"/>
                  <a:gd name="connsiteY29" fmla="*/ 2661967 h 4994173"/>
                  <a:gd name="connsiteX30" fmla="*/ 364169 w 6161671"/>
                  <a:gd name="connsiteY30" fmla="*/ 2252796 h 4994173"/>
                  <a:gd name="connsiteX31" fmla="*/ 276494 w 6161671"/>
                  <a:gd name="connsiteY31" fmla="*/ 2165121 h 4994173"/>
                  <a:gd name="connsiteX32" fmla="*/ 276494 w 6161671"/>
                  <a:gd name="connsiteY32" fmla="*/ 1523548 h 4994173"/>
                  <a:gd name="connsiteX33" fmla="*/ 188819 w 6161671"/>
                  <a:gd name="connsiteY33" fmla="*/ 1611223 h 4994173"/>
                  <a:gd name="connsiteX34" fmla="*/ 188819 w 6161671"/>
                  <a:gd name="connsiteY34" fmla="*/ 2020393 h 4994173"/>
                  <a:gd name="connsiteX35" fmla="*/ 276494 w 6161671"/>
                  <a:gd name="connsiteY35" fmla="*/ 2108068 h 4994173"/>
                  <a:gd name="connsiteX36" fmla="*/ 276494 w 6161671"/>
                  <a:gd name="connsiteY36" fmla="*/ 2108069 h 4994173"/>
                  <a:gd name="connsiteX37" fmla="*/ 364168 w 6161671"/>
                  <a:gd name="connsiteY37" fmla="*/ 2020394 h 4994173"/>
                  <a:gd name="connsiteX38" fmla="*/ 364169 w 6161671"/>
                  <a:gd name="connsiteY38" fmla="*/ 1611223 h 4994173"/>
                  <a:gd name="connsiteX39" fmla="*/ 276494 w 6161671"/>
                  <a:gd name="connsiteY39" fmla="*/ 1523548 h 4994173"/>
                  <a:gd name="connsiteX40" fmla="*/ 276494 w 6161671"/>
                  <a:gd name="connsiteY40" fmla="*/ 881975 h 4994173"/>
                  <a:gd name="connsiteX41" fmla="*/ 188819 w 6161671"/>
                  <a:gd name="connsiteY41" fmla="*/ 969650 h 4994173"/>
                  <a:gd name="connsiteX42" fmla="*/ 188819 w 6161671"/>
                  <a:gd name="connsiteY42" fmla="*/ 1378820 h 4994173"/>
                  <a:gd name="connsiteX43" fmla="*/ 276494 w 6161671"/>
                  <a:gd name="connsiteY43" fmla="*/ 1466495 h 4994173"/>
                  <a:gd name="connsiteX44" fmla="*/ 276494 w 6161671"/>
                  <a:gd name="connsiteY44" fmla="*/ 1466496 h 4994173"/>
                  <a:gd name="connsiteX45" fmla="*/ 364168 w 6161671"/>
                  <a:gd name="connsiteY45" fmla="*/ 1378821 h 4994173"/>
                  <a:gd name="connsiteX46" fmla="*/ 364169 w 6161671"/>
                  <a:gd name="connsiteY46" fmla="*/ 969650 h 4994173"/>
                  <a:gd name="connsiteX47" fmla="*/ 276494 w 6161671"/>
                  <a:gd name="connsiteY47" fmla="*/ 881975 h 4994173"/>
                  <a:gd name="connsiteX48" fmla="*/ 276494 w 6161671"/>
                  <a:gd name="connsiteY48" fmla="*/ 240402 h 4994173"/>
                  <a:gd name="connsiteX49" fmla="*/ 188819 w 6161671"/>
                  <a:gd name="connsiteY49" fmla="*/ 328077 h 4994173"/>
                  <a:gd name="connsiteX50" fmla="*/ 188819 w 6161671"/>
                  <a:gd name="connsiteY50" fmla="*/ 737247 h 4994173"/>
                  <a:gd name="connsiteX51" fmla="*/ 276494 w 6161671"/>
                  <a:gd name="connsiteY51" fmla="*/ 824922 h 4994173"/>
                  <a:gd name="connsiteX52" fmla="*/ 276494 w 6161671"/>
                  <a:gd name="connsiteY52" fmla="*/ 824923 h 4994173"/>
                  <a:gd name="connsiteX53" fmla="*/ 364168 w 6161671"/>
                  <a:gd name="connsiteY53" fmla="*/ 737248 h 4994173"/>
                  <a:gd name="connsiteX54" fmla="*/ 364169 w 6161671"/>
                  <a:gd name="connsiteY54" fmla="*/ 328077 h 4994173"/>
                  <a:gd name="connsiteX55" fmla="*/ 276494 w 6161671"/>
                  <a:gd name="connsiteY55" fmla="*/ 240402 h 4994173"/>
                  <a:gd name="connsiteX56" fmla="*/ 0 w 6161671"/>
                  <a:gd name="connsiteY56" fmla="*/ 0 h 4994173"/>
                  <a:gd name="connsiteX57" fmla="*/ 6130343 w 6161671"/>
                  <a:gd name="connsiteY57" fmla="*/ 0 h 4994173"/>
                  <a:gd name="connsiteX58" fmla="*/ 6147294 w 6161671"/>
                  <a:gd name="connsiteY58" fmla="*/ 2959030 h 4994173"/>
                  <a:gd name="connsiteX59" fmla="*/ 4544236 w 6161671"/>
                  <a:gd name="connsiteY59" fmla="*/ 4985626 h 4994173"/>
                  <a:gd name="connsiteX60" fmla="*/ 0 w 6161671"/>
                  <a:gd name="connsiteY60" fmla="*/ 4952316 h 4994173"/>
                  <a:gd name="connsiteX61" fmla="*/ 0 w 6161671"/>
                  <a:gd name="connsiteY61" fmla="*/ 0 h 4994173"/>
                  <a:gd name="connsiteX0" fmla="*/ 276494 w 6161671"/>
                  <a:gd name="connsiteY0" fmla="*/ 4089839 h 4988948"/>
                  <a:gd name="connsiteX1" fmla="*/ 188819 w 6161671"/>
                  <a:gd name="connsiteY1" fmla="*/ 4177514 h 4988948"/>
                  <a:gd name="connsiteX2" fmla="*/ 188819 w 6161671"/>
                  <a:gd name="connsiteY2" fmla="*/ 4586684 h 4988948"/>
                  <a:gd name="connsiteX3" fmla="*/ 276494 w 6161671"/>
                  <a:gd name="connsiteY3" fmla="*/ 4674359 h 4988948"/>
                  <a:gd name="connsiteX4" fmla="*/ 276493 w 6161671"/>
                  <a:gd name="connsiteY4" fmla="*/ 4674360 h 4988948"/>
                  <a:gd name="connsiteX5" fmla="*/ 364168 w 6161671"/>
                  <a:gd name="connsiteY5" fmla="*/ 4586685 h 4988948"/>
                  <a:gd name="connsiteX6" fmla="*/ 364169 w 6161671"/>
                  <a:gd name="connsiteY6" fmla="*/ 4177514 h 4988948"/>
                  <a:gd name="connsiteX7" fmla="*/ 276494 w 6161671"/>
                  <a:gd name="connsiteY7" fmla="*/ 4089839 h 4988948"/>
                  <a:gd name="connsiteX8" fmla="*/ 276494 w 6161671"/>
                  <a:gd name="connsiteY8" fmla="*/ 3448267 h 4988948"/>
                  <a:gd name="connsiteX9" fmla="*/ 188819 w 6161671"/>
                  <a:gd name="connsiteY9" fmla="*/ 3535942 h 4988948"/>
                  <a:gd name="connsiteX10" fmla="*/ 188819 w 6161671"/>
                  <a:gd name="connsiteY10" fmla="*/ 3945112 h 4988948"/>
                  <a:gd name="connsiteX11" fmla="*/ 276494 w 6161671"/>
                  <a:gd name="connsiteY11" fmla="*/ 4032787 h 4988948"/>
                  <a:gd name="connsiteX12" fmla="*/ 276493 w 6161671"/>
                  <a:gd name="connsiteY12" fmla="*/ 4032788 h 4988948"/>
                  <a:gd name="connsiteX13" fmla="*/ 364168 w 6161671"/>
                  <a:gd name="connsiteY13" fmla="*/ 3945113 h 4988948"/>
                  <a:gd name="connsiteX14" fmla="*/ 364169 w 6161671"/>
                  <a:gd name="connsiteY14" fmla="*/ 3535942 h 4988948"/>
                  <a:gd name="connsiteX15" fmla="*/ 276494 w 6161671"/>
                  <a:gd name="connsiteY15" fmla="*/ 3448267 h 4988948"/>
                  <a:gd name="connsiteX16" fmla="*/ 276494 w 6161671"/>
                  <a:gd name="connsiteY16" fmla="*/ 2806694 h 4988948"/>
                  <a:gd name="connsiteX17" fmla="*/ 188819 w 6161671"/>
                  <a:gd name="connsiteY17" fmla="*/ 2894369 h 4988948"/>
                  <a:gd name="connsiteX18" fmla="*/ 188819 w 6161671"/>
                  <a:gd name="connsiteY18" fmla="*/ 3303539 h 4988948"/>
                  <a:gd name="connsiteX19" fmla="*/ 276494 w 6161671"/>
                  <a:gd name="connsiteY19" fmla="*/ 3391214 h 4988948"/>
                  <a:gd name="connsiteX20" fmla="*/ 276493 w 6161671"/>
                  <a:gd name="connsiteY20" fmla="*/ 3391215 h 4988948"/>
                  <a:gd name="connsiteX21" fmla="*/ 364168 w 6161671"/>
                  <a:gd name="connsiteY21" fmla="*/ 3303540 h 4988948"/>
                  <a:gd name="connsiteX22" fmla="*/ 364169 w 6161671"/>
                  <a:gd name="connsiteY22" fmla="*/ 2894369 h 4988948"/>
                  <a:gd name="connsiteX23" fmla="*/ 276494 w 6161671"/>
                  <a:gd name="connsiteY23" fmla="*/ 2806694 h 4988948"/>
                  <a:gd name="connsiteX24" fmla="*/ 276494 w 6161671"/>
                  <a:gd name="connsiteY24" fmla="*/ 2165121 h 4988948"/>
                  <a:gd name="connsiteX25" fmla="*/ 188819 w 6161671"/>
                  <a:gd name="connsiteY25" fmla="*/ 2252796 h 4988948"/>
                  <a:gd name="connsiteX26" fmla="*/ 188819 w 6161671"/>
                  <a:gd name="connsiteY26" fmla="*/ 2661966 h 4988948"/>
                  <a:gd name="connsiteX27" fmla="*/ 276494 w 6161671"/>
                  <a:gd name="connsiteY27" fmla="*/ 2749641 h 4988948"/>
                  <a:gd name="connsiteX28" fmla="*/ 276494 w 6161671"/>
                  <a:gd name="connsiteY28" fmla="*/ 2749642 h 4988948"/>
                  <a:gd name="connsiteX29" fmla="*/ 364168 w 6161671"/>
                  <a:gd name="connsiteY29" fmla="*/ 2661967 h 4988948"/>
                  <a:gd name="connsiteX30" fmla="*/ 364169 w 6161671"/>
                  <a:gd name="connsiteY30" fmla="*/ 2252796 h 4988948"/>
                  <a:gd name="connsiteX31" fmla="*/ 276494 w 6161671"/>
                  <a:gd name="connsiteY31" fmla="*/ 2165121 h 4988948"/>
                  <a:gd name="connsiteX32" fmla="*/ 276494 w 6161671"/>
                  <a:gd name="connsiteY32" fmla="*/ 1523548 h 4988948"/>
                  <a:gd name="connsiteX33" fmla="*/ 188819 w 6161671"/>
                  <a:gd name="connsiteY33" fmla="*/ 1611223 h 4988948"/>
                  <a:gd name="connsiteX34" fmla="*/ 188819 w 6161671"/>
                  <a:gd name="connsiteY34" fmla="*/ 2020393 h 4988948"/>
                  <a:gd name="connsiteX35" fmla="*/ 276494 w 6161671"/>
                  <a:gd name="connsiteY35" fmla="*/ 2108068 h 4988948"/>
                  <a:gd name="connsiteX36" fmla="*/ 276494 w 6161671"/>
                  <a:gd name="connsiteY36" fmla="*/ 2108069 h 4988948"/>
                  <a:gd name="connsiteX37" fmla="*/ 364168 w 6161671"/>
                  <a:gd name="connsiteY37" fmla="*/ 2020394 h 4988948"/>
                  <a:gd name="connsiteX38" fmla="*/ 364169 w 6161671"/>
                  <a:gd name="connsiteY38" fmla="*/ 1611223 h 4988948"/>
                  <a:gd name="connsiteX39" fmla="*/ 276494 w 6161671"/>
                  <a:gd name="connsiteY39" fmla="*/ 1523548 h 4988948"/>
                  <a:gd name="connsiteX40" fmla="*/ 276494 w 6161671"/>
                  <a:gd name="connsiteY40" fmla="*/ 881975 h 4988948"/>
                  <a:gd name="connsiteX41" fmla="*/ 188819 w 6161671"/>
                  <a:gd name="connsiteY41" fmla="*/ 969650 h 4988948"/>
                  <a:gd name="connsiteX42" fmla="*/ 188819 w 6161671"/>
                  <a:gd name="connsiteY42" fmla="*/ 1378820 h 4988948"/>
                  <a:gd name="connsiteX43" fmla="*/ 276494 w 6161671"/>
                  <a:gd name="connsiteY43" fmla="*/ 1466495 h 4988948"/>
                  <a:gd name="connsiteX44" fmla="*/ 276494 w 6161671"/>
                  <a:gd name="connsiteY44" fmla="*/ 1466496 h 4988948"/>
                  <a:gd name="connsiteX45" fmla="*/ 364168 w 6161671"/>
                  <a:gd name="connsiteY45" fmla="*/ 1378821 h 4988948"/>
                  <a:gd name="connsiteX46" fmla="*/ 364169 w 6161671"/>
                  <a:gd name="connsiteY46" fmla="*/ 969650 h 4988948"/>
                  <a:gd name="connsiteX47" fmla="*/ 276494 w 6161671"/>
                  <a:gd name="connsiteY47" fmla="*/ 881975 h 4988948"/>
                  <a:gd name="connsiteX48" fmla="*/ 276494 w 6161671"/>
                  <a:gd name="connsiteY48" fmla="*/ 240402 h 4988948"/>
                  <a:gd name="connsiteX49" fmla="*/ 188819 w 6161671"/>
                  <a:gd name="connsiteY49" fmla="*/ 328077 h 4988948"/>
                  <a:gd name="connsiteX50" fmla="*/ 188819 w 6161671"/>
                  <a:gd name="connsiteY50" fmla="*/ 737247 h 4988948"/>
                  <a:gd name="connsiteX51" fmla="*/ 276494 w 6161671"/>
                  <a:gd name="connsiteY51" fmla="*/ 824922 h 4988948"/>
                  <a:gd name="connsiteX52" fmla="*/ 276494 w 6161671"/>
                  <a:gd name="connsiteY52" fmla="*/ 824923 h 4988948"/>
                  <a:gd name="connsiteX53" fmla="*/ 364168 w 6161671"/>
                  <a:gd name="connsiteY53" fmla="*/ 737248 h 4988948"/>
                  <a:gd name="connsiteX54" fmla="*/ 364169 w 6161671"/>
                  <a:gd name="connsiteY54" fmla="*/ 328077 h 4988948"/>
                  <a:gd name="connsiteX55" fmla="*/ 276494 w 6161671"/>
                  <a:gd name="connsiteY55" fmla="*/ 240402 h 4988948"/>
                  <a:gd name="connsiteX56" fmla="*/ 0 w 6161671"/>
                  <a:gd name="connsiteY56" fmla="*/ 0 h 4988948"/>
                  <a:gd name="connsiteX57" fmla="*/ 6130343 w 6161671"/>
                  <a:gd name="connsiteY57" fmla="*/ 0 h 4988948"/>
                  <a:gd name="connsiteX58" fmla="*/ 6147294 w 6161671"/>
                  <a:gd name="connsiteY58" fmla="*/ 2959030 h 4988948"/>
                  <a:gd name="connsiteX59" fmla="*/ 4544236 w 6161671"/>
                  <a:gd name="connsiteY59" fmla="*/ 4985626 h 4988948"/>
                  <a:gd name="connsiteX60" fmla="*/ 0 w 6161671"/>
                  <a:gd name="connsiteY60" fmla="*/ 4952316 h 4988948"/>
                  <a:gd name="connsiteX61" fmla="*/ 0 w 6161671"/>
                  <a:gd name="connsiteY61" fmla="*/ 0 h 4988948"/>
                  <a:gd name="connsiteX0" fmla="*/ 276494 w 6161671"/>
                  <a:gd name="connsiteY0" fmla="*/ 4089839 h 4988948"/>
                  <a:gd name="connsiteX1" fmla="*/ 188819 w 6161671"/>
                  <a:gd name="connsiteY1" fmla="*/ 4177514 h 4988948"/>
                  <a:gd name="connsiteX2" fmla="*/ 188819 w 6161671"/>
                  <a:gd name="connsiteY2" fmla="*/ 4586684 h 4988948"/>
                  <a:gd name="connsiteX3" fmla="*/ 276494 w 6161671"/>
                  <a:gd name="connsiteY3" fmla="*/ 4674359 h 4988948"/>
                  <a:gd name="connsiteX4" fmla="*/ 276493 w 6161671"/>
                  <a:gd name="connsiteY4" fmla="*/ 4674360 h 4988948"/>
                  <a:gd name="connsiteX5" fmla="*/ 364168 w 6161671"/>
                  <a:gd name="connsiteY5" fmla="*/ 4586685 h 4988948"/>
                  <a:gd name="connsiteX6" fmla="*/ 364169 w 6161671"/>
                  <a:gd name="connsiteY6" fmla="*/ 4177514 h 4988948"/>
                  <a:gd name="connsiteX7" fmla="*/ 276494 w 6161671"/>
                  <a:gd name="connsiteY7" fmla="*/ 4089839 h 4988948"/>
                  <a:gd name="connsiteX8" fmla="*/ 276494 w 6161671"/>
                  <a:gd name="connsiteY8" fmla="*/ 3448267 h 4988948"/>
                  <a:gd name="connsiteX9" fmla="*/ 188819 w 6161671"/>
                  <a:gd name="connsiteY9" fmla="*/ 3535942 h 4988948"/>
                  <a:gd name="connsiteX10" fmla="*/ 188819 w 6161671"/>
                  <a:gd name="connsiteY10" fmla="*/ 3945112 h 4988948"/>
                  <a:gd name="connsiteX11" fmla="*/ 276494 w 6161671"/>
                  <a:gd name="connsiteY11" fmla="*/ 4032787 h 4988948"/>
                  <a:gd name="connsiteX12" fmla="*/ 276493 w 6161671"/>
                  <a:gd name="connsiteY12" fmla="*/ 4032788 h 4988948"/>
                  <a:gd name="connsiteX13" fmla="*/ 364168 w 6161671"/>
                  <a:gd name="connsiteY13" fmla="*/ 3945113 h 4988948"/>
                  <a:gd name="connsiteX14" fmla="*/ 364169 w 6161671"/>
                  <a:gd name="connsiteY14" fmla="*/ 3535942 h 4988948"/>
                  <a:gd name="connsiteX15" fmla="*/ 276494 w 6161671"/>
                  <a:gd name="connsiteY15" fmla="*/ 3448267 h 4988948"/>
                  <a:gd name="connsiteX16" fmla="*/ 276494 w 6161671"/>
                  <a:gd name="connsiteY16" fmla="*/ 2806694 h 4988948"/>
                  <a:gd name="connsiteX17" fmla="*/ 188819 w 6161671"/>
                  <a:gd name="connsiteY17" fmla="*/ 2894369 h 4988948"/>
                  <a:gd name="connsiteX18" fmla="*/ 188819 w 6161671"/>
                  <a:gd name="connsiteY18" fmla="*/ 3303539 h 4988948"/>
                  <a:gd name="connsiteX19" fmla="*/ 276494 w 6161671"/>
                  <a:gd name="connsiteY19" fmla="*/ 3391214 h 4988948"/>
                  <a:gd name="connsiteX20" fmla="*/ 276493 w 6161671"/>
                  <a:gd name="connsiteY20" fmla="*/ 3391215 h 4988948"/>
                  <a:gd name="connsiteX21" fmla="*/ 364168 w 6161671"/>
                  <a:gd name="connsiteY21" fmla="*/ 3303540 h 4988948"/>
                  <a:gd name="connsiteX22" fmla="*/ 364169 w 6161671"/>
                  <a:gd name="connsiteY22" fmla="*/ 2894369 h 4988948"/>
                  <a:gd name="connsiteX23" fmla="*/ 276494 w 6161671"/>
                  <a:gd name="connsiteY23" fmla="*/ 2806694 h 4988948"/>
                  <a:gd name="connsiteX24" fmla="*/ 276494 w 6161671"/>
                  <a:gd name="connsiteY24" fmla="*/ 2165121 h 4988948"/>
                  <a:gd name="connsiteX25" fmla="*/ 188819 w 6161671"/>
                  <a:gd name="connsiteY25" fmla="*/ 2252796 h 4988948"/>
                  <a:gd name="connsiteX26" fmla="*/ 188819 w 6161671"/>
                  <a:gd name="connsiteY26" fmla="*/ 2661966 h 4988948"/>
                  <a:gd name="connsiteX27" fmla="*/ 276494 w 6161671"/>
                  <a:gd name="connsiteY27" fmla="*/ 2749641 h 4988948"/>
                  <a:gd name="connsiteX28" fmla="*/ 276494 w 6161671"/>
                  <a:gd name="connsiteY28" fmla="*/ 2749642 h 4988948"/>
                  <a:gd name="connsiteX29" fmla="*/ 364168 w 6161671"/>
                  <a:gd name="connsiteY29" fmla="*/ 2661967 h 4988948"/>
                  <a:gd name="connsiteX30" fmla="*/ 364169 w 6161671"/>
                  <a:gd name="connsiteY30" fmla="*/ 2252796 h 4988948"/>
                  <a:gd name="connsiteX31" fmla="*/ 276494 w 6161671"/>
                  <a:gd name="connsiteY31" fmla="*/ 2165121 h 4988948"/>
                  <a:gd name="connsiteX32" fmla="*/ 276494 w 6161671"/>
                  <a:gd name="connsiteY32" fmla="*/ 1523548 h 4988948"/>
                  <a:gd name="connsiteX33" fmla="*/ 188819 w 6161671"/>
                  <a:gd name="connsiteY33" fmla="*/ 1611223 h 4988948"/>
                  <a:gd name="connsiteX34" fmla="*/ 188819 w 6161671"/>
                  <a:gd name="connsiteY34" fmla="*/ 2020393 h 4988948"/>
                  <a:gd name="connsiteX35" fmla="*/ 276494 w 6161671"/>
                  <a:gd name="connsiteY35" fmla="*/ 2108068 h 4988948"/>
                  <a:gd name="connsiteX36" fmla="*/ 276494 w 6161671"/>
                  <a:gd name="connsiteY36" fmla="*/ 2108069 h 4988948"/>
                  <a:gd name="connsiteX37" fmla="*/ 364168 w 6161671"/>
                  <a:gd name="connsiteY37" fmla="*/ 2020394 h 4988948"/>
                  <a:gd name="connsiteX38" fmla="*/ 364169 w 6161671"/>
                  <a:gd name="connsiteY38" fmla="*/ 1611223 h 4988948"/>
                  <a:gd name="connsiteX39" fmla="*/ 276494 w 6161671"/>
                  <a:gd name="connsiteY39" fmla="*/ 1523548 h 4988948"/>
                  <a:gd name="connsiteX40" fmla="*/ 276494 w 6161671"/>
                  <a:gd name="connsiteY40" fmla="*/ 881975 h 4988948"/>
                  <a:gd name="connsiteX41" fmla="*/ 188819 w 6161671"/>
                  <a:gd name="connsiteY41" fmla="*/ 969650 h 4988948"/>
                  <a:gd name="connsiteX42" fmla="*/ 188819 w 6161671"/>
                  <a:gd name="connsiteY42" fmla="*/ 1378820 h 4988948"/>
                  <a:gd name="connsiteX43" fmla="*/ 276494 w 6161671"/>
                  <a:gd name="connsiteY43" fmla="*/ 1466495 h 4988948"/>
                  <a:gd name="connsiteX44" fmla="*/ 276494 w 6161671"/>
                  <a:gd name="connsiteY44" fmla="*/ 1466496 h 4988948"/>
                  <a:gd name="connsiteX45" fmla="*/ 364168 w 6161671"/>
                  <a:gd name="connsiteY45" fmla="*/ 1378821 h 4988948"/>
                  <a:gd name="connsiteX46" fmla="*/ 364169 w 6161671"/>
                  <a:gd name="connsiteY46" fmla="*/ 969650 h 4988948"/>
                  <a:gd name="connsiteX47" fmla="*/ 276494 w 6161671"/>
                  <a:gd name="connsiteY47" fmla="*/ 881975 h 4988948"/>
                  <a:gd name="connsiteX48" fmla="*/ 276494 w 6161671"/>
                  <a:gd name="connsiteY48" fmla="*/ 240402 h 4988948"/>
                  <a:gd name="connsiteX49" fmla="*/ 188819 w 6161671"/>
                  <a:gd name="connsiteY49" fmla="*/ 328077 h 4988948"/>
                  <a:gd name="connsiteX50" fmla="*/ 188819 w 6161671"/>
                  <a:gd name="connsiteY50" fmla="*/ 737247 h 4988948"/>
                  <a:gd name="connsiteX51" fmla="*/ 276494 w 6161671"/>
                  <a:gd name="connsiteY51" fmla="*/ 824922 h 4988948"/>
                  <a:gd name="connsiteX52" fmla="*/ 276494 w 6161671"/>
                  <a:gd name="connsiteY52" fmla="*/ 824923 h 4988948"/>
                  <a:gd name="connsiteX53" fmla="*/ 364168 w 6161671"/>
                  <a:gd name="connsiteY53" fmla="*/ 737248 h 4988948"/>
                  <a:gd name="connsiteX54" fmla="*/ 364169 w 6161671"/>
                  <a:gd name="connsiteY54" fmla="*/ 328077 h 4988948"/>
                  <a:gd name="connsiteX55" fmla="*/ 276494 w 6161671"/>
                  <a:gd name="connsiteY55" fmla="*/ 240402 h 4988948"/>
                  <a:gd name="connsiteX56" fmla="*/ 0 w 6161671"/>
                  <a:gd name="connsiteY56" fmla="*/ 0 h 4988948"/>
                  <a:gd name="connsiteX57" fmla="*/ 6130343 w 6161671"/>
                  <a:gd name="connsiteY57" fmla="*/ 0 h 4988948"/>
                  <a:gd name="connsiteX58" fmla="*/ 6147294 w 6161671"/>
                  <a:gd name="connsiteY58" fmla="*/ 2959030 h 4988948"/>
                  <a:gd name="connsiteX59" fmla="*/ 4544236 w 6161671"/>
                  <a:gd name="connsiteY59" fmla="*/ 4985626 h 4988948"/>
                  <a:gd name="connsiteX60" fmla="*/ 11289 w 6161671"/>
                  <a:gd name="connsiteY60" fmla="*/ 4974894 h 4988948"/>
                  <a:gd name="connsiteX61" fmla="*/ 0 w 6161671"/>
                  <a:gd name="connsiteY61" fmla="*/ 0 h 4988948"/>
                  <a:gd name="connsiteX0" fmla="*/ 276494 w 6161671"/>
                  <a:gd name="connsiteY0" fmla="*/ 4089839 h 4988948"/>
                  <a:gd name="connsiteX1" fmla="*/ 188819 w 6161671"/>
                  <a:gd name="connsiteY1" fmla="*/ 4177514 h 4988948"/>
                  <a:gd name="connsiteX2" fmla="*/ 188819 w 6161671"/>
                  <a:gd name="connsiteY2" fmla="*/ 4586684 h 4988948"/>
                  <a:gd name="connsiteX3" fmla="*/ 276494 w 6161671"/>
                  <a:gd name="connsiteY3" fmla="*/ 4674359 h 4988948"/>
                  <a:gd name="connsiteX4" fmla="*/ 276493 w 6161671"/>
                  <a:gd name="connsiteY4" fmla="*/ 4674360 h 4988948"/>
                  <a:gd name="connsiteX5" fmla="*/ 364168 w 6161671"/>
                  <a:gd name="connsiteY5" fmla="*/ 4586685 h 4988948"/>
                  <a:gd name="connsiteX6" fmla="*/ 364169 w 6161671"/>
                  <a:gd name="connsiteY6" fmla="*/ 4177514 h 4988948"/>
                  <a:gd name="connsiteX7" fmla="*/ 276494 w 6161671"/>
                  <a:gd name="connsiteY7" fmla="*/ 4089839 h 4988948"/>
                  <a:gd name="connsiteX8" fmla="*/ 276494 w 6161671"/>
                  <a:gd name="connsiteY8" fmla="*/ 3448267 h 4988948"/>
                  <a:gd name="connsiteX9" fmla="*/ 188819 w 6161671"/>
                  <a:gd name="connsiteY9" fmla="*/ 3535942 h 4988948"/>
                  <a:gd name="connsiteX10" fmla="*/ 188819 w 6161671"/>
                  <a:gd name="connsiteY10" fmla="*/ 3945112 h 4988948"/>
                  <a:gd name="connsiteX11" fmla="*/ 276494 w 6161671"/>
                  <a:gd name="connsiteY11" fmla="*/ 4032787 h 4988948"/>
                  <a:gd name="connsiteX12" fmla="*/ 276493 w 6161671"/>
                  <a:gd name="connsiteY12" fmla="*/ 4032788 h 4988948"/>
                  <a:gd name="connsiteX13" fmla="*/ 364168 w 6161671"/>
                  <a:gd name="connsiteY13" fmla="*/ 3945113 h 4988948"/>
                  <a:gd name="connsiteX14" fmla="*/ 364169 w 6161671"/>
                  <a:gd name="connsiteY14" fmla="*/ 3535942 h 4988948"/>
                  <a:gd name="connsiteX15" fmla="*/ 276494 w 6161671"/>
                  <a:gd name="connsiteY15" fmla="*/ 3448267 h 4988948"/>
                  <a:gd name="connsiteX16" fmla="*/ 276494 w 6161671"/>
                  <a:gd name="connsiteY16" fmla="*/ 2806694 h 4988948"/>
                  <a:gd name="connsiteX17" fmla="*/ 188819 w 6161671"/>
                  <a:gd name="connsiteY17" fmla="*/ 2894369 h 4988948"/>
                  <a:gd name="connsiteX18" fmla="*/ 188819 w 6161671"/>
                  <a:gd name="connsiteY18" fmla="*/ 3303539 h 4988948"/>
                  <a:gd name="connsiteX19" fmla="*/ 276494 w 6161671"/>
                  <a:gd name="connsiteY19" fmla="*/ 3391214 h 4988948"/>
                  <a:gd name="connsiteX20" fmla="*/ 276493 w 6161671"/>
                  <a:gd name="connsiteY20" fmla="*/ 3391215 h 4988948"/>
                  <a:gd name="connsiteX21" fmla="*/ 364168 w 6161671"/>
                  <a:gd name="connsiteY21" fmla="*/ 3303540 h 4988948"/>
                  <a:gd name="connsiteX22" fmla="*/ 364169 w 6161671"/>
                  <a:gd name="connsiteY22" fmla="*/ 2894369 h 4988948"/>
                  <a:gd name="connsiteX23" fmla="*/ 276494 w 6161671"/>
                  <a:gd name="connsiteY23" fmla="*/ 2806694 h 4988948"/>
                  <a:gd name="connsiteX24" fmla="*/ 276494 w 6161671"/>
                  <a:gd name="connsiteY24" fmla="*/ 2165121 h 4988948"/>
                  <a:gd name="connsiteX25" fmla="*/ 188819 w 6161671"/>
                  <a:gd name="connsiteY25" fmla="*/ 2252796 h 4988948"/>
                  <a:gd name="connsiteX26" fmla="*/ 188819 w 6161671"/>
                  <a:gd name="connsiteY26" fmla="*/ 2661966 h 4988948"/>
                  <a:gd name="connsiteX27" fmla="*/ 276494 w 6161671"/>
                  <a:gd name="connsiteY27" fmla="*/ 2749641 h 4988948"/>
                  <a:gd name="connsiteX28" fmla="*/ 276494 w 6161671"/>
                  <a:gd name="connsiteY28" fmla="*/ 2749642 h 4988948"/>
                  <a:gd name="connsiteX29" fmla="*/ 364168 w 6161671"/>
                  <a:gd name="connsiteY29" fmla="*/ 2661967 h 4988948"/>
                  <a:gd name="connsiteX30" fmla="*/ 364169 w 6161671"/>
                  <a:gd name="connsiteY30" fmla="*/ 2252796 h 4988948"/>
                  <a:gd name="connsiteX31" fmla="*/ 276494 w 6161671"/>
                  <a:gd name="connsiteY31" fmla="*/ 2165121 h 4988948"/>
                  <a:gd name="connsiteX32" fmla="*/ 276494 w 6161671"/>
                  <a:gd name="connsiteY32" fmla="*/ 1523548 h 4988948"/>
                  <a:gd name="connsiteX33" fmla="*/ 188819 w 6161671"/>
                  <a:gd name="connsiteY33" fmla="*/ 1611223 h 4988948"/>
                  <a:gd name="connsiteX34" fmla="*/ 188819 w 6161671"/>
                  <a:gd name="connsiteY34" fmla="*/ 2020393 h 4988948"/>
                  <a:gd name="connsiteX35" fmla="*/ 276494 w 6161671"/>
                  <a:gd name="connsiteY35" fmla="*/ 2108068 h 4988948"/>
                  <a:gd name="connsiteX36" fmla="*/ 276494 w 6161671"/>
                  <a:gd name="connsiteY36" fmla="*/ 2108069 h 4988948"/>
                  <a:gd name="connsiteX37" fmla="*/ 364168 w 6161671"/>
                  <a:gd name="connsiteY37" fmla="*/ 2020394 h 4988948"/>
                  <a:gd name="connsiteX38" fmla="*/ 364169 w 6161671"/>
                  <a:gd name="connsiteY38" fmla="*/ 1611223 h 4988948"/>
                  <a:gd name="connsiteX39" fmla="*/ 276494 w 6161671"/>
                  <a:gd name="connsiteY39" fmla="*/ 1523548 h 4988948"/>
                  <a:gd name="connsiteX40" fmla="*/ 276494 w 6161671"/>
                  <a:gd name="connsiteY40" fmla="*/ 881975 h 4988948"/>
                  <a:gd name="connsiteX41" fmla="*/ 188819 w 6161671"/>
                  <a:gd name="connsiteY41" fmla="*/ 969650 h 4988948"/>
                  <a:gd name="connsiteX42" fmla="*/ 188819 w 6161671"/>
                  <a:gd name="connsiteY42" fmla="*/ 1378820 h 4988948"/>
                  <a:gd name="connsiteX43" fmla="*/ 276494 w 6161671"/>
                  <a:gd name="connsiteY43" fmla="*/ 1466495 h 4988948"/>
                  <a:gd name="connsiteX44" fmla="*/ 276494 w 6161671"/>
                  <a:gd name="connsiteY44" fmla="*/ 1466496 h 4988948"/>
                  <a:gd name="connsiteX45" fmla="*/ 364168 w 6161671"/>
                  <a:gd name="connsiteY45" fmla="*/ 1378821 h 4988948"/>
                  <a:gd name="connsiteX46" fmla="*/ 364169 w 6161671"/>
                  <a:gd name="connsiteY46" fmla="*/ 969650 h 4988948"/>
                  <a:gd name="connsiteX47" fmla="*/ 276494 w 6161671"/>
                  <a:gd name="connsiteY47" fmla="*/ 881975 h 4988948"/>
                  <a:gd name="connsiteX48" fmla="*/ 276494 w 6161671"/>
                  <a:gd name="connsiteY48" fmla="*/ 240402 h 4988948"/>
                  <a:gd name="connsiteX49" fmla="*/ 188819 w 6161671"/>
                  <a:gd name="connsiteY49" fmla="*/ 328077 h 4988948"/>
                  <a:gd name="connsiteX50" fmla="*/ 188819 w 6161671"/>
                  <a:gd name="connsiteY50" fmla="*/ 737247 h 4988948"/>
                  <a:gd name="connsiteX51" fmla="*/ 276494 w 6161671"/>
                  <a:gd name="connsiteY51" fmla="*/ 824922 h 4988948"/>
                  <a:gd name="connsiteX52" fmla="*/ 276494 w 6161671"/>
                  <a:gd name="connsiteY52" fmla="*/ 824923 h 4988948"/>
                  <a:gd name="connsiteX53" fmla="*/ 364168 w 6161671"/>
                  <a:gd name="connsiteY53" fmla="*/ 737248 h 4988948"/>
                  <a:gd name="connsiteX54" fmla="*/ 364169 w 6161671"/>
                  <a:gd name="connsiteY54" fmla="*/ 328077 h 4988948"/>
                  <a:gd name="connsiteX55" fmla="*/ 276494 w 6161671"/>
                  <a:gd name="connsiteY55" fmla="*/ 240402 h 4988948"/>
                  <a:gd name="connsiteX56" fmla="*/ 0 w 6161671"/>
                  <a:gd name="connsiteY56" fmla="*/ 0 h 4988948"/>
                  <a:gd name="connsiteX57" fmla="*/ 6130343 w 6161671"/>
                  <a:gd name="connsiteY57" fmla="*/ 0 h 4988948"/>
                  <a:gd name="connsiteX58" fmla="*/ 6147294 w 6161671"/>
                  <a:gd name="connsiteY58" fmla="*/ 2959030 h 4988948"/>
                  <a:gd name="connsiteX59" fmla="*/ 4544236 w 6161671"/>
                  <a:gd name="connsiteY59" fmla="*/ 4985626 h 4988948"/>
                  <a:gd name="connsiteX60" fmla="*/ 11289 w 6161671"/>
                  <a:gd name="connsiteY60" fmla="*/ 4974894 h 4988948"/>
                  <a:gd name="connsiteX61" fmla="*/ 0 w 6161671"/>
                  <a:gd name="connsiteY61" fmla="*/ 0 h 4988948"/>
                  <a:gd name="connsiteX0" fmla="*/ 276494 w 6161671"/>
                  <a:gd name="connsiteY0" fmla="*/ 4089839 h 4988948"/>
                  <a:gd name="connsiteX1" fmla="*/ 188819 w 6161671"/>
                  <a:gd name="connsiteY1" fmla="*/ 4177514 h 4988948"/>
                  <a:gd name="connsiteX2" fmla="*/ 188819 w 6161671"/>
                  <a:gd name="connsiteY2" fmla="*/ 4586684 h 4988948"/>
                  <a:gd name="connsiteX3" fmla="*/ 276494 w 6161671"/>
                  <a:gd name="connsiteY3" fmla="*/ 4674359 h 4988948"/>
                  <a:gd name="connsiteX4" fmla="*/ 276493 w 6161671"/>
                  <a:gd name="connsiteY4" fmla="*/ 4674360 h 4988948"/>
                  <a:gd name="connsiteX5" fmla="*/ 364168 w 6161671"/>
                  <a:gd name="connsiteY5" fmla="*/ 4586685 h 4988948"/>
                  <a:gd name="connsiteX6" fmla="*/ 364169 w 6161671"/>
                  <a:gd name="connsiteY6" fmla="*/ 4177514 h 4988948"/>
                  <a:gd name="connsiteX7" fmla="*/ 276494 w 6161671"/>
                  <a:gd name="connsiteY7" fmla="*/ 4089839 h 4988948"/>
                  <a:gd name="connsiteX8" fmla="*/ 276494 w 6161671"/>
                  <a:gd name="connsiteY8" fmla="*/ 3448267 h 4988948"/>
                  <a:gd name="connsiteX9" fmla="*/ 188819 w 6161671"/>
                  <a:gd name="connsiteY9" fmla="*/ 3535942 h 4988948"/>
                  <a:gd name="connsiteX10" fmla="*/ 188819 w 6161671"/>
                  <a:gd name="connsiteY10" fmla="*/ 3945112 h 4988948"/>
                  <a:gd name="connsiteX11" fmla="*/ 276494 w 6161671"/>
                  <a:gd name="connsiteY11" fmla="*/ 4032787 h 4988948"/>
                  <a:gd name="connsiteX12" fmla="*/ 276493 w 6161671"/>
                  <a:gd name="connsiteY12" fmla="*/ 4032788 h 4988948"/>
                  <a:gd name="connsiteX13" fmla="*/ 364168 w 6161671"/>
                  <a:gd name="connsiteY13" fmla="*/ 3945113 h 4988948"/>
                  <a:gd name="connsiteX14" fmla="*/ 364169 w 6161671"/>
                  <a:gd name="connsiteY14" fmla="*/ 3535942 h 4988948"/>
                  <a:gd name="connsiteX15" fmla="*/ 276494 w 6161671"/>
                  <a:gd name="connsiteY15" fmla="*/ 3448267 h 4988948"/>
                  <a:gd name="connsiteX16" fmla="*/ 276494 w 6161671"/>
                  <a:gd name="connsiteY16" fmla="*/ 2806694 h 4988948"/>
                  <a:gd name="connsiteX17" fmla="*/ 188819 w 6161671"/>
                  <a:gd name="connsiteY17" fmla="*/ 2894369 h 4988948"/>
                  <a:gd name="connsiteX18" fmla="*/ 188819 w 6161671"/>
                  <a:gd name="connsiteY18" fmla="*/ 3303539 h 4988948"/>
                  <a:gd name="connsiteX19" fmla="*/ 276494 w 6161671"/>
                  <a:gd name="connsiteY19" fmla="*/ 3391214 h 4988948"/>
                  <a:gd name="connsiteX20" fmla="*/ 276493 w 6161671"/>
                  <a:gd name="connsiteY20" fmla="*/ 3391215 h 4988948"/>
                  <a:gd name="connsiteX21" fmla="*/ 364168 w 6161671"/>
                  <a:gd name="connsiteY21" fmla="*/ 3303540 h 4988948"/>
                  <a:gd name="connsiteX22" fmla="*/ 364169 w 6161671"/>
                  <a:gd name="connsiteY22" fmla="*/ 2894369 h 4988948"/>
                  <a:gd name="connsiteX23" fmla="*/ 276494 w 6161671"/>
                  <a:gd name="connsiteY23" fmla="*/ 2806694 h 4988948"/>
                  <a:gd name="connsiteX24" fmla="*/ 276494 w 6161671"/>
                  <a:gd name="connsiteY24" fmla="*/ 2165121 h 4988948"/>
                  <a:gd name="connsiteX25" fmla="*/ 188819 w 6161671"/>
                  <a:gd name="connsiteY25" fmla="*/ 2252796 h 4988948"/>
                  <a:gd name="connsiteX26" fmla="*/ 188819 w 6161671"/>
                  <a:gd name="connsiteY26" fmla="*/ 2661966 h 4988948"/>
                  <a:gd name="connsiteX27" fmla="*/ 276494 w 6161671"/>
                  <a:gd name="connsiteY27" fmla="*/ 2749641 h 4988948"/>
                  <a:gd name="connsiteX28" fmla="*/ 276494 w 6161671"/>
                  <a:gd name="connsiteY28" fmla="*/ 2749642 h 4988948"/>
                  <a:gd name="connsiteX29" fmla="*/ 364168 w 6161671"/>
                  <a:gd name="connsiteY29" fmla="*/ 2661967 h 4988948"/>
                  <a:gd name="connsiteX30" fmla="*/ 364169 w 6161671"/>
                  <a:gd name="connsiteY30" fmla="*/ 2252796 h 4988948"/>
                  <a:gd name="connsiteX31" fmla="*/ 276494 w 6161671"/>
                  <a:gd name="connsiteY31" fmla="*/ 2165121 h 4988948"/>
                  <a:gd name="connsiteX32" fmla="*/ 276494 w 6161671"/>
                  <a:gd name="connsiteY32" fmla="*/ 1523548 h 4988948"/>
                  <a:gd name="connsiteX33" fmla="*/ 188819 w 6161671"/>
                  <a:gd name="connsiteY33" fmla="*/ 1611223 h 4988948"/>
                  <a:gd name="connsiteX34" fmla="*/ 188819 w 6161671"/>
                  <a:gd name="connsiteY34" fmla="*/ 2020393 h 4988948"/>
                  <a:gd name="connsiteX35" fmla="*/ 276494 w 6161671"/>
                  <a:gd name="connsiteY35" fmla="*/ 2108068 h 4988948"/>
                  <a:gd name="connsiteX36" fmla="*/ 276494 w 6161671"/>
                  <a:gd name="connsiteY36" fmla="*/ 2108069 h 4988948"/>
                  <a:gd name="connsiteX37" fmla="*/ 364168 w 6161671"/>
                  <a:gd name="connsiteY37" fmla="*/ 2020394 h 4988948"/>
                  <a:gd name="connsiteX38" fmla="*/ 364169 w 6161671"/>
                  <a:gd name="connsiteY38" fmla="*/ 1611223 h 4988948"/>
                  <a:gd name="connsiteX39" fmla="*/ 276494 w 6161671"/>
                  <a:gd name="connsiteY39" fmla="*/ 1523548 h 4988948"/>
                  <a:gd name="connsiteX40" fmla="*/ 276494 w 6161671"/>
                  <a:gd name="connsiteY40" fmla="*/ 881975 h 4988948"/>
                  <a:gd name="connsiteX41" fmla="*/ 188819 w 6161671"/>
                  <a:gd name="connsiteY41" fmla="*/ 969650 h 4988948"/>
                  <a:gd name="connsiteX42" fmla="*/ 188819 w 6161671"/>
                  <a:gd name="connsiteY42" fmla="*/ 1378820 h 4988948"/>
                  <a:gd name="connsiteX43" fmla="*/ 276494 w 6161671"/>
                  <a:gd name="connsiteY43" fmla="*/ 1466495 h 4988948"/>
                  <a:gd name="connsiteX44" fmla="*/ 276494 w 6161671"/>
                  <a:gd name="connsiteY44" fmla="*/ 1466496 h 4988948"/>
                  <a:gd name="connsiteX45" fmla="*/ 364168 w 6161671"/>
                  <a:gd name="connsiteY45" fmla="*/ 1378821 h 4988948"/>
                  <a:gd name="connsiteX46" fmla="*/ 364169 w 6161671"/>
                  <a:gd name="connsiteY46" fmla="*/ 969650 h 4988948"/>
                  <a:gd name="connsiteX47" fmla="*/ 276494 w 6161671"/>
                  <a:gd name="connsiteY47" fmla="*/ 881975 h 4988948"/>
                  <a:gd name="connsiteX48" fmla="*/ 276494 w 6161671"/>
                  <a:gd name="connsiteY48" fmla="*/ 240402 h 4988948"/>
                  <a:gd name="connsiteX49" fmla="*/ 188819 w 6161671"/>
                  <a:gd name="connsiteY49" fmla="*/ 328077 h 4988948"/>
                  <a:gd name="connsiteX50" fmla="*/ 188819 w 6161671"/>
                  <a:gd name="connsiteY50" fmla="*/ 737247 h 4988948"/>
                  <a:gd name="connsiteX51" fmla="*/ 276494 w 6161671"/>
                  <a:gd name="connsiteY51" fmla="*/ 824922 h 4988948"/>
                  <a:gd name="connsiteX52" fmla="*/ 276494 w 6161671"/>
                  <a:gd name="connsiteY52" fmla="*/ 824923 h 4988948"/>
                  <a:gd name="connsiteX53" fmla="*/ 364168 w 6161671"/>
                  <a:gd name="connsiteY53" fmla="*/ 737248 h 4988948"/>
                  <a:gd name="connsiteX54" fmla="*/ 364169 w 6161671"/>
                  <a:gd name="connsiteY54" fmla="*/ 328077 h 4988948"/>
                  <a:gd name="connsiteX55" fmla="*/ 276494 w 6161671"/>
                  <a:gd name="connsiteY55" fmla="*/ 240402 h 4988948"/>
                  <a:gd name="connsiteX56" fmla="*/ 0 w 6161671"/>
                  <a:gd name="connsiteY56" fmla="*/ 0 h 4988948"/>
                  <a:gd name="connsiteX57" fmla="*/ 6130343 w 6161671"/>
                  <a:gd name="connsiteY57" fmla="*/ 0 h 4988948"/>
                  <a:gd name="connsiteX58" fmla="*/ 6147294 w 6161671"/>
                  <a:gd name="connsiteY58" fmla="*/ 2959030 h 4988948"/>
                  <a:gd name="connsiteX59" fmla="*/ 4544236 w 6161671"/>
                  <a:gd name="connsiteY59" fmla="*/ 4985626 h 4988948"/>
                  <a:gd name="connsiteX60" fmla="*/ 11289 w 6161671"/>
                  <a:gd name="connsiteY60" fmla="*/ 4974894 h 4988948"/>
                  <a:gd name="connsiteX61" fmla="*/ 0 w 6161671"/>
                  <a:gd name="connsiteY61" fmla="*/ 0 h 4988948"/>
                  <a:gd name="connsiteX0" fmla="*/ 276494 w 6161573"/>
                  <a:gd name="connsiteY0" fmla="*/ 4089839 h 4985626"/>
                  <a:gd name="connsiteX1" fmla="*/ 188819 w 6161573"/>
                  <a:gd name="connsiteY1" fmla="*/ 4177514 h 4985626"/>
                  <a:gd name="connsiteX2" fmla="*/ 188819 w 6161573"/>
                  <a:gd name="connsiteY2" fmla="*/ 4586684 h 4985626"/>
                  <a:gd name="connsiteX3" fmla="*/ 276494 w 6161573"/>
                  <a:gd name="connsiteY3" fmla="*/ 4674359 h 4985626"/>
                  <a:gd name="connsiteX4" fmla="*/ 276493 w 6161573"/>
                  <a:gd name="connsiteY4" fmla="*/ 4674360 h 4985626"/>
                  <a:gd name="connsiteX5" fmla="*/ 364168 w 6161573"/>
                  <a:gd name="connsiteY5" fmla="*/ 4586685 h 4985626"/>
                  <a:gd name="connsiteX6" fmla="*/ 364169 w 6161573"/>
                  <a:gd name="connsiteY6" fmla="*/ 4177514 h 4985626"/>
                  <a:gd name="connsiteX7" fmla="*/ 276494 w 6161573"/>
                  <a:gd name="connsiteY7" fmla="*/ 4089839 h 4985626"/>
                  <a:gd name="connsiteX8" fmla="*/ 276494 w 6161573"/>
                  <a:gd name="connsiteY8" fmla="*/ 3448267 h 4985626"/>
                  <a:gd name="connsiteX9" fmla="*/ 188819 w 6161573"/>
                  <a:gd name="connsiteY9" fmla="*/ 3535942 h 4985626"/>
                  <a:gd name="connsiteX10" fmla="*/ 188819 w 6161573"/>
                  <a:gd name="connsiteY10" fmla="*/ 3945112 h 4985626"/>
                  <a:gd name="connsiteX11" fmla="*/ 276494 w 6161573"/>
                  <a:gd name="connsiteY11" fmla="*/ 4032787 h 4985626"/>
                  <a:gd name="connsiteX12" fmla="*/ 276493 w 6161573"/>
                  <a:gd name="connsiteY12" fmla="*/ 4032788 h 4985626"/>
                  <a:gd name="connsiteX13" fmla="*/ 364168 w 6161573"/>
                  <a:gd name="connsiteY13" fmla="*/ 3945113 h 4985626"/>
                  <a:gd name="connsiteX14" fmla="*/ 364169 w 6161573"/>
                  <a:gd name="connsiteY14" fmla="*/ 3535942 h 4985626"/>
                  <a:gd name="connsiteX15" fmla="*/ 276494 w 6161573"/>
                  <a:gd name="connsiteY15" fmla="*/ 3448267 h 4985626"/>
                  <a:gd name="connsiteX16" fmla="*/ 276494 w 6161573"/>
                  <a:gd name="connsiteY16" fmla="*/ 2806694 h 4985626"/>
                  <a:gd name="connsiteX17" fmla="*/ 188819 w 6161573"/>
                  <a:gd name="connsiteY17" fmla="*/ 2894369 h 4985626"/>
                  <a:gd name="connsiteX18" fmla="*/ 188819 w 6161573"/>
                  <a:gd name="connsiteY18" fmla="*/ 3303539 h 4985626"/>
                  <a:gd name="connsiteX19" fmla="*/ 276494 w 6161573"/>
                  <a:gd name="connsiteY19" fmla="*/ 3391214 h 4985626"/>
                  <a:gd name="connsiteX20" fmla="*/ 276493 w 6161573"/>
                  <a:gd name="connsiteY20" fmla="*/ 3391215 h 4985626"/>
                  <a:gd name="connsiteX21" fmla="*/ 364168 w 6161573"/>
                  <a:gd name="connsiteY21" fmla="*/ 3303540 h 4985626"/>
                  <a:gd name="connsiteX22" fmla="*/ 364169 w 6161573"/>
                  <a:gd name="connsiteY22" fmla="*/ 2894369 h 4985626"/>
                  <a:gd name="connsiteX23" fmla="*/ 276494 w 6161573"/>
                  <a:gd name="connsiteY23" fmla="*/ 2806694 h 4985626"/>
                  <a:gd name="connsiteX24" fmla="*/ 276494 w 6161573"/>
                  <a:gd name="connsiteY24" fmla="*/ 2165121 h 4985626"/>
                  <a:gd name="connsiteX25" fmla="*/ 188819 w 6161573"/>
                  <a:gd name="connsiteY25" fmla="*/ 2252796 h 4985626"/>
                  <a:gd name="connsiteX26" fmla="*/ 188819 w 6161573"/>
                  <a:gd name="connsiteY26" fmla="*/ 2661966 h 4985626"/>
                  <a:gd name="connsiteX27" fmla="*/ 276494 w 6161573"/>
                  <a:gd name="connsiteY27" fmla="*/ 2749641 h 4985626"/>
                  <a:gd name="connsiteX28" fmla="*/ 276494 w 6161573"/>
                  <a:gd name="connsiteY28" fmla="*/ 2749642 h 4985626"/>
                  <a:gd name="connsiteX29" fmla="*/ 364168 w 6161573"/>
                  <a:gd name="connsiteY29" fmla="*/ 2661967 h 4985626"/>
                  <a:gd name="connsiteX30" fmla="*/ 364169 w 6161573"/>
                  <a:gd name="connsiteY30" fmla="*/ 2252796 h 4985626"/>
                  <a:gd name="connsiteX31" fmla="*/ 276494 w 6161573"/>
                  <a:gd name="connsiteY31" fmla="*/ 2165121 h 4985626"/>
                  <a:gd name="connsiteX32" fmla="*/ 276494 w 6161573"/>
                  <a:gd name="connsiteY32" fmla="*/ 1523548 h 4985626"/>
                  <a:gd name="connsiteX33" fmla="*/ 188819 w 6161573"/>
                  <a:gd name="connsiteY33" fmla="*/ 1611223 h 4985626"/>
                  <a:gd name="connsiteX34" fmla="*/ 188819 w 6161573"/>
                  <a:gd name="connsiteY34" fmla="*/ 2020393 h 4985626"/>
                  <a:gd name="connsiteX35" fmla="*/ 276494 w 6161573"/>
                  <a:gd name="connsiteY35" fmla="*/ 2108068 h 4985626"/>
                  <a:gd name="connsiteX36" fmla="*/ 276494 w 6161573"/>
                  <a:gd name="connsiteY36" fmla="*/ 2108069 h 4985626"/>
                  <a:gd name="connsiteX37" fmla="*/ 364168 w 6161573"/>
                  <a:gd name="connsiteY37" fmla="*/ 2020394 h 4985626"/>
                  <a:gd name="connsiteX38" fmla="*/ 364169 w 6161573"/>
                  <a:gd name="connsiteY38" fmla="*/ 1611223 h 4985626"/>
                  <a:gd name="connsiteX39" fmla="*/ 276494 w 6161573"/>
                  <a:gd name="connsiteY39" fmla="*/ 1523548 h 4985626"/>
                  <a:gd name="connsiteX40" fmla="*/ 276494 w 6161573"/>
                  <a:gd name="connsiteY40" fmla="*/ 881975 h 4985626"/>
                  <a:gd name="connsiteX41" fmla="*/ 188819 w 6161573"/>
                  <a:gd name="connsiteY41" fmla="*/ 969650 h 4985626"/>
                  <a:gd name="connsiteX42" fmla="*/ 188819 w 6161573"/>
                  <a:gd name="connsiteY42" fmla="*/ 1378820 h 4985626"/>
                  <a:gd name="connsiteX43" fmla="*/ 276494 w 6161573"/>
                  <a:gd name="connsiteY43" fmla="*/ 1466495 h 4985626"/>
                  <a:gd name="connsiteX44" fmla="*/ 276494 w 6161573"/>
                  <a:gd name="connsiteY44" fmla="*/ 1466496 h 4985626"/>
                  <a:gd name="connsiteX45" fmla="*/ 364168 w 6161573"/>
                  <a:gd name="connsiteY45" fmla="*/ 1378821 h 4985626"/>
                  <a:gd name="connsiteX46" fmla="*/ 364169 w 6161573"/>
                  <a:gd name="connsiteY46" fmla="*/ 969650 h 4985626"/>
                  <a:gd name="connsiteX47" fmla="*/ 276494 w 6161573"/>
                  <a:gd name="connsiteY47" fmla="*/ 881975 h 4985626"/>
                  <a:gd name="connsiteX48" fmla="*/ 276494 w 6161573"/>
                  <a:gd name="connsiteY48" fmla="*/ 240402 h 4985626"/>
                  <a:gd name="connsiteX49" fmla="*/ 188819 w 6161573"/>
                  <a:gd name="connsiteY49" fmla="*/ 328077 h 4985626"/>
                  <a:gd name="connsiteX50" fmla="*/ 188819 w 6161573"/>
                  <a:gd name="connsiteY50" fmla="*/ 737247 h 4985626"/>
                  <a:gd name="connsiteX51" fmla="*/ 276494 w 6161573"/>
                  <a:gd name="connsiteY51" fmla="*/ 824922 h 4985626"/>
                  <a:gd name="connsiteX52" fmla="*/ 276494 w 6161573"/>
                  <a:gd name="connsiteY52" fmla="*/ 824923 h 4985626"/>
                  <a:gd name="connsiteX53" fmla="*/ 364168 w 6161573"/>
                  <a:gd name="connsiteY53" fmla="*/ 737248 h 4985626"/>
                  <a:gd name="connsiteX54" fmla="*/ 364169 w 6161573"/>
                  <a:gd name="connsiteY54" fmla="*/ 328077 h 4985626"/>
                  <a:gd name="connsiteX55" fmla="*/ 276494 w 6161573"/>
                  <a:gd name="connsiteY55" fmla="*/ 240402 h 4985626"/>
                  <a:gd name="connsiteX56" fmla="*/ 0 w 6161573"/>
                  <a:gd name="connsiteY56" fmla="*/ 0 h 4985626"/>
                  <a:gd name="connsiteX57" fmla="*/ 6130343 w 6161573"/>
                  <a:gd name="connsiteY57" fmla="*/ 0 h 4985626"/>
                  <a:gd name="connsiteX58" fmla="*/ 6147294 w 6161573"/>
                  <a:gd name="connsiteY58" fmla="*/ 2959030 h 4985626"/>
                  <a:gd name="connsiteX59" fmla="*/ 4544236 w 6161573"/>
                  <a:gd name="connsiteY59" fmla="*/ 4985626 h 4985626"/>
                  <a:gd name="connsiteX60" fmla="*/ 11289 w 6161573"/>
                  <a:gd name="connsiteY60" fmla="*/ 4974894 h 4985626"/>
                  <a:gd name="connsiteX61" fmla="*/ 0 w 6161573"/>
                  <a:gd name="connsiteY61" fmla="*/ 0 h 4985626"/>
                  <a:gd name="connsiteX0" fmla="*/ 276494 w 6161573"/>
                  <a:gd name="connsiteY0" fmla="*/ 4089839 h 4985626"/>
                  <a:gd name="connsiteX1" fmla="*/ 188819 w 6161573"/>
                  <a:gd name="connsiteY1" fmla="*/ 4177514 h 4985626"/>
                  <a:gd name="connsiteX2" fmla="*/ 188819 w 6161573"/>
                  <a:gd name="connsiteY2" fmla="*/ 4586684 h 4985626"/>
                  <a:gd name="connsiteX3" fmla="*/ 276494 w 6161573"/>
                  <a:gd name="connsiteY3" fmla="*/ 4674359 h 4985626"/>
                  <a:gd name="connsiteX4" fmla="*/ 276493 w 6161573"/>
                  <a:gd name="connsiteY4" fmla="*/ 4674360 h 4985626"/>
                  <a:gd name="connsiteX5" fmla="*/ 364168 w 6161573"/>
                  <a:gd name="connsiteY5" fmla="*/ 4586685 h 4985626"/>
                  <a:gd name="connsiteX6" fmla="*/ 364169 w 6161573"/>
                  <a:gd name="connsiteY6" fmla="*/ 4177514 h 4985626"/>
                  <a:gd name="connsiteX7" fmla="*/ 276494 w 6161573"/>
                  <a:gd name="connsiteY7" fmla="*/ 4089839 h 4985626"/>
                  <a:gd name="connsiteX8" fmla="*/ 276494 w 6161573"/>
                  <a:gd name="connsiteY8" fmla="*/ 3448267 h 4985626"/>
                  <a:gd name="connsiteX9" fmla="*/ 188819 w 6161573"/>
                  <a:gd name="connsiteY9" fmla="*/ 3535942 h 4985626"/>
                  <a:gd name="connsiteX10" fmla="*/ 188819 w 6161573"/>
                  <a:gd name="connsiteY10" fmla="*/ 3945112 h 4985626"/>
                  <a:gd name="connsiteX11" fmla="*/ 276494 w 6161573"/>
                  <a:gd name="connsiteY11" fmla="*/ 4032787 h 4985626"/>
                  <a:gd name="connsiteX12" fmla="*/ 276493 w 6161573"/>
                  <a:gd name="connsiteY12" fmla="*/ 4032788 h 4985626"/>
                  <a:gd name="connsiteX13" fmla="*/ 364168 w 6161573"/>
                  <a:gd name="connsiteY13" fmla="*/ 3945113 h 4985626"/>
                  <a:gd name="connsiteX14" fmla="*/ 364169 w 6161573"/>
                  <a:gd name="connsiteY14" fmla="*/ 3535942 h 4985626"/>
                  <a:gd name="connsiteX15" fmla="*/ 276494 w 6161573"/>
                  <a:gd name="connsiteY15" fmla="*/ 3448267 h 4985626"/>
                  <a:gd name="connsiteX16" fmla="*/ 276494 w 6161573"/>
                  <a:gd name="connsiteY16" fmla="*/ 2806694 h 4985626"/>
                  <a:gd name="connsiteX17" fmla="*/ 188819 w 6161573"/>
                  <a:gd name="connsiteY17" fmla="*/ 2894369 h 4985626"/>
                  <a:gd name="connsiteX18" fmla="*/ 188819 w 6161573"/>
                  <a:gd name="connsiteY18" fmla="*/ 3303539 h 4985626"/>
                  <a:gd name="connsiteX19" fmla="*/ 276494 w 6161573"/>
                  <a:gd name="connsiteY19" fmla="*/ 3391214 h 4985626"/>
                  <a:gd name="connsiteX20" fmla="*/ 276493 w 6161573"/>
                  <a:gd name="connsiteY20" fmla="*/ 3391215 h 4985626"/>
                  <a:gd name="connsiteX21" fmla="*/ 364168 w 6161573"/>
                  <a:gd name="connsiteY21" fmla="*/ 3303540 h 4985626"/>
                  <a:gd name="connsiteX22" fmla="*/ 364169 w 6161573"/>
                  <a:gd name="connsiteY22" fmla="*/ 2894369 h 4985626"/>
                  <a:gd name="connsiteX23" fmla="*/ 276494 w 6161573"/>
                  <a:gd name="connsiteY23" fmla="*/ 2806694 h 4985626"/>
                  <a:gd name="connsiteX24" fmla="*/ 276494 w 6161573"/>
                  <a:gd name="connsiteY24" fmla="*/ 2165121 h 4985626"/>
                  <a:gd name="connsiteX25" fmla="*/ 188819 w 6161573"/>
                  <a:gd name="connsiteY25" fmla="*/ 2252796 h 4985626"/>
                  <a:gd name="connsiteX26" fmla="*/ 188819 w 6161573"/>
                  <a:gd name="connsiteY26" fmla="*/ 2661966 h 4985626"/>
                  <a:gd name="connsiteX27" fmla="*/ 276494 w 6161573"/>
                  <a:gd name="connsiteY27" fmla="*/ 2749641 h 4985626"/>
                  <a:gd name="connsiteX28" fmla="*/ 276494 w 6161573"/>
                  <a:gd name="connsiteY28" fmla="*/ 2749642 h 4985626"/>
                  <a:gd name="connsiteX29" fmla="*/ 364168 w 6161573"/>
                  <a:gd name="connsiteY29" fmla="*/ 2661967 h 4985626"/>
                  <a:gd name="connsiteX30" fmla="*/ 364169 w 6161573"/>
                  <a:gd name="connsiteY30" fmla="*/ 2252796 h 4985626"/>
                  <a:gd name="connsiteX31" fmla="*/ 276494 w 6161573"/>
                  <a:gd name="connsiteY31" fmla="*/ 2165121 h 4985626"/>
                  <a:gd name="connsiteX32" fmla="*/ 276494 w 6161573"/>
                  <a:gd name="connsiteY32" fmla="*/ 1523548 h 4985626"/>
                  <a:gd name="connsiteX33" fmla="*/ 188819 w 6161573"/>
                  <a:gd name="connsiteY33" fmla="*/ 1611223 h 4985626"/>
                  <a:gd name="connsiteX34" fmla="*/ 188819 w 6161573"/>
                  <a:gd name="connsiteY34" fmla="*/ 2020393 h 4985626"/>
                  <a:gd name="connsiteX35" fmla="*/ 276494 w 6161573"/>
                  <a:gd name="connsiteY35" fmla="*/ 2108068 h 4985626"/>
                  <a:gd name="connsiteX36" fmla="*/ 276494 w 6161573"/>
                  <a:gd name="connsiteY36" fmla="*/ 2108069 h 4985626"/>
                  <a:gd name="connsiteX37" fmla="*/ 364168 w 6161573"/>
                  <a:gd name="connsiteY37" fmla="*/ 2020394 h 4985626"/>
                  <a:gd name="connsiteX38" fmla="*/ 364169 w 6161573"/>
                  <a:gd name="connsiteY38" fmla="*/ 1611223 h 4985626"/>
                  <a:gd name="connsiteX39" fmla="*/ 276494 w 6161573"/>
                  <a:gd name="connsiteY39" fmla="*/ 1523548 h 4985626"/>
                  <a:gd name="connsiteX40" fmla="*/ 276494 w 6161573"/>
                  <a:gd name="connsiteY40" fmla="*/ 881975 h 4985626"/>
                  <a:gd name="connsiteX41" fmla="*/ 188819 w 6161573"/>
                  <a:gd name="connsiteY41" fmla="*/ 969650 h 4985626"/>
                  <a:gd name="connsiteX42" fmla="*/ 188819 w 6161573"/>
                  <a:gd name="connsiteY42" fmla="*/ 1378820 h 4985626"/>
                  <a:gd name="connsiteX43" fmla="*/ 276494 w 6161573"/>
                  <a:gd name="connsiteY43" fmla="*/ 1466495 h 4985626"/>
                  <a:gd name="connsiteX44" fmla="*/ 276494 w 6161573"/>
                  <a:gd name="connsiteY44" fmla="*/ 1466496 h 4985626"/>
                  <a:gd name="connsiteX45" fmla="*/ 364168 w 6161573"/>
                  <a:gd name="connsiteY45" fmla="*/ 1378821 h 4985626"/>
                  <a:gd name="connsiteX46" fmla="*/ 364169 w 6161573"/>
                  <a:gd name="connsiteY46" fmla="*/ 969650 h 4985626"/>
                  <a:gd name="connsiteX47" fmla="*/ 276494 w 6161573"/>
                  <a:gd name="connsiteY47" fmla="*/ 881975 h 4985626"/>
                  <a:gd name="connsiteX48" fmla="*/ 276494 w 6161573"/>
                  <a:gd name="connsiteY48" fmla="*/ 240402 h 4985626"/>
                  <a:gd name="connsiteX49" fmla="*/ 188819 w 6161573"/>
                  <a:gd name="connsiteY49" fmla="*/ 328077 h 4985626"/>
                  <a:gd name="connsiteX50" fmla="*/ 188819 w 6161573"/>
                  <a:gd name="connsiteY50" fmla="*/ 737247 h 4985626"/>
                  <a:gd name="connsiteX51" fmla="*/ 276494 w 6161573"/>
                  <a:gd name="connsiteY51" fmla="*/ 824922 h 4985626"/>
                  <a:gd name="connsiteX52" fmla="*/ 276494 w 6161573"/>
                  <a:gd name="connsiteY52" fmla="*/ 824923 h 4985626"/>
                  <a:gd name="connsiteX53" fmla="*/ 364168 w 6161573"/>
                  <a:gd name="connsiteY53" fmla="*/ 737248 h 4985626"/>
                  <a:gd name="connsiteX54" fmla="*/ 364169 w 6161573"/>
                  <a:gd name="connsiteY54" fmla="*/ 328077 h 4985626"/>
                  <a:gd name="connsiteX55" fmla="*/ 276494 w 6161573"/>
                  <a:gd name="connsiteY55" fmla="*/ 240402 h 4985626"/>
                  <a:gd name="connsiteX56" fmla="*/ 0 w 6161573"/>
                  <a:gd name="connsiteY56" fmla="*/ 0 h 4985626"/>
                  <a:gd name="connsiteX57" fmla="*/ 6130343 w 6161573"/>
                  <a:gd name="connsiteY57" fmla="*/ 0 h 4985626"/>
                  <a:gd name="connsiteX58" fmla="*/ 6147294 w 6161573"/>
                  <a:gd name="connsiteY58" fmla="*/ 2959030 h 4985626"/>
                  <a:gd name="connsiteX59" fmla="*/ 4544236 w 6161573"/>
                  <a:gd name="connsiteY59" fmla="*/ 4985626 h 4985626"/>
                  <a:gd name="connsiteX60" fmla="*/ 11289 w 6161573"/>
                  <a:gd name="connsiteY60" fmla="*/ 4955844 h 4985626"/>
                  <a:gd name="connsiteX61" fmla="*/ 0 w 6161573"/>
                  <a:gd name="connsiteY61" fmla="*/ 0 h 4985626"/>
                  <a:gd name="connsiteX0" fmla="*/ 276494 w 6161573"/>
                  <a:gd name="connsiteY0" fmla="*/ 4089839 h 4985626"/>
                  <a:gd name="connsiteX1" fmla="*/ 188819 w 6161573"/>
                  <a:gd name="connsiteY1" fmla="*/ 4177514 h 4985626"/>
                  <a:gd name="connsiteX2" fmla="*/ 188819 w 6161573"/>
                  <a:gd name="connsiteY2" fmla="*/ 4586684 h 4985626"/>
                  <a:gd name="connsiteX3" fmla="*/ 276494 w 6161573"/>
                  <a:gd name="connsiteY3" fmla="*/ 4674359 h 4985626"/>
                  <a:gd name="connsiteX4" fmla="*/ 276493 w 6161573"/>
                  <a:gd name="connsiteY4" fmla="*/ 4674360 h 4985626"/>
                  <a:gd name="connsiteX5" fmla="*/ 364168 w 6161573"/>
                  <a:gd name="connsiteY5" fmla="*/ 4586685 h 4985626"/>
                  <a:gd name="connsiteX6" fmla="*/ 364169 w 6161573"/>
                  <a:gd name="connsiteY6" fmla="*/ 4177514 h 4985626"/>
                  <a:gd name="connsiteX7" fmla="*/ 276494 w 6161573"/>
                  <a:gd name="connsiteY7" fmla="*/ 4089839 h 4985626"/>
                  <a:gd name="connsiteX8" fmla="*/ 276494 w 6161573"/>
                  <a:gd name="connsiteY8" fmla="*/ 3448267 h 4985626"/>
                  <a:gd name="connsiteX9" fmla="*/ 188819 w 6161573"/>
                  <a:gd name="connsiteY9" fmla="*/ 3535942 h 4985626"/>
                  <a:gd name="connsiteX10" fmla="*/ 188819 w 6161573"/>
                  <a:gd name="connsiteY10" fmla="*/ 3945112 h 4985626"/>
                  <a:gd name="connsiteX11" fmla="*/ 276494 w 6161573"/>
                  <a:gd name="connsiteY11" fmla="*/ 4032787 h 4985626"/>
                  <a:gd name="connsiteX12" fmla="*/ 276493 w 6161573"/>
                  <a:gd name="connsiteY12" fmla="*/ 4032788 h 4985626"/>
                  <a:gd name="connsiteX13" fmla="*/ 364168 w 6161573"/>
                  <a:gd name="connsiteY13" fmla="*/ 3945113 h 4985626"/>
                  <a:gd name="connsiteX14" fmla="*/ 364169 w 6161573"/>
                  <a:gd name="connsiteY14" fmla="*/ 3535942 h 4985626"/>
                  <a:gd name="connsiteX15" fmla="*/ 276494 w 6161573"/>
                  <a:gd name="connsiteY15" fmla="*/ 3448267 h 4985626"/>
                  <a:gd name="connsiteX16" fmla="*/ 276494 w 6161573"/>
                  <a:gd name="connsiteY16" fmla="*/ 2806694 h 4985626"/>
                  <a:gd name="connsiteX17" fmla="*/ 188819 w 6161573"/>
                  <a:gd name="connsiteY17" fmla="*/ 2894369 h 4985626"/>
                  <a:gd name="connsiteX18" fmla="*/ 188819 w 6161573"/>
                  <a:gd name="connsiteY18" fmla="*/ 3303539 h 4985626"/>
                  <a:gd name="connsiteX19" fmla="*/ 276494 w 6161573"/>
                  <a:gd name="connsiteY19" fmla="*/ 3391214 h 4985626"/>
                  <a:gd name="connsiteX20" fmla="*/ 276493 w 6161573"/>
                  <a:gd name="connsiteY20" fmla="*/ 3391215 h 4985626"/>
                  <a:gd name="connsiteX21" fmla="*/ 364168 w 6161573"/>
                  <a:gd name="connsiteY21" fmla="*/ 3303540 h 4985626"/>
                  <a:gd name="connsiteX22" fmla="*/ 364169 w 6161573"/>
                  <a:gd name="connsiteY22" fmla="*/ 2894369 h 4985626"/>
                  <a:gd name="connsiteX23" fmla="*/ 276494 w 6161573"/>
                  <a:gd name="connsiteY23" fmla="*/ 2806694 h 4985626"/>
                  <a:gd name="connsiteX24" fmla="*/ 276494 w 6161573"/>
                  <a:gd name="connsiteY24" fmla="*/ 2165121 h 4985626"/>
                  <a:gd name="connsiteX25" fmla="*/ 188819 w 6161573"/>
                  <a:gd name="connsiteY25" fmla="*/ 2252796 h 4985626"/>
                  <a:gd name="connsiteX26" fmla="*/ 188819 w 6161573"/>
                  <a:gd name="connsiteY26" fmla="*/ 2661966 h 4985626"/>
                  <a:gd name="connsiteX27" fmla="*/ 276494 w 6161573"/>
                  <a:gd name="connsiteY27" fmla="*/ 2749641 h 4985626"/>
                  <a:gd name="connsiteX28" fmla="*/ 276494 w 6161573"/>
                  <a:gd name="connsiteY28" fmla="*/ 2749642 h 4985626"/>
                  <a:gd name="connsiteX29" fmla="*/ 364168 w 6161573"/>
                  <a:gd name="connsiteY29" fmla="*/ 2661967 h 4985626"/>
                  <a:gd name="connsiteX30" fmla="*/ 364169 w 6161573"/>
                  <a:gd name="connsiteY30" fmla="*/ 2252796 h 4985626"/>
                  <a:gd name="connsiteX31" fmla="*/ 276494 w 6161573"/>
                  <a:gd name="connsiteY31" fmla="*/ 2165121 h 4985626"/>
                  <a:gd name="connsiteX32" fmla="*/ 276494 w 6161573"/>
                  <a:gd name="connsiteY32" fmla="*/ 1523548 h 4985626"/>
                  <a:gd name="connsiteX33" fmla="*/ 188819 w 6161573"/>
                  <a:gd name="connsiteY33" fmla="*/ 1611223 h 4985626"/>
                  <a:gd name="connsiteX34" fmla="*/ 188819 w 6161573"/>
                  <a:gd name="connsiteY34" fmla="*/ 2020393 h 4985626"/>
                  <a:gd name="connsiteX35" fmla="*/ 276494 w 6161573"/>
                  <a:gd name="connsiteY35" fmla="*/ 2108068 h 4985626"/>
                  <a:gd name="connsiteX36" fmla="*/ 276494 w 6161573"/>
                  <a:gd name="connsiteY36" fmla="*/ 2108069 h 4985626"/>
                  <a:gd name="connsiteX37" fmla="*/ 364168 w 6161573"/>
                  <a:gd name="connsiteY37" fmla="*/ 2020394 h 4985626"/>
                  <a:gd name="connsiteX38" fmla="*/ 364169 w 6161573"/>
                  <a:gd name="connsiteY38" fmla="*/ 1611223 h 4985626"/>
                  <a:gd name="connsiteX39" fmla="*/ 276494 w 6161573"/>
                  <a:gd name="connsiteY39" fmla="*/ 1523548 h 4985626"/>
                  <a:gd name="connsiteX40" fmla="*/ 276494 w 6161573"/>
                  <a:gd name="connsiteY40" fmla="*/ 881975 h 4985626"/>
                  <a:gd name="connsiteX41" fmla="*/ 188819 w 6161573"/>
                  <a:gd name="connsiteY41" fmla="*/ 969650 h 4985626"/>
                  <a:gd name="connsiteX42" fmla="*/ 188819 w 6161573"/>
                  <a:gd name="connsiteY42" fmla="*/ 1378820 h 4985626"/>
                  <a:gd name="connsiteX43" fmla="*/ 276494 w 6161573"/>
                  <a:gd name="connsiteY43" fmla="*/ 1466495 h 4985626"/>
                  <a:gd name="connsiteX44" fmla="*/ 276494 w 6161573"/>
                  <a:gd name="connsiteY44" fmla="*/ 1466496 h 4985626"/>
                  <a:gd name="connsiteX45" fmla="*/ 364168 w 6161573"/>
                  <a:gd name="connsiteY45" fmla="*/ 1378821 h 4985626"/>
                  <a:gd name="connsiteX46" fmla="*/ 364169 w 6161573"/>
                  <a:gd name="connsiteY46" fmla="*/ 969650 h 4985626"/>
                  <a:gd name="connsiteX47" fmla="*/ 276494 w 6161573"/>
                  <a:gd name="connsiteY47" fmla="*/ 881975 h 4985626"/>
                  <a:gd name="connsiteX48" fmla="*/ 276494 w 6161573"/>
                  <a:gd name="connsiteY48" fmla="*/ 240402 h 4985626"/>
                  <a:gd name="connsiteX49" fmla="*/ 188819 w 6161573"/>
                  <a:gd name="connsiteY49" fmla="*/ 328077 h 4985626"/>
                  <a:gd name="connsiteX50" fmla="*/ 188819 w 6161573"/>
                  <a:gd name="connsiteY50" fmla="*/ 737247 h 4985626"/>
                  <a:gd name="connsiteX51" fmla="*/ 276494 w 6161573"/>
                  <a:gd name="connsiteY51" fmla="*/ 824922 h 4985626"/>
                  <a:gd name="connsiteX52" fmla="*/ 276494 w 6161573"/>
                  <a:gd name="connsiteY52" fmla="*/ 824923 h 4985626"/>
                  <a:gd name="connsiteX53" fmla="*/ 364168 w 6161573"/>
                  <a:gd name="connsiteY53" fmla="*/ 737248 h 4985626"/>
                  <a:gd name="connsiteX54" fmla="*/ 364169 w 6161573"/>
                  <a:gd name="connsiteY54" fmla="*/ 328077 h 4985626"/>
                  <a:gd name="connsiteX55" fmla="*/ 276494 w 6161573"/>
                  <a:gd name="connsiteY55" fmla="*/ 240402 h 4985626"/>
                  <a:gd name="connsiteX56" fmla="*/ 0 w 6161573"/>
                  <a:gd name="connsiteY56" fmla="*/ 0 h 4985626"/>
                  <a:gd name="connsiteX57" fmla="*/ 6130343 w 6161573"/>
                  <a:gd name="connsiteY57" fmla="*/ 0 h 4985626"/>
                  <a:gd name="connsiteX58" fmla="*/ 6147294 w 6161573"/>
                  <a:gd name="connsiteY58" fmla="*/ 2959030 h 4985626"/>
                  <a:gd name="connsiteX59" fmla="*/ 4544236 w 6161573"/>
                  <a:gd name="connsiteY59" fmla="*/ 4985626 h 4985626"/>
                  <a:gd name="connsiteX60" fmla="*/ 11289 w 6161573"/>
                  <a:gd name="connsiteY60" fmla="*/ 4948700 h 4985626"/>
                  <a:gd name="connsiteX61" fmla="*/ 0 w 6161573"/>
                  <a:gd name="connsiteY61" fmla="*/ 0 h 4985626"/>
                  <a:gd name="connsiteX0" fmla="*/ 276494 w 6161573"/>
                  <a:gd name="connsiteY0" fmla="*/ 4089839 h 4985626"/>
                  <a:gd name="connsiteX1" fmla="*/ 188819 w 6161573"/>
                  <a:gd name="connsiteY1" fmla="*/ 4177514 h 4985626"/>
                  <a:gd name="connsiteX2" fmla="*/ 188819 w 6161573"/>
                  <a:gd name="connsiteY2" fmla="*/ 4586684 h 4985626"/>
                  <a:gd name="connsiteX3" fmla="*/ 276494 w 6161573"/>
                  <a:gd name="connsiteY3" fmla="*/ 4674359 h 4985626"/>
                  <a:gd name="connsiteX4" fmla="*/ 276493 w 6161573"/>
                  <a:gd name="connsiteY4" fmla="*/ 4674360 h 4985626"/>
                  <a:gd name="connsiteX5" fmla="*/ 364168 w 6161573"/>
                  <a:gd name="connsiteY5" fmla="*/ 4586685 h 4985626"/>
                  <a:gd name="connsiteX6" fmla="*/ 364169 w 6161573"/>
                  <a:gd name="connsiteY6" fmla="*/ 4177514 h 4985626"/>
                  <a:gd name="connsiteX7" fmla="*/ 276494 w 6161573"/>
                  <a:gd name="connsiteY7" fmla="*/ 4089839 h 4985626"/>
                  <a:gd name="connsiteX8" fmla="*/ 276494 w 6161573"/>
                  <a:gd name="connsiteY8" fmla="*/ 3448267 h 4985626"/>
                  <a:gd name="connsiteX9" fmla="*/ 188819 w 6161573"/>
                  <a:gd name="connsiteY9" fmla="*/ 3535942 h 4985626"/>
                  <a:gd name="connsiteX10" fmla="*/ 188819 w 6161573"/>
                  <a:gd name="connsiteY10" fmla="*/ 3945112 h 4985626"/>
                  <a:gd name="connsiteX11" fmla="*/ 276494 w 6161573"/>
                  <a:gd name="connsiteY11" fmla="*/ 4032787 h 4985626"/>
                  <a:gd name="connsiteX12" fmla="*/ 276493 w 6161573"/>
                  <a:gd name="connsiteY12" fmla="*/ 4032788 h 4985626"/>
                  <a:gd name="connsiteX13" fmla="*/ 364168 w 6161573"/>
                  <a:gd name="connsiteY13" fmla="*/ 3945113 h 4985626"/>
                  <a:gd name="connsiteX14" fmla="*/ 364169 w 6161573"/>
                  <a:gd name="connsiteY14" fmla="*/ 3535942 h 4985626"/>
                  <a:gd name="connsiteX15" fmla="*/ 276494 w 6161573"/>
                  <a:gd name="connsiteY15" fmla="*/ 3448267 h 4985626"/>
                  <a:gd name="connsiteX16" fmla="*/ 276494 w 6161573"/>
                  <a:gd name="connsiteY16" fmla="*/ 2806694 h 4985626"/>
                  <a:gd name="connsiteX17" fmla="*/ 188819 w 6161573"/>
                  <a:gd name="connsiteY17" fmla="*/ 2894369 h 4985626"/>
                  <a:gd name="connsiteX18" fmla="*/ 188819 w 6161573"/>
                  <a:gd name="connsiteY18" fmla="*/ 3303539 h 4985626"/>
                  <a:gd name="connsiteX19" fmla="*/ 276494 w 6161573"/>
                  <a:gd name="connsiteY19" fmla="*/ 3391214 h 4985626"/>
                  <a:gd name="connsiteX20" fmla="*/ 276493 w 6161573"/>
                  <a:gd name="connsiteY20" fmla="*/ 3391215 h 4985626"/>
                  <a:gd name="connsiteX21" fmla="*/ 364168 w 6161573"/>
                  <a:gd name="connsiteY21" fmla="*/ 3303540 h 4985626"/>
                  <a:gd name="connsiteX22" fmla="*/ 364169 w 6161573"/>
                  <a:gd name="connsiteY22" fmla="*/ 2894369 h 4985626"/>
                  <a:gd name="connsiteX23" fmla="*/ 276494 w 6161573"/>
                  <a:gd name="connsiteY23" fmla="*/ 2806694 h 4985626"/>
                  <a:gd name="connsiteX24" fmla="*/ 276494 w 6161573"/>
                  <a:gd name="connsiteY24" fmla="*/ 2165121 h 4985626"/>
                  <a:gd name="connsiteX25" fmla="*/ 188819 w 6161573"/>
                  <a:gd name="connsiteY25" fmla="*/ 2252796 h 4985626"/>
                  <a:gd name="connsiteX26" fmla="*/ 188819 w 6161573"/>
                  <a:gd name="connsiteY26" fmla="*/ 2661966 h 4985626"/>
                  <a:gd name="connsiteX27" fmla="*/ 276494 w 6161573"/>
                  <a:gd name="connsiteY27" fmla="*/ 2749641 h 4985626"/>
                  <a:gd name="connsiteX28" fmla="*/ 276494 w 6161573"/>
                  <a:gd name="connsiteY28" fmla="*/ 2749642 h 4985626"/>
                  <a:gd name="connsiteX29" fmla="*/ 364168 w 6161573"/>
                  <a:gd name="connsiteY29" fmla="*/ 2661967 h 4985626"/>
                  <a:gd name="connsiteX30" fmla="*/ 364169 w 6161573"/>
                  <a:gd name="connsiteY30" fmla="*/ 2252796 h 4985626"/>
                  <a:gd name="connsiteX31" fmla="*/ 276494 w 6161573"/>
                  <a:gd name="connsiteY31" fmla="*/ 2165121 h 4985626"/>
                  <a:gd name="connsiteX32" fmla="*/ 276494 w 6161573"/>
                  <a:gd name="connsiteY32" fmla="*/ 1523548 h 4985626"/>
                  <a:gd name="connsiteX33" fmla="*/ 188819 w 6161573"/>
                  <a:gd name="connsiteY33" fmla="*/ 1611223 h 4985626"/>
                  <a:gd name="connsiteX34" fmla="*/ 188819 w 6161573"/>
                  <a:gd name="connsiteY34" fmla="*/ 2020393 h 4985626"/>
                  <a:gd name="connsiteX35" fmla="*/ 276494 w 6161573"/>
                  <a:gd name="connsiteY35" fmla="*/ 2108068 h 4985626"/>
                  <a:gd name="connsiteX36" fmla="*/ 276494 w 6161573"/>
                  <a:gd name="connsiteY36" fmla="*/ 2108069 h 4985626"/>
                  <a:gd name="connsiteX37" fmla="*/ 364168 w 6161573"/>
                  <a:gd name="connsiteY37" fmla="*/ 2020394 h 4985626"/>
                  <a:gd name="connsiteX38" fmla="*/ 364169 w 6161573"/>
                  <a:gd name="connsiteY38" fmla="*/ 1611223 h 4985626"/>
                  <a:gd name="connsiteX39" fmla="*/ 276494 w 6161573"/>
                  <a:gd name="connsiteY39" fmla="*/ 1523548 h 4985626"/>
                  <a:gd name="connsiteX40" fmla="*/ 276494 w 6161573"/>
                  <a:gd name="connsiteY40" fmla="*/ 881975 h 4985626"/>
                  <a:gd name="connsiteX41" fmla="*/ 188819 w 6161573"/>
                  <a:gd name="connsiteY41" fmla="*/ 969650 h 4985626"/>
                  <a:gd name="connsiteX42" fmla="*/ 188819 w 6161573"/>
                  <a:gd name="connsiteY42" fmla="*/ 1378820 h 4985626"/>
                  <a:gd name="connsiteX43" fmla="*/ 276494 w 6161573"/>
                  <a:gd name="connsiteY43" fmla="*/ 1466495 h 4985626"/>
                  <a:gd name="connsiteX44" fmla="*/ 276494 w 6161573"/>
                  <a:gd name="connsiteY44" fmla="*/ 1466496 h 4985626"/>
                  <a:gd name="connsiteX45" fmla="*/ 364168 w 6161573"/>
                  <a:gd name="connsiteY45" fmla="*/ 1378821 h 4985626"/>
                  <a:gd name="connsiteX46" fmla="*/ 364169 w 6161573"/>
                  <a:gd name="connsiteY46" fmla="*/ 969650 h 4985626"/>
                  <a:gd name="connsiteX47" fmla="*/ 276494 w 6161573"/>
                  <a:gd name="connsiteY47" fmla="*/ 881975 h 4985626"/>
                  <a:gd name="connsiteX48" fmla="*/ 276494 w 6161573"/>
                  <a:gd name="connsiteY48" fmla="*/ 240402 h 4985626"/>
                  <a:gd name="connsiteX49" fmla="*/ 188819 w 6161573"/>
                  <a:gd name="connsiteY49" fmla="*/ 328077 h 4985626"/>
                  <a:gd name="connsiteX50" fmla="*/ 188819 w 6161573"/>
                  <a:gd name="connsiteY50" fmla="*/ 737247 h 4985626"/>
                  <a:gd name="connsiteX51" fmla="*/ 276494 w 6161573"/>
                  <a:gd name="connsiteY51" fmla="*/ 824922 h 4985626"/>
                  <a:gd name="connsiteX52" fmla="*/ 276494 w 6161573"/>
                  <a:gd name="connsiteY52" fmla="*/ 824923 h 4985626"/>
                  <a:gd name="connsiteX53" fmla="*/ 364168 w 6161573"/>
                  <a:gd name="connsiteY53" fmla="*/ 737248 h 4985626"/>
                  <a:gd name="connsiteX54" fmla="*/ 364169 w 6161573"/>
                  <a:gd name="connsiteY54" fmla="*/ 328077 h 4985626"/>
                  <a:gd name="connsiteX55" fmla="*/ 276494 w 6161573"/>
                  <a:gd name="connsiteY55" fmla="*/ 240402 h 4985626"/>
                  <a:gd name="connsiteX56" fmla="*/ 0 w 6161573"/>
                  <a:gd name="connsiteY56" fmla="*/ 0 h 4985626"/>
                  <a:gd name="connsiteX57" fmla="*/ 6137487 w 6161573"/>
                  <a:gd name="connsiteY57" fmla="*/ 0 h 4985626"/>
                  <a:gd name="connsiteX58" fmla="*/ 6147294 w 6161573"/>
                  <a:gd name="connsiteY58" fmla="*/ 2959030 h 4985626"/>
                  <a:gd name="connsiteX59" fmla="*/ 4544236 w 6161573"/>
                  <a:gd name="connsiteY59" fmla="*/ 4985626 h 4985626"/>
                  <a:gd name="connsiteX60" fmla="*/ 11289 w 6161573"/>
                  <a:gd name="connsiteY60" fmla="*/ 4948700 h 4985626"/>
                  <a:gd name="connsiteX61" fmla="*/ 0 w 6161573"/>
                  <a:gd name="connsiteY61" fmla="*/ 0 h 4985626"/>
                  <a:gd name="connsiteX0" fmla="*/ 276494 w 6148869"/>
                  <a:gd name="connsiteY0" fmla="*/ 4089839 h 4985626"/>
                  <a:gd name="connsiteX1" fmla="*/ 188819 w 6148869"/>
                  <a:gd name="connsiteY1" fmla="*/ 4177514 h 4985626"/>
                  <a:gd name="connsiteX2" fmla="*/ 188819 w 6148869"/>
                  <a:gd name="connsiteY2" fmla="*/ 4586684 h 4985626"/>
                  <a:gd name="connsiteX3" fmla="*/ 276494 w 6148869"/>
                  <a:gd name="connsiteY3" fmla="*/ 4674359 h 4985626"/>
                  <a:gd name="connsiteX4" fmla="*/ 276493 w 6148869"/>
                  <a:gd name="connsiteY4" fmla="*/ 4674360 h 4985626"/>
                  <a:gd name="connsiteX5" fmla="*/ 364168 w 6148869"/>
                  <a:gd name="connsiteY5" fmla="*/ 4586685 h 4985626"/>
                  <a:gd name="connsiteX6" fmla="*/ 364169 w 6148869"/>
                  <a:gd name="connsiteY6" fmla="*/ 4177514 h 4985626"/>
                  <a:gd name="connsiteX7" fmla="*/ 276494 w 6148869"/>
                  <a:gd name="connsiteY7" fmla="*/ 4089839 h 4985626"/>
                  <a:gd name="connsiteX8" fmla="*/ 276494 w 6148869"/>
                  <a:gd name="connsiteY8" fmla="*/ 3448267 h 4985626"/>
                  <a:gd name="connsiteX9" fmla="*/ 188819 w 6148869"/>
                  <a:gd name="connsiteY9" fmla="*/ 3535942 h 4985626"/>
                  <a:gd name="connsiteX10" fmla="*/ 188819 w 6148869"/>
                  <a:gd name="connsiteY10" fmla="*/ 3945112 h 4985626"/>
                  <a:gd name="connsiteX11" fmla="*/ 276494 w 6148869"/>
                  <a:gd name="connsiteY11" fmla="*/ 4032787 h 4985626"/>
                  <a:gd name="connsiteX12" fmla="*/ 276493 w 6148869"/>
                  <a:gd name="connsiteY12" fmla="*/ 4032788 h 4985626"/>
                  <a:gd name="connsiteX13" fmla="*/ 364168 w 6148869"/>
                  <a:gd name="connsiteY13" fmla="*/ 3945113 h 4985626"/>
                  <a:gd name="connsiteX14" fmla="*/ 364169 w 6148869"/>
                  <a:gd name="connsiteY14" fmla="*/ 3535942 h 4985626"/>
                  <a:gd name="connsiteX15" fmla="*/ 276494 w 6148869"/>
                  <a:gd name="connsiteY15" fmla="*/ 3448267 h 4985626"/>
                  <a:gd name="connsiteX16" fmla="*/ 276494 w 6148869"/>
                  <a:gd name="connsiteY16" fmla="*/ 2806694 h 4985626"/>
                  <a:gd name="connsiteX17" fmla="*/ 188819 w 6148869"/>
                  <a:gd name="connsiteY17" fmla="*/ 2894369 h 4985626"/>
                  <a:gd name="connsiteX18" fmla="*/ 188819 w 6148869"/>
                  <a:gd name="connsiteY18" fmla="*/ 3303539 h 4985626"/>
                  <a:gd name="connsiteX19" fmla="*/ 276494 w 6148869"/>
                  <a:gd name="connsiteY19" fmla="*/ 3391214 h 4985626"/>
                  <a:gd name="connsiteX20" fmla="*/ 276493 w 6148869"/>
                  <a:gd name="connsiteY20" fmla="*/ 3391215 h 4985626"/>
                  <a:gd name="connsiteX21" fmla="*/ 364168 w 6148869"/>
                  <a:gd name="connsiteY21" fmla="*/ 3303540 h 4985626"/>
                  <a:gd name="connsiteX22" fmla="*/ 364169 w 6148869"/>
                  <a:gd name="connsiteY22" fmla="*/ 2894369 h 4985626"/>
                  <a:gd name="connsiteX23" fmla="*/ 276494 w 6148869"/>
                  <a:gd name="connsiteY23" fmla="*/ 2806694 h 4985626"/>
                  <a:gd name="connsiteX24" fmla="*/ 276494 w 6148869"/>
                  <a:gd name="connsiteY24" fmla="*/ 2165121 h 4985626"/>
                  <a:gd name="connsiteX25" fmla="*/ 188819 w 6148869"/>
                  <a:gd name="connsiteY25" fmla="*/ 2252796 h 4985626"/>
                  <a:gd name="connsiteX26" fmla="*/ 188819 w 6148869"/>
                  <a:gd name="connsiteY26" fmla="*/ 2661966 h 4985626"/>
                  <a:gd name="connsiteX27" fmla="*/ 276494 w 6148869"/>
                  <a:gd name="connsiteY27" fmla="*/ 2749641 h 4985626"/>
                  <a:gd name="connsiteX28" fmla="*/ 276494 w 6148869"/>
                  <a:gd name="connsiteY28" fmla="*/ 2749642 h 4985626"/>
                  <a:gd name="connsiteX29" fmla="*/ 364168 w 6148869"/>
                  <a:gd name="connsiteY29" fmla="*/ 2661967 h 4985626"/>
                  <a:gd name="connsiteX30" fmla="*/ 364169 w 6148869"/>
                  <a:gd name="connsiteY30" fmla="*/ 2252796 h 4985626"/>
                  <a:gd name="connsiteX31" fmla="*/ 276494 w 6148869"/>
                  <a:gd name="connsiteY31" fmla="*/ 2165121 h 4985626"/>
                  <a:gd name="connsiteX32" fmla="*/ 276494 w 6148869"/>
                  <a:gd name="connsiteY32" fmla="*/ 1523548 h 4985626"/>
                  <a:gd name="connsiteX33" fmla="*/ 188819 w 6148869"/>
                  <a:gd name="connsiteY33" fmla="*/ 1611223 h 4985626"/>
                  <a:gd name="connsiteX34" fmla="*/ 188819 w 6148869"/>
                  <a:gd name="connsiteY34" fmla="*/ 2020393 h 4985626"/>
                  <a:gd name="connsiteX35" fmla="*/ 276494 w 6148869"/>
                  <a:gd name="connsiteY35" fmla="*/ 2108068 h 4985626"/>
                  <a:gd name="connsiteX36" fmla="*/ 276494 w 6148869"/>
                  <a:gd name="connsiteY36" fmla="*/ 2108069 h 4985626"/>
                  <a:gd name="connsiteX37" fmla="*/ 364168 w 6148869"/>
                  <a:gd name="connsiteY37" fmla="*/ 2020394 h 4985626"/>
                  <a:gd name="connsiteX38" fmla="*/ 364169 w 6148869"/>
                  <a:gd name="connsiteY38" fmla="*/ 1611223 h 4985626"/>
                  <a:gd name="connsiteX39" fmla="*/ 276494 w 6148869"/>
                  <a:gd name="connsiteY39" fmla="*/ 1523548 h 4985626"/>
                  <a:gd name="connsiteX40" fmla="*/ 276494 w 6148869"/>
                  <a:gd name="connsiteY40" fmla="*/ 881975 h 4985626"/>
                  <a:gd name="connsiteX41" fmla="*/ 188819 w 6148869"/>
                  <a:gd name="connsiteY41" fmla="*/ 969650 h 4985626"/>
                  <a:gd name="connsiteX42" fmla="*/ 188819 w 6148869"/>
                  <a:gd name="connsiteY42" fmla="*/ 1378820 h 4985626"/>
                  <a:gd name="connsiteX43" fmla="*/ 276494 w 6148869"/>
                  <a:gd name="connsiteY43" fmla="*/ 1466495 h 4985626"/>
                  <a:gd name="connsiteX44" fmla="*/ 276494 w 6148869"/>
                  <a:gd name="connsiteY44" fmla="*/ 1466496 h 4985626"/>
                  <a:gd name="connsiteX45" fmla="*/ 364168 w 6148869"/>
                  <a:gd name="connsiteY45" fmla="*/ 1378821 h 4985626"/>
                  <a:gd name="connsiteX46" fmla="*/ 364169 w 6148869"/>
                  <a:gd name="connsiteY46" fmla="*/ 969650 h 4985626"/>
                  <a:gd name="connsiteX47" fmla="*/ 276494 w 6148869"/>
                  <a:gd name="connsiteY47" fmla="*/ 881975 h 4985626"/>
                  <a:gd name="connsiteX48" fmla="*/ 276494 w 6148869"/>
                  <a:gd name="connsiteY48" fmla="*/ 240402 h 4985626"/>
                  <a:gd name="connsiteX49" fmla="*/ 188819 w 6148869"/>
                  <a:gd name="connsiteY49" fmla="*/ 328077 h 4985626"/>
                  <a:gd name="connsiteX50" fmla="*/ 188819 w 6148869"/>
                  <a:gd name="connsiteY50" fmla="*/ 737247 h 4985626"/>
                  <a:gd name="connsiteX51" fmla="*/ 276494 w 6148869"/>
                  <a:gd name="connsiteY51" fmla="*/ 824922 h 4985626"/>
                  <a:gd name="connsiteX52" fmla="*/ 276494 w 6148869"/>
                  <a:gd name="connsiteY52" fmla="*/ 824923 h 4985626"/>
                  <a:gd name="connsiteX53" fmla="*/ 364168 w 6148869"/>
                  <a:gd name="connsiteY53" fmla="*/ 737248 h 4985626"/>
                  <a:gd name="connsiteX54" fmla="*/ 364169 w 6148869"/>
                  <a:gd name="connsiteY54" fmla="*/ 328077 h 4985626"/>
                  <a:gd name="connsiteX55" fmla="*/ 276494 w 6148869"/>
                  <a:gd name="connsiteY55" fmla="*/ 240402 h 4985626"/>
                  <a:gd name="connsiteX56" fmla="*/ 0 w 6148869"/>
                  <a:gd name="connsiteY56" fmla="*/ 0 h 4985626"/>
                  <a:gd name="connsiteX57" fmla="*/ 6137487 w 6148869"/>
                  <a:gd name="connsiteY57" fmla="*/ 0 h 4985626"/>
                  <a:gd name="connsiteX58" fmla="*/ 6147294 w 6148869"/>
                  <a:gd name="connsiteY58" fmla="*/ 2959030 h 4985626"/>
                  <a:gd name="connsiteX59" fmla="*/ 4544236 w 6148869"/>
                  <a:gd name="connsiteY59" fmla="*/ 4985626 h 4985626"/>
                  <a:gd name="connsiteX60" fmla="*/ 11289 w 6148869"/>
                  <a:gd name="connsiteY60" fmla="*/ 4948700 h 4985626"/>
                  <a:gd name="connsiteX61" fmla="*/ 0 w 6148869"/>
                  <a:gd name="connsiteY61" fmla="*/ 0 h 4985626"/>
                  <a:gd name="connsiteX0" fmla="*/ 276494 w 6148869"/>
                  <a:gd name="connsiteY0" fmla="*/ 4089839 h 4985626"/>
                  <a:gd name="connsiteX1" fmla="*/ 188819 w 6148869"/>
                  <a:gd name="connsiteY1" fmla="*/ 4177514 h 4985626"/>
                  <a:gd name="connsiteX2" fmla="*/ 188819 w 6148869"/>
                  <a:gd name="connsiteY2" fmla="*/ 4586684 h 4985626"/>
                  <a:gd name="connsiteX3" fmla="*/ 276494 w 6148869"/>
                  <a:gd name="connsiteY3" fmla="*/ 4674359 h 4985626"/>
                  <a:gd name="connsiteX4" fmla="*/ 276493 w 6148869"/>
                  <a:gd name="connsiteY4" fmla="*/ 4674360 h 4985626"/>
                  <a:gd name="connsiteX5" fmla="*/ 364168 w 6148869"/>
                  <a:gd name="connsiteY5" fmla="*/ 4586685 h 4985626"/>
                  <a:gd name="connsiteX6" fmla="*/ 364169 w 6148869"/>
                  <a:gd name="connsiteY6" fmla="*/ 4177514 h 4985626"/>
                  <a:gd name="connsiteX7" fmla="*/ 276494 w 6148869"/>
                  <a:gd name="connsiteY7" fmla="*/ 4089839 h 4985626"/>
                  <a:gd name="connsiteX8" fmla="*/ 276494 w 6148869"/>
                  <a:gd name="connsiteY8" fmla="*/ 3448267 h 4985626"/>
                  <a:gd name="connsiteX9" fmla="*/ 188819 w 6148869"/>
                  <a:gd name="connsiteY9" fmla="*/ 3535942 h 4985626"/>
                  <a:gd name="connsiteX10" fmla="*/ 188819 w 6148869"/>
                  <a:gd name="connsiteY10" fmla="*/ 3945112 h 4985626"/>
                  <a:gd name="connsiteX11" fmla="*/ 276494 w 6148869"/>
                  <a:gd name="connsiteY11" fmla="*/ 4032787 h 4985626"/>
                  <a:gd name="connsiteX12" fmla="*/ 276493 w 6148869"/>
                  <a:gd name="connsiteY12" fmla="*/ 4032788 h 4985626"/>
                  <a:gd name="connsiteX13" fmla="*/ 364168 w 6148869"/>
                  <a:gd name="connsiteY13" fmla="*/ 3945113 h 4985626"/>
                  <a:gd name="connsiteX14" fmla="*/ 364169 w 6148869"/>
                  <a:gd name="connsiteY14" fmla="*/ 3535942 h 4985626"/>
                  <a:gd name="connsiteX15" fmla="*/ 276494 w 6148869"/>
                  <a:gd name="connsiteY15" fmla="*/ 3448267 h 4985626"/>
                  <a:gd name="connsiteX16" fmla="*/ 276494 w 6148869"/>
                  <a:gd name="connsiteY16" fmla="*/ 2806694 h 4985626"/>
                  <a:gd name="connsiteX17" fmla="*/ 188819 w 6148869"/>
                  <a:gd name="connsiteY17" fmla="*/ 2894369 h 4985626"/>
                  <a:gd name="connsiteX18" fmla="*/ 188819 w 6148869"/>
                  <a:gd name="connsiteY18" fmla="*/ 3303539 h 4985626"/>
                  <a:gd name="connsiteX19" fmla="*/ 276494 w 6148869"/>
                  <a:gd name="connsiteY19" fmla="*/ 3391214 h 4985626"/>
                  <a:gd name="connsiteX20" fmla="*/ 276493 w 6148869"/>
                  <a:gd name="connsiteY20" fmla="*/ 3391215 h 4985626"/>
                  <a:gd name="connsiteX21" fmla="*/ 364168 w 6148869"/>
                  <a:gd name="connsiteY21" fmla="*/ 3303540 h 4985626"/>
                  <a:gd name="connsiteX22" fmla="*/ 364169 w 6148869"/>
                  <a:gd name="connsiteY22" fmla="*/ 2894369 h 4985626"/>
                  <a:gd name="connsiteX23" fmla="*/ 276494 w 6148869"/>
                  <a:gd name="connsiteY23" fmla="*/ 2806694 h 4985626"/>
                  <a:gd name="connsiteX24" fmla="*/ 276494 w 6148869"/>
                  <a:gd name="connsiteY24" fmla="*/ 2165121 h 4985626"/>
                  <a:gd name="connsiteX25" fmla="*/ 188819 w 6148869"/>
                  <a:gd name="connsiteY25" fmla="*/ 2252796 h 4985626"/>
                  <a:gd name="connsiteX26" fmla="*/ 188819 w 6148869"/>
                  <a:gd name="connsiteY26" fmla="*/ 2661966 h 4985626"/>
                  <a:gd name="connsiteX27" fmla="*/ 276494 w 6148869"/>
                  <a:gd name="connsiteY27" fmla="*/ 2749641 h 4985626"/>
                  <a:gd name="connsiteX28" fmla="*/ 276494 w 6148869"/>
                  <a:gd name="connsiteY28" fmla="*/ 2749642 h 4985626"/>
                  <a:gd name="connsiteX29" fmla="*/ 364168 w 6148869"/>
                  <a:gd name="connsiteY29" fmla="*/ 2661967 h 4985626"/>
                  <a:gd name="connsiteX30" fmla="*/ 364169 w 6148869"/>
                  <a:gd name="connsiteY30" fmla="*/ 2252796 h 4985626"/>
                  <a:gd name="connsiteX31" fmla="*/ 276494 w 6148869"/>
                  <a:gd name="connsiteY31" fmla="*/ 2165121 h 4985626"/>
                  <a:gd name="connsiteX32" fmla="*/ 276494 w 6148869"/>
                  <a:gd name="connsiteY32" fmla="*/ 1523548 h 4985626"/>
                  <a:gd name="connsiteX33" fmla="*/ 188819 w 6148869"/>
                  <a:gd name="connsiteY33" fmla="*/ 1611223 h 4985626"/>
                  <a:gd name="connsiteX34" fmla="*/ 188819 w 6148869"/>
                  <a:gd name="connsiteY34" fmla="*/ 2020393 h 4985626"/>
                  <a:gd name="connsiteX35" fmla="*/ 276494 w 6148869"/>
                  <a:gd name="connsiteY35" fmla="*/ 2108068 h 4985626"/>
                  <a:gd name="connsiteX36" fmla="*/ 276494 w 6148869"/>
                  <a:gd name="connsiteY36" fmla="*/ 2108069 h 4985626"/>
                  <a:gd name="connsiteX37" fmla="*/ 364168 w 6148869"/>
                  <a:gd name="connsiteY37" fmla="*/ 2020394 h 4985626"/>
                  <a:gd name="connsiteX38" fmla="*/ 364169 w 6148869"/>
                  <a:gd name="connsiteY38" fmla="*/ 1611223 h 4985626"/>
                  <a:gd name="connsiteX39" fmla="*/ 276494 w 6148869"/>
                  <a:gd name="connsiteY39" fmla="*/ 1523548 h 4985626"/>
                  <a:gd name="connsiteX40" fmla="*/ 276494 w 6148869"/>
                  <a:gd name="connsiteY40" fmla="*/ 881975 h 4985626"/>
                  <a:gd name="connsiteX41" fmla="*/ 188819 w 6148869"/>
                  <a:gd name="connsiteY41" fmla="*/ 969650 h 4985626"/>
                  <a:gd name="connsiteX42" fmla="*/ 188819 w 6148869"/>
                  <a:gd name="connsiteY42" fmla="*/ 1378820 h 4985626"/>
                  <a:gd name="connsiteX43" fmla="*/ 276494 w 6148869"/>
                  <a:gd name="connsiteY43" fmla="*/ 1466495 h 4985626"/>
                  <a:gd name="connsiteX44" fmla="*/ 276494 w 6148869"/>
                  <a:gd name="connsiteY44" fmla="*/ 1466496 h 4985626"/>
                  <a:gd name="connsiteX45" fmla="*/ 364168 w 6148869"/>
                  <a:gd name="connsiteY45" fmla="*/ 1378821 h 4985626"/>
                  <a:gd name="connsiteX46" fmla="*/ 364169 w 6148869"/>
                  <a:gd name="connsiteY46" fmla="*/ 969650 h 4985626"/>
                  <a:gd name="connsiteX47" fmla="*/ 276494 w 6148869"/>
                  <a:gd name="connsiteY47" fmla="*/ 881975 h 4985626"/>
                  <a:gd name="connsiteX48" fmla="*/ 276494 w 6148869"/>
                  <a:gd name="connsiteY48" fmla="*/ 240402 h 4985626"/>
                  <a:gd name="connsiteX49" fmla="*/ 188819 w 6148869"/>
                  <a:gd name="connsiteY49" fmla="*/ 328077 h 4985626"/>
                  <a:gd name="connsiteX50" fmla="*/ 188819 w 6148869"/>
                  <a:gd name="connsiteY50" fmla="*/ 737247 h 4985626"/>
                  <a:gd name="connsiteX51" fmla="*/ 276494 w 6148869"/>
                  <a:gd name="connsiteY51" fmla="*/ 824922 h 4985626"/>
                  <a:gd name="connsiteX52" fmla="*/ 276494 w 6148869"/>
                  <a:gd name="connsiteY52" fmla="*/ 824923 h 4985626"/>
                  <a:gd name="connsiteX53" fmla="*/ 364168 w 6148869"/>
                  <a:gd name="connsiteY53" fmla="*/ 737248 h 4985626"/>
                  <a:gd name="connsiteX54" fmla="*/ 364169 w 6148869"/>
                  <a:gd name="connsiteY54" fmla="*/ 328077 h 4985626"/>
                  <a:gd name="connsiteX55" fmla="*/ 276494 w 6148869"/>
                  <a:gd name="connsiteY55" fmla="*/ 240402 h 4985626"/>
                  <a:gd name="connsiteX56" fmla="*/ 0 w 6148869"/>
                  <a:gd name="connsiteY56" fmla="*/ 0 h 4985626"/>
                  <a:gd name="connsiteX57" fmla="*/ 6137487 w 6148869"/>
                  <a:gd name="connsiteY57" fmla="*/ 2233 h 4985626"/>
                  <a:gd name="connsiteX58" fmla="*/ 6147294 w 6148869"/>
                  <a:gd name="connsiteY58" fmla="*/ 2959030 h 4985626"/>
                  <a:gd name="connsiteX59" fmla="*/ 4544236 w 6148869"/>
                  <a:gd name="connsiteY59" fmla="*/ 4985626 h 4985626"/>
                  <a:gd name="connsiteX60" fmla="*/ 11289 w 6148869"/>
                  <a:gd name="connsiteY60" fmla="*/ 4948700 h 4985626"/>
                  <a:gd name="connsiteX61" fmla="*/ 0 w 6148869"/>
                  <a:gd name="connsiteY61" fmla="*/ 0 h 4985626"/>
                  <a:gd name="connsiteX0" fmla="*/ 276494 w 6148869"/>
                  <a:gd name="connsiteY0" fmla="*/ 4089839 h 4985626"/>
                  <a:gd name="connsiteX1" fmla="*/ 188819 w 6148869"/>
                  <a:gd name="connsiteY1" fmla="*/ 4177514 h 4985626"/>
                  <a:gd name="connsiteX2" fmla="*/ 188819 w 6148869"/>
                  <a:gd name="connsiteY2" fmla="*/ 4586684 h 4985626"/>
                  <a:gd name="connsiteX3" fmla="*/ 276494 w 6148869"/>
                  <a:gd name="connsiteY3" fmla="*/ 4674359 h 4985626"/>
                  <a:gd name="connsiteX4" fmla="*/ 276493 w 6148869"/>
                  <a:gd name="connsiteY4" fmla="*/ 4674360 h 4985626"/>
                  <a:gd name="connsiteX5" fmla="*/ 364168 w 6148869"/>
                  <a:gd name="connsiteY5" fmla="*/ 4586685 h 4985626"/>
                  <a:gd name="connsiteX6" fmla="*/ 364169 w 6148869"/>
                  <a:gd name="connsiteY6" fmla="*/ 4177514 h 4985626"/>
                  <a:gd name="connsiteX7" fmla="*/ 276494 w 6148869"/>
                  <a:gd name="connsiteY7" fmla="*/ 4089839 h 4985626"/>
                  <a:gd name="connsiteX8" fmla="*/ 276494 w 6148869"/>
                  <a:gd name="connsiteY8" fmla="*/ 3448267 h 4985626"/>
                  <a:gd name="connsiteX9" fmla="*/ 188819 w 6148869"/>
                  <a:gd name="connsiteY9" fmla="*/ 3535942 h 4985626"/>
                  <a:gd name="connsiteX10" fmla="*/ 188819 w 6148869"/>
                  <a:gd name="connsiteY10" fmla="*/ 3945112 h 4985626"/>
                  <a:gd name="connsiteX11" fmla="*/ 276494 w 6148869"/>
                  <a:gd name="connsiteY11" fmla="*/ 4032787 h 4985626"/>
                  <a:gd name="connsiteX12" fmla="*/ 276493 w 6148869"/>
                  <a:gd name="connsiteY12" fmla="*/ 4032788 h 4985626"/>
                  <a:gd name="connsiteX13" fmla="*/ 364168 w 6148869"/>
                  <a:gd name="connsiteY13" fmla="*/ 3945113 h 4985626"/>
                  <a:gd name="connsiteX14" fmla="*/ 364169 w 6148869"/>
                  <a:gd name="connsiteY14" fmla="*/ 3535942 h 4985626"/>
                  <a:gd name="connsiteX15" fmla="*/ 276494 w 6148869"/>
                  <a:gd name="connsiteY15" fmla="*/ 3448267 h 4985626"/>
                  <a:gd name="connsiteX16" fmla="*/ 276494 w 6148869"/>
                  <a:gd name="connsiteY16" fmla="*/ 2806694 h 4985626"/>
                  <a:gd name="connsiteX17" fmla="*/ 188819 w 6148869"/>
                  <a:gd name="connsiteY17" fmla="*/ 2894369 h 4985626"/>
                  <a:gd name="connsiteX18" fmla="*/ 188819 w 6148869"/>
                  <a:gd name="connsiteY18" fmla="*/ 3303539 h 4985626"/>
                  <a:gd name="connsiteX19" fmla="*/ 276494 w 6148869"/>
                  <a:gd name="connsiteY19" fmla="*/ 3391214 h 4985626"/>
                  <a:gd name="connsiteX20" fmla="*/ 276493 w 6148869"/>
                  <a:gd name="connsiteY20" fmla="*/ 3391215 h 4985626"/>
                  <a:gd name="connsiteX21" fmla="*/ 364168 w 6148869"/>
                  <a:gd name="connsiteY21" fmla="*/ 3303540 h 4985626"/>
                  <a:gd name="connsiteX22" fmla="*/ 364169 w 6148869"/>
                  <a:gd name="connsiteY22" fmla="*/ 2894369 h 4985626"/>
                  <a:gd name="connsiteX23" fmla="*/ 276494 w 6148869"/>
                  <a:gd name="connsiteY23" fmla="*/ 2806694 h 4985626"/>
                  <a:gd name="connsiteX24" fmla="*/ 276494 w 6148869"/>
                  <a:gd name="connsiteY24" fmla="*/ 2165121 h 4985626"/>
                  <a:gd name="connsiteX25" fmla="*/ 188819 w 6148869"/>
                  <a:gd name="connsiteY25" fmla="*/ 2252796 h 4985626"/>
                  <a:gd name="connsiteX26" fmla="*/ 188819 w 6148869"/>
                  <a:gd name="connsiteY26" fmla="*/ 2661966 h 4985626"/>
                  <a:gd name="connsiteX27" fmla="*/ 276494 w 6148869"/>
                  <a:gd name="connsiteY27" fmla="*/ 2749641 h 4985626"/>
                  <a:gd name="connsiteX28" fmla="*/ 276494 w 6148869"/>
                  <a:gd name="connsiteY28" fmla="*/ 2749642 h 4985626"/>
                  <a:gd name="connsiteX29" fmla="*/ 364168 w 6148869"/>
                  <a:gd name="connsiteY29" fmla="*/ 2661967 h 4985626"/>
                  <a:gd name="connsiteX30" fmla="*/ 364169 w 6148869"/>
                  <a:gd name="connsiteY30" fmla="*/ 2252796 h 4985626"/>
                  <a:gd name="connsiteX31" fmla="*/ 276494 w 6148869"/>
                  <a:gd name="connsiteY31" fmla="*/ 2165121 h 4985626"/>
                  <a:gd name="connsiteX32" fmla="*/ 276494 w 6148869"/>
                  <a:gd name="connsiteY32" fmla="*/ 1523548 h 4985626"/>
                  <a:gd name="connsiteX33" fmla="*/ 188819 w 6148869"/>
                  <a:gd name="connsiteY33" fmla="*/ 1611223 h 4985626"/>
                  <a:gd name="connsiteX34" fmla="*/ 188819 w 6148869"/>
                  <a:gd name="connsiteY34" fmla="*/ 2020393 h 4985626"/>
                  <a:gd name="connsiteX35" fmla="*/ 276494 w 6148869"/>
                  <a:gd name="connsiteY35" fmla="*/ 2108068 h 4985626"/>
                  <a:gd name="connsiteX36" fmla="*/ 276494 w 6148869"/>
                  <a:gd name="connsiteY36" fmla="*/ 2108069 h 4985626"/>
                  <a:gd name="connsiteX37" fmla="*/ 364168 w 6148869"/>
                  <a:gd name="connsiteY37" fmla="*/ 2020394 h 4985626"/>
                  <a:gd name="connsiteX38" fmla="*/ 364169 w 6148869"/>
                  <a:gd name="connsiteY38" fmla="*/ 1611223 h 4985626"/>
                  <a:gd name="connsiteX39" fmla="*/ 276494 w 6148869"/>
                  <a:gd name="connsiteY39" fmla="*/ 1523548 h 4985626"/>
                  <a:gd name="connsiteX40" fmla="*/ 276494 w 6148869"/>
                  <a:gd name="connsiteY40" fmla="*/ 881975 h 4985626"/>
                  <a:gd name="connsiteX41" fmla="*/ 188819 w 6148869"/>
                  <a:gd name="connsiteY41" fmla="*/ 969650 h 4985626"/>
                  <a:gd name="connsiteX42" fmla="*/ 188819 w 6148869"/>
                  <a:gd name="connsiteY42" fmla="*/ 1378820 h 4985626"/>
                  <a:gd name="connsiteX43" fmla="*/ 276494 w 6148869"/>
                  <a:gd name="connsiteY43" fmla="*/ 1466495 h 4985626"/>
                  <a:gd name="connsiteX44" fmla="*/ 276494 w 6148869"/>
                  <a:gd name="connsiteY44" fmla="*/ 1466496 h 4985626"/>
                  <a:gd name="connsiteX45" fmla="*/ 364168 w 6148869"/>
                  <a:gd name="connsiteY45" fmla="*/ 1378821 h 4985626"/>
                  <a:gd name="connsiteX46" fmla="*/ 364169 w 6148869"/>
                  <a:gd name="connsiteY46" fmla="*/ 969650 h 4985626"/>
                  <a:gd name="connsiteX47" fmla="*/ 276494 w 6148869"/>
                  <a:gd name="connsiteY47" fmla="*/ 881975 h 4985626"/>
                  <a:gd name="connsiteX48" fmla="*/ 276494 w 6148869"/>
                  <a:gd name="connsiteY48" fmla="*/ 240402 h 4985626"/>
                  <a:gd name="connsiteX49" fmla="*/ 188819 w 6148869"/>
                  <a:gd name="connsiteY49" fmla="*/ 328077 h 4985626"/>
                  <a:gd name="connsiteX50" fmla="*/ 188819 w 6148869"/>
                  <a:gd name="connsiteY50" fmla="*/ 737247 h 4985626"/>
                  <a:gd name="connsiteX51" fmla="*/ 276494 w 6148869"/>
                  <a:gd name="connsiteY51" fmla="*/ 824922 h 4985626"/>
                  <a:gd name="connsiteX52" fmla="*/ 276494 w 6148869"/>
                  <a:gd name="connsiteY52" fmla="*/ 824923 h 4985626"/>
                  <a:gd name="connsiteX53" fmla="*/ 364168 w 6148869"/>
                  <a:gd name="connsiteY53" fmla="*/ 737248 h 4985626"/>
                  <a:gd name="connsiteX54" fmla="*/ 364169 w 6148869"/>
                  <a:gd name="connsiteY54" fmla="*/ 328077 h 4985626"/>
                  <a:gd name="connsiteX55" fmla="*/ 276494 w 6148869"/>
                  <a:gd name="connsiteY55" fmla="*/ 240402 h 4985626"/>
                  <a:gd name="connsiteX56" fmla="*/ 0 w 6148869"/>
                  <a:gd name="connsiteY56" fmla="*/ 0 h 4985626"/>
                  <a:gd name="connsiteX57" fmla="*/ 6125313 w 6148869"/>
                  <a:gd name="connsiteY57" fmla="*/ 204 h 4985626"/>
                  <a:gd name="connsiteX58" fmla="*/ 6147294 w 6148869"/>
                  <a:gd name="connsiteY58" fmla="*/ 2959030 h 4985626"/>
                  <a:gd name="connsiteX59" fmla="*/ 4544236 w 6148869"/>
                  <a:gd name="connsiteY59" fmla="*/ 4985626 h 4985626"/>
                  <a:gd name="connsiteX60" fmla="*/ 11289 w 6148869"/>
                  <a:gd name="connsiteY60" fmla="*/ 4948700 h 4985626"/>
                  <a:gd name="connsiteX61" fmla="*/ 0 w 6148869"/>
                  <a:gd name="connsiteY61" fmla="*/ 0 h 4985626"/>
                  <a:gd name="connsiteX0" fmla="*/ 276494 w 6148869"/>
                  <a:gd name="connsiteY0" fmla="*/ 4118956 h 5014743"/>
                  <a:gd name="connsiteX1" fmla="*/ 188819 w 6148869"/>
                  <a:gd name="connsiteY1" fmla="*/ 4206631 h 5014743"/>
                  <a:gd name="connsiteX2" fmla="*/ 188819 w 6148869"/>
                  <a:gd name="connsiteY2" fmla="*/ 4615801 h 5014743"/>
                  <a:gd name="connsiteX3" fmla="*/ 276494 w 6148869"/>
                  <a:gd name="connsiteY3" fmla="*/ 4703476 h 5014743"/>
                  <a:gd name="connsiteX4" fmla="*/ 276493 w 6148869"/>
                  <a:gd name="connsiteY4" fmla="*/ 4703477 h 5014743"/>
                  <a:gd name="connsiteX5" fmla="*/ 364168 w 6148869"/>
                  <a:gd name="connsiteY5" fmla="*/ 4615802 h 5014743"/>
                  <a:gd name="connsiteX6" fmla="*/ 364169 w 6148869"/>
                  <a:gd name="connsiteY6" fmla="*/ 4206631 h 5014743"/>
                  <a:gd name="connsiteX7" fmla="*/ 276494 w 6148869"/>
                  <a:gd name="connsiteY7" fmla="*/ 4118956 h 5014743"/>
                  <a:gd name="connsiteX8" fmla="*/ 276494 w 6148869"/>
                  <a:gd name="connsiteY8" fmla="*/ 3477384 h 5014743"/>
                  <a:gd name="connsiteX9" fmla="*/ 188819 w 6148869"/>
                  <a:gd name="connsiteY9" fmla="*/ 3565059 h 5014743"/>
                  <a:gd name="connsiteX10" fmla="*/ 188819 w 6148869"/>
                  <a:gd name="connsiteY10" fmla="*/ 3974229 h 5014743"/>
                  <a:gd name="connsiteX11" fmla="*/ 276494 w 6148869"/>
                  <a:gd name="connsiteY11" fmla="*/ 4061904 h 5014743"/>
                  <a:gd name="connsiteX12" fmla="*/ 276493 w 6148869"/>
                  <a:gd name="connsiteY12" fmla="*/ 4061905 h 5014743"/>
                  <a:gd name="connsiteX13" fmla="*/ 364168 w 6148869"/>
                  <a:gd name="connsiteY13" fmla="*/ 3974230 h 5014743"/>
                  <a:gd name="connsiteX14" fmla="*/ 364169 w 6148869"/>
                  <a:gd name="connsiteY14" fmla="*/ 3565059 h 5014743"/>
                  <a:gd name="connsiteX15" fmla="*/ 276494 w 6148869"/>
                  <a:gd name="connsiteY15" fmla="*/ 3477384 h 5014743"/>
                  <a:gd name="connsiteX16" fmla="*/ 276494 w 6148869"/>
                  <a:gd name="connsiteY16" fmla="*/ 2835811 h 5014743"/>
                  <a:gd name="connsiteX17" fmla="*/ 188819 w 6148869"/>
                  <a:gd name="connsiteY17" fmla="*/ 2923486 h 5014743"/>
                  <a:gd name="connsiteX18" fmla="*/ 188819 w 6148869"/>
                  <a:gd name="connsiteY18" fmla="*/ 3332656 h 5014743"/>
                  <a:gd name="connsiteX19" fmla="*/ 276494 w 6148869"/>
                  <a:gd name="connsiteY19" fmla="*/ 3420331 h 5014743"/>
                  <a:gd name="connsiteX20" fmla="*/ 276493 w 6148869"/>
                  <a:gd name="connsiteY20" fmla="*/ 3420332 h 5014743"/>
                  <a:gd name="connsiteX21" fmla="*/ 364168 w 6148869"/>
                  <a:gd name="connsiteY21" fmla="*/ 3332657 h 5014743"/>
                  <a:gd name="connsiteX22" fmla="*/ 364169 w 6148869"/>
                  <a:gd name="connsiteY22" fmla="*/ 2923486 h 5014743"/>
                  <a:gd name="connsiteX23" fmla="*/ 276494 w 6148869"/>
                  <a:gd name="connsiteY23" fmla="*/ 2835811 h 5014743"/>
                  <a:gd name="connsiteX24" fmla="*/ 276494 w 6148869"/>
                  <a:gd name="connsiteY24" fmla="*/ 2194238 h 5014743"/>
                  <a:gd name="connsiteX25" fmla="*/ 188819 w 6148869"/>
                  <a:gd name="connsiteY25" fmla="*/ 2281913 h 5014743"/>
                  <a:gd name="connsiteX26" fmla="*/ 188819 w 6148869"/>
                  <a:gd name="connsiteY26" fmla="*/ 2691083 h 5014743"/>
                  <a:gd name="connsiteX27" fmla="*/ 276494 w 6148869"/>
                  <a:gd name="connsiteY27" fmla="*/ 2778758 h 5014743"/>
                  <a:gd name="connsiteX28" fmla="*/ 276494 w 6148869"/>
                  <a:gd name="connsiteY28" fmla="*/ 2778759 h 5014743"/>
                  <a:gd name="connsiteX29" fmla="*/ 364168 w 6148869"/>
                  <a:gd name="connsiteY29" fmla="*/ 2691084 h 5014743"/>
                  <a:gd name="connsiteX30" fmla="*/ 364169 w 6148869"/>
                  <a:gd name="connsiteY30" fmla="*/ 2281913 h 5014743"/>
                  <a:gd name="connsiteX31" fmla="*/ 276494 w 6148869"/>
                  <a:gd name="connsiteY31" fmla="*/ 2194238 h 5014743"/>
                  <a:gd name="connsiteX32" fmla="*/ 276494 w 6148869"/>
                  <a:gd name="connsiteY32" fmla="*/ 1552665 h 5014743"/>
                  <a:gd name="connsiteX33" fmla="*/ 188819 w 6148869"/>
                  <a:gd name="connsiteY33" fmla="*/ 1640340 h 5014743"/>
                  <a:gd name="connsiteX34" fmla="*/ 188819 w 6148869"/>
                  <a:gd name="connsiteY34" fmla="*/ 2049510 h 5014743"/>
                  <a:gd name="connsiteX35" fmla="*/ 276494 w 6148869"/>
                  <a:gd name="connsiteY35" fmla="*/ 2137185 h 5014743"/>
                  <a:gd name="connsiteX36" fmla="*/ 276494 w 6148869"/>
                  <a:gd name="connsiteY36" fmla="*/ 2137186 h 5014743"/>
                  <a:gd name="connsiteX37" fmla="*/ 364168 w 6148869"/>
                  <a:gd name="connsiteY37" fmla="*/ 2049511 h 5014743"/>
                  <a:gd name="connsiteX38" fmla="*/ 364169 w 6148869"/>
                  <a:gd name="connsiteY38" fmla="*/ 1640340 h 5014743"/>
                  <a:gd name="connsiteX39" fmla="*/ 276494 w 6148869"/>
                  <a:gd name="connsiteY39" fmla="*/ 1552665 h 5014743"/>
                  <a:gd name="connsiteX40" fmla="*/ 276494 w 6148869"/>
                  <a:gd name="connsiteY40" fmla="*/ 911092 h 5014743"/>
                  <a:gd name="connsiteX41" fmla="*/ 188819 w 6148869"/>
                  <a:gd name="connsiteY41" fmla="*/ 998767 h 5014743"/>
                  <a:gd name="connsiteX42" fmla="*/ 188819 w 6148869"/>
                  <a:gd name="connsiteY42" fmla="*/ 1407937 h 5014743"/>
                  <a:gd name="connsiteX43" fmla="*/ 276494 w 6148869"/>
                  <a:gd name="connsiteY43" fmla="*/ 1495612 h 5014743"/>
                  <a:gd name="connsiteX44" fmla="*/ 276494 w 6148869"/>
                  <a:gd name="connsiteY44" fmla="*/ 1495613 h 5014743"/>
                  <a:gd name="connsiteX45" fmla="*/ 364168 w 6148869"/>
                  <a:gd name="connsiteY45" fmla="*/ 1407938 h 5014743"/>
                  <a:gd name="connsiteX46" fmla="*/ 364169 w 6148869"/>
                  <a:gd name="connsiteY46" fmla="*/ 998767 h 5014743"/>
                  <a:gd name="connsiteX47" fmla="*/ 276494 w 6148869"/>
                  <a:gd name="connsiteY47" fmla="*/ 911092 h 5014743"/>
                  <a:gd name="connsiteX48" fmla="*/ 276494 w 6148869"/>
                  <a:gd name="connsiteY48" fmla="*/ 269519 h 5014743"/>
                  <a:gd name="connsiteX49" fmla="*/ 188819 w 6148869"/>
                  <a:gd name="connsiteY49" fmla="*/ 357194 h 5014743"/>
                  <a:gd name="connsiteX50" fmla="*/ 188819 w 6148869"/>
                  <a:gd name="connsiteY50" fmla="*/ 766364 h 5014743"/>
                  <a:gd name="connsiteX51" fmla="*/ 276494 w 6148869"/>
                  <a:gd name="connsiteY51" fmla="*/ 854039 h 5014743"/>
                  <a:gd name="connsiteX52" fmla="*/ 276494 w 6148869"/>
                  <a:gd name="connsiteY52" fmla="*/ 854040 h 5014743"/>
                  <a:gd name="connsiteX53" fmla="*/ 364168 w 6148869"/>
                  <a:gd name="connsiteY53" fmla="*/ 766365 h 5014743"/>
                  <a:gd name="connsiteX54" fmla="*/ 364169 w 6148869"/>
                  <a:gd name="connsiteY54" fmla="*/ 357194 h 5014743"/>
                  <a:gd name="connsiteX55" fmla="*/ 276494 w 6148869"/>
                  <a:gd name="connsiteY55" fmla="*/ 269519 h 5014743"/>
                  <a:gd name="connsiteX56" fmla="*/ 0 w 6148869"/>
                  <a:gd name="connsiteY56" fmla="*/ 29117 h 5014743"/>
                  <a:gd name="connsiteX57" fmla="*/ 6108559 w 6148869"/>
                  <a:gd name="connsiteY57" fmla="*/ 0 h 5014743"/>
                  <a:gd name="connsiteX58" fmla="*/ 6147294 w 6148869"/>
                  <a:gd name="connsiteY58" fmla="*/ 2988147 h 5014743"/>
                  <a:gd name="connsiteX59" fmla="*/ 4544236 w 6148869"/>
                  <a:gd name="connsiteY59" fmla="*/ 5014743 h 5014743"/>
                  <a:gd name="connsiteX60" fmla="*/ 11289 w 6148869"/>
                  <a:gd name="connsiteY60" fmla="*/ 4977817 h 5014743"/>
                  <a:gd name="connsiteX61" fmla="*/ 0 w 6148869"/>
                  <a:gd name="connsiteY61" fmla="*/ 29117 h 5014743"/>
                  <a:gd name="connsiteX0" fmla="*/ 276494 w 6148869"/>
                  <a:gd name="connsiteY0" fmla="*/ 4121050 h 5016837"/>
                  <a:gd name="connsiteX1" fmla="*/ 188819 w 6148869"/>
                  <a:gd name="connsiteY1" fmla="*/ 4208725 h 5016837"/>
                  <a:gd name="connsiteX2" fmla="*/ 188819 w 6148869"/>
                  <a:gd name="connsiteY2" fmla="*/ 4617895 h 5016837"/>
                  <a:gd name="connsiteX3" fmla="*/ 276494 w 6148869"/>
                  <a:gd name="connsiteY3" fmla="*/ 4705570 h 5016837"/>
                  <a:gd name="connsiteX4" fmla="*/ 276493 w 6148869"/>
                  <a:gd name="connsiteY4" fmla="*/ 4705571 h 5016837"/>
                  <a:gd name="connsiteX5" fmla="*/ 364168 w 6148869"/>
                  <a:gd name="connsiteY5" fmla="*/ 4617896 h 5016837"/>
                  <a:gd name="connsiteX6" fmla="*/ 364169 w 6148869"/>
                  <a:gd name="connsiteY6" fmla="*/ 4208725 h 5016837"/>
                  <a:gd name="connsiteX7" fmla="*/ 276494 w 6148869"/>
                  <a:gd name="connsiteY7" fmla="*/ 4121050 h 5016837"/>
                  <a:gd name="connsiteX8" fmla="*/ 276494 w 6148869"/>
                  <a:gd name="connsiteY8" fmla="*/ 3479478 h 5016837"/>
                  <a:gd name="connsiteX9" fmla="*/ 188819 w 6148869"/>
                  <a:gd name="connsiteY9" fmla="*/ 3567153 h 5016837"/>
                  <a:gd name="connsiteX10" fmla="*/ 188819 w 6148869"/>
                  <a:gd name="connsiteY10" fmla="*/ 3976323 h 5016837"/>
                  <a:gd name="connsiteX11" fmla="*/ 276494 w 6148869"/>
                  <a:gd name="connsiteY11" fmla="*/ 4063998 h 5016837"/>
                  <a:gd name="connsiteX12" fmla="*/ 276493 w 6148869"/>
                  <a:gd name="connsiteY12" fmla="*/ 4063999 h 5016837"/>
                  <a:gd name="connsiteX13" fmla="*/ 364168 w 6148869"/>
                  <a:gd name="connsiteY13" fmla="*/ 3976324 h 5016837"/>
                  <a:gd name="connsiteX14" fmla="*/ 364169 w 6148869"/>
                  <a:gd name="connsiteY14" fmla="*/ 3567153 h 5016837"/>
                  <a:gd name="connsiteX15" fmla="*/ 276494 w 6148869"/>
                  <a:gd name="connsiteY15" fmla="*/ 3479478 h 5016837"/>
                  <a:gd name="connsiteX16" fmla="*/ 276494 w 6148869"/>
                  <a:gd name="connsiteY16" fmla="*/ 2837905 h 5016837"/>
                  <a:gd name="connsiteX17" fmla="*/ 188819 w 6148869"/>
                  <a:gd name="connsiteY17" fmla="*/ 2925580 h 5016837"/>
                  <a:gd name="connsiteX18" fmla="*/ 188819 w 6148869"/>
                  <a:gd name="connsiteY18" fmla="*/ 3334750 h 5016837"/>
                  <a:gd name="connsiteX19" fmla="*/ 276494 w 6148869"/>
                  <a:gd name="connsiteY19" fmla="*/ 3422425 h 5016837"/>
                  <a:gd name="connsiteX20" fmla="*/ 276493 w 6148869"/>
                  <a:gd name="connsiteY20" fmla="*/ 3422426 h 5016837"/>
                  <a:gd name="connsiteX21" fmla="*/ 364168 w 6148869"/>
                  <a:gd name="connsiteY21" fmla="*/ 3334751 h 5016837"/>
                  <a:gd name="connsiteX22" fmla="*/ 364169 w 6148869"/>
                  <a:gd name="connsiteY22" fmla="*/ 2925580 h 5016837"/>
                  <a:gd name="connsiteX23" fmla="*/ 276494 w 6148869"/>
                  <a:gd name="connsiteY23" fmla="*/ 2837905 h 5016837"/>
                  <a:gd name="connsiteX24" fmla="*/ 276494 w 6148869"/>
                  <a:gd name="connsiteY24" fmla="*/ 2196332 h 5016837"/>
                  <a:gd name="connsiteX25" fmla="*/ 188819 w 6148869"/>
                  <a:gd name="connsiteY25" fmla="*/ 2284007 h 5016837"/>
                  <a:gd name="connsiteX26" fmla="*/ 188819 w 6148869"/>
                  <a:gd name="connsiteY26" fmla="*/ 2693177 h 5016837"/>
                  <a:gd name="connsiteX27" fmla="*/ 276494 w 6148869"/>
                  <a:gd name="connsiteY27" fmla="*/ 2780852 h 5016837"/>
                  <a:gd name="connsiteX28" fmla="*/ 276494 w 6148869"/>
                  <a:gd name="connsiteY28" fmla="*/ 2780853 h 5016837"/>
                  <a:gd name="connsiteX29" fmla="*/ 364168 w 6148869"/>
                  <a:gd name="connsiteY29" fmla="*/ 2693178 h 5016837"/>
                  <a:gd name="connsiteX30" fmla="*/ 364169 w 6148869"/>
                  <a:gd name="connsiteY30" fmla="*/ 2284007 h 5016837"/>
                  <a:gd name="connsiteX31" fmla="*/ 276494 w 6148869"/>
                  <a:gd name="connsiteY31" fmla="*/ 2196332 h 5016837"/>
                  <a:gd name="connsiteX32" fmla="*/ 276494 w 6148869"/>
                  <a:gd name="connsiteY32" fmla="*/ 1554759 h 5016837"/>
                  <a:gd name="connsiteX33" fmla="*/ 188819 w 6148869"/>
                  <a:gd name="connsiteY33" fmla="*/ 1642434 h 5016837"/>
                  <a:gd name="connsiteX34" fmla="*/ 188819 w 6148869"/>
                  <a:gd name="connsiteY34" fmla="*/ 2051604 h 5016837"/>
                  <a:gd name="connsiteX35" fmla="*/ 276494 w 6148869"/>
                  <a:gd name="connsiteY35" fmla="*/ 2139279 h 5016837"/>
                  <a:gd name="connsiteX36" fmla="*/ 276494 w 6148869"/>
                  <a:gd name="connsiteY36" fmla="*/ 2139280 h 5016837"/>
                  <a:gd name="connsiteX37" fmla="*/ 364168 w 6148869"/>
                  <a:gd name="connsiteY37" fmla="*/ 2051605 h 5016837"/>
                  <a:gd name="connsiteX38" fmla="*/ 364169 w 6148869"/>
                  <a:gd name="connsiteY38" fmla="*/ 1642434 h 5016837"/>
                  <a:gd name="connsiteX39" fmla="*/ 276494 w 6148869"/>
                  <a:gd name="connsiteY39" fmla="*/ 1554759 h 5016837"/>
                  <a:gd name="connsiteX40" fmla="*/ 276494 w 6148869"/>
                  <a:gd name="connsiteY40" fmla="*/ 913186 h 5016837"/>
                  <a:gd name="connsiteX41" fmla="*/ 188819 w 6148869"/>
                  <a:gd name="connsiteY41" fmla="*/ 1000861 h 5016837"/>
                  <a:gd name="connsiteX42" fmla="*/ 188819 w 6148869"/>
                  <a:gd name="connsiteY42" fmla="*/ 1410031 h 5016837"/>
                  <a:gd name="connsiteX43" fmla="*/ 276494 w 6148869"/>
                  <a:gd name="connsiteY43" fmla="*/ 1497706 h 5016837"/>
                  <a:gd name="connsiteX44" fmla="*/ 276494 w 6148869"/>
                  <a:gd name="connsiteY44" fmla="*/ 1497707 h 5016837"/>
                  <a:gd name="connsiteX45" fmla="*/ 364168 w 6148869"/>
                  <a:gd name="connsiteY45" fmla="*/ 1410032 h 5016837"/>
                  <a:gd name="connsiteX46" fmla="*/ 364169 w 6148869"/>
                  <a:gd name="connsiteY46" fmla="*/ 1000861 h 5016837"/>
                  <a:gd name="connsiteX47" fmla="*/ 276494 w 6148869"/>
                  <a:gd name="connsiteY47" fmla="*/ 913186 h 5016837"/>
                  <a:gd name="connsiteX48" fmla="*/ 276494 w 6148869"/>
                  <a:gd name="connsiteY48" fmla="*/ 271613 h 5016837"/>
                  <a:gd name="connsiteX49" fmla="*/ 188819 w 6148869"/>
                  <a:gd name="connsiteY49" fmla="*/ 359288 h 5016837"/>
                  <a:gd name="connsiteX50" fmla="*/ 188819 w 6148869"/>
                  <a:gd name="connsiteY50" fmla="*/ 768458 h 5016837"/>
                  <a:gd name="connsiteX51" fmla="*/ 276494 w 6148869"/>
                  <a:gd name="connsiteY51" fmla="*/ 856133 h 5016837"/>
                  <a:gd name="connsiteX52" fmla="*/ 276494 w 6148869"/>
                  <a:gd name="connsiteY52" fmla="*/ 856134 h 5016837"/>
                  <a:gd name="connsiteX53" fmla="*/ 364168 w 6148869"/>
                  <a:gd name="connsiteY53" fmla="*/ 768459 h 5016837"/>
                  <a:gd name="connsiteX54" fmla="*/ 364169 w 6148869"/>
                  <a:gd name="connsiteY54" fmla="*/ 359288 h 5016837"/>
                  <a:gd name="connsiteX55" fmla="*/ 276494 w 6148869"/>
                  <a:gd name="connsiteY55" fmla="*/ 271613 h 5016837"/>
                  <a:gd name="connsiteX56" fmla="*/ 0 w 6148869"/>
                  <a:gd name="connsiteY56" fmla="*/ 31211 h 5016837"/>
                  <a:gd name="connsiteX57" fmla="*/ 6102277 w 6148869"/>
                  <a:gd name="connsiteY57" fmla="*/ 0 h 5016837"/>
                  <a:gd name="connsiteX58" fmla="*/ 6147294 w 6148869"/>
                  <a:gd name="connsiteY58" fmla="*/ 2990241 h 5016837"/>
                  <a:gd name="connsiteX59" fmla="*/ 4544236 w 6148869"/>
                  <a:gd name="connsiteY59" fmla="*/ 5016837 h 5016837"/>
                  <a:gd name="connsiteX60" fmla="*/ 11289 w 6148869"/>
                  <a:gd name="connsiteY60" fmla="*/ 4979911 h 5016837"/>
                  <a:gd name="connsiteX61" fmla="*/ 0 w 6148869"/>
                  <a:gd name="connsiteY61" fmla="*/ 31211 h 5016837"/>
                  <a:gd name="connsiteX0" fmla="*/ 298714 w 6171089"/>
                  <a:gd name="connsiteY0" fmla="*/ 4121050 h 5016837"/>
                  <a:gd name="connsiteX1" fmla="*/ 211039 w 6171089"/>
                  <a:gd name="connsiteY1" fmla="*/ 4208725 h 5016837"/>
                  <a:gd name="connsiteX2" fmla="*/ 211039 w 6171089"/>
                  <a:gd name="connsiteY2" fmla="*/ 4617895 h 5016837"/>
                  <a:gd name="connsiteX3" fmla="*/ 298714 w 6171089"/>
                  <a:gd name="connsiteY3" fmla="*/ 4705570 h 5016837"/>
                  <a:gd name="connsiteX4" fmla="*/ 298713 w 6171089"/>
                  <a:gd name="connsiteY4" fmla="*/ 4705571 h 5016837"/>
                  <a:gd name="connsiteX5" fmla="*/ 386388 w 6171089"/>
                  <a:gd name="connsiteY5" fmla="*/ 4617896 h 5016837"/>
                  <a:gd name="connsiteX6" fmla="*/ 386389 w 6171089"/>
                  <a:gd name="connsiteY6" fmla="*/ 4208725 h 5016837"/>
                  <a:gd name="connsiteX7" fmla="*/ 298714 w 6171089"/>
                  <a:gd name="connsiteY7" fmla="*/ 4121050 h 5016837"/>
                  <a:gd name="connsiteX8" fmla="*/ 298714 w 6171089"/>
                  <a:gd name="connsiteY8" fmla="*/ 3479478 h 5016837"/>
                  <a:gd name="connsiteX9" fmla="*/ 211039 w 6171089"/>
                  <a:gd name="connsiteY9" fmla="*/ 3567153 h 5016837"/>
                  <a:gd name="connsiteX10" fmla="*/ 211039 w 6171089"/>
                  <a:gd name="connsiteY10" fmla="*/ 3976323 h 5016837"/>
                  <a:gd name="connsiteX11" fmla="*/ 298714 w 6171089"/>
                  <a:gd name="connsiteY11" fmla="*/ 4063998 h 5016837"/>
                  <a:gd name="connsiteX12" fmla="*/ 298713 w 6171089"/>
                  <a:gd name="connsiteY12" fmla="*/ 4063999 h 5016837"/>
                  <a:gd name="connsiteX13" fmla="*/ 386388 w 6171089"/>
                  <a:gd name="connsiteY13" fmla="*/ 3976324 h 5016837"/>
                  <a:gd name="connsiteX14" fmla="*/ 386389 w 6171089"/>
                  <a:gd name="connsiteY14" fmla="*/ 3567153 h 5016837"/>
                  <a:gd name="connsiteX15" fmla="*/ 298714 w 6171089"/>
                  <a:gd name="connsiteY15" fmla="*/ 3479478 h 5016837"/>
                  <a:gd name="connsiteX16" fmla="*/ 298714 w 6171089"/>
                  <a:gd name="connsiteY16" fmla="*/ 2837905 h 5016837"/>
                  <a:gd name="connsiteX17" fmla="*/ 211039 w 6171089"/>
                  <a:gd name="connsiteY17" fmla="*/ 2925580 h 5016837"/>
                  <a:gd name="connsiteX18" fmla="*/ 211039 w 6171089"/>
                  <a:gd name="connsiteY18" fmla="*/ 3334750 h 5016837"/>
                  <a:gd name="connsiteX19" fmla="*/ 298714 w 6171089"/>
                  <a:gd name="connsiteY19" fmla="*/ 3422425 h 5016837"/>
                  <a:gd name="connsiteX20" fmla="*/ 298713 w 6171089"/>
                  <a:gd name="connsiteY20" fmla="*/ 3422426 h 5016837"/>
                  <a:gd name="connsiteX21" fmla="*/ 386388 w 6171089"/>
                  <a:gd name="connsiteY21" fmla="*/ 3334751 h 5016837"/>
                  <a:gd name="connsiteX22" fmla="*/ 386389 w 6171089"/>
                  <a:gd name="connsiteY22" fmla="*/ 2925580 h 5016837"/>
                  <a:gd name="connsiteX23" fmla="*/ 298714 w 6171089"/>
                  <a:gd name="connsiteY23" fmla="*/ 2837905 h 5016837"/>
                  <a:gd name="connsiteX24" fmla="*/ 298714 w 6171089"/>
                  <a:gd name="connsiteY24" fmla="*/ 2196332 h 5016837"/>
                  <a:gd name="connsiteX25" fmla="*/ 211039 w 6171089"/>
                  <a:gd name="connsiteY25" fmla="*/ 2284007 h 5016837"/>
                  <a:gd name="connsiteX26" fmla="*/ 211039 w 6171089"/>
                  <a:gd name="connsiteY26" fmla="*/ 2693177 h 5016837"/>
                  <a:gd name="connsiteX27" fmla="*/ 298714 w 6171089"/>
                  <a:gd name="connsiteY27" fmla="*/ 2780852 h 5016837"/>
                  <a:gd name="connsiteX28" fmla="*/ 298714 w 6171089"/>
                  <a:gd name="connsiteY28" fmla="*/ 2780853 h 5016837"/>
                  <a:gd name="connsiteX29" fmla="*/ 386388 w 6171089"/>
                  <a:gd name="connsiteY29" fmla="*/ 2693178 h 5016837"/>
                  <a:gd name="connsiteX30" fmla="*/ 386389 w 6171089"/>
                  <a:gd name="connsiteY30" fmla="*/ 2284007 h 5016837"/>
                  <a:gd name="connsiteX31" fmla="*/ 298714 w 6171089"/>
                  <a:gd name="connsiteY31" fmla="*/ 2196332 h 5016837"/>
                  <a:gd name="connsiteX32" fmla="*/ 298714 w 6171089"/>
                  <a:gd name="connsiteY32" fmla="*/ 1554759 h 5016837"/>
                  <a:gd name="connsiteX33" fmla="*/ 211039 w 6171089"/>
                  <a:gd name="connsiteY33" fmla="*/ 1642434 h 5016837"/>
                  <a:gd name="connsiteX34" fmla="*/ 211039 w 6171089"/>
                  <a:gd name="connsiteY34" fmla="*/ 2051604 h 5016837"/>
                  <a:gd name="connsiteX35" fmla="*/ 298714 w 6171089"/>
                  <a:gd name="connsiteY35" fmla="*/ 2139279 h 5016837"/>
                  <a:gd name="connsiteX36" fmla="*/ 298714 w 6171089"/>
                  <a:gd name="connsiteY36" fmla="*/ 2139280 h 5016837"/>
                  <a:gd name="connsiteX37" fmla="*/ 386388 w 6171089"/>
                  <a:gd name="connsiteY37" fmla="*/ 2051605 h 5016837"/>
                  <a:gd name="connsiteX38" fmla="*/ 386389 w 6171089"/>
                  <a:gd name="connsiteY38" fmla="*/ 1642434 h 5016837"/>
                  <a:gd name="connsiteX39" fmla="*/ 298714 w 6171089"/>
                  <a:gd name="connsiteY39" fmla="*/ 1554759 h 5016837"/>
                  <a:gd name="connsiteX40" fmla="*/ 298714 w 6171089"/>
                  <a:gd name="connsiteY40" fmla="*/ 913186 h 5016837"/>
                  <a:gd name="connsiteX41" fmla="*/ 211039 w 6171089"/>
                  <a:gd name="connsiteY41" fmla="*/ 1000861 h 5016837"/>
                  <a:gd name="connsiteX42" fmla="*/ 211039 w 6171089"/>
                  <a:gd name="connsiteY42" fmla="*/ 1410031 h 5016837"/>
                  <a:gd name="connsiteX43" fmla="*/ 298714 w 6171089"/>
                  <a:gd name="connsiteY43" fmla="*/ 1497706 h 5016837"/>
                  <a:gd name="connsiteX44" fmla="*/ 298714 w 6171089"/>
                  <a:gd name="connsiteY44" fmla="*/ 1497707 h 5016837"/>
                  <a:gd name="connsiteX45" fmla="*/ 386388 w 6171089"/>
                  <a:gd name="connsiteY45" fmla="*/ 1410032 h 5016837"/>
                  <a:gd name="connsiteX46" fmla="*/ 386389 w 6171089"/>
                  <a:gd name="connsiteY46" fmla="*/ 1000861 h 5016837"/>
                  <a:gd name="connsiteX47" fmla="*/ 298714 w 6171089"/>
                  <a:gd name="connsiteY47" fmla="*/ 913186 h 5016837"/>
                  <a:gd name="connsiteX48" fmla="*/ 298714 w 6171089"/>
                  <a:gd name="connsiteY48" fmla="*/ 271613 h 5016837"/>
                  <a:gd name="connsiteX49" fmla="*/ 211039 w 6171089"/>
                  <a:gd name="connsiteY49" fmla="*/ 359288 h 5016837"/>
                  <a:gd name="connsiteX50" fmla="*/ 211039 w 6171089"/>
                  <a:gd name="connsiteY50" fmla="*/ 768458 h 5016837"/>
                  <a:gd name="connsiteX51" fmla="*/ 298714 w 6171089"/>
                  <a:gd name="connsiteY51" fmla="*/ 856133 h 5016837"/>
                  <a:gd name="connsiteX52" fmla="*/ 298714 w 6171089"/>
                  <a:gd name="connsiteY52" fmla="*/ 856134 h 5016837"/>
                  <a:gd name="connsiteX53" fmla="*/ 386388 w 6171089"/>
                  <a:gd name="connsiteY53" fmla="*/ 768459 h 5016837"/>
                  <a:gd name="connsiteX54" fmla="*/ 386389 w 6171089"/>
                  <a:gd name="connsiteY54" fmla="*/ 359288 h 5016837"/>
                  <a:gd name="connsiteX55" fmla="*/ 298714 w 6171089"/>
                  <a:gd name="connsiteY55" fmla="*/ 271613 h 5016837"/>
                  <a:gd name="connsiteX56" fmla="*/ 22220 w 6171089"/>
                  <a:gd name="connsiteY56" fmla="*/ 31211 h 5016837"/>
                  <a:gd name="connsiteX57" fmla="*/ 6124497 w 6171089"/>
                  <a:gd name="connsiteY57" fmla="*/ 0 h 5016837"/>
                  <a:gd name="connsiteX58" fmla="*/ 6169514 w 6171089"/>
                  <a:gd name="connsiteY58" fmla="*/ 2990241 h 5016837"/>
                  <a:gd name="connsiteX59" fmla="*/ 4566456 w 6171089"/>
                  <a:gd name="connsiteY59" fmla="*/ 5016837 h 5016837"/>
                  <a:gd name="connsiteX60" fmla="*/ 0 w 6171089"/>
                  <a:gd name="connsiteY60" fmla="*/ 4942214 h 5016837"/>
                  <a:gd name="connsiteX61" fmla="*/ 22220 w 6171089"/>
                  <a:gd name="connsiteY61" fmla="*/ 31211 h 5016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6171089" h="5016837">
                    <a:moveTo>
                      <a:pt x="298714" y="4121050"/>
                    </a:moveTo>
                    <a:cubicBezTo>
                      <a:pt x="250292" y="4121050"/>
                      <a:pt x="211039" y="4160303"/>
                      <a:pt x="211039" y="4208725"/>
                    </a:cubicBezTo>
                    <a:lnTo>
                      <a:pt x="211039" y="4617895"/>
                    </a:lnTo>
                    <a:cubicBezTo>
                      <a:pt x="211039" y="4666317"/>
                      <a:pt x="250292" y="4705570"/>
                      <a:pt x="298714" y="4705570"/>
                    </a:cubicBezTo>
                    <a:lnTo>
                      <a:pt x="298713" y="4705571"/>
                    </a:lnTo>
                    <a:cubicBezTo>
                      <a:pt x="347135" y="4705571"/>
                      <a:pt x="386388" y="4666318"/>
                      <a:pt x="386388" y="4617896"/>
                    </a:cubicBezTo>
                    <a:cubicBezTo>
                      <a:pt x="386388" y="4481506"/>
                      <a:pt x="386389" y="4345115"/>
                      <a:pt x="386389" y="4208725"/>
                    </a:cubicBezTo>
                    <a:cubicBezTo>
                      <a:pt x="386389" y="4160303"/>
                      <a:pt x="347136" y="4121050"/>
                      <a:pt x="298714" y="4121050"/>
                    </a:cubicBezTo>
                    <a:close/>
                    <a:moveTo>
                      <a:pt x="298714" y="3479478"/>
                    </a:moveTo>
                    <a:cubicBezTo>
                      <a:pt x="250292" y="3479478"/>
                      <a:pt x="211039" y="3518731"/>
                      <a:pt x="211039" y="3567153"/>
                    </a:cubicBezTo>
                    <a:lnTo>
                      <a:pt x="211039" y="3976323"/>
                    </a:lnTo>
                    <a:cubicBezTo>
                      <a:pt x="211039" y="4024745"/>
                      <a:pt x="250292" y="4063998"/>
                      <a:pt x="298714" y="4063998"/>
                    </a:cubicBezTo>
                    <a:lnTo>
                      <a:pt x="298713" y="4063999"/>
                    </a:lnTo>
                    <a:cubicBezTo>
                      <a:pt x="347135" y="4063999"/>
                      <a:pt x="386388" y="4024746"/>
                      <a:pt x="386388" y="3976324"/>
                    </a:cubicBezTo>
                    <a:cubicBezTo>
                      <a:pt x="386388" y="3839934"/>
                      <a:pt x="386389" y="3703543"/>
                      <a:pt x="386389" y="3567153"/>
                    </a:cubicBezTo>
                    <a:cubicBezTo>
                      <a:pt x="386389" y="3518731"/>
                      <a:pt x="347136" y="3479478"/>
                      <a:pt x="298714" y="3479478"/>
                    </a:cubicBezTo>
                    <a:close/>
                    <a:moveTo>
                      <a:pt x="298714" y="2837905"/>
                    </a:moveTo>
                    <a:cubicBezTo>
                      <a:pt x="250292" y="2837905"/>
                      <a:pt x="211039" y="2877158"/>
                      <a:pt x="211039" y="2925580"/>
                    </a:cubicBezTo>
                    <a:lnTo>
                      <a:pt x="211039" y="3334750"/>
                    </a:lnTo>
                    <a:cubicBezTo>
                      <a:pt x="211039" y="3383172"/>
                      <a:pt x="250292" y="3422425"/>
                      <a:pt x="298714" y="3422425"/>
                    </a:cubicBezTo>
                    <a:lnTo>
                      <a:pt x="298713" y="3422426"/>
                    </a:lnTo>
                    <a:cubicBezTo>
                      <a:pt x="347135" y="3422426"/>
                      <a:pt x="386388" y="3383173"/>
                      <a:pt x="386388" y="3334751"/>
                    </a:cubicBezTo>
                    <a:cubicBezTo>
                      <a:pt x="386388" y="3198361"/>
                      <a:pt x="386389" y="3061970"/>
                      <a:pt x="386389" y="2925580"/>
                    </a:cubicBezTo>
                    <a:cubicBezTo>
                      <a:pt x="386389" y="2877158"/>
                      <a:pt x="347136" y="2837905"/>
                      <a:pt x="298714" y="2837905"/>
                    </a:cubicBezTo>
                    <a:close/>
                    <a:moveTo>
                      <a:pt x="298714" y="2196332"/>
                    </a:moveTo>
                    <a:cubicBezTo>
                      <a:pt x="250293" y="2196332"/>
                      <a:pt x="211039" y="2235585"/>
                      <a:pt x="211039" y="2284007"/>
                    </a:cubicBezTo>
                    <a:lnTo>
                      <a:pt x="211039" y="2693177"/>
                    </a:lnTo>
                    <a:cubicBezTo>
                      <a:pt x="211039" y="2741599"/>
                      <a:pt x="250293" y="2780852"/>
                      <a:pt x="298714" y="2780852"/>
                    </a:cubicBezTo>
                    <a:lnTo>
                      <a:pt x="298714" y="2780853"/>
                    </a:lnTo>
                    <a:cubicBezTo>
                      <a:pt x="347135" y="2780853"/>
                      <a:pt x="386388" y="2741600"/>
                      <a:pt x="386388" y="2693178"/>
                    </a:cubicBezTo>
                    <a:cubicBezTo>
                      <a:pt x="386388" y="2556788"/>
                      <a:pt x="386389" y="2420397"/>
                      <a:pt x="386389" y="2284007"/>
                    </a:cubicBezTo>
                    <a:cubicBezTo>
                      <a:pt x="386389" y="2235585"/>
                      <a:pt x="347136" y="2196332"/>
                      <a:pt x="298714" y="2196332"/>
                    </a:cubicBezTo>
                    <a:close/>
                    <a:moveTo>
                      <a:pt x="298714" y="1554759"/>
                    </a:moveTo>
                    <a:cubicBezTo>
                      <a:pt x="250293" y="1554759"/>
                      <a:pt x="211039" y="1594012"/>
                      <a:pt x="211039" y="1642434"/>
                    </a:cubicBezTo>
                    <a:lnTo>
                      <a:pt x="211039" y="2051604"/>
                    </a:lnTo>
                    <a:cubicBezTo>
                      <a:pt x="211039" y="2100026"/>
                      <a:pt x="250293" y="2139279"/>
                      <a:pt x="298714" y="2139279"/>
                    </a:cubicBezTo>
                    <a:lnTo>
                      <a:pt x="298714" y="2139280"/>
                    </a:lnTo>
                    <a:cubicBezTo>
                      <a:pt x="347135" y="2139280"/>
                      <a:pt x="386388" y="2100027"/>
                      <a:pt x="386388" y="2051605"/>
                    </a:cubicBezTo>
                    <a:cubicBezTo>
                      <a:pt x="386388" y="1915215"/>
                      <a:pt x="386389" y="1778824"/>
                      <a:pt x="386389" y="1642434"/>
                    </a:cubicBezTo>
                    <a:cubicBezTo>
                      <a:pt x="386389" y="1594012"/>
                      <a:pt x="347136" y="1554759"/>
                      <a:pt x="298714" y="1554759"/>
                    </a:cubicBezTo>
                    <a:close/>
                    <a:moveTo>
                      <a:pt x="298714" y="913186"/>
                    </a:moveTo>
                    <a:cubicBezTo>
                      <a:pt x="250293" y="913186"/>
                      <a:pt x="211039" y="952439"/>
                      <a:pt x="211039" y="1000861"/>
                    </a:cubicBezTo>
                    <a:lnTo>
                      <a:pt x="211039" y="1410031"/>
                    </a:lnTo>
                    <a:cubicBezTo>
                      <a:pt x="211039" y="1458453"/>
                      <a:pt x="250293" y="1497706"/>
                      <a:pt x="298714" y="1497706"/>
                    </a:cubicBezTo>
                    <a:lnTo>
                      <a:pt x="298714" y="1497707"/>
                    </a:lnTo>
                    <a:cubicBezTo>
                      <a:pt x="347135" y="1497707"/>
                      <a:pt x="386388" y="1458454"/>
                      <a:pt x="386388" y="1410032"/>
                    </a:cubicBezTo>
                    <a:cubicBezTo>
                      <a:pt x="386388" y="1273642"/>
                      <a:pt x="386389" y="1137251"/>
                      <a:pt x="386389" y="1000861"/>
                    </a:cubicBezTo>
                    <a:cubicBezTo>
                      <a:pt x="386389" y="952439"/>
                      <a:pt x="347136" y="913186"/>
                      <a:pt x="298714" y="913186"/>
                    </a:cubicBezTo>
                    <a:close/>
                    <a:moveTo>
                      <a:pt x="298714" y="271613"/>
                    </a:moveTo>
                    <a:cubicBezTo>
                      <a:pt x="250293" y="271613"/>
                      <a:pt x="211039" y="310866"/>
                      <a:pt x="211039" y="359288"/>
                    </a:cubicBezTo>
                    <a:lnTo>
                      <a:pt x="211039" y="768458"/>
                    </a:lnTo>
                    <a:cubicBezTo>
                      <a:pt x="211039" y="816880"/>
                      <a:pt x="250293" y="856133"/>
                      <a:pt x="298714" y="856133"/>
                    </a:cubicBezTo>
                    <a:lnTo>
                      <a:pt x="298714" y="856134"/>
                    </a:lnTo>
                    <a:cubicBezTo>
                      <a:pt x="347135" y="856134"/>
                      <a:pt x="386388" y="816881"/>
                      <a:pt x="386388" y="768459"/>
                    </a:cubicBezTo>
                    <a:cubicBezTo>
                      <a:pt x="386388" y="632069"/>
                      <a:pt x="386389" y="495678"/>
                      <a:pt x="386389" y="359288"/>
                    </a:cubicBezTo>
                    <a:cubicBezTo>
                      <a:pt x="386389" y="310866"/>
                      <a:pt x="347136" y="271613"/>
                      <a:pt x="298714" y="271613"/>
                    </a:cubicBezTo>
                    <a:close/>
                    <a:moveTo>
                      <a:pt x="22220" y="31211"/>
                    </a:moveTo>
                    <a:lnTo>
                      <a:pt x="6124497" y="0"/>
                    </a:lnTo>
                    <a:cubicBezTo>
                      <a:pt x="6132972" y="1479515"/>
                      <a:pt x="6161038" y="1510726"/>
                      <a:pt x="6169514" y="2990241"/>
                    </a:cubicBezTo>
                    <a:cubicBezTo>
                      <a:pt x="6223796" y="5113637"/>
                      <a:pt x="4859050" y="4992662"/>
                      <a:pt x="4566456" y="5016837"/>
                    </a:cubicBezTo>
                    <a:lnTo>
                      <a:pt x="0" y="4942214"/>
                    </a:lnTo>
                    <a:lnTo>
                      <a:pt x="22220" y="31211"/>
                    </a:ln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951284" y="875701"/>
                <a:ext cx="7195118" cy="5812481"/>
              </a:xfrm>
              <a:custGeom>
                <a:avLst/>
                <a:gdLst>
                  <a:gd name="connsiteX0" fmla="*/ 276494 w 6130343"/>
                  <a:gd name="connsiteY0" fmla="*/ 4089839 h 4952316"/>
                  <a:gd name="connsiteX1" fmla="*/ 188819 w 6130343"/>
                  <a:gd name="connsiteY1" fmla="*/ 4177514 h 4952316"/>
                  <a:gd name="connsiteX2" fmla="*/ 188819 w 6130343"/>
                  <a:gd name="connsiteY2" fmla="*/ 4586684 h 4952316"/>
                  <a:gd name="connsiteX3" fmla="*/ 276494 w 6130343"/>
                  <a:gd name="connsiteY3" fmla="*/ 4674359 h 4952316"/>
                  <a:gd name="connsiteX4" fmla="*/ 276493 w 6130343"/>
                  <a:gd name="connsiteY4" fmla="*/ 4674360 h 4952316"/>
                  <a:gd name="connsiteX5" fmla="*/ 364168 w 6130343"/>
                  <a:gd name="connsiteY5" fmla="*/ 4586685 h 4952316"/>
                  <a:gd name="connsiteX6" fmla="*/ 364169 w 6130343"/>
                  <a:gd name="connsiteY6" fmla="*/ 4177514 h 4952316"/>
                  <a:gd name="connsiteX7" fmla="*/ 276494 w 6130343"/>
                  <a:gd name="connsiteY7" fmla="*/ 4089839 h 4952316"/>
                  <a:gd name="connsiteX8" fmla="*/ 276494 w 6130343"/>
                  <a:gd name="connsiteY8" fmla="*/ 3448267 h 4952316"/>
                  <a:gd name="connsiteX9" fmla="*/ 188819 w 6130343"/>
                  <a:gd name="connsiteY9" fmla="*/ 3535942 h 4952316"/>
                  <a:gd name="connsiteX10" fmla="*/ 188819 w 6130343"/>
                  <a:gd name="connsiteY10" fmla="*/ 3945112 h 4952316"/>
                  <a:gd name="connsiteX11" fmla="*/ 276494 w 6130343"/>
                  <a:gd name="connsiteY11" fmla="*/ 4032787 h 4952316"/>
                  <a:gd name="connsiteX12" fmla="*/ 276493 w 6130343"/>
                  <a:gd name="connsiteY12" fmla="*/ 4032788 h 4952316"/>
                  <a:gd name="connsiteX13" fmla="*/ 364168 w 6130343"/>
                  <a:gd name="connsiteY13" fmla="*/ 3945113 h 4952316"/>
                  <a:gd name="connsiteX14" fmla="*/ 364169 w 6130343"/>
                  <a:gd name="connsiteY14" fmla="*/ 3535942 h 4952316"/>
                  <a:gd name="connsiteX15" fmla="*/ 276494 w 6130343"/>
                  <a:gd name="connsiteY15" fmla="*/ 3448267 h 4952316"/>
                  <a:gd name="connsiteX16" fmla="*/ 276494 w 6130343"/>
                  <a:gd name="connsiteY16" fmla="*/ 2806694 h 4952316"/>
                  <a:gd name="connsiteX17" fmla="*/ 188819 w 6130343"/>
                  <a:gd name="connsiteY17" fmla="*/ 2894369 h 4952316"/>
                  <a:gd name="connsiteX18" fmla="*/ 188819 w 6130343"/>
                  <a:gd name="connsiteY18" fmla="*/ 3303539 h 4952316"/>
                  <a:gd name="connsiteX19" fmla="*/ 276494 w 6130343"/>
                  <a:gd name="connsiteY19" fmla="*/ 3391214 h 4952316"/>
                  <a:gd name="connsiteX20" fmla="*/ 276493 w 6130343"/>
                  <a:gd name="connsiteY20" fmla="*/ 3391215 h 4952316"/>
                  <a:gd name="connsiteX21" fmla="*/ 364168 w 6130343"/>
                  <a:gd name="connsiteY21" fmla="*/ 3303540 h 4952316"/>
                  <a:gd name="connsiteX22" fmla="*/ 364169 w 6130343"/>
                  <a:gd name="connsiteY22" fmla="*/ 2894369 h 4952316"/>
                  <a:gd name="connsiteX23" fmla="*/ 276494 w 6130343"/>
                  <a:gd name="connsiteY23" fmla="*/ 2806694 h 4952316"/>
                  <a:gd name="connsiteX24" fmla="*/ 276494 w 6130343"/>
                  <a:gd name="connsiteY24" fmla="*/ 2165121 h 4952316"/>
                  <a:gd name="connsiteX25" fmla="*/ 188819 w 6130343"/>
                  <a:gd name="connsiteY25" fmla="*/ 2252796 h 4952316"/>
                  <a:gd name="connsiteX26" fmla="*/ 188819 w 6130343"/>
                  <a:gd name="connsiteY26" fmla="*/ 2661966 h 4952316"/>
                  <a:gd name="connsiteX27" fmla="*/ 276494 w 6130343"/>
                  <a:gd name="connsiteY27" fmla="*/ 2749641 h 4952316"/>
                  <a:gd name="connsiteX28" fmla="*/ 276494 w 6130343"/>
                  <a:gd name="connsiteY28" fmla="*/ 2749642 h 4952316"/>
                  <a:gd name="connsiteX29" fmla="*/ 364168 w 6130343"/>
                  <a:gd name="connsiteY29" fmla="*/ 2661967 h 4952316"/>
                  <a:gd name="connsiteX30" fmla="*/ 364169 w 6130343"/>
                  <a:gd name="connsiteY30" fmla="*/ 2252796 h 4952316"/>
                  <a:gd name="connsiteX31" fmla="*/ 276494 w 6130343"/>
                  <a:gd name="connsiteY31" fmla="*/ 2165121 h 4952316"/>
                  <a:gd name="connsiteX32" fmla="*/ 276494 w 6130343"/>
                  <a:gd name="connsiteY32" fmla="*/ 1523548 h 4952316"/>
                  <a:gd name="connsiteX33" fmla="*/ 188819 w 6130343"/>
                  <a:gd name="connsiteY33" fmla="*/ 1611223 h 4952316"/>
                  <a:gd name="connsiteX34" fmla="*/ 188819 w 6130343"/>
                  <a:gd name="connsiteY34" fmla="*/ 2020393 h 4952316"/>
                  <a:gd name="connsiteX35" fmla="*/ 276494 w 6130343"/>
                  <a:gd name="connsiteY35" fmla="*/ 2108068 h 4952316"/>
                  <a:gd name="connsiteX36" fmla="*/ 276494 w 6130343"/>
                  <a:gd name="connsiteY36" fmla="*/ 2108069 h 4952316"/>
                  <a:gd name="connsiteX37" fmla="*/ 364168 w 6130343"/>
                  <a:gd name="connsiteY37" fmla="*/ 2020394 h 4952316"/>
                  <a:gd name="connsiteX38" fmla="*/ 364169 w 6130343"/>
                  <a:gd name="connsiteY38" fmla="*/ 1611223 h 4952316"/>
                  <a:gd name="connsiteX39" fmla="*/ 276494 w 6130343"/>
                  <a:gd name="connsiteY39" fmla="*/ 1523548 h 4952316"/>
                  <a:gd name="connsiteX40" fmla="*/ 276494 w 6130343"/>
                  <a:gd name="connsiteY40" fmla="*/ 881975 h 4952316"/>
                  <a:gd name="connsiteX41" fmla="*/ 188819 w 6130343"/>
                  <a:gd name="connsiteY41" fmla="*/ 969650 h 4952316"/>
                  <a:gd name="connsiteX42" fmla="*/ 188819 w 6130343"/>
                  <a:gd name="connsiteY42" fmla="*/ 1378820 h 4952316"/>
                  <a:gd name="connsiteX43" fmla="*/ 276494 w 6130343"/>
                  <a:gd name="connsiteY43" fmla="*/ 1466495 h 4952316"/>
                  <a:gd name="connsiteX44" fmla="*/ 276494 w 6130343"/>
                  <a:gd name="connsiteY44" fmla="*/ 1466496 h 4952316"/>
                  <a:gd name="connsiteX45" fmla="*/ 364168 w 6130343"/>
                  <a:gd name="connsiteY45" fmla="*/ 1378821 h 4952316"/>
                  <a:gd name="connsiteX46" fmla="*/ 364169 w 6130343"/>
                  <a:gd name="connsiteY46" fmla="*/ 969650 h 4952316"/>
                  <a:gd name="connsiteX47" fmla="*/ 276494 w 6130343"/>
                  <a:gd name="connsiteY47" fmla="*/ 881975 h 4952316"/>
                  <a:gd name="connsiteX48" fmla="*/ 276494 w 6130343"/>
                  <a:gd name="connsiteY48" fmla="*/ 240402 h 4952316"/>
                  <a:gd name="connsiteX49" fmla="*/ 188819 w 6130343"/>
                  <a:gd name="connsiteY49" fmla="*/ 328077 h 4952316"/>
                  <a:gd name="connsiteX50" fmla="*/ 188819 w 6130343"/>
                  <a:gd name="connsiteY50" fmla="*/ 737247 h 4952316"/>
                  <a:gd name="connsiteX51" fmla="*/ 276494 w 6130343"/>
                  <a:gd name="connsiteY51" fmla="*/ 824922 h 4952316"/>
                  <a:gd name="connsiteX52" fmla="*/ 276494 w 6130343"/>
                  <a:gd name="connsiteY52" fmla="*/ 824923 h 4952316"/>
                  <a:gd name="connsiteX53" fmla="*/ 364168 w 6130343"/>
                  <a:gd name="connsiteY53" fmla="*/ 737248 h 4952316"/>
                  <a:gd name="connsiteX54" fmla="*/ 364169 w 6130343"/>
                  <a:gd name="connsiteY54" fmla="*/ 328077 h 4952316"/>
                  <a:gd name="connsiteX55" fmla="*/ 276494 w 6130343"/>
                  <a:gd name="connsiteY55" fmla="*/ 240402 h 4952316"/>
                  <a:gd name="connsiteX56" fmla="*/ 0 w 6130343"/>
                  <a:gd name="connsiteY56" fmla="*/ 0 h 4952316"/>
                  <a:gd name="connsiteX57" fmla="*/ 6130343 w 6130343"/>
                  <a:gd name="connsiteY57" fmla="*/ 0 h 4952316"/>
                  <a:gd name="connsiteX58" fmla="*/ 5915475 w 6130343"/>
                  <a:gd name="connsiteY58" fmla="*/ 2926832 h 4952316"/>
                  <a:gd name="connsiteX59" fmla="*/ 4466963 w 6130343"/>
                  <a:gd name="connsiteY59" fmla="*/ 4647516 h 4952316"/>
                  <a:gd name="connsiteX60" fmla="*/ 0 w 6130343"/>
                  <a:gd name="connsiteY60" fmla="*/ 4952316 h 4952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130343" h="4952316">
                    <a:moveTo>
                      <a:pt x="276494" y="4089839"/>
                    </a:moveTo>
                    <a:cubicBezTo>
                      <a:pt x="228072" y="4089839"/>
                      <a:pt x="188819" y="4129092"/>
                      <a:pt x="188819" y="4177514"/>
                    </a:cubicBezTo>
                    <a:lnTo>
                      <a:pt x="188819" y="4586684"/>
                    </a:lnTo>
                    <a:cubicBezTo>
                      <a:pt x="188819" y="4635106"/>
                      <a:pt x="228072" y="4674359"/>
                      <a:pt x="276494" y="4674359"/>
                    </a:cubicBezTo>
                    <a:lnTo>
                      <a:pt x="276493" y="4674360"/>
                    </a:lnTo>
                    <a:cubicBezTo>
                      <a:pt x="324915" y="4674360"/>
                      <a:pt x="364168" y="4635107"/>
                      <a:pt x="364168" y="4586685"/>
                    </a:cubicBezTo>
                    <a:cubicBezTo>
                      <a:pt x="364168" y="4450295"/>
                      <a:pt x="364169" y="4313904"/>
                      <a:pt x="364169" y="4177514"/>
                    </a:cubicBezTo>
                    <a:cubicBezTo>
                      <a:pt x="364169" y="4129092"/>
                      <a:pt x="324916" y="4089839"/>
                      <a:pt x="276494" y="4089839"/>
                    </a:cubicBezTo>
                    <a:close/>
                    <a:moveTo>
                      <a:pt x="276494" y="3448267"/>
                    </a:moveTo>
                    <a:cubicBezTo>
                      <a:pt x="228072" y="3448267"/>
                      <a:pt x="188819" y="3487520"/>
                      <a:pt x="188819" y="3535942"/>
                    </a:cubicBezTo>
                    <a:lnTo>
                      <a:pt x="188819" y="3945112"/>
                    </a:lnTo>
                    <a:cubicBezTo>
                      <a:pt x="188819" y="3993534"/>
                      <a:pt x="228072" y="4032787"/>
                      <a:pt x="276494" y="4032787"/>
                    </a:cubicBezTo>
                    <a:lnTo>
                      <a:pt x="276493" y="4032788"/>
                    </a:lnTo>
                    <a:cubicBezTo>
                      <a:pt x="324915" y="4032788"/>
                      <a:pt x="364168" y="3993535"/>
                      <a:pt x="364168" y="3945113"/>
                    </a:cubicBezTo>
                    <a:cubicBezTo>
                      <a:pt x="364168" y="3808723"/>
                      <a:pt x="364169" y="3672332"/>
                      <a:pt x="364169" y="3535942"/>
                    </a:cubicBezTo>
                    <a:cubicBezTo>
                      <a:pt x="364169" y="3487520"/>
                      <a:pt x="324916" y="3448267"/>
                      <a:pt x="276494" y="3448267"/>
                    </a:cubicBezTo>
                    <a:close/>
                    <a:moveTo>
                      <a:pt x="276494" y="2806694"/>
                    </a:moveTo>
                    <a:cubicBezTo>
                      <a:pt x="228072" y="2806694"/>
                      <a:pt x="188819" y="2845947"/>
                      <a:pt x="188819" y="2894369"/>
                    </a:cubicBezTo>
                    <a:lnTo>
                      <a:pt x="188819" y="3303539"/>
                    </a:lnTo>
                    <a:cubicBezTo>
                      <a:pt x="188819" y="3351961"/>
                      <a:pt x="228072" y="3391214"/>
                      <a:pt x="276494" y="3391214"/>
                    </a:cubicBezTo>
                    <a:lnTo>
                      <a:pt x="276493" y="3391215"/>
                    </a:lnTo>
                    <a:cubicBezTo>
                      <a:pt x="324915" y="3391215"/>
                      <a:pt x="364168" y="3351962"/>
                      <a:pt x="364168" y="3303540"/>
                    </a:cubicBezTo>
                    <a:cubicBezTo>
                      <a:pt x="364168" y="3167150"/>
                      <a:pt x="364169" y="3030759"/>
                      <a:pt x="364169" y="2894369"/>
                    </a:cubicBezTo>
                    <a:cubicBezTo>
                      <a:pt x="364169" y="2845947"/>
                      <a:pt x="324916" y="2806694"/>
                      <a:pt x="276494" y="2806694"/>
                    </a:cubicBezTo>
                    <a:close/>
                    <a:moveTo>
                      <a:pt x="276494" y="2165121"/>
                    </a:moveTo>
                    <a:cubicBezTo>
                      <a:pt x="228073" y="2165121"/>
                      <a:pt x="188819" y="2204374"/>
                      <a:pt x="188819" y="2252796"/>
                    </a:cubicBezTo>
                    <a:lnTo>
                      <a:pt x="188819" y="2661966"/>
                    </a:lnTo>
                    <a:cubicBezTo>
                      <a:pt x="188819" y="2710388"/>
                      <a:pt x="228073" y="2749641"/>
                      <a:pt x="276494" y="2749641"/>
                    </a:cubicBezTo>
                    <a:lnTo>
                      <a:pt x="276494" y="2749642"/>
                    </a:lnTo>
                    <a:cubicBezTo>
                      <a:pt x="324915" y="2749642"/>
                      <a:pt x="364168" y="2710389"/>
                      <a:pt x="364168" y="2661967"/>
                    </a:cubicBezTo>
                    <a:cubicBezTo>
                      <a:pt x="364168" y="2525577"/>
                      <a:pt x="364169" y="2389186"/>
                      <a:pt x="364169" y="2252796"/>
                    </a:cubicBezTo>
                    <a:cubicBezTo>
                      <a:pt x="364169" y="2204374"/>
                      <a:pt x="324916" y="2165121"/>
                      <a:pt x="276494" y="2165121"/>
                    </a:cubicBezTo>
                    <a:close/>
                    <a:moveTo>
                      <a:pt x="276494" y="1523548"/>
                    </a:moveTo>
                    <a:cubicBezTo>
                      <a:pt x="228073" y="1523548"/>
                      <a:pt x="188819" y="1562801"/>
                      <a:pt x="188819" y="1611223"/>
                    </a:cubicBezTo>
                    <a:lnTo>
                      <a:pt x="188819" y="2020393"/>
                    </a:lnTo>
                    <a:cubicBezTo>
                      <a:pt x="188819" y="2068815"/>
                      <a:pt x="228073" y="2108068"/>
                      <a:pt x="276494" y="2108068"/>
                    </a:cubicBezTo>
                    <a:lnTo>
                      <a:pt x="276494" y="2108069"/>
                    </a:lnTo>
                    <a:cubicBezTo>
                      <a:pt x="324915" y="2108069"/>
                      <a:pt x="364168" y="2068816"/>
                      <a:pt x="364168" y="2020394"/>
                    </a:cubicBezTo>
                    <a:cubicBezTo>
                      <a:pt x="364168" y="1884004"/>
                      <a:pt x="364169" y="1747613"/>
                      <a:pt x="364169" y="1611223"/>
                    </a:cubicBezTo>
                    <a:cubicBezTo>
                      <a:pt x="364169" y="1562801"/>
                      <a:pt x="324916" y="1523548"/>
                      <a:pt x="276494" y="1523548"/>
                    </a:cubicBezTo>
                    <a:close/>
                    <a:moveTo>
                      <a:pt x="276494" y="881975"/>
                    </a:moveTo>
                    <a:cubicBezTo>
                      <a:pt x="228073" y="881975"/>
                      <a:pt x="188819" y="921228"/>
                      <a:pt x="188819" y="969650"/>
                    </a:cubicBezTo>
                    <a:lnTo>
                      <a:pt x="188819" y="1378820"/>
                    </a:lnTo>
                    <a:cubicBezTo>
                      <a:pt x="188819" y="1427242"/>
                      <a:pt x="228073" y="1466495"/>
                      <a:pt x="276494" y="1466495"/>
                    </a:cubicBezTo>
                    <a:lnTo>
                      <a:pt x="276494" y="1466496"/>
                    </a:lnTo>
                    <a:cubicBezTo>
                      <a:pt x="324915" y="1466496"/>
                      <a:pt x="364168" y="1427243"/>
                      <a:pt x="364168" y="1378821"/>
                    </a:cubicBezTo>
                    <a:cubicBezTo>
                      <a:pt x="364168" y="1242431"/>
                      <a:pt x="364169" y="1106040"/>
                      <a:pt x="364169" y="969650"/>
                    </a:cubicBezTo>
                    <a:cubicBezTo>
                      <a:pt x="364169" y="921228"/>
                      <a:pt x="324916" y="881975"/>
                      <a:pt x="276494" y="881975"/>
                    </a:cubicBezTo>
                    <a:close/>
                    <a:moveTo>
                      <a:pt x="276494" y="240402"/>
                    </a:moveTo>
                    <a:cubicBezTo>
                      <a:pt x="228073" y="240402"/>
                      <a:pt x="188819" y="279655"/>
                      <a:pt x="188819" y="328077"/>
                    </a:cubicBezTo>
                    <a:lnTo>
                      <a:pt x="188819" y="737247"/>
                    </a:lnTo>
                    <a:cubicBezTo>
                      <a:pt x="188819" y="785669"/>
                      <a:pt x="228073" y="824922"/>
                      <a:pt x="276494" y="824922"/>
                    </a:cubicBezTo>
                    <a:lnTo>
                      <a:pt x="276494" y="824923"/>
                    </a:lnTo>
                    <a:cubicBezTo>
                      <a:pt x="324915" y="824923"/>
                      <a:pt x="364168" y="785670"/>
                      <a:pt x="364168" y="737248"/>
                    </a:cubicBezTo>
                    <a:cubicBezTo>
                      <a:pt x="364168" y="600858"/>
                      <a:pt x="364169" y="464467"/>
                      <a:pt x="364169" y="328077"/>
                    </a:cubicBezTo>
                    <a:cubicBezTo>
                      <a:pt x="364169" y="279655"/>
                      <a:pt x="324916" y="240402"/>
                      <a:pt x="276494" y="240402"/>
                    </a:cubicBezTo>
                    <a:close/>
                    <a:moveTo>
                      <a:pt x="0" y="0"/>
                    </a:moveTo>
                    <a:lnTo>
                      <a:pt x="6130343" y="0"/>
                    </a:lnTo>
                    <a:lnTo>
                      <a:pt x="5915475" y="2926832"/>
                    </a:lnTo>
                    <a:cubicBezTo>
                      <a:pt x="5779618" y="4486581"/>
                      <a:pt x="4815921" y="4612131"/>
                      <a:pt x="4466963" y="4647516"/>
                    </a:cubicBezTo>
                    <a:lnTo>
                      <a:pt x="0" y="495231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95000"/>
                    </a:srgbClr>
                  </a:gs>
                  <a:gs pos="100000">
                    <a:srgbClr val="FFFFFF">
                      <a:lumMod val="85000"/>
                    </a:srgbClr>
                  </a:gs>
                </a:gsLst>
                <a:lin ang="13500000" scaled="1"/>
                <a:tileRect/>
              </a:gradFill>
              <a:ln w="6350" cap="flat" cmpd="sng" algn="ctr">
                <a:solidFill>
                  <a:srgbClr val="FFFFFF">
                    <a:lumMod val="6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500643" y="1184366"/>
              <a:ext cx="1255349" cy="883406"/>
              <a:chOff x="3490810" y="738997"/>
              <a:chExt cx="1119535" cy="1010341"/>
            </a:xfrm>
          </p:grpSpPr>
          <p:sp>
            <p:nvSpPr>
              <p:cNvPr id="106" name="Rectangle 55"/>
              <p:cNvSpPr/>
              <p:nvPr/>
            </p:nvSpPr>
            <p:spPr>
              <a:xfrm>
                <a:off x="3490810" y="738997"/>
                <a:ext cx="1119535" cy="150467"/>
              </a:xfrm>
              <a:custGeom>
                <a:avLst/>
                <a:gdLst>
                  <a:gd name="connsiteX0" fmla="*/ 0 w 838094"/>
                  <a:gd name="connsiteY0" fmla="*/ 0 h 137207"/>
                  <a:gd name="connsiteX1" fmla="*/ 838094 w 838094"/>
                  <a:gd name="connsiteY1" fmla="*/ 0 h 137207"/>
                  <a:gd name="connsiteX2" fmla="*/ 838094 w 838094"/>
                  <a:gd name="connsiteY2" fmla="*/ 137207 h 137207"/>
                  <a:gd name="connsiteX3" fmla="*/ 0 w 838094"/>
                  <a:gd name="connsiteY3" fmla="*/ 137207 h 137207"/>
                  <a:gd name="connsiteX4" fmla="*/ 0 w 838094"/>
                  <a:gd name="connsiteY4" fmla="*/ 0 h 137207"/>
                  <a:gd name="connsiteX0" fmla="*/ 0 w 907150"/>
                  <a:gd name="connsiteY0" fmla="*/ 0 h 137207"/>
                  <a:gd name="connsiteX1" fmla="*/ 838094 w 907150"/>
                  <a:gd name="connsiteY1" fmla="*/ 0 h 137207"/>
                  <a:gd name="connsiteX2" fmla="*/ 907150 w 907150"/>
                  <a:gd name="connsiteY2" fmla="*/ 122920 h 137207"/>
                  <a:gd name="connsiteX3" fmla="*/ 0 w 907150"/>
                  <a:gd name="connsiteY3" fmla="*/ 137207 h 137207"/>
                  <a:gd name="connsiteX4" fmla="*/ 0 w 907150"/>
                  <a:gd name="connsiteY4" fmla="*/ 0 h 137207"/>
                  <a:gd name="connsiteX0" fmla="*/ 35719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35719 w 942869"/>
                  <a:gd name="connsiteY4" fmla="*/ 0 h 122920"/>
                  <a:gd name="connsiteX0" fmla="*/ 42862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2920"/>
                  <a:gd name="connsiteX1" fmla="*/ 871431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0538"/>
                  <a:gd name="connsiteX1" fmla="*/ 871431 w 942869"/>
                  <a:gd name="connsiteY1" fmla="*/ 0 h 120538"/>
                  <a:gd name="connsiteX2" fmla="*/ 942869 w 942869"/>
                  <a:gd name="connsiteY2" fmla="*/ 120538 h 120538"/>
                  <a:gd name="connsiteX3" fmla="*/ 0 w 942869"/>
                  <a:gd name="connsiteY3" fmla="*/ 118157 h 120538"/>
                  <a:gd name="connsiteX4" fmla="*/ 42862 w 942869"/>
                  <a:gd name="connsiteY4" fmla="*/ 0 h 120538"/>
                  <a:gd name="connsiteX0" fmla="*/ 42862 w 942869"/>
                  <a:gd name="connsiteY0" fmla="*/ 2381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2381 h 122919"/>
                  <a:gd name="connsiteX0" fmla="*/ 42862 w 942869"/>
                  <a:gd name="connsiteY0" fmla="*/ 0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0 h 122919"/>
                  <a:gd name="connsiteX0" fmla="*/ 50005 w 950012"/>
                  <a:gd name="connsiteY0" fmla="*/ 0 h 122919"/>
                  <a:gd name="connsiteX1" fmla="*/ 890481 w 950012"/>
                  <a:gd name="connsiteY1" fmla="*/ 0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2919"/>
                  <a:gd name="connsiteX1" fmla="*/ 897624 w 950012"/>
                  <a:gd name="connsiteY1" fmla="*/ 4763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7682"/>
                  <a:gd name="connsiteX1" fmla="*/ 897624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4763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4764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11908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9527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2386 w 950012"/>
                  <a:gd name="connsiteY0" fmla="*/ 0 h 130064"/>
                  <a:gd name="connsiteX1" fmla="*/ 888100 w 950012"/>
                  <a:gd name="connsiteY1" fmla="*/ 7147 h 130064"/>
                  <a:gd name="connsiteX2" fmla="*/ 950012 w 950012"/>
                  <a:gd name="connsiteY2" fmla="*/ 130064 h 130064"/>
                  <a:gd name="connsiteX3" fmla="*/ 0 w 950012"/>
                  <a:gd name="connsiteY3" fmla="*/ 127683 h 130064"/>
                  <a:gd name="connsiteX4" fmla="*/ 52386 w 950012"/>
                  <a:gd name="connsiteY4" fmla="*/ 0 h 130064"/>
                  <a:gd name="connsiteX0" fmla="*/ 52386 w 950012"/>
                  <a:gd name="connsiteY0" fmla="*/ 0 h 127683"/>
                  <a:gd name="connsiteX1" fmla="*/ 888100 w 950012"/>
                  <a:gd name="connsiteY1" fmla="*/ 4766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2863 w 950012"/>
                  <a:gd name="connsiteY1" fmla="*/ 11910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5244 w 950012"/>
                  <a:gd name="connsiteY1" fmla="*/ 9529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2795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101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012" h="127683">
                    <a:moveTo>
                      <a:pt x="52386" y="0"/>
                    </a:moveTo>
                    <a:lnTo>
                      <a:pt x="893897" y="101"/>
                    </a:lnTo>
                    <a:lnTo>
                      <a:pt x="950012" y="127683"/>
                    </a:lnTo>
                    <a:lnTo>
                      <a:pt x="0" y="125302"/>
                    </a:lnTo>
                    <a:lnTo>
                      <a:pt x="52386" y="0"/>
                    </a:lnTo>
                    <a:close/>
                  </a:path>
                </a:pathLst>
              </a:custGeom>
              <a:gradFill>
                <a:gsLst>
                  <a:gs pos="20000">
                    <a:srgbClr val="0070C0">
                      <a:lumMod val="50000"/>
                    </a:srgbClr>
                  </a:gs>
                  <a:gs pos="57000">
                    <a:srgbClr val="00B0F0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7" name="Rectangle 59"/>
              <p:cNvSpPr/>
              <p:nvPr/>
            </p:nvSpPr>
            <p:spPr>
              <a:xfrm>
                <a:off x="3562641" y="741005"/>
                <a:ext cx="996307" cy="1008333"/>
              </a:xfrm>
              <a:custGeom>
                <a:avLst/>
                <a:gdLst>
                  <a:gd name="connsiteX0" fmla="*/ 0 w 681038"/>
                  <a:gd name="connsiteY0" fmla="*/ 0 h 731043"/>
                  <a:gd name="connsiteX1" fmla="*/ 681038 w 681038"/>
                  <a:gd name="connsiteY1" fmla="*/ 0 h 731043"/>
                  <a:gd name="connsiteX2" fmla="*/ 681038 w 681038"/>
                  <a:gd name="connsiteY2" fmla="*/ 731043 h 731043"/>
                  <a:gd name="connsiteX3" fmla="*/ 0 w 681038"/>
                  <a:gd name="connsiteY3" fmla="*/ 731043 h 731043"/>
                  <a:gd name="connsiteX4" fmla="*/ 0 w 681038"/>
                  <a:gd name="connsiteY4" fmla="*/ 0 h 731043"/>
                  <a:gd name="connsiteX0" fmla="*/ 0 w 776288"/>
                  <a:gd name="connsiteY0" fmla="*/ 28575 h 759618"/>
                  <a:gd name="connsiteX1" fmla="*/ 776288 w 776288"/>
                  <a:gd name="connsiteY1" fmla="*/ 0 h 759618"/>
                  <a:gd name="connsiteX2" fmla="*/ 681038 w 776288"/>
                  <a:gd name="connsiteY2" fmla="*/ 759618 h 759618"/>
                  <a:gd name="connsiteX3" fmla="*/ 0 w 776288"/>
                  <a:gd name="connsiteY3" fmla="*/ 759618 h 759618"/>
                  <a:gd name="connsiteX4" fmla="*/ 0 w 776288"/>
                  <a:gd name="connsiteY4" fmla="*/ 28575 h 759618"/>
                  <a:gd name="connsiteX0" fmla="*/ 0 w 814388"/>
                  <a:gd name="connsiteY0" fmla="*/ 0 h 766762"/>
                  <a:gd name="connsiteX1" fmla="*/ 814388 w 814388"/>
                  <a:gd name="connsiteY1" fmla="*/ 7144 h 766762"/>
                  <a:gd name="connsiteX2" fmla="*/ 719138 w 814388"/>
                  <a:gd name="connsiteY2" fmla="*/ 766762 h 766762"/>
                  <a:gd name="connsiteX3" fmla="*/ 38100 w 814388"/>
                  <a:gd name="connsiteY3" fmla="*/ 766762 h 766762"/>
                  <a:gd name="connsiteX4" fmla="*/ 0 w 814388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719138 w 812007"/>
                  <a:gd name="connsiteY2" fmla="*/ 766762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809625 w 812007"/>
                  <a:gd name="connsiteY2" fmla="*/ 628650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628650"/>
                  <a:gd name="connsiteX1" fmla="*/ 812007 w 812007"/>
                  <a:gd name="connsiteY1" fmla="*/ 2381 h 628650"/>
                  <a:gd name="connsiteX2" fmla="*/ 809625 w 812007"/>
                  <a:gd name="connsiteY2" fmla="*/ 628650 h 628650"/>
                  <a:gd name="connsiteX3" fmla="*/ 9525 w 812007"/>
                  <a:gd name="connsiteY3" fmla="*/ 604837 h 628650"/>
                  <a:gd name="connsiteX4" fmla="*/ 0 w 812007"/>
                  <a:gd name="connsiteY4" fmla="*/ 0 h 628650"/>
                  <a:gd name="connsiteX0" fmla="*/ 0 w 812007"/>
                  <a:gd name="connsiteY0" fmla="*/ 0 h 614363"/>
                  <a:gd name="connsiteX1" fmla="*/ 812007 w 812007"/>
                  <a:gd name="connsiteY1" fmla="*/ 2381 h 614363"/>
                  <a:gd name="connsiteX2" fmla="*/ 804863 w 812007"/>
                  <a:gd name="connsiteY2" fmla="*/ 614363 h 614363"/>
                  <a:gd name="connsiteX3" fmla="*/ 9525 w 812007"/>
                  <a:gd name="connsiteY3" fmla="*/ 604837 h 614363"/>
                  <a:gd name="connsiteX4" fmla="*/ 0 w 812007"/>
                  <a:gd name="connsiteY4" fmla="*/ 0 h 614363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635795 w 812007"/>
                  <a:gd name="connsiteY3" fmla="*/ 604838 h 609600"/>
                  <a:gd name="connsiteX4" fmla="*/ 9525 w 812007"/>
                  <a:gd name="connsiteY4" fmla="*/ 604837 h 609600"/>
                  <a:gd name="connsiteX5" fmla="*/ 0 w 812007"/>
                  <a:gd name="connsiteY5" fmla="*/ 0 h 609600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9525 w 812007"/>
                  <a:gd name="connsiteY4" fmla="*/ 604837 h 812006"/>
                  <a:gd name="connsiteX5" fmla="*/ 0 w 812007"/>
                  <a:gd name="connsiteY5" fmla="*/ 0 h 812006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173833 w 812007"/>
                  <a:gd name="connsiteY4" fmla="*/ 652463 h 812006"/>
                  <a:gd name="connsiteX5" fmla="*/ 9525 w 812007"/>
                  <a:gd name="connsiteY5" fmla="*/ 604837 h 812006"/>
                  <a:gd name="connsiteX6" fmla="*/ 0 w 812007"/>
                  <a:gd name="connsiteY6" fmla="*/ 0 h 812006"/>
                  <a:gd name="connsiteX0" fmla="*/ 0 w 812007"/>
                  <a:gd name="connsiteY0" fmla="*/ 0 h 816769"/>
                  <a:gd name="connsiteX1" fmla="*/ 812007 w 812007"/>
                  <a:gd name="connsiteY1" fmla="*/ 2381 h 816769"/>
                  <a:gd name="connsiteX2" fmla="*/ 804863 w 812007"/>
                  <a:gd name="connsiteY2" fmla="*/ 609600 h 816769"/>
                  <a:gd name="connsiteX3" fmla="*/ 711995 w 812007"/>
                  <a:gd name="connsiteY3" fmla="*/ 812006 h 816769"/>
                  <a:gd name="connsiteX4" fmla="*/ 145258 w 812007"/>
                  <a:gd name="connsiteY4" fmla="*/ 816769 h 816769"/>
                  <a:gd name="connsiteX5" fmla="*/ 9525 w 812007"/>
                  <a:gd name="connsiteY5" fmla="*/ 604837 h 816769"/>
                  <a:gd name="connsiteX6" fmla="*/ 0 w 812007"/>
                  <a:gd name="connsiteY6" fmla="*/ 0 h 816769"/>
                  <a:gd name="connsiteX0" fmla="*/ 0 w 812007"/>
                  <a:gd name="connsiteY0" fmla="*/ 0 h 844842"/>
                  <a:gd name="connsiteX1" fmla="*/ 812007 w 812007"/>
                  <a:gd name="connsiteY1" fmla="*/ 2381 h 844842"/>
                  <a:gd name="connsiteX2" fmla="*/ 804863 w 812007"/>
                  <a:gd name="connsiteY2" fmla="*/ 609600 h 844842"/>
                  <a:gd name="connsiteX3" fmla="*/ 711995 w 812007"/>
                  <a:gd name="connsiteY3" fmla="*/ 812006 h 844842"/>
                  <a:gd name="connsiteX4" fmla="*/ 145258 w 812007"/>
                  <a:gd name="connsiteY4" fmla="*/ 816769 h 844842"/>
                  <a:gd name="connsiteX5" fmla="*/ 9525 w 812007"/>
                  <a:gd name="connsiteY5" fmla="*/ 604837 h 844842"/>
                  <a:gd name="connsiteX6" fmla="*/ 0 w 812007"/>
                  <a:gd name="connsiteY6" fmla="*/ 0 h 844842"/>
                  <a:gd name="connsiteX0" fmla="*/ 0 w 812007"/>
                  <a:gd name="connsiteY0" fmla="*/ 0 h 853283"/>
                  <a:gd name="connsiteX1" fmla="*/ 812007 w 812007"/>
                  <a:gd name="connsiteY1" fmla="*/ 2381 h 853283"/>
                  <a:gd name="connsiteX2" fmla="*/ 804863 w 812007"/>
                  <a:gd name="connsiteY2" fmla="*/ 609600 h 853283"/>
                  <a:gd name="connsiteX3" fmla="*/ 711995 w 812007"/>
                  <a:gd name="connsiteY3" fmla="*/ 812006 h 853283"/>
                  <a:gd name="connsiteX4" fmla="*/ 145258 w 812007"/>
                  <a:gd name="connsiteY4" fmla="*/ 816769 h 853283"/>
                  <a:gd name="connsiteX5" fmla="*/ 9525 w 812007"/>
                  <a:gd name="connsiteY5" fmla="*/ 604837 h 853283"/>
                  <a:gd name="connsiteX6" fmla="*/ 0 w 812007"/>
                  <a:gd name="connsiteY6" fmla="*/ 0 h 853283"/>
                  <a:gd name="connsiteX0" fmla="*/ 0 w 828779"/>
                  <a:gd name="connsiteY0" fmla="*/ 0 h 853283"/>
                  <a:gd name="connsiteX1" fmla="*/ 812007 w 828779"/>
                  <a:gd name="connsiteY1" fmla="*/ 2381 h 853283"/>
                  <a:gd name="connsiteX2" fmla="*/ 804863 w 828779"/>
                  <a:gd name="connsiteY2" fmla="*/ 609600 h 853283"/>
                  <a:gd name="connsiteX3" fmla="*/ 711995 w 828779"/>
                  <a:gd name="connsiteY3" fmla="*/ 812006 h 853283"/>
                  <a:gd name="connsiteX4" fmla="*/ 145258 w 828779"/>
                  <a:gd name="connsiteY4" fmla="*/ 816769 h 853283"/>
                  <a:gd name="connsiteX5" fmla="*/ 9525 w 828779"/>
                  <a:gd name="connsiteY5" fmla="*/ 604837 h 853283"/>
                  <a:gd name="connsiteX6" fmla="*/ 0 w 828779"/>
                  <a:gd name="connsiteY6" fmla="*/ 0 h 853283"/>
                  <a:gd name="connsiteX0" fmla="*/ 0 w 851306"/>
                  <a:gd name="connsiteY0" fmla="*/ 0 h 853283"/>
                  <a:gd name="connsiteX1" fmla="*/ 812007 w 851306"/>
                  <a:gd name="connsiteY1" fmla="*/ 2381 h 853283"/>
                  <a:gd name="connsiteX2" fmla="*/ 804863 w 851306"/>
                  <a:gd name="connsiteY2" fmla="*/ 609600 h 853283"/>
                  <a:gd name="connsiteX3" fmla="*/ 711995 w 851306"/>
                  <a:gd name="connsiteY3" fmla="*/ 812006 h 853283"/>
                  <a:gd name="connsiteX4" fmla="*/ 145258 w 851306"/>
                  <a:gd name="connsiteY4" fmla="*/ 816769 h 853283"/>
                  <a:gd name="connsiteX5" fmla="*/ 9525 w 851306"/>
                  <a:gd name="connsiteY5" fmla="*/ 604837 h 853283"/>
                  <a:gd name="connsiteX6" fmla="*/ 0 w 851306"/>
                  <a:gd name="connsiteY6" fmla="*/ 0 h 853283"/>
                  <a:gd name="connsiteX0" fmla="*/ 0 w 848621"/>
                  <a:gd name="connsiteY0" fmla="*/ 0 h 853283"/>
                  <a:gd name="connsiteX1" fmla="*/ 812007 w 848621"/>
                  <a:gd name="connsiteY1" fmla="*/ 2381 h 853283"/>
                  <a:gd name="connsiteX2" fmla="*/ 804863 w 848621"/>
                  <a:gd name="connsiteY2" fmla="*/ 609600 h 853283"/>
                  <a:gd name="connsiteX3" fmla="*/ 711995 w 848621"/>
                  <a:gd name="connsiteY3" fmla="*/ 812006 h 853283"/>
                  <a:gd name="connsiteX4" fmla="*/ 145258 w 848621"/>
                  <a:gd name="connsiteY4" fmla="*/ 816769 h 853283"/>
                  <a:gd name="connsiteX5" fmla="*/ 9525 w 848621"/>
                  <a:gd name="connsiteY5" fmla="*/ 604837 h 853283"/>
                  <a:gd name="connsiteX6" fmla="*/ 0 w 848621"/>
                  <a:gd name="connsiteY6" fmla="*/ 0 h 853283"/>
                  <a:gd name="connsiteX0" fmla="*/ 0 w 846292"/>
                  <a:gd name="connsiteY0" fmla="*/ 0 h 853283"/>
                  <a:gd name="connsiteX1" fmla="*/ 812007 w 846292"/>
                  <a:gd name="connsiteY1" fmla="*/ 2381 h 853283"/>
                  <a:gd name="connsiteX2" fmla="*/ 800101 w 846292"/>
                  <a:gd name="connsiteY2" fmla="*/ 588169 h 853283"/>
                  <a:gd name="connsiteX3" fmla="*/ 711995 w 846292"/>
                  <a:gd name="connsiteY3" fmla="*/ 812006 h 853283"/>
                  <a:gd name="connsiteX4" fmla="*/ 145258 w 846292"/>
                  <a:gd name="connsiteY4" fmla="*/ 816769 h 853283"/>
                  <a:gd name="connsiteX5" fmla="*/ 9525 w 846292"/>
                  <a:gd name="connsiteY5" fmla="*/ 604837 h 853283"/>
                  <a:gd name="connsiteX6" fmla="*/ 0 w 846292"/>
                  <a:gd name="connsiteY6" fmla="*/ 0 h 853283"/>
                  <a:gd name="connsiteX0" fmla="*/ 0 w 842847"/>
                  <a:gd name="connsiteY0" fmla="*/ 0 h 853283"/>
                  <a:gd name="connsiteX1" fmla="*/ 812007 w 842847"/>
                  <a:gd name="connsiteY1" fmla="*/ 2381 h 853283"/>
                  <a:gd name="connsiteX2" fmla="*/ 800101 w 842847"/>
                  <a:gd name="connsiteY2" fmla="*/ 588169 h 853283"/>
                  <a:gd name="connsiteX3" fmla="*/ 711995 w 842847"/>
                  <a:gd name="connsiteY3" fmla="*/ 812006 h 853283"/>
                  <a:gd name="connsiteX4" fmla="*/ 145258 w 842847"/>
                  <a:gd name="connsiteY4" fmla="*/ 816769 h 853283"/>
                  <a:gd name="connsiteX5" fmla="*/ 9525 w 842847"/>
                  <a:gd name="connsiteY5" fmla="*/ 604837 h 853283"/>
                  <a:gd name="connsiteX6" fmla="*/ 0 w 842847"/>
                  <a:gd name="connsiteY6" fmla="*/ 0 h 853283"/>
                  <a:gd name="connsiteX0" fmla="*/ 0 w 842847"/>
                  <a:gd name="connsiteY0" fmla="*/ 0 h 857963"/>
                  <a:gd name="connsiteX1" fmla="*/ 812007 w 842847"/>
                  <a:gd name="connsiteY1" fmla="*/ 2381 h 857963"/>
                  <a:gd name="connsiteX2" fmla="*/ 800101 w 842847"/>
                  <a:gd name="connsiteY2" fmla="*/ 588169 h 857963"/>
                  <a:gd name="connsiteX3" fmla="*/ 711995 w 842847"/>
                  <a:gd name="connsiteY3" fmla="*/ 812006 h 857963"/>
                  <a:gd name="connsiteX4" fmla="*/ 140496 w 842847"/>
                  <a:gd name="connsiteY4" fmla="*/ 823912 h 857963"/>
                  <a:gd name="connsiteX5" fmla="*/ 9525 w 842847"/>
                  <a:gd name="connsiteY5" fmla="*/ 604837 h 857963"/>
                  <a:gd name="connsiteX6" fmla="*/ 0 w 842847"/>
                  <a:gd name="connsiteY6" fmla="*/ 0 h 857963"/>
                  <a:gd name="connsiteX0" fmla="*/ 0 w 845421"/>
                  <a:gd name="connsiteY0" fmla="*/ 0 h 860426"/>
                  <a:gd name="connsiteX1" fmla="*/ 812007 w 845421"/>
                  <a:gd name="connsiteY1" fmla="*/ 2381 h 860426"/>
                  <a:gd name="connsiteX2" fmla="*/ 800101 w 845421"/>
                  <a:gd name="connsiteY2" fmla="*/ 588169 h 860426"/>
                  <a:gd name="connsiteX3" fmla="*/ 716757 w 845421"/>
                  <a:gd name="connsiteY3" fmla="*/ 819150 h 860426"/>
                  <a:gd name="connsiteX4" fmla="*/ 140496 w 845421"/>
                  <a:gd name="connsiteY4" fmla="*/ 823912 h 860426"/>
                  <a:gd name="connsiteX5" fmla="*/ 9525 w 845421"/>
                  <a:gd name="connsiteY5" fmla="*/ 604837 h 860426"/>
                  <a:gd name="connsiteX6" fmla="*/ 0 w 845421"/>
                  <a:gd name="connsiteY6" fmla="*/ 0 h 860426"/>
                  <a:gd name="connsiteX0" fmla="*/ 0 w 845421"/>
                  <a:gd name="connsiteY0" fmla="*/ 0 h 857078"/>
                  <a:gd name="connsiteX1" fmla="*/ 812007 w 845421"/>
                  <a:gd name="connsiteY1" fmla="*/ 2381 h 857078"/>
                  <a:gd name="connsiteX2" fmla="*/ 800101 w 845421"/>
                  <a:gd name="connsiteY2" fmla="*/ 588169 h 857078"/>
                  <a:gd name="connsiteX3" fmla="*/ 716757 w 845421"/>
                  <a:gd name="connsiteY3" fmla="*/ 819150 h 857078"/>
                  <a:gd name="connsiteX4" fmla="*/ 140496 w 845421"/>
                  <a:gd name="connsiteY4" fmla="*/ 823912 h 857078"/>
                  <a:gd name="connsiteX5" fmla="*/ 9525 w 845421"/>
                  <a:gd name="connsiteY5" fmla="*/ 604837 h 857078"/>
                  <a:gd name="connsiteX6" fmla="*/ 0 w 845421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30391 w 872055"/>
                  <a:gd name="connsiteY0" fmla="*/ 0 h 857078"/>
                  <a:gd name="connsiteX1" fmla="*/ 842398 w 872055"/>
                  <a:gd name="connsiteY1" fmla="*/ 2381 h 857078"/>
                  <a:gd name="connsiteX2" fmla="*/ 830492 w 872055"/>
                  <a:gd name="connsiteY2" fmla="*/ 588169 h 857078"/>
                  <a:gd name="connsiteX3" fmla="*/ 747148 w 872055"/>
                  <a:gd name="connsiteY3" fmla="*/ 819150 h 857078"/>
                  <a:gd name="connsiteX4" fmla="*/ 170887 w 872055"/>
                  <a:gd name="connsiteY4" fmla="*/ 823912 h 857078"/>
                  <a:gd name="connsiteX5" fmla="*/ 39916 w 872055"/>
                  <a:gd name="connsiteY5" fmla="*/ 604837 h 857078"/>
                  <a:gd name="connsiteX6" fmla="*/ 30391 w 872055"/>
                  <a:gd name="connsiteY6" fmla="*/ 0 h 857078"/>
                  <a:gd name="connsiteX0" fmla="*/ 30391 w 872055"/>
                  <a:gd name="connsiteY0" fmla="*/ 0 h 862074"/>
                  <a:gd name="connsiteX1" fmla="*/ 842398 w 872055"/>
                  <a:gd name="connsiteY1" fmla="*/ 2381 h 862074"/>
                  <a:gd name="connsiteX2" fmla="*/ 830492 w 872055"/>
                  <a:gd name="connsiteY2" fmla="*/ 588169 h 862074"/>
                  <a:gd name="connsiteX3" fmla="*/ 747148 w 872055"/>
                  <a:gd name="connsiteY3" fmla="*/ 819150 h 862074"/>
                  <a:gd name="connsiteX4" fmla="*/ 170887 w 872055"/>
                  <a:gd name="connsiteY4" fmla="*/ 831056 h 862074"/>
                  <a:gd name="connsiteX5" fmla="*/ 39916 w 872055"/>
                  <a:gd name="connsiteY5" fmla="*/ 604837 h 862074"/>
                  <a:gd name="connsiteX6" fmla="*/ 30391 w 872055"/>
                  <a:gd name="connsiteY6" fmla="*/ 0 h 862074"/>
                  <a:gd name="connsiteX0" fmla="*/ 27584 w 869248"/>
                  <a:gd name="connsiteY0" fmla="*/ 0 h 862074"/>
                  <a:gd name="connsiteX1" fmla="*/ 839591 w 869248"/>
                  <a:gd name="connsiteY1" fmla="*/ 2381 h 862074"/>
                  <a:gd name="connsiteX2" fmla="*/ 827685 w 869248"/>
                  <a:gd name="connsiteY2" fmla="*/ 588169 h 862074"/>
                  <a:gd name="connsiteX3" fmla="*/ 744341 w 869248"/>
                  <a:gd name="connsiteY3" fmla="*/ 819150 h 862074"/>
                  <a:gd name="connsiteX4" fmla="*/ 168080 w 869248"/>
                  <a:gd name="connsiteY4" fmla="*/ 831056 h 862074"/>
                  <a:gd name="connsiteX5" fmla="*/ 37109 w 869248"/>
                  <a:gd name="connsiteY5" fmla="*/ 604837 h 862074"/>
                  <a:gd name="connsiteX6" fmla="*/ 27584 w 869248"/>
                  <a:gd name="connsiteY6" fmla="*/ 0 h 862074"/>
                  <a:gd name="connsiteX0" fmla="*/ 27584 w 869248"/>
                  <a:gd name="connsiteY0" fmla="*/ 0 h 854686"/>
                  <a:gd name="connsiteX1" fmla="*/ 839591 w 869248"/>
                  <a:gd name="connsiteY1" fmla="*/ 2381 h 854686"/>
                  <a:gd name="connsiteX2" fmla="*/ 827685 w 869248"/>
                  <a:gd name="connsiteY2" fmla="*/ 588169 h 854686"/>
                  <a:gd name="connsiteX3" fmla="*/ 744341 w 869248"/>
                  <a:gd name="connsiteY3" fmla="*/ 819150 h 854686"/>
                  <a:gd name="connsiteX4" fmla="*/ 168080 w 869248"/>
                  <a:gd name="connsiteY4" fmla="*/ 831056 h 854686"/>
                  <a:gd name="connsiteX5" fmla="*/ 37109 w 869248"/>
                  <a:gd name="connsiteY5" fmla="*/ 604837 h 854686"/>
                  <a:gd name="connsiteX6" fmla="*/ 27584 w 869248"/>
                  <a:gd name="connsiteY6" fmla="*/ 0 h 854686"/>
                  <a:gd name="connsiteX0" fmla="*/ 27584 w 869248"/>
                  <a:gd name="connsiteY0" fmla="*/ 0 h 859904"/>
                  <a:gd name="connsiteX1" fmla="*/ 839591 w 869248"/>
                  <a:gd name="connsiteY1" fmla="*/ 2381 h 859904"/>
                  <a:gd name="connsiteX2" fmla="*/ 827685 w 869248"/>
                  <a:gd name="connsiteY2" fmla="*/ 588169 h 859904"/>
                  <a:gd name="connsiteX3" fmla="*/ 744341 w 869248"/>
                  <a:gd name="connsiteY3" fmla="*/ 819150 h 859904"/>
                  <a:gd name="connsiteX4" fmla="*/ 168080 w 869248"/>
                  <a:gd name="connsiteY4" fmla="*/ 838200 h 859904"/>
                  <a:gd name="connsiteX5" fmla="*/ 37109 w 869248"/>
                  <a:gd name="connsiteY5" fmla="*/ 604837 h 859904"/>
                  <a:gd name="connsiteX6" fmla="*/ 27584 w 869248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61705"/>
                  <a:gd name="connsiteX1" fmla="*/ 835487 w 865144"/>
                  <a:gd name="connsiteY1" fmla="*/ 2381 h 861705"/>
                  <a:gd name="connsiteX2" fmla="*/ 823581 w 865144"/>
                  <a:gd name="connsiteY2" fmla="*/ 588169 h 861705"/>
                  <a:gd name="connsiteX3" fmla="*/ 740237 w 865144"/>
                  <a:gd name="connsiteY3" fmla="*/ 819150 h 861705"/>
                  <a:gd name="connsiteX4" fmla="*/ 163976 w 865144"/>
                  <a:gd name="connsiteY4" fmla="*/ 840581 h 861705"/>
                  <a:gd name="connsiteX5" fmla="*/ 33005 w 865144"/>
                  <a:gd name="connsiteY5" fmla="*/ 604837 h 861705"/>
                  <a:gd name="connsiteX6" fmla="*/ 23480 w 865144"/>
                  <a:gd name="connsiteY6" fmla="*/ 0 h 861705"/>
                  <a:gd name="connsiteX0" fmla="*/ 23480 w 865144"/>
                  <a:gd name="connsiteY0" fmla="*/ 0 h 857481"/>
                  <a:gd name="connsiteX1" fmla="*/ 835487 w 865144"/>
                  <a:gd name="connsiteY1" fmla="*/ 2381 h 857481"/>
                  <a:gd name="connsiteX2" fmla="*/ 823581 w 865144"/>
                  <a:gd name="connsiteY2" fmla="*/ 588169 h 857481"/>
                  <a:gd name="connsiteX3" fmla="*/ 740237 w 865144"/>
                  <a:gd name="connsiteY3" fmla="*/ 819150 h 857481"/>
                  <a:gd name="connsiteX4" fmla="*/ 163976 w 865144"/>
                  <a:gd name="connsiteY4" fmla="*/ 840581 h 857481"/>
                  <a:gd name="connsiteX5" fmla="*/ 33005 w 865144"/>
                  <a:gd name="connsiteY5" fmla="*/ 604837 h 857481"/>
                  <a:gd name="connsiteX6" fmla="*/ 23480 w 865144"/>
                  <a:gd name="connsiteY6" fmla="*/ 0 h 857481"/>
                  <a:gd name="connsiteX0" fmla="*/ 18802 w 860466"/>
                  <a:gd name="connsiteY0" fmla="*/ 0 h 857481"/>
                  <a:gd name="connsiteX1" fmla="*/ 830809 w 860466"/>
                  <a:gd name="connsiteY1" fmla="*/ 2381 h 857481"/>
                  <a:gd name="connsiteX2" fmla="*/ 818903 w 860466"/>
                  <a:gd name="connsiteY2" fmla="*/ 588169 h 857481"/>
                  <a:gd name="connsiteX3" fmla="*/ 735559 w 860466"/>
                  <a:gd name="connsiteY3" fmla="*/ 819150 h 857481"/>
                  <a:gd name="connsiteX4" fmla="*/ 159298 w 860466"/>
                  <a:gd name="connsiteY4" fmla="*/ 840581 h 857481"/>
                  <a:gd name="connsiteX5" fmla="*/ 28327 w 860466"/>
                  <a:gd name="connsiteY5" fmla="*/ 604837 h 857481"/>
                  <a:gd name="connsiteX6" fmla="*/ 18802 w 860466"/>
                  <a:gd name="connsiteY6" fmla="*/ 0 h 857481"/>
                  <a:gd name="connsiteX0" fmla="*/ 18802 w 862717"/>
                  <a:gd name="connsiteY0" fmla="*/ 0 h 857481"/>
                  <a:gd name="connsiteX1" fmla="*/ 830809 w 862717"/>
                  <a:gd name="connsiteY1" fmla="*/ 2381 h 857481"/>
                  <a:gd name="connsiteX2" fmla="*/ 823666 w 862717"/>
                  <a:gd name="connsiteY2" fmla="*/ 588169 h 857481"/>
                  <a:gd name="connsiteX3" fmla="*/ 735559 w 862717"/>
                  <a:gd name="connsiteY3" fmla="*/ 819150 h 857481"/>
                  <a:gd name="connsiteX4" fmla="*/ 159298 w 862717"/>
                  <a:gd name="connsiteY4" fmla="*/ 840581 h 857481"/>
                  <a:gd name="connsiteX5" fmla="*/ 28327 w 862717"/>
                  <a:gd name="connsiteY5" fmla="*/ 604837 h 857481"/>
                  <a:gd name="connsiteX6" fmla="*/ 18802 w 862717"/>
                  <a:gd name="connsiteY6" fmla="*/ 0 h 857481"/>
                  <a:gd name="connsiteX0" fmla="*/ 18802 w 858194"/>
                  <a:gd name="connsiteY0" fmla="*/ 0 h 857481"/>
                  <a:gd name="connsiteX1" fmla="*/ 830809 w 858194"/>
                  <a:gd name="connsiteY1" fmla="*/ 2381 h 857481"/>
                  <a:gd name="connsiteX2" fmla="*/ 823666 w 858194"/>
                  <a:gd name="connsiteY2" fmla="*/ 588169 h 857481"/>
                  <a:gd name="connsiteX3" fmla="*/ 735559 w 858194"/>
                  <a:gd name="connsiteY3" fmla="*/ 819150 h 857481"/>
                  <a:gd name="connsiteX4" fmla="*/ 159298 w 858194"/>
                  <a:gd name="connsiteY4" fmla="*/ 840581 h 857481"/>
                  <a:gd name="connsiteX5" fmla="*/ 28327 w 858194"/>
                  <a:gd name="connsiteY5" fmla="*/ 604837 h 857481"/>
                  <a:gd name="connsiteX6" fmla="*/ 18802 w 858194"/>
                  <a:gd name="connsiteY6" fmla="*/ 0 h 857481"/>
                  <a:gd name="connsiteX0" fmla="*/ 18802 w 860616"/>
                  <a:gd name="connsiteY0" fmla="*/ 0 h 857481"/>
                  <a:gd name="connsiteX1" fmla="*/ 830809 w 860616"/>
                  <a:gd name="connsiteY1" fmla="*/ 2381 h 857481"/>
                  <a:gd name="connsiteX2" fmla="*/ 828428 w 860616"/>
                  <a:gd name="connsiteY2" fmla="*/ 583407 h 857481"/>
                  <a:gd name="connsiteX3" fmla="*/ 735559 w 860616"/>
                  <a:gd name="connsiteY3" fmla="*/ 819150 h 857481"/>
                  <a:gd name="connsiteX4" fmla="*/ 159298 w 860616"/>
                  <a:gd name="connsiteY4" fmla="*/ 840581 h 857481"/>
                  <a:gd name="connsiteX5" fmla="*/ 28327 w 860616"/>
                  <a:gd name="connsiteY5" fmla="*/ 604837 h 857481"/>
                  <a:gd name="connsiteX6" fmla="*/ 18802 w 860616"/>
                  <a:gd name="connsiteY6" fmla="*/ 0 h 857481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171 w 861145"/>
                  <a:gd name="connsiteY0" fmla="*/ 0 h 859996"/>
                  <a:gd name="connsiteX1" fmla="*/ 830178 w 861145"/>
                  <a:gd name="connsiteY1" fmla="*/ 2381 h 859996"/>
                  <a:gd name="connsiteX2" fmla="*/ 827797 w 861145"/>
                  <a:gd name="connsiteY2" fmla="*/ 583407 h 859996"/>
                  <a:gd name="connsiteX3" fmla="*/ 737310 w 861145"/>
                  <a:gd name="connsiteY3" fmla="*/ 828675 h 859996"/>
                  <a:gd name="connsiteX4" fmla="*/ 158667 w 861145"/>
                  <a:gd name="connsiteY4" fmla="*/ 840581 h 859996"/>
                  <a:gd name="connsiteX5" fmla="*/ 27696 w 861145"/>
                  <a:gd name="connsiteY5" fmla="*/ 604837 h 859996"/>
                  <a:gd name="connsiteX6" fmla="*/ 18171 w 861145"/>
                  <a:gd name="connsiteY6" fmla="*/ 0 h 859996"/>
                  <a:gd name="connsiteX0" fmla="*/ 18171 w 861145"/>
                  <a:gd name="connsiteY0" fmla="*/ 0 h 857892"/>
                  <a:gd name="connsiteX1" fmla="*/ 830178 w 861145"/>
                  <a:gd name="connsiteY1" fmla="*/ 2381 h 857892"/>
                  <a:gd name="connsiteX2" fmla="*/ 827797 w 861145"/>
                  <a:gd name="connsiteY2" fmla="*/ 583407 h 857892"/>
                  <a:gd name="connsiteX3" fmla="*/ 737310 w 861145"/>
                  <a:gd name="connsiteY3" fmla="*/ 828675 h 857892"/>
                  <a:gd name="connsiteX4" fmla="*/ 158667 w 861145"/>
                  <a:gd name="connsiteY4" fmla="*/ 840581 h 857892"/>
                  <a:gd name="connsiteX5" fmla="*/ 27696 w 861145"/>
                  <a:gd name="connsiteY5" fmla="*/ 604837 h 857892"/>
                  <a:gd name="connsiteX6" fmla="*/ 18171 w 861145"/>
                  <a:gd name="connsiteY6" fmla="*/ 0 h 857892"/>
                  <a:gd name="connsiteX0" fmla="*/ 18171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18171 w 861145"/>
                  <a:gd name="connsiteY6" fmla="*/ 0 h 856733"/>
                  <a:gd name="connsiteX0" fmla="*/ 8646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8646 w 861145"/>
                  <a:gd name="connsiteY0" fmla="*/ 0 h 856733"/>
                  <a:gd name="connsiteX1" fmla="*/ 842084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2381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2381 h 859114"/>
                  <a:gd name="connsiteX0" fmla="*/ 6814 w 859313"/>
                  <a:gd name="connsiteY0" fmla="*/ 0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0 h 859114"/>
                  <a:gd name="connsiteX0" fmla="*/ 6814 w 861071"/>
                  <a:gd name="connsiteY0" fmla="*/ 0 h 859114"/>
                  <a:gd name="connsiteX1" fmla="*/ 840252 w 861071"/>
                  <a:gd name="connsiteY1" fmla="*/ 0 h 859114"/>
                  <a:gd name="connsiteX2" fmla="*/ 825965 w 861071"/>
                  <a:gd name="connsiteY2" fmla="*/ 585788 h 859114"/>
                  <a:gd name="connsiteX3" fmla="*/ 735478 w 861071"/>
                  <a:gd name="connsiteY3" fmla="*/ 831056 h 859114"/>
                  <a:gd name="connsiteX4" fmla="*/ 156835 w 861071"/>
                  <a:gd name="connsiteY4" fmla="*/ 842962 h 859114"/>
                  <a:gd name="connsiteX5" fmla="*/ 25864 w 861071"/>
                  <a:gd name="connsiteY5" fmla="*/ 607218 h 859114"/>
                  <a:gd name="connsiteX6" fmla="*/ 6814 w 861071"/>
                  <a:gd name="connsiteY6" fmla="*/ 0 h 859114"/>
                  <a:gd name="connsiteX0" fmla="*/ 3688 w 857945"/>
                  <a:gd name="connsiteY0" fmla="*/ 0 h 859114"/>
                  <a:gd name="connsiteX1" fmla="*/ 837126 w 857945"/>
                  <a:gd name="connsiteY1" fmla="*/ 0 h 859114"/>
                  <a:gd name="connsiteX2" fmla="*/ 822839 w 857945"/>
                  <a:gd name="connsiteY2" fmla="*/ 585788 h 859114"/>
                  <a:gd name="connsiteX3" fmla="*/ 732352 w 857945"/>
                  <a:gd name="connsiteY3" fmla="*/ 831056 h 859114"/>
                  <a:gd name="connsiteX4" fmla="*/ 153709 w 857945"/>
                  <a:gd name="connsiteY4" fmla="*/ 842962 h 859114"/>
                  <a:gd name="connsiteX5" fmla="*/ 22738 w 857945"/>
                  <a:gd name="connsiteY5" fmla="*/ 607218 h 859114"/>
                  <a:gd name="connsiteX6" fmla="*/ 3688 w 857945"/>
                  <a:gd name="connsiteY6" fmla="*/ 0 h 859114"/>
                  <a:gd name="connsiteX0" fmla="*/ 3099 w 857356"/>
                  <a:gd name="connsiteY0" fmla="*/ 0 h 859114"/>
                  <a:gd name="connsiteX1" fmla="*/ 836537 w 857356"/>
                  <a:gd name="connsiteY1" fmla="*/ 0 h 859114"/>
                  <a:gd name="connsiteX2" fmla="*/ 822250 w 857356"/>
                  <a:gd name="connsiteY2" fmla="*/ 585788 h 859114"/>
                  <a:gd name="connsiteX3" fmla="*/ 731763 w 857356"/>
                  <a:gd name="connsiteY3" fmla="*/ 831056 h 859114"/>
                  <a:gd name="connsiteX4" fmla="*/ 153120 w 857356"/>
                  <a:gd name="connsiteY4" fmla="*/ 842962 h 859114"/>
                  <a:gd name="connsiteX5" fmla="*/ 22149 w 857356"/>
                  <a:gd name="connsiteY5" fmla="*/ 607218 h 859114"/>
                  <a:gd name="connsiteX6" fmla="*/ 3099 w 857356"/>
                  <a:gd name="connsiteY6" fmla="*/ 0 h 8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356" h="859114">
                    <a:moveTo>
                      <a:pt x="3099" y="0"/>
                    </a:moveTo>
                    <a:lnTo>
                      <a:pt x="836537" y="0"/>
                    </a:lnTo>
                    <a:cubicBezTo>
                      <a:pt x="798437" y="99219"/>
                      <a:pt x="750813" y="265113"/>
                      <a:pt x="822250" y="585788"/>
                    </a:cubicBezTo>
                    <a:cubicBezTo>
                      <a:pt x="838919" y="662781"/>
                      <a:pt x="929360" y="796923"/>
                      <a:pt x="731763" y="831056"/>
                    </a:cubicBezTo>
                    <a:cubicBezTo>
                      <a:pt x="635720" y="849313"/>
                      <a:pt x="370605" y="877093"/>
                      <a:pt x="153120" y="842962"/>
                    </a:cubicBezTo>
                    <a:cubicBezTo>
                      <a:pt x="-33436" y="824705"/>
                      <a:pt x="-10465" y="689769"/>
                      <a:pt x="22149" y="607218"/>
                    </a:cubicBezTo>
                    <a:cubicBezTo>
                      <a:pt x="64217" y="510381"/>
                      <a:pt x="94381" y="134937"/>
                      <a:pt x="30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0">
                    <a:srgbClr val="00B0F0">
                      <a:lumMod val="75000"/>
                    </a:srgbClr>
                  </a:gs>
                  <a:gs pos="8000">
                    <a:srgbClr val="00B0F0">
                      <a:lumMod val="60000"/>
                      <a:lumOff val="40000"/>
                    </a:srgbClr>
                  </a:gs>
                  <a:gs pos="100000">
                    <a:srgbClr val="00B0F0">
                      <a:lumMod val="60000"/>
                      <a:lumOff val="40000"/>
                    </a:srgbClr>
                  </a:gs>
                  <a:gs pos="19000">
                    <a:srgbClr val="00B0F0"/>
                  </a:gs>
                </a:gsLst>
                <a:lin ang="5400000" scaled="1"/>
                <a:tileRect/>
              </a:gradFill>
              <a:ln w="6350" cap="flat" cmpd="sng" algn="ctr">
                <a:gradFill flip="none" rotWithShape="1">
                  <a:gsLst>
                    <a:gs pos="0">
                      <a:srgbClr val="00B0F0">
                        <a:lumMod val="75000"/>
                      </a:srgbClr>
                    </a:gs>
                    <a:gs pos="100000">
                      <a:srgbClr val="00B0F0"/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286379" y="1184366"/>
              <a:ext cx="1255349" cy="883406"/>
              <a:chOff x="4622434" y="738997"/>
              <a:chExt cx="1119535" cy="1010341"/>
            </a:xfrm>
          </p:grpSpPr>
          <p:sp>
            <p:nvSpPr>
              <p:cNvPr id="104" name="Rectangle 55"/>
              <p:cNvSpPr/>
              <p:nvPr/>
            </p:nvSpPr>
            <p:spPr>
              <a:xfrm>
                <a:off x="4622434" y="738997"/>
                <a:ext cx="1119535" cy="150467"/>
              </a:xfrm>
              <a:custGeom>
                <a:avLst/>
                <a:gdLst>
                  <a:gd name="connsiteX0" fmla="*/ 0 w 838094"/>
                  <a:gd name="connsiteY0" fmla="*/ 0 h 137207"/>
                  <a:gd name="connsiteX1" fmla="*/ 838094 w 838094"/>
                  <a:gd name="connsiteY1" fmla="*/ 0 h 137207"/>
                  <a:gd name="connsiteX2" fmla="*/ 838094 w 838094"/>
                  <a:gd name="connsiteY2" fmla="*/ 137207 h 137207"/>
                  <a:gd name="connsiteX3" fmla="*/ 0 w 838094"/>
                  <a:gd name="connsiteY3" fmla="*/ 137207 h 137207"/>
                  <a:gd name="connsiteX4" fmla="*/ 0 w 838094"/>
                  <a:gd name="connsiteY4" fmla="*/ 0 h 137207"/>
                  <a:gd name="connsiteX0" fmla="*/ 0 w 907150"/>
                  <a:gd name="connsiteY0" fmla="*/ 0 h 137207"/>
                  <a:gd name="connsiteX1" fmla="*/ 838094 w 907150"/>
                  <a:gd name="connsiteY1" fmla="*/ 0 h 137207"/>
                  <a:gd name="connsiteX2" fmla="*/ 907150 w 907150"/>
                  <a:gd name="connsiteY2" fmla="*/ 122920 h 137207"/>
                  <a:gd name="connsiteX3" fmla="*/ 0 w 907150"/>
                  <a:gd name="connsiteY3" fmla="*/ 137207 h 137207"/>
                  <a:gd name="connsiteX4" fmla="*/ 0 w 907150"/>
                  <a:gd name="connsiteY4" fmla="*/ 0 h 137207"/>
                  <a:gd name="connsiteX0" fmla="*/ 35719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35719 w 942869"/>
                  <a:gd name="connsiteY4" fmla="*/ 0 h 122920"/>
                  <a:gd name="connsiteX0" fmla="*/ 42862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2920"/>
                  <a:gd name="connsiteX1" fmla="*/ 871431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0538"/>
                  <a:gd name="connsiteX1" fmla="*/ 871431 w 942869"/>
                  <a:gd name="connsiteY1" fmla="*/ 0 h 120538"/>
                  <a:gd name="connsiteX2" fmla="*/ 942869 w 942869"/>
                  <a:gd name="connsiteY2" fmla="*/ 120538 h 120538"/>
                  <a:gd name="connsiteX3" fmla="*/ 0 w 942869"/>
                  <a:gd name="connsiteY3" fmla="*/ 118157 h 120538"/>
                  <a:gd name="connsiteX4" fmla="*/ 42862 w 942869"/>
                  <a:gd name="connsiteY4" fmla="*/ 0 h 120538"/>
                  <a:gd name="connsiteX0" fmla="*/ 42862 w 942869"/>
                  <a:gd name="connsiteY0" fmla="*/ 2381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2381 h 122919"/>
                  <a:gd name="connsiteX0" fmla="*/ 42862 w 942869"/>
                  <a:gd name="connsiteY0" fmla="*/ 0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0 h 122919"/>
                  <a:gd name="connsiteX0" fmla="*/ 50005 w 950012"/>
                  <a:gd name="connsiteY0" fmla="*/ 0 h 122919"/>
                  <a:gd name="connsiteX1" fmla="*/ 890481 w 950012"/>
                  <a:gd name="connsiteY1" fmla="*/ 0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2919"/>
                  <a:gd name="connsiteX1" fmla="*/ 897624 w 950012"/>
                  <a:gd name="connsiteY1" fmla="*/ 4763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7682"/>
                  <a:gd name="connsiteX1" fmla="*/ 897624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4763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4764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11908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9527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2386 w 950012"/>
                  <a:gd name="connsiteY0" fmla="*/ 0 h 130064"/>
                  <a:gd name="connsiteX1" fmla="*/ 888100 w 950012"/>
                  <a:gd name="connsiteY1" fmla="*/ 7147 h 130064"/>
                  <a:gd name="connsiteX2" fmla="*/ 950012 w 950012"/>
                  <a:gd name="connsiteY2" fmla="*/ 130064 h 130064"/>
                  <a:gd name="connsiteX3" fmla="*/ 0 w 950012"/>
                  <a:gd name="connsiteY3" fmla="*/ 127683 h 130064"/>
                  <a:gd name="connsiteX4" fmla="*/ 52386 w 950012"/>
                  <a:gd name="connsiteY4" fmla="*/ 0 h 130064"/>
                  <a:gd name="connsiteX0" fmla="*/ 52386 w 950012"/>
                  <a:gd name="connsiteY0" fmla="*/ 0 h 127683"/>
                  <a:gd name="connsiteX1" fmla="*/ 888100 w 950012"/>
                  <a:gd name="connsiteY1" fmla="*/ 4766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2863 w 950012"/>
                  <a:gd name="connsiteY1" fmla="*/ 11910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5244 w 950012"/>
                  <a:gd name="connsiteY1" fmla="*/ 9529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2795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101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012" h="127683">
                    <a:moveTo>
                      <a:pt x="52386" y="0"/>
                    </a:moveTo>
                    <a:lnTo>
                      <a:pt x="893897" y="101"/>
                    </a:lnTo>
                    <a:lnTo>
                      <a:pt x="950012" y="127683"/>
                    </a:lnTo>
                    <a:lnTo>
                      <a:pt x="0" y="125302"/>
                    </a:lnTo>
                    <a:lnTo>
                      <a:pt x="52386" y="0"/>
                    </a:lnTo>
                    <a:close/>
                  </a:path>
                </a:pathLst>
              </a:custGeom>
              <a:gradFill>
                <a:gsLst>
                  <a:gs pos="20000">
                    <a:srgbClr val="0070C0">
                      <a:lumMod val="50000"/>
                    </a:srgbClr>
                  </a:gs>
                  <a:gs pos="57000">
                    <a:srgbClr val="00B0F0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5" name="Rectangle 59"/>
              <p:cNvSpPr/>
              <p:nvPr/>
            </p:nvSpPr>
            <p:spPr>
              <a:xfrm>
                <a:off x="4694265" y="741005"/>
                <a:ext cx="996307" cy="1008333"/>
              </a:xfrm>
              <a:custGeom>
                <a:avLst/>
                <a:gdLst>
                  <a:gd name="connsiteX0" fmla="*/ 0 w 681038"/>
                  <a:gd name="connsiteY0" fmla="*/ 0 h 731043"/>
                  <a:gd name="connsiteX1" fmla="*/ 681038 w 681038"/>
                  <a:gd name="connsiteY1" fmla="*/ 0 h 731043"/>
                  <a:gd name="connsiteX2" fmla="*/ 681038 w 681038"/>
                  <a:gd name="connsiteY2" fmla="*/ 731043 h 731043"/>
                  <a:gd name="connsiteX3" fmla="*/ 0 w 681038"/>
                  <a:gd name="connsiteY3" fmla="*/ 731043 h 731043"/>
                  <a:gd name="connsiteX4" fmla="*/ 0 w 681038"/>
                  <a:gd name="connsiteY4" fmla="*/ 0 h 731043"/>
                  <a:gd name="connsiteX0" fmla="*/ 0 w 776288"/>
                  <a:gd name="connsiteY0" fmla="*/ 28575 h 759618"/>
                  <a:gd name="connsiteX1" fmla="*/ 776288 w 776288"/>
                  <a:gd name="connsiteY1" fmla="*/ 0 h 759618"/>
                  <a:gd name="connsiteX2" fmla="*/ 681038 w 776288"/>
                  <a:gd name="connsiteY2" fmla="*/ 759618 h 759618"/>
                  <a:gd name="connsiteX3" fmla="*/ 0 w 776288"/>
                  <a:gd name="connsiteY3" fmla="*/ 759618 h 759618"/>
                  <a:gd name="connsiteX4" fmla="*/ 0 w 776288"/>
                  <a:gd name="connsiteY4" fmla="*/ 28575 h 759618"/>
                  <a:gd name="connsiteX0" fmla="*/ 0 w 814388"/>
                  <a:gd name="connsiteY0" fmla="*/ 0 h 766762"/>
                  <a:gd name="connsiteX1" fmla="*/ 814388 w 814388"/>
                  <a:gd name="connsiteY1" fmla="*/ 7144 h 766762"/>
                  <a:gd name="connsiteX2" fmla="*/ 719138 w 814388"/>
                  <a:gd name="connsiteY2" fmla="*/ 766762 h 766762"/>
                  <a:gd name="connsiteX3" fmla="*/ 38100 w 814388"/>
                  <a:gd name="connsiteY3" fmla="*/ 766762 h 766762"/>
                  <a:gd name="connsiteX4" fmla="*/ 0 w 814388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719138 w 812007"/>
                  <a:gd name="connsiteY2" fmla="*/ 766762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809625 w 812007"/>
                  <a:gd name="connsiteY2" fmla="*/ 628650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628650"/>
                  <a:gd name="connsiteX1" fmla="*/ 812007 w 812007"/>
                  <a:gd name="connsiteY1" fmla="*/ 2381 h 628650"/>
                  <a:gd name="connsiteX2" fmla="*/ 809625 w 812007"/>
                  <a:gd name="connsiteY2" fmla="*/ 628650 h 628650"/>
                  <a:gd name="connsiteX3" fmla="*/ 9525 w 812007"/>
                  <a:gd name="connsiteY3" fmla="*/ 604837 h 628650"/>
                  <a:gd name="connsiteX4" fmla="*/ 0 w 812007"/>
                  <a:gd name="connsiteY4" fmla="*/ 0 h 628650"/>
                  <a:gd name="connsiteX0" fmla="*/ 0 w 812007"/>
                  <a:gd name="connsiteY0" fmla="*/ 0 h 614363"/>
                  <a:gd name="connsiteX1" fmla="*/ 812007 w 812007"/>
                  <a:gd name="connsiteY1" fmla="*/ 2381 h 614363"/>
                  <a:gd name="connsiteX2" fmla="*/ 804863 w 812007"/>
                  <a:gd name="connsiteY2" fmla="*/ 614363 h 614363"/>
                  <a:gd name="connsiteX3" fmla="*/ 9525 w 812007"/>
                  <a:gd name="connsiteY3" fmla="*/ 604837 h 614363"/>
                  <a:gd name="connsiteX4" fmla="*/ 0 w 812007"/>
                  <a:gd name="connsiteY4" fmla="*/ 0 h 614363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635795 w 812007"/>
                  <a:gd name="connsiteY3" fmla="*/ 604838 h 609600"/>
                  <a:gd name="connsiteX4" fmla="*/ 9525 w 812007"/>
                  <a:gd name="connsiteY4" fmla="*/ 604837 h 609600"/>
                  <a:gd name="connsiteX5" fmla="*/ 0 w 812007"/>
                  <a:gd name="connsiteY5" fmla="*/ 0 h 609600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9525 w 812007"/>
                  <a:gd name="connsiteY4" fmla="*/ 604837 h 812006"/>
                  <a:gd name="connsiteX5" fmla="*/ 0 w 812007"/>
                  <a:gd name="connsiteY5" fmla="*/ 0 h 812006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173833 w 812007"/>
                  <a:gd name="connsiteY4" fmla="*/ 652463 h 812006"/>
                  <a:gd name="connsiteX5" fmla="*/ 9525 w 812007"/>
                  <a:gd name="connsiteY5" fmla="*/ 604837 h 812006"/>
                  <a:gd name="connsiteX6" fmla="*/ 0 w 812007"/>
                  <a:gd name="connsiteY6" fmla="*/ 0 h 812006"/>
                  <a:gd name="connsiteX0" fmla="*/ 0 w 812007"/>
                  <a:gd name="connsiteY0" fmla="*/ 0 h 816769"/>
                  <a:gd name="connsiteX1" fmla="*/ 812007 w 812007"/>
                  <a:gd name="connsiteY1" fmla="*/ 2381 h 816769"/>
                  <a:gd name="connsiteX2" fmla="*/ 804863 w 812007"/>
                  <a:gd name="connsiteY2" fmla="*/ 609600 h 816769"/>
                  <a:gd name="connsiteX3" fmla="*/ 711995 w 812007"/>
                  <a:gd name="connsiteY3" fmla="*/ 812006 h 816769"/>
                  <a:gd name="connsiteX4" fmla="*/ 145258 w 812007"/>
                  <a:gd name="connsiteY4" fmla="*/ 816769 h 816769"/>
                  <a:gd name="connsiteX5" fmla="*/ 9525 w 812007"/>
                  <a:gd name="connsiteY5" fmla="*/ 604837 h 816769"/>
                  <a:gd name="connsiteX6" fmla="*/ 0 w 812007"/>
                  <a:gd name="connsiteY6" fmla="*/ 0 h 816769"/>
                  <a:gd name="connsiteX0" fmla="*/ 0 w 812007"/>
                  <a:gd name="connsiteY0" fmla="*/ 0 h 844842"/>
                  <a:gd name="connsiteX1" fmla="*/ 812007 w 812007"/>
                  <a:gd name="connsiteY1" fmla="*/ 2381 h 844842"/>
                  <a:gd name="connsiteX2" fmla="*/ 804863 w 812007"/>
                  <a:gd name="connsiteY2" fmla="*/ 609600 h 844842"/>
                  <a:gd name="connsiteX3" fmla="*/ 711995 w 812007"/>
                  <a:gd name="connsiteY3" fmla="*/ 812006 h 844842"/>
                  <a:gd name="connsiteX4" fmla="*/ 145258 w 812007"/>
                  <a:gd name="connsiteY4" fmla="*/ 816769 h 844842"/>
                  <a:gd name="connsiteX5" fmla="*/ 9525 w 812007"/>
                  <a:gd name="connsiteY5" fmla="*/ 604837 h 844842"/>
                  <a:gd name="connsiteX6" fmla="*/ 0 w 812007"/>
                  <a:gd name="connsiteY6" fmla="*/ 0 h 844842"/>
                  <a:gd name="connsiteX0" fmla="*/ 0 w 812007"/>
                  <a:gd name="connsiteY0" fmla="*/ 0 h 853283"/>
                  <a:gd name="connsiteX1" fmla="*/ 812007 w 812007"/>
                  <a:gd name="connsiteY1" fmla="*/ 2381 h 853283"/>
                  <a:gd name="connsiteX2" fmla="*/ 804863 w 812007"/>
                  <a:gd name="connsiteY2" fmla="*/ 609600 h 853283"/>
                  <a:gd name="connsiteX3" fmla="*/ 711995 w 812007"/>
                  <a:gd name="connsiteY3" fmla="*/ 812006 h 853283"/>
                  <a:gd name="connsiteX4" fmla="*/ 145258 w 812007"/>
                  <a:gd name="connsiteY4" fmla="*/ 816769 h 853283"/>
                  <a:gd name="connsiteX5" fmla="*/ 9525 w 812007"/>
                  <a:gd name="connsiteY5" fmla="*/ 604837 h 853283"/>
                  <a:gd name="connsiteX6" fmla="*/ 0 w 812007"/>
                  <a:gd name="connsiteY6" fmla="*/ 0 h 853283"/>
                  <a:gd name="connsiteX0" fmla="*/ 0 w 828779"/>
                  <a:gd name="connsiteY0" fmla="*/ 0 h 853283"/>
                  <a:gd name="connsiteX1" fmla="*/ 812007 w 828779"/>
                  <a:gd name="connsiteY1" fmla="*/ 2381 h 853283"/>
                  <a:gd name="connsiteX2" fmla="*/ 804863 w 828779"/>
                  <a:gd name="connsiteY2" fmla="*/ 609600 h 853283"/>
                  <a:gd name="connsiteX3" fmla="*/ 711995 w 828779"/>
                  <a:gd name="connsiteY3" fmla="*/ 812006 h 853283"/>
                  <a:gd name="connsiteX4" fmla="*/ 145258 w 828779"/>
                  <a:gd name="connsiteY4" fmla="*/ 816769 h 853283"/>
                  <a:gd name="connsiteX5" fmla="*/ 9525 w 828779"/>
                  <a:gd name="connsiteY5" fmla="*/ 604837 h 853283"/>
                  <a:gd name="connsiteX6" fmla="*/ 0 w 828779"/>
                  <a:gd name="connsiteY6" fmla="*/ 0 h 853283"/>
                  <a:gd name="connsiteX0" fmla="*/ 0 w 851306"/>
                  <a:gd name="connsiteY0" fmla="*/ 0 h 853283"/>
                  <a:gd name="connsiteX1" fmla="*/ 812007 w 851306"/>
                  <a:gd name="connsiteY1" fmla="*/ 2381 h 853283"/>
                  <a:gd name="connsiteX2" fmla="*/ 804863 w 851306"/>
                  <a:gd name="connsiteY2" fmla="*/ 609600 h 853283"/>
                  <a:gd name="connsiteX3" fmla="*/ 711995 w 851306"/>
                  <a:gd name="connsiteY3" fmla="*/ 812006 h 853283"/>
                  <a:gd name="connsiteX4" fmla="*/ 145258 w 851306"/>
                  <a:gd name="connsiteY4" fmla="*/ 816769 h 853283"/>
                  <a:gd name="connsiteX5" fmla="*/ 9525 w 851306"/>
                  <a:gd name="connsiteY5" fmla="*/ 604837 h 853283"/>
                  <a:gd name="connsiteX6" fmla="*/ 0 w 851306"/>
                  <a:gd name="connsiteY6" fmla="*/ 0 h 853283"/>
                  <a:gd name="connsiteX0" fmla="*/ 0 w 848621"/>
                  <a:gd name="connsiteY0" fmla="*/ 0 h 853283"/>
                  <a:gd name="connsiteX1" fmla="*/ 812007 w 848621"/>
                  <a:gd name="connsiteY1" fmla="*/ 2381 h 853283"/>
                  <a:gd name="connsiteX2" fmla="*/ 804863 w 848621"/>
                  <a:gd name="connsiteY2" fmla="*/ 609600 h 853283"/>
                  <a:gd name="connsiteX3" fmla="*/ 711995 w 848621"/>
                  <a:gd name="connsiteY3" fmla="*/ 812006 h 853283"/>
                  <a:gd name="connsiteX4" fmla="*/ 145258 w 848621"/>
                  <a:gd name="connsiteY4" fmla="*/ 816769 h 853283"/>
                  <a:gd name="connsiteX5" fmla="*/ 9525 w 848621"/>
                  <a:gd name="connsiteY5" fmla="*/ 604837 h 853283"/>
                  <a:gd name="connsiteX6" fmla="*/ 0 w 848621"/>
                  <a:gd name="connsiteY6" fmla="*/ 0 h 853283"/>
                  <a:gd name="connsiteX0" fmla="*/ 0 w 846292"/>
                  <a:gd name="connsiteY0" fmla="*/ 0 h 853283"/>
                  <a:gd name="connsiteX1" fmla="*/ 812007 w 846292"/>
                  <a:gd name="connsiteY1" fmla="*/ 2381 h 853283"/>
                  <a:gd name="connsiteX2" fmla="*/ 800101 w 846292"/>
                  <a:gd name="connsiteY2" fmla="*/ 588169 h 853283"/>
                  <a:gd name="connsiteX3" fmla="*/ 711995 w 846292"/>
                  <a:gd name="connsiteY3" fmla="*/ 812006 h 853283"/>
                  <a:gd name="connsiteX4" fmla="*/ 145258 w 846292"/>
                  <a:gd name="connsiteY4" fmla="*/ 816769 h 853283"/>
                  <a:gd name="connsiteX5" fmla="*/ 9525 w 846292"/>
                  <a:gd name="connsiteY5" fmla="*/ 604837 h 853283"/>
                  <a:gd name="connsiteX6" fmla="*/ 0 w 846292"/>
                  <a:gd name="connsiteY6" fmla="*/ 0 h 853283"/>
                  <a:gd name="connsiteX0" fmla="*/ 0 w 842847"/>
                  <a:gd name="connsiteY0" fmla="*/ 0 h 853283"/>
                  <a:gd name="connsiteX1" fmla="*/ 812007 w 842847"/>
                  <a:gd name="connsiteY1" fmla="*/ 2381 h 853283"/>
                  <a:gd name="connsiteX2" fmla="*/ 800101 w 842847"/>
                  <a:gd name="connsiteY2" fmla="*/ 588169 h 853283"/>
                  <a:gd name="connsiteX3" fmla="*/ 711995 w 842847"/>
                  <a:gd name="connsiteY3" fmla="*/ 812006 h 853283"/>
                  <a:gd name="connsiteX4" fmla="*/ 145258 w 842847"/>
                  <a:gd name="connsiteY4" fmla="*/ 816769 h 853283"/>
                  <a:gd name="connsiteX5" fmla="*/ 9525 w 842847"/>
                  <a:gd name="connsiteY5" fmla="*/ 604837 h 853283"/>
                  <a:gd name="connsiteX6" fmla="*/ 0 w 842847"/>
                  <a:gd name="connsiteY6" fmla="*/ 0 h 853283"/>
                  <a:gd name="connsiteX0" fmla="*/ 0 w 842847"/>
                  <a:gd name="connsiteY0" fmla="*/ 0 h 857963"/>
                  <a:gd name="connsiteX1" fmla="*/ 812007 w 842847"/>
                  <a:gd name="connsiteY1" fmla="*/ 2381 h 857963"/>
                  <a:gd name="connsiteX2" fmla="*/ 800101 w 842847"/>
                  <a:gd name="connsiteY2" fmla="*/ 588169 h 857963"/>
                  <a:gd name="connsiteX3" fmla="*/ 711995 w 842847"/>
                  <a:gd name="connsiteY3" fmla="*/ 812006 h 857963"/>
                  <a:gd name="connsiteX4" fmla="*/ 140496 w 842847"/>
                  <a:gd name="connsiteY4" fmla="*/ 823912 h 857963"/>
                  <a:gd name="connsiteX5" fmla="*/ 9525 w 842847"/>
                  <a:gd name="connsiteY5" fmla="*/ 604837 h 857963"/>
                  <a:gd name="connsiteX6" fmla="*/ 0 w 842847"/>
                  <a:gd name="connsiteY6" fmla="*/ 0 h 857963"/>
                  <a:gd name="connsiteX0" fmla="*/ 0 w 845421"/>
                  <a:gd name="connsiteY0" fmla="*/ 0 h 860426"/>
                  <a:gd name="connsiteX1" fmla="*/ 812007 w 845421"/>
                  <a:gd name="connsiteY1" fmla="*/ 2381 h 860426"/>
                  <a:gd name="connsiteX2" fmla="*/ 800101 w 845421"/>
                  <a:gd name="connsiteY2" fmla="*/ 588169 h 860426"/>
                  <a:gd name="connsiteX3" fmla="*/ 716757 w 845421"/>
                  <a:gd name="connsiteY3" fmla="*/ 819150 h 860426"/>
                  <a:gd name="connsiteX4" fmla="*/ 140496 w 845421"/>
                  <a:gd name="connsiteY4" fmla="*/ 823912 h 860426"/>
                  <a:gd name="connsiteX5" fmla="*/ 9525 w 845421"/>
                  <a:gd name="connsiteY5" fmla="*/ 604837 h 860426"/>
                  <a:gd name="connsiteX6" fmla="*/ 0 w 845421"/>
                  <a:gd name="connsiteY6" fmla="*/ 0 h 860426"/>
                  <a:gd name="connsiteX0" fmla="*/ 0 w 845421"/>
                  <a:gd name="connsiteY0" fmla="*/ 0 h 857078"/>
                  <a:gd name="connsiteX1" fmla="*/ 812007 w 845421"/>
                  <a:gd name="connsiteY1" fmla="*/ 2381 h 857078"/>
                  <a:gd name="connsiteX2" fmla="*/ 800101 w 845421"/>
                  <a:gd name="connsiteY2" fmla="*/ 588169 h 857078"/>
                  <a:gd name="connsiteX3" fmla="*/ 716757 w 845421"/>
                  <a:gd name="connsiteY3" fmla="*/ 819150 h 857078"/>
                  <a:gd name="connsiteX4" fmla="*/ 140496 w 845421"/>
                  <a:gd name="connsiteY4" fmla="*/ 823912 h 857078"/>
                  <a:gd name="connsiteX5" fmla="*/ 9525 w 845421"/>
                  <a:gd name="connsiteY5" fmla="*/ 604837 h 857078"/>
                  <a:gd name="connsiteX6" fmla="*/ 0 w 845421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30391 w 872055"/>
                  <a:gd name="connsiteY0" fmla="*/ 0 h 857078"/>
                  <a:gd name="connsiteX1" fmla="*/ 842398 w 872055"/>
                  <a:gd name="connsiteY1" fmla="*/ 2381 h 857078"/>
                  <a:gd name="connsiteX2" fmla="*/ 830492 w 872055"/>
                  <a:gd name="connsiteY2" fmla="*/ 588169 h 857078"/>
                  <a:gd name="connsiteX3" fmla="*/ 747148 w 872055"/>
                  <a:gd name="connsiteY3" fmla="*/ 819150 h 857078"/>
                  <a:gd name="connsiteX4" fmla="*/ 170887 w 872055"/>
                  <a:gd name="connsiteY4" fmla="*/ 823912 h 857078"/>
                  <a:gd name="connsiteX5" fmla="*/ 39916 w 872055"/>
                  <a:gd name="connsiteY5" fmla="*/ 604837 h 857078"/>
                  <a:gd name="connsiteX6" fmla="*/ 30391 w 872055"/>
                  <a:gd name="connsiteY6" fmla="*/ 0 h 857078"/>
                  <a:gd name="connsiteX0" fmla="*/ 30391 w 872055"/>
                  <a:gd name="connsiteY0" fmla="*/ 0 h 862074"/>
                  <a:gd name="connsiteX1" fmla="*/ 842398 w 872055"/>
                  <a:gd name="connsiteY1" fmla="*/ 2381 h 862074"/>
                  <a:gd name="connsiteX2" fmla="*/ 830492 w 872055"/>
                  <a:gd name="connsiteY2" fmla="*/ 588169 h 862074"/>
                  <a:gd name="connsiteX3" fmla="*/ 747148 w 872055"/>
                  <a:gd name="connsiteY3" fmla="*/ 819150 h 862074"/>
                  <a:gd name="connsiteX4" fmla="*/ 170887 w 872055"/>
                  <a:gd name="connsiteY4" fmla="*/ 831056 h 862074"/>
                  <a:gd name="connsiteX5" fmla="*/ 39916 w 872055"/>
                  <a:gd name="connsiteY5" fmla="*/ 604837 h 862074"/>
                  <a:gd name="connsiteX6" fmla="*/ 30391 w 872055"/>
                  <a:gd name="connsiteY6" fmla="*/ 0 h 862074"/>
                  <a:gd name="connsiteX0" fmla="*/ 27584 w 869248"/>
                  <a:gd name="connsiteY0" fmla="*/ 0 h 862074"/>
                  <a:gd name="connsiteX1" fmla="*/ 839591 w 869248"/>
                  <a:gd name="connsiteY1" fmla="*/ 2381 h 862074"/>
                  <a:gd name="connsiteX2" fmla="*/ 827685 w 869248"/>
                  <a:gd name="connsiteY2" fmla="*/ 588169 h 862074"/>
                  <a:gd name="connsiteX3" fmla="*/ 744341 w 869248"/>
                  <a:gd name="connsiteY3" fmla="*/ 819150 h 862074"/>
                  <a:gd name="connsiteX4" fmla="*/ 168080 w 869248"/>
                  <a:gd name="connsiteY4" fmla="*/ 831056 h 862074"/>
                  <a:gd name="connsiteX5" fmla="*/ 37109 w 869248"/>
                  <a:gd name="connsiteY5" fmla="*/ 604837 h 862074"/>
                  <a:gd name="connsiteX6" fmla="*/ 27584 w 869248"/>
                  <a:gd name="connsiteY6" fmla="*/ 0 h 862074"/>
                  <a:gd name="connsiteX0" fmla="*/ 27584 w 869248"/>
                  <a:gd name="connsiteY0" fmla="*/ 0 h 854686"/>
                  <a:gd name="connsiteX1" fmla="*/ 839591 w 869248"/>
                  <a:gd name="connsiteY1" fmla="*/ 2381 h 854686"/>
                  <a:gd name="connsiteX2" fmla="*/ 827685 w 869248"/>
                  <a:gd name="connsiteY2" fmla="*/ 588169 h 854686"/>
                  <a:gd name="connsiteX3" fmla="*/ 744341 w 869248"/>
                  <a:gd name="connsiteY3" fmla="*/ 819150 h 854686"/>
                  <a:gd name="connsiteX4" fmla="*/ 168080 w 869248"/>
                  <a:gd name="connsiteY4" fmla="*/ 831056 h 854686"/>
                  <a:gd name="connsiteX5" fmla="*/ 37109 w 869248"/>
                  <a:gd name="connsiteY5" fmla="*/ 604837 h 854686"/>
                  <a:gd name="connsiteX6" fmla="*/ 27584 w 869248"/>
                  <a:gd name="connsiteY6" fmla="*/ 0 h 854686"/>
                  <a:gd name="connsiteX0" fmla="*/ 27584 w 869248"/>
                  <a:gd name="connsiteY0" fmla="*/ 0 h 859904"/>
                  <a:gd name="connsiteX1" fmla="*/ 839591 w 869248"/>
                  <a:gd name="connsiteY1" fmla="*/ 2381 h 859904"/>
                  <a:gd name="connsiteX2" fmla="*/ 827685 w 869248"/>
                  <a:gd name="connsiteY2" fmla="*/ 588169 h 859904"/>
                  <a:gd name="connsiteX3" fmla="*/ 744341 w 869248"/>
                  <a:gd name="connsiteY3" fmla="*/ 819150 h 859904"/>
                  <a:gd name="connsiteX4" fmla="*/ 168080 w 869248"/>
                  <a:gd name="connsiteY4" fmla="*/ 838200 h 859904"/>
                  <a:gd name="connsiteX5" fmla="*/ 37109 w 869248"/>
                  <a:gd name="connsiteY5" fmla="*/ 604837 h 859904"/>
                  <a:gd name="connsiteX6" fmla="*/ 27584 w 869248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61705"/>
                  <a:gd name="connsiteX1" fmla="*/ 835487 w 865144"/>
                  <a:gd name="connsiteY1" fmla="*/ 2381 h 861705"/>
                  <a:gd name="connsiteX2" fmla="*/ 823581 w 865144"/>
                  <a:gd name="connsiteY2" fmla="*/ 588169 h 861705"/>
                  <a:gd name="connsiteX3" fmla="*/ 740237 w 865144"/>
                  <a:gd name="connsiteY3" fmla="*/ 819150 h 861705"/>
                  <a:gd name="connsiteX4" fmla="*/ 163976 w 865144"/>
                  <a:gd name="connsiteY4" fmla="*/ 840581 h 861705"/>
                  <a:gd name="connsiteX5" fmla="*/ 33005 w 865144"/>
                  <a:gd name="connsiteY5" fmla="*/ 604837 h 861705"/>
                  <a:gd name="connsiteX6" fmla="*/ 23480 w 865144"/>
                  <a:gd name="connsiteY6" fmla="*/ 0 h 861705"/>
                  <a:gd name="connsiteX0" fmla="*/ 23480 w 865144"/>
                  <a:gd name="connsiteY0" fmla="*/ 0 h 857481"/>
                  <a:gd name="connsiteX1" fmla="*/ 835487 w 865144"/>
                  <a:gd name="connsiteY1" fmla="*/ 2381 h 857481"/>
                  <a:gd name="connsiteX2" fmla="*/ 823581 w 865144"/>
                  <a:gd name="connsiteY2" fmla="*/ 588169 h 857481"/>
                  <a:gd name="connsiteX3" fmla="*/ 740237 w 865144"/>
                  <a:gd name="connsiteY3" fmla="*/ 819150 h 857481"/>
                  <a:gd name="connsiteX4" fmla="*/ 163976 w 865144"/>
                  <a:gd name="connsiteY4" fmla="*/ 840581 h 857481"/>
                  <a:gd name="connsiteX5" fmla="*/ 33005 w 865144"/>
                  <a:gd name="connsiteY5" fmla="*/ 604837 h 857481"/>
                  <a:gd name="connsiteX6" fmla="*/ 23480 w 865144"/>
                  <a:gd name="connsiteY6" fmla="*/ 0 h 857481"/>
                  <a:gd name="connsiteX0" fmla="*/ 18802 w 860466"/>
                  <a:gd name="connsiteY0" fmla="*/ 0 h 857481"/>
                  <a:gd name="connsiteX1" fmla="*/ 830809 w 860466"/>
                  <a:gd name="connsiteY1" fmla="*/ 2381 h 857481"/>
                  <a:gd name="connsiteX2" fmla="*/ 818903 w 860466"/>
                  <a:gd name="connsiteY2" fmla="*/ 588169 h 857481"/>
                  <a:gd name="connsiteX3" fmla="*/ 735559 w 860466"/>
                  <a:gd name="connsiteY3" fmla="*/ 819150 h 857481"/>
                  <a:gd name="connsiteX4" fmla="*/ 159298 w 860466"/>
                  <a:gd name="connsiteY4" fmla="*/ 840581 h 857481"/>
                  <a:gd name="connsiteX5" fmla="*/ 28327 w 860466"/>
                  <a:gd name="connsiteY5" fmla="*/ 604837 h 857481"/>
                  <a:gd name="connsiteX6" fmla="*/ 18802 w 860466"/>
                  <a:gd name="connsiteY6" fmla="*/ 0 h 857481"/>
                  <a:gd name="connsiteX0" fmla="*/ 18802 w 862717"/>
                  <a:gd name="connsiteY0" fmla="*/ 0 h 857481"/>
                  <a:gd name="connsiteX1" fmla="*/ 830809 w 862717"/>
                  <a:gd name="connsiteY1" fmla="*/ 2381 h 857481"/>
                  <a:gd name="connsiteX2" fmla="*/ 823666 w 862717"/>
                  <a:gd name="connsiteY2" fmla="*/ 588169 h 857481"/>
                  <a:gd name="connsiteX3" fmla="*/ 735559 w 862717"/>
                  <a:gd name="connsiteY3" fmla="*/ 819150 h 857481"/>
                  <a:gd name="connsiteX4" fmla="*/ 159298 w 862717"/>
                  <a:gd name="connsiteY4" fmla="*/ 840581 h 857481"/>
                  <a:gd name="connsiteX5" fmla="*/ 28327 w 862717"/>
                  <a:gd name="connsiteY5" fmla="*/ 604837 h 857481"/>
                  <a:gd name="connsiteX6" fmla="*/ 18802 w 862717"/>
                  <a:gd name="connsiteY6" fmla="*/ 0 h 857481"/>
                  <a:gd name="connsiteX0" fmla="*/ 18802 w 858194"/>
                  <a:gd name="connsiteY0" fmla="*/ 0 h 857481"/>
                  <a:gd name="connsiteX1" fmla="*/ 830809 w 858194"/>
                  <a:gd name="connsiteY1" fmla="*/ 2381 h 857481"/>
                  <a:gd name="connsiteX2" fmla="*/ 823666 w 858194"/>
                  <a:gd name="connsiteY2" fmla="*/ 588169 h 857481"/>
                  <a:gd name="connsiteX3" fmla="*/ 735559 w 858194"/>
                  <a:gd name="connsiteY3" fmla="*/ 819150 h 857481"/>
                  <a:gd name="connsiteX4" fmla="*/ 159298 w 858194"/>
                  <a:gd name="connsiteY4" fmla="*/ 840581 h 857481"/>
                  <a:gd name="connsiteX5" fmla="*/ 28327 w 858194"/>
                  <a:gd name="connsiteY5" fmla="*/ 604837 h 857481"/>
                  <a:gd name="connsiteX6" fmla="*/ 18802 w 858194"/>
                  <a:gd name="connsiteY6" fmla="*/ 0 h 857481"/>
                  <a:gd name="connsiteX0" fmla="*/ 18802 w 860616"/>
                  <a:gd name="connsiteY0" fmla="*/ 0 h 857481"/>
                  <a:gd name="connsiteX1" fmla="*/ 830809 w 860616"/>
                  <a:gd name="connsiteY1" fmla="*/ 2381 h 857481"/>
                  <a:gd name="connsiteX2" fmla="*/ 828428 w 860616"/>
                  <a:gd name="connsiteY2" fmla="*/ 583407 h 857481"/>
                  <a:gd name="connsiteX3" fmla="*/ 735559 w 860616"/>
                  <a:gd name="connsiteY3" fmla="*/ 819150 h 857481"/>
                  <a:gd name="connsiteX4" fmla="*/ 159298 w 860616"/>
                  <a:gd name="connsiteY4" fmla="*/ 840581 h 857481"/>
                  <a:gd name="connsiteX5" fmla="*/ 28327 w 860616"/>
                  <a:gd name="connsiteY5" fmla="*/ 604837 h 857481"/>
                  <a:gd name="connsiteX6" fmla="*/ 18802 w 860616"/>
                  <a:gd name="connsiteY6" fmla="*/ 0 h 857481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171 w 861145"/>
                  <a:gd name="connsiteY0" fmla="*/ 0 h 859996"/>
                  <a:gd name="connsiteX1" fmla="*/ 830178 w 861145"/>
                  <a:gd name="connsiteY1" fmla="*/ 2381 h 859996"/>
                  <a:gd name="connsiteX2" fmla="*/ 827797 w 861145"/>
                  <a:gd name="connsiteY2" fmla="*/ 583407 h 859996"/>
                  <a:gd name="connsiteX3" fmla="*/ 737310 w 861145"/>
                  <a:gd name="connsiteY3" fmla="*/ 828675 h 859996"/>
                  <a:gd name="connsiteX4" fmla="*/ 158667 w 861145"/>
                  <a:gd name="connsiteY4" fmla="*/ 840581 h 859996"/>
                  <a:gd name="connsiteX5" fmla="*/ 27696 w 861145"/>
                  <a:gd name="connsiteY5" fmla="*/ 604837 h 859996"/>
                  <a:gd name="connsiteX6" fmla="*/ 18171 w 861145"/>
                  <a:gd name="connsiteY6" fmla="*/ 0 h 859996"/>
                  <a:gd name="connsiteX0" fmla="*/ 18171 w 861145"/>
                  <a:gd name="connsiteY0" fmla="*/ 0 h 857892"/>
                  <a:gd name="connsiteX1" fmla="*/ 830178 w 861145"/>
                  <a:gd name="connsiteY1" fmla="*/ 2381 h 857892"/>
                  <a:gd name="connsiteX2" fmla="*/ 827797 w 861145"/>
                  <a:gd name="connsiteY2" fmla="*/ 583407 h 857892"/>
                  <a:gd name="connsiteX3" fmla="*/ 737310 w 861145"/>
                  <a:gd name="connsiteY3" fmla="*/ 828675 h 857892"/>
                  <a:gd name="connsiteX4" fmla="*/ 158667 w 861145"/>
                  <a:gd name="connsiteY4" fmla="*/ 840581 h 857892"/>
                  <a:gd name="connsiteX5" fmla="*/ 27696 w 861145"/>
                  <a:gd name="connsiteY5" fmla="*/ 604837 h 857892"/>
                  <a:gd name="connsiteX6" fmla="*/ 18171 w 861145"/>
                  <a:gd name="connsiteY6" fmla="*/ 0 h 857892"/>
                  <a:gd name="connsiteX0" fmla="*/ 18171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18171 w 861145"/>
                  <a:gd name="connsiteY6" fmla="*/ 0 h 856733"/>
                  <a:gd name="connsiteX0" fmla="*/ 8646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8646 w 861145"/>
                  <a:gd name="connsiteY0" fmla="*/ 0 h 856733"/>
                  <a:gd name="connsiteX1" fmla="*/ 842084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2381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2381 h 859114"/>
                  <a:gd name="connsiteX0" fmla="*/ 6814 w 859313"/>
                  <a:gd name="connsiteY0" fmla="*/ 0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0 h 859114"/>
                  <a:gd name="connsiteX0" fmla="*/ 6814 w 861071"/>
                  <a:gd name="connsiteY0" fmla="*/ 0 h 859114"/>
                  <a:gd name="connsiteX1" fmla="*/ 840252 w 861071"/>
                  <a:gd name="connsiteY1" fmla="*/ 0 h 859114"/>
                  <a:gd name="connsiteX2" fmla="*/ 825965 w 861071"/>
                  <a:gd name="connsiteY2" fmla="*/ 585788 h 859114"/>
                  <a:gd name="connsiteX3" fmla="*/ 735478 w 861071"/>
                  <a:gd name="connsiteY3" fmla="*/ 831056 h 859114"/>
                  <a:gd name="connsiteX4" fmla="*/ 156835 w 861071"/>
                  <a:gd name="connsiteY4" fmla="*/ 842962 h 859114"/>
                  <a:gd name="connsiteX5" fmla="*/ 25864 w 861071"/>
                  <a:gd name="connsiteY5" fmla="*/ 607218 h 859114"/>
                  <a:gd name="connsiteX6" fmla="*/ 6814 w 861071"/>
                  <a:gd name="connsiteY6" fmla="*/ 0 h 859114"/>
                  <a:gd name="connsiteX0" fmla="*/ 3688 w 857945"/>
                  <a:gd name="connsiteY0" fmla="*/ 0 h 859114"/>
                  <a:gd name="connsiteX1" fmla="*/ 837126 w 857945"/>
                  <a:gd name="connsiteY1" fmla="*/ 0 h 859114"/>
                  <a:gd name="connsiteX2" fmla="*/ 822839 w 857945"/>
                  <a:gd name="connsiteY2" fmla="*/ 585788 h 859114"/>
                  <a:gd name="connsiteX3" fmla="*/ 732352 w 857945"/>
                  <a:gd name="connsiteY3" fmla="*/ 831056 h 859114"/>
                  <a:gd name="connsiteX4" fmla="*/ 153709 w 857945"/>
                  <a:gd name="connsiteY4" fmla="*/ 842962 h 859114"/>
                  <a:gd name="connsiteX5" fmla="*/ 22738 w 857945"/>
                  <a:gd name="connsiteY5" fmla="*/ 607218 h 859114"/>
                  <a:gd name="connsiteX6" fmla="*/ 3688 w 857945"/>
                  <a:gd name="connsiteY6" fmla="*/ 0 h 859114"/>
                  <a:gd name="connsiteX0" fmla="*/ 3099 w 857356"/>
                  <a:gd name="connsiteY0" fmla="*/ 0 h 859114"/>
                  <a:gd name="connsiteX1" fmla="*/ 836537 w 857356"/>
                  <a:gd name="connsiteY1" fmla="*/ 0 h 859114"/>
                  <a:gd name="connsiteX2" fmla="*/ 822250 w 857356"/>
                  <a:gd name="connsiteY2" fmla="*/ 585788 h 859114"/>
                  <a:gd name="connsiteX3" fmla="*/ 731763 w 857356"/>
                  <a:gd name="connsiteY3" fmla="*/ 831056 h 859114"/>
                  <a:gd name="connsiteX4" fmla="*/ 153120 w 857356"/>
                  <a:gd name="connsiteY4" fmla="*/ 842962 h 859114"/>
                  <a:gd name="connsiteX5" fmla="*/ 22149 w 857356"/>
                  <a:gd name="connsiteY5" fmla="*/ 607218 h 859114"/>
                  <a:gd name="connsiteX6" fmla="*/ 3099 w 857356"/>
                  <a:gd name="connsiteY6" fmla="*/ 0 h 8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356" h="859114">
                    <a:moveTo>
                      <a:pt x="3099" y="0"/>
                    </a:moveTo>
                    <a:lnTo>
                      <a:pt x="836537" y="0"/>
                    </a:lnTo>
                    <a:cubicBezTo>
                      <a:pt x="798437" y="99219"/>
                      <a:pt x="750813" y="265113"/>
                      <a:pt x="822250" y="585788"/>
                    </a:cubicBezTo>
                    <a:cubicBezTo>
                      <a:pt x="838919" y="662781"/>
                      <a:pt x="929360" y="796923"/>
                      <a:pt x="731763" y="831056"/>
                    </a:cubicBezTo>
                    <a:cubicBezTo>
                      <a:pt x="635720" y="849313"/>
                      <a:pt x="370605" y="877093"/>
                      <a:pt x="153120" y="842962"/>
                    </a:cubicBezTo>
                    <a:cubicBezTo>
                      <a:pt x="-33436" y="824705"/>
                      <a:pt x="-10465" y="689769"/>
                      <a:pt x="22149" y="607218"/>
                    </a:cubicBezTo>
                    <a:cubicBezTo>
                      <a:pt x="64217" y="510381"/>
                      <a:pt x="94381" y="134937"/>
                      <a:pt x="30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B0F0">
                      <a:lumMod val="75000"/>
                    </a:srgbClr>
                  </a:gs>
                  <a:gs pos="19000">
                    <a:srgbClr val="00B0F0"/>
                  </a:gs>
                  <a:gs pos="8000">
                    <a:srgbClr val="00B0F0">
                      <a:lumMod val="60000"/>
                      <a:lumOff val="40000"/>
                    </a:srgbClr>
                  </a:gs>
                  <a:gs pos="100000">
                    <a:srgbClr val="00B0F0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6350" cap="flat" cmpd="sng" algn="ctr">
                <a:gradFill flip="none" rotWithShape="1">
                  <a:gsLst>
                    <a:gs pos="0">
                      <a:srgbClr val="00B0F0">
                        <a:lumMod val="75000"/>
                      </a:srgbClr>
                    </a:gs>
                    <a:gs pos="100000">
                      <a:srgbClr val="00B0F0"/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058865" y="1184366"/>
              <a:ext cx="1255349" cy="881500"/>
              <a:chOff x="5754058" y="738997"/>
              <a:chExt cx="1119535" cy="1008161"/>
            </a:xfrm>
          </p:grpSpPr>
          <p:sp>
            <p:nvSpPr>
              <p:cNvPr id="102" name="Rectangle 55"/>
              <p:cNvSpPr/>
              <p:nvPr/>
            </p:nvSpPr>
            <p:spPr>
              <a:xfrm>
                <a:off x="5754058" y="738997"/>
                <a:ext cx="1119535" cy="150467"/>
              </a:xfrm>
              <a:custGeom>
                <a:avLst/>
                <a:gdLst>
                  <a:gd name="connsiteX0" fmla="*/ 0 w 838094"/>
                  <a:gd name="connsiteY0" fmla="*/ 0 h 137207"/>
                  <a:gd name="connsiteX1" fmla="*/ 838094 w 838094"/>
                  <a:gd name="connsiteY1" fmla="*/ 0 h 137207"/>
                  <a:gd name="connsiteX2" fmla="*/ 838094 w 838094"/>
                  <a:gd name="connsiteY2" fmla="*/ 137207 h 137207"/>
                  <a:gd name="connsiteX3" fmla="*/ 0 w 838094"/>
                  <a:gd name="connsiteY3" fmla="*/ 137207 h 137207"/>
                  <a:gd name="connsiteX4" fmla="*/ 0 w 838094"/>
                  <a:gd name="connsiteY4" fmla="*/ 0 h 137207"/>
                  <a:gd name="connsiteX0" fmla="*/ 0 w 907150"/>
                  <a:gd name="connsiteY0" fmla="*/ 0 h 137207"/>
                  <a:gd name="connsiteX1" fmla="*/ 838094 w 907150"/>
                  <a:gd name="connsiteY1" fmla="*/ 0 h 137207"/>
                  <a:gd name="connsiteX2" fmla="*/ 907150 w 907150"/>
                  <a:gd name="connsiteY2" fmla="*/ 122920 h 137207"/>
                  <a:gd name="connsiteX3" fmla="*/ 0 w 907150"/>
                  <a:gd name="connsiteY3" fmla="*/ 137207 h 137207"/>
                  <a:gd name="connsiteX4" fmla="*/ 0 w 907150"/>
                  <a:gd name="connsiteY4" fmla="*/ 0 h 137207"/>
                  <a:gd name="connsiteX0" fmla="*/ 35719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35719 w 942869"/>
                  <a:gd name="connsiteY4" fmla="*/ 0 h 122920"/>
                  <a:gd name="connsiteX0" fmla="*/ 42862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2920"/>
                  <a:gd name="connsiteX1" fmla="*/ 871431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0538"/>
                  <a:gd name="connsiteX1" fmla="*/ 871431 w 942869"/>
                  <a:gd name="connsiteY1" fmla="*/ 0 h 120538"/>
                  <a:gd name="connsiteX2" fmla="*/ 942869 w 942869"/>
                  <a:gd name="connsiteY2" fmla="*/ 120538 h 120538"/>
                  <a:gd name="connsiteX3" fmla="*/ 0 w 942869"/>
                  <a:gd name="connsiteY3" fmla="*/ 118157 h 120538"/>
                  <a:gd name="connsiteX4" fmla="*/ 42862 w 942869"/>
                  <a:gd name="connsiteY4" fmla="*/ 0 h 120538"/>
                  <a:gd name="connsiteX0" fmla="*/ 42862 w 942869"/>
                  <a:gd name="connsiteY0" fmla="*/ 2381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2381 h 122919"/>
                  <a:gd name="connsiteX0" fmla="*/ 42862 w 942869"/>
                  <a:gd name="connsiteY0" fmla="*/ 0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0 h 122919"/>
                  <a:gd name="connsiteX0" fmla="*/ 50005 w 950012"/>
                  <a:gd name="connsiteY0" fmla="*/ 0 h 122919"/>
                  <a:gd name="connsiteX1" fmla="*/ 890481 w 950012"/>
                  <a:gd name="connsiteY1" fmla="*/ 0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2919"/>
                  <a:gd name="connsiteX1" fmla="*/ 897624 w 950012"/>
                  <a:gd name="connsiteY1" fmla="*/ 4763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7682"/>
                  <a:gd name="connsiteX1" fmla="*/ 897624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4763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4764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11908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9527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2386 w 950012"/>
                  <a:gd name="connsiteY0" fmla="*/ 0 h 130064"/>
                  <a:gd name="connsiteX1" fmla="*/ 888100 w 950012"/>
                  <a:gd name="connsiteY1" fmla="*/ 7147 h 130064"/>
                  <a:gd name="connsiteX2" fmla="*/ 950012 w 950012"/>
                  <a:gd name="connsiteY2" fmla="*/ 130064 h 130064"/>
                  <a:gd name="connsiteX3" fmla="*/ 0 w 950012"/>
                  <a:gd name="connsiteY3" fmla="*/ 127683 h 130064"/>
                  <a:gd name="connsiteX4" fmla="*/ 52386 w 950012"/>
                  <a:gd name="connsiteY4" fmla="*/ 0 h 130064"/>
                  <a:gd name="connsiteX0" fmla="*/ 52386 w 950012"/>
                  <a:gd name="connsiteY0" fmla="*/ 0 h 127683"/>
                  <a:gd name="connsiteX1" fmla="*/ 888100 w 950012"/>
                  <a:gd name="connsiteY1" fmla="*/ 4766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2863 w 950012"/>
                  <a:gd name="connsiteY1" fmla="*/ 11910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5244 w 950012"/>
                  <a:gd name="connsiteY1" fmla="*/ 9529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2795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101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012" h="127683">
                    <a:moveTo>
                      <a:pt x="52386" y="0"/>
                    </a:moveTo>
                    <a:lnTo>
                      <a:pt x="893897" y="101"/>
                    </a:lnTo>
                    <a:lnTo>
                      <a:pt x="950012" y="127683"/>
                    </a:lnTo>
                    <a:lnTo>
                      <a:pt x="0" y="125302"/>
                    </a:lnTo>
                    <a:lnTo>
                      <a:pt x="52386" y="0"/>
                    </a:lnTo>
                    <a:close/>
                  </a:path>
                </a:pathLst>
              </a:custGeom>
              <a:gradFill>
                <a:gsLst>
                  <a:gs pos="20000">
                    <a:srgbClr val="0070C0">
                      <a:lumMod val="50000"/>
                    </a:srgbClr>
                  </a:gs>
                  <a:gs pos="57000">
                    <a:srgbClr val="00B0F0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3" name="Rectangle 59"/>
              <p:cNvSpPr/>
              <p:nvPr/>
            </p:nvSpPr>
            <p:spPr>
              <a:xfrm>
                <a:off x="5828441" y="743614"/>
                <a:ext cx="986443" cy="1003544"/>
              </a:xfrm>
              <a:custGeom>
                <a:avLst/>
                <a:gdLst>
                  <a:gd name="connsiteX0" fmla="*/ 0 w 681038"/>
                  <a:gd name="connsiteY0" fmla="*/ 0 h 731043"/>
                  <a:gd name="connsiteX1" fmla="*/ 681038 w 681038"/>
                  <a:gd name="connsiteY1" fmla="*/ 0 h 731043"/>
                  <a:gd name="connsiteX2" fmla="*/ 681038 w 681038"/>
                  <a:gd name="connsiteY2" fmla="*/ 731043 h 731043"/>
                  <a:gd name="connsiteX3" fmla="*/ 0 w 681038"/>
                  <a:gd name="connsiteY3" fmla="*/ 731043 h 731043"/>
                  <a:gd name="connsiteX4" fmla="*/ 0 w 681038"/>
                  <a:gd name="connsiteY4" fmla="*/ 0 h 731043"/>
                  <a:gd name="connsiteX0" fmla="*/ 0 w 776288"/>
                  <a:gd name="connsiteY0" fmla="*/ 28575 h 759618"/>
                  <a:gd name="connsiteX1" fmla="*/ 776288 w 776288"/>
                  <a:gd name="connsiteY1" fmla="*/ 0 h 759618"/>
                  <a:gd name="connsiteX2" fmla="*/ 681038 w 776288"/>
                  <a:gd name="connsiteY2" fmla="*/ 759618 h 759618"/>
                  <a:gd name="connsiteX3" fmla="*/ 0 w 776288"/>
                  <a:gd name="connsiteY3" fmla="*/ 759618 h 759618"/>
                  <a:gd name="connsiteX4" fmla="*/ 0 w 776288"/>
                  <a:gd name="connsiteY4" fmla="*/ 28575 h 759618"/>
                  <a:gd name="connsiteX0" fmla="*/ 0 w 814388"/>
                  <a:gd name="connsiteY0" fmla="*/ 0 h 766762"/>
                  <a:gd name="connsiteX1" fmla="*/ 814388 w 814388"/>
                  <a:gd name="connsiteY1" fmla="*/ 7144 h 766762"/>
                  <a:gd name="connsiteX2" fmla="*/ 719138 w 814388"/>
                  <a:gd name="connsiteY2" fmla="*/ 766762 h 766762"/>
                  <a:gd name="connsiteX3" fmla="*/ 38100 w 814388"/>
                  <a:gd name="connsiteY3" fmla="*/ 766762 h 766762"/>
                  <a:gd name="connsiteX4" fmla="*/ 0 w 814388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719138 w 812007"/>
                  <a:gd name="connsiteY2" fmla="*/ 766762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809625 w 812007"/>
                  <a:gd name="connsiteY2" fmla="*/ 628650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628650"/>
                  <a:gd name="connsiteX1" fmla="*/ 812007 w 812007"/>
                  <a:gd name="connsiteY1" fmla="*/ 2381 h 628650"/>
                  <a:gd name="connsiteX2" fmla="*/ 809625 w 812007"/>
                  <a:gd name="connsiteY2" fmla="*/ 628650 h 628650"/>
                  <a:gd name="connsiteX3" fmla="*/ 9525 w 812007"/>
                  <a:gd name="connsiteY3" fmla="*/ 604837 h 628650"/>
                  <a:gd name="connsiteX4" fmla="*/ 0 w 812007"/>
                  <a:gd name="connsiteY4" fmla="*/ 0 h 628650"/>
                  <a:gd name="connsiteX0" fmla="*/ 0 w 812007"/>
                  <a:gd name="connsiteY0" fmla="*/ 0 h 614363"/>
                  <a:gd name="connsiteX1" fmla="*/ 812007 w 812007"/>
                  <a:gd name="connsiteY1" fmla="*/ 2381 h 614363"/>
                  <a:gd name="connsiteX2" fmla="*/ 804863 w 812007"/>
                  <a:gd name="connsiteY2" fmla="*/ 614363 h 614363"/>
                  <a:gd name="connsiteX3" fmla="*/ 9525 w 812007"/>
                  <a:gd name="connsiteY3" fmla="*/ 604837 h 614363"/>
                  <a:gd name="connsiteX4" fmla="*/ 0 w 812007"/>
                  <a:gd name="connsiteY4" fmla="*/ 0 h 614363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635795 w 812007"/>
                  <a:gd name="connsiteY3" fmla="*/ 604838 h 609600"/>
                  <a:gd name="connsiteX4" fmla="*/ 9525 w 812007"/>
                  <a:gd name="connsiteY4" fmla="*/ 604837 h 609600"/>
                  <a:gd name="connsiteX5" fmla="*/ 0 w 812007"/>
                  <a:gd name="connsiteY5" fmla="*/ 0 h 609600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9525 w 812007"/>
                  <a:gd name="connsiteY4" fmla="*/ 604837 h 812006"/>
                  <a:gd name="connsiteX5" fmla="*/ 0 w 812007"/>
                  <a:gd name="connsiteY5" fmla="*/ 0 h 812006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173833 w 812007"/>
                  <a:gd name="connsiteY4" fmla="*/ 652463 h 812006"/>
                  <a:gd name="connsiteX5" fmla="*/ 9525 w 812007"/>
                  <a:gd name="connsiteY5" fmla="*/ 604837 h 812006"/>
                  <a:gd name="connsiteX6" fmla="*/ 0 w 812007"/>
                  <a:gd name="connsiteY6" fmla="*/ 0 h 812006"/>
                  <a:gd name="connsiteX0" fmla="*/ 0 w 812007"/>
                  <a:gd name="connsiteY0" fmla="*/ 0 h 816769"/>
                  <a:gd name="connsiteX1" fmla="*/ 812007 w 812007"/>
                  <a:gd name="connsiteY1" fmla="*/ 2381 h 816769"/>
                  <a:gd name="connsiteX2" fmla="*/ 804863 w 812007"/>
                  <a:gd name="connsiteY2" fmla="*/ 609600 h 816769"/>
                  <a:gd name="connsiteX3" fmla="*/ 711995 w 812007"/>
                  <a:gd name="connsiteY3" fmla="*/ 812006 h 816769"/>
                  <a:gd name="connsiteX4" fmla="*/ 145258 w 812007"/>
                  <a:gd name="connsiteY4" fmla="*/ 816769 h 816769"/>
                  <a:gd name="connsiteX5" fmla="*/ 9525 w 812007"/>
                  <a:gd name="connsiteY5" fmla="*/ 604837 h 816769"/>
                  <a:gd name="connsiteX6" fmla="*/ 0 w 812007"/>
                  <a:gd name="connsiteY6" fmla="*/ 0 h 816769"/>
                  <a:gd name="connsiteX0" fmla="*/ 0 w 812007"/>
                  <a:gd name="connsiteY0" fmla="*/ 0 h 844842"/>
                  <a:gd name="connsiteX1" fmla="*/ 812007 w 812007"/>
                  <a:gd name="connsiteY1" fmla="*/ 2381 h 844842"/>
                  <a:gd name="connsiteX2" fmla="*/ 804863 w 812007"/>
                  <a:gd name="connsiteY2" fmla="*/ 609600 h 844842"/>
                  <a:gd name="connsiteX3" fmla="*/ 711995 w 812007"/>
                  <a:gd name="connsiteY3" fmla="*/ 812006 h 844842"/>
                  <a:gd name="connsiteX4" fmla="*/ 145258 w 812007"/>
                  <a:gd name="connsiteY4" fmla="*/ 816769 h 844842"/>
                  <a:gd name="connsiteX5" fmla="*/ 9525 w 812007"/>
                  <a:gd name="connsiteY5" fmla="*/ 604837 h 844842"/>
                  <a:gd name="connsiteX6" fmla="*/ 0 w 812007"/>
                  <a:gd name="connsiteY6" fmla="*/ 0 h 844842"/>
                  <a:gd name="connsiteX0" fmla="*/ 0 w 812007"/>
                  <a:gd name="connsiteY0" fmla="*/ 0 h 853283"/>
                  <a:gd name="connsiteX1" fmla="*/ 812007 w 812007"/>
                  <a:gd name="connsiteY1" fmla="*/ 2381 h 853283"/>
                  <a:gd name="connsiteX2" fmla="*/ 804863 w 812007"/>
                  <a:gd name="connsiteY2" fmla="*/ 609600 h 853283"/>
                  <a:gd name="connsiteX3" fmla="*/ 711995 w 812007"/>
                  <a:gd name="connsiteY3" fmla="*/ 812006 h 853283"/>
                  <a:gd name="connsiteX4" fmla="*/ 145258 w 812007"/>
                  <a:gd name="connsiteY4" fmla="*/ 816769 h 853283"/>
                  <a:gd name="connsiteX5" fmla="*/ 9525 w 812007"/>
                  <a:gd name="connsiteY5" fmla="*/ 604837 h 853283"/>
                  <a:gd name="connsiteX6" fmla="*/ 0 w 812007"/>
                  <a:gd name="connsiteY6" fmla="*/ 0 h 853283"/>
                  <a:gd name="connsiteX0" fmla="*/ 0 w 828779"/>
                  <a:gd name="connsiteY0" fmla="*/ 0 h 853283"/>
                  <a:gd name="connsiteX1" fmla="*/ 812007 w 828779"/>
                  <a:gd name="connsiteY1" fmla="*/ 2381 h 853283"/>
                  <a:gd name="connsiteX2" fmla="*/ 804863 w 828779"/>
                  <a:gd name="connsiteY2" fmla="*/ 609600 h 853283"/>
                  <a:gd name="connsiteX3" fmla="*/ 711995 w 828779"/>
                  <a:gd name="connsiteY3" fmla="*/ 812006 h 853283"/>
                  <a:gd name="connsiteX4" fmla="*/ 145258 w 828779"/>
                  <a:gd name="connsiteY4" fmla="*/ 816769 h 853283"/>
                  <a:gd name="connsiteX5" fmla="*/ 9525 w 828779"/>
                  <a:gd name="connsiteY5" fmla="*/ 604837 h 853283"/>
                  <a:gd name="connsiteX6" fmla="*/ 0 w 828779"/>
                  <a:gd name="connsiteY6" fmla="*/ 0 h 853283"/>
                  <a:gd name="connsiteX0" fmla="*/ 0 w 851306"/>
                  <a:gd name="connsiteY0" fmla="*/ 0 h 853283"/>
                  <a:gd name="connsiteX1" fmla="*/ 812007 w 851306"/>
                  <a:gd name="connsiteY1" fmla="*/ 2381 h 853283"/>
                  <a:gd name="connsiteX2" fmla="*/ 804863 w 851306"/>
                  <a:gd name="connsiteY2" fmla="*/ 609600 h 853283"/>
                  <a:gd name="connsiteX3" fmla="*/ 711995 w 851306"/>
                  <a:gd name="connsiteY3" fmla="*/ 812006 h 853283"/>
                  <a:gd name="connsiteX4" fmla="*/ 145258 w 851306"/>
                  <a:gd name="connsiteY4" fmla="*/ 816769 h 853283"/>
                  <a:gd name="connsiteX5" fmla="*/ 9525 w 851306"/>
                  <a:gd name="connsiteY5" fmla="*/ 604837 h 853283"/>
                  <a:gd name="connsiteX6" fmla="*/ 0 w 851306"/>
                  <a:gd name="connsiteY6" fmla="*/ 0 h 853283"/>
                  <a:gd name="connsiteX0" fmla="*/ 0 w 848621"/>
                  <a:gd name="connsiteY0" fmla="*/ 0 h 853283"/>
                  <a:gd name="connsiteX1" fmla="*/ 812007 w 848621"/>
                  <a:gd name="connsiteY1" fmla="*/ 2381 h 853283"/>
                  <a:gd name="connsiteX2" fmla="*/ 804863 w 848621"/>
                  <a:gd name="connsiteY2" fmla="*/ 609600 h 853283"/>
                  <a:gd name="connsiteX3" fmla="*/ 711995 w 848621"/>
                  <a:gd name="connsiteY3" fmla="*/ 812006 h 853283"/>
                  <a:gd name="connsiteX4" fmla="*/ 145258 w 848621"/>
                  <a:gd name="connsiteY4" fmla="*/ 816769 h 853283"/>
                  <a:gd name="connsiteX5" fmla="*/ 9525 w 848621"/>
                  <a:gd name="connsiteY5" fmla="*/ 604837 h 853283"/>
                  <a:gd name="connsiteX6" fmla="*/ 0 w 848621"/>
                  <a:gd name="connsiteY6" fmla="*/ 0 h 853283"/>
                  <a:gd name="connsiteX0" fmla="*/ 0 w 846292"/>
                  <a:gd name="connsiteY0" fmla="*/ 0 h 853283"/>
                  <a:gd name="connsiteX1" fmla="*/ 812007 w 846292"/>
                  <a:gd name="connsiteY1" fmla="*/ 2381 h 853283"/>
                  <a:gd name="connsiteX2" fmla="*/ 800101 w 846292"/>
                  <a:gd name="connsiteY2" fmla="*/ 588169 h 853283"/>
                  <a:gd name="connsiteX3" fmla="*/ 711995 w 846292"/>
                  <a:gd name="connsiteY3" fmla="*/ 812006 h 853283"/>
                  <a:gd name="connsiteX4" fmla="*/ 145258 w 846292"/>
                  <a:gd name="connsiteY4" fmla="*/ 816769 h 853283"/>
                  <a:gd name="connsiteX5" fmla="*/ 9525 w 846292"/>
                  <a:gd name="connsiteY5" fmla="*/ 604837 h 853283"/>
                  <a:gd name="connsiteX6" fmla="*/ 0 w 846292"/>
                  <a:gd name="connsiteY6" fmla="*/ 0 h 853283"/>
                  <a:gd name="connsiteX0" fmla="*/ 0 w 842847"/>
                  <a:gd name="connsiteY0" fmla="*/ 0 h 853283"/>
                  <a:gd name="connsiteX1" fmla="*/ 812007 w 842847"/>
                  <a:gd name="connsiteY1" fmla="*/ 2381 h 853283"/>
                  <a:gd name="connsiteX2" fmla="*/ 800101 w 842847"/>
                  <a:gd name="connsiteY2" fmla="*/ 588169 h 853283"/>
                  <a:gd name="connsiteX3" fmla="*/ 711995 w 842847"/>
                  <a:gd name="connsiteY3" fmla="*/ 812006 h 853283"/>
                  <a:gd name="connsiteX4" fmla="*/ 145258 w 842847"/>
                  <a:gd name="connsiteY4" fmla="*/ 816769 h 853283"/>
                  <a:gd name="connsiteX5" fmla="*/ 9525 w 842847"/>
                  <a:gd name="connsiteY5" fmla="*/ 604837 h 853283"/>
                  <a:gd name="connsiteX6" fmla="*/ 0 w 842847"/>
                  <a:gd name="connsiteY6" fmla="*/ 0 h 853283"/>
                  <a:gd name="connsiteX0" fmla="*/ 0 w 842847"/>
                  <a:gd name="connsiteY0" fmla="*/ 0 h 857963"/>
                  <a:gd name="connsiteX1" fmla="*/ 812007 w 842847"/>
                  <a:gd name="connsiteY1" fmla="*/ 2381 h 857963"/>
                  <a:gd name="connsiteX2" fmla="*/ 800101 w 842847"/>
                  <a:gd name="connsiteY2" fmla="*/ 588169 h 857963"/>
                  <a:gd name="connsiteX3" fmla="*/ 711995 w 842847"/>
                  <a:gd name="connsiteY3" fmla="*/ 812006 h 857963"/>
                  <a:gd name="connsiteX4" fmla="*/ 140496 w 842847"/>
                  <a:gd name="connsiteY4" fmla="*/ 823912 h 857963"/>
                  <a:gd name="connsiteX5" fmla="*/ 9525 w 842847"/>
                  <a:gd name="connsiteY5" fmla="*/ 604837 h 857963"/>
                  <a:gd name="connsiteX6" fmla="*/ 0 w 842847"/>
                  <a:gd name="connsiteY6" fmla="*/ 0 h 857963"/>
                  <a:gd name="connsiteX0" fmla="*/ 0 w 845421"/>
                  <a:gd name="connsiteY0" fmla="*/ 0 h 860426"/>
                  <a:gd name="connsiteX1" fmla="*/ 812007 w 845421"/>
                  <a:gd name="connsiteY1" fmla="*/ 2381 h 860426"/>
                  <a:gd name="connsiteX2" fmla="*/ 800101 w 845421"/>
                  <a:gd name="connsiteY2" fmla="*/ 588169 h 860426"/>
                  <a:gd name="connsiteX3" fmla="*/ 716757 w 845421"/>
                  <a:gd name="connsiteY3" fmla="*/ 819150 h 860426"/>
                  <a:gd name="connsiteX4" fmla="*/ 140496 w 845421"/>
                  <a:gd name="connsiteY4" fmla="*/ 823912 h 860426"/>
                  <a:gd name="connsiteX5" fmla="*/ 9525 w 845421"/>
                  <a:gd name="connsiteY5" fmla="*/ 604837 h 860426"/>
                  <a:gd name="connsiteX6" fmla="*/ 0 w 845421"/>
                  <a:gd name="connsiteY6" fmla="*/ 0 h 860426"/>
                  <a:gd name="connsiteX0" fmla="*/ 0 w 845421"/>
                  <a:gd name="connsiteY0" fmla="*/ 0 h 857078"/>
                  <a:gd name="connsiteX1" fmla="*/ 812007 w 845421"/>
                  <a:gd name="connsiteY1" fmla="*/ 2381 h 857078"/>
                  <a:gd name="connsiteX2" fmla="*/ 800101 w 845421"/>
                  <a:gd name="connsiteY2" fmla="*/ 588169 h 857078"/>
                  <a:gd name="connsiteX3" fmla="*/ 716757 w 845421"/>
                  <a:gd name="connsiteY3" fmla="*/ 819150 h 857078"/>
                  <a:gd name="connsiteX4" fmla="*/ 140496 w 845421"/>
                  <a:gd name="connsiteY4" fmla="*/ 823912 h 857078"/>
                  <a:gd name="connsiteX5" fmla="*/ 9525 w 845421"/>
                  <a:gd name="connsiteY5" fmla="*/ 604837 h 857078"/>
                  <a:gd name="connsiteX6" fmla="*/ 0 w 845421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30391 w 872055"/>
                  <a:gd name="connsiteY0" fmla="*/ 0 h 857078"/>
                  <a:gd name="connsiteX1" fmla="*/ 842398 w 872055"/>
                  <a:gd name="connsiteY1" fmla="*/ 2381 h 857078"/>
                  <a:gd name="connsiteX2" fmla="*/ 830492 w 872055"/>
                  <a:gd name="connsiteY2" fmla="*/ 588169 h 857078"/>
                  <a:gd name="connsiteX3" fmla="*/ 747148 w 872055"/>
                  <a:gd name="connsiteY3" fmla="*/ 819150 h 857078"/>
                  <a:gd name="connsiteX4" fmla="*/ 170887 w 872055"/>
                  <a:gd name="connsiteY4" fmla="*/ 823912 h 857078"/>
                  <a:gd name="connsiteX5" fmla="*/ 39916 w 872055"/>
                  <a:gd name="connsiteY5" fmla="*/ 604837 h 857078"/>
                  <a:gd name="connsiteX6" fmla="*/ 30391 w 872055"/>
                  <a:gd name="connsiteY6" fmla="*/ 0 h 857078"/>
                  <a:gd name="connsiteX0" fmla="*/ 30391 w 872055"/>
                  <a:gd name="connsiteY0" fmla="*/ 0 h 862074"/>
                  <a:gd name="connsiteX1" fmla="*/ 842398 w 872055"/>
                  <a:gd name="connsiteY1" fmla="*/ 2381 h 862074"/>
                  <a:gd name="connsiteX2" fmla="*/ 830492 w 872055"/>
                  <a:gd name="connsiteY2" fmla="*/ 588169 h 862074"/>
                  <a:gd name="connsiteX3" fmla="*/ 747148 w 872055"/>
                  <a:gd name="connsiteY3" fmla="*/ 819150 h 862074"/>
                  <a:gd name="connsiteX4" fmla="*/ 170887 w 872055"/>
                  <a:gd name="connsiteY4" fmla="*/ 831056 h 862074"/>
                  <a:gd name="connsiteX5" fmla="*/ 39916 w 872055"/>
                  <a:gd name="connsiteY5" fmla="*/ 604837 h 862074"/>
                  <a:gd name="connsiteX6" fmla="*/ 30391 w 872055"/>
                  <a:gd name="connsiteY6" fmla="*/ 0 h 862074"/>
                  <a:gd name="connsiteX0" fmla="*/ 27584 w 869248"/>
                  <a:gd name="connsiteY0" fmla="*/ 0 h 862074"/>
                  <a:gd name="connsiteX1" fmla="*/ 839591 w 869248"/>
                  <a:gd name="connsiteY1" fmla="*/ 2381 h 862074"/>
                  <a:gd name="connsiteX2" fmla="*/ 827685 w 869248"/>
                  <a:gd name="connsiteY2" fmla="*/ 588169 h 862074"/>
                  <a:gd name="connsiteX3" fmla="*/ 744341 w 869248"/>
                  <a:gd name="connsiteY3" fmla="*/ 819150 h 862074"/>
                  <a:gd name="connsiteX4" fmla="*/ 168080 w 869248"/>
                  <a:gd name="connsiteY4" fmla="*/ 831056 h 862074"/>
                  <a:gd name="connsiteX5" fmla="*/ 37109 w 869248"/>
                  <a:gd name="connsiteY5" fmla="*/ 604837 h 862074"/>
                  <a:gd name="connsiteX6" fmla="*/ 27584 w 869248"/>
                  <a:gd name="connsiteY6" fmla="*/ 0 h 862074"/>
                  <a:gd name="connsiteX0" fmla="*/ 27584 w 869248"/>
                  <a:gd name="connsiteY0" fmla="*/ 0 h 854686"/>
                  <a:gd name="connsiteX1" fmla="*/ 839591 w 869248"/>
                  <a:gd name="connsiteY1" fmla="*/ 2381 h 854686"/>
                  <a:gd name="connsiteX2" fmla="*/ 827685 w 869248"/>
                  <a:gd name="connsiteY2" fmla="*/ 588169 h 854686"/>
                  <a:gd name="connsiteX3" fmla="*/ 744341 w 869248"/>
                  <a:gd name="connsiteY3" fmla="*/ 819150 h 854686"/>
                  <a:gd name="connsiteX4" fmla="*/ 168080 w 869248"/>
                  <a:gd name="connsiteY4" fmla="*/ 831056 h 854686"/>
                  <a:gd name="connsiteX5" fmla="*/ 37109 w 869248"/>
                  <a:gd name="connsiteY5" fmla="*/ 604837 h 854686"/>
                  <a:gd name="connsiteX6" fmla="*/ 27584 w 869248"/>
                  <a:gd name="connsiteY6" fmla="*/ 0 h 854686"/>
                  <a:gd name="connsiteX0" fmla="*/ 27584 w 869248"/>
                  <a:gd name="connsiteY0" fmla="*/ 0 h 859904"/>
                  <a:gd name="connsiteX1" fmla="*/ 839591 w 869248"/>
                  <a:gd name="connsiteY1" fmla="*/ 2381 h 859904"/>
                  <a:gd name="connsiteX2" fmla="*/ 827685 w 869248"/>
                  <a:gd name="connsiteY2" fmla="*/ 588169 h 859904"/>
                  <a:gd name="connsiteX3" fmla="*/ 744341 w 869248"/>
                  <a:gd name="connsiteY3" fmla="*/ 819150 h 859904"/>
                  <a:gd name="connsiteX4" fmla="*/ 168080 w 869248"/>
                  <a:gd name="connsiteY4" fmla="*/ 838200 h 859904"/>
                  <a:gd name="connsiteX5" fmla="*/ 37109 w 869248"/>
                  <a:gd name="connsiteY5" fmla="*/ 604837 h 859904"/>
                  <a:gd name="connsiteX6" fmla="*/ 27584 w 869248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61705"/>
                  <a:gd name="connsiteX1" fmla="*/ 835487 w 865144"/>
                  <a:gd name="connsiteY1" fmla="*/ 2381 h 861705"/>
                  <a:gd name="connsiteX2" fmla="*/ 823581 w 865144"/>
                  <a:gd name="connsiteY2" fmla="*/ 588169 h 861705"/>
                  <a:gd name="connsiteX3" fmla="*/ 740237 w 865144"/>
                  <a:gd name="connsiteY3" fmla="*/ 819150 h 861705"/>
                  <a:gd name="connsiteX4" fmla="*/ 163976 w 865144"/>
                  <a:gd name="connsiteY4" fmla="*/ 840581 h 861705"/>
                  <a:gd name="connsiteX5" fmla="*/ 33005 w 865144"/>
                  <a:gd name="connsiteY5" fmla="*/ 604837 h 861705"/>
                  <a:gd name="connsiteX6" fmla="*/ 23480 w 865144"/>
                  <a:gd name="connsiteY6" fmla="*/ 0 h 861705"/>
                  <a:gd name="connsiteX0" fmla="*/ 23480 w 865144"/>
                  <a:gd name="connsiteY0" fmla="*/ 0 h 857481"/>
                  <a:gd name="connsiteX1" fmla="*/ 835487 w 865144"/>
                  <a:gd name="connsiteY1" fmla="*/ 2381 h 857481"/>
                  <a:gd name="connsiteX2" fmla="*/ 823581 w 865144"/>
                  <a:gd name="connsiteY2" fmla="*/ 588169 h 857481"/>
                  <a:gd name="connsiteX3" fmla="*/ 740237 w 865144"/>
                  <a:gd name="connsiteY3" fmla="*/ 819150 h 857481"/>
                  <a:gd name="connsiteX4" fmla="*/ 163976 w 865144"/>
                  <a:gd name="connsiteY4" fmla="*/ 840581 h 857481"/>
                  <a:gd name="connsiteX5" fmla="*/ 33005 w 865144"/>
                  <a:gd name="connsiteY5" fmla="*/ 604837 h 857481"/>
                  <a:gd name="connsiteX6" fmla="*/ 23480 w 865144"/>
                  <a:gd name="connsiteY6" fmla="*/ 0 h 857481"/>
                  <a:gd name="connsiteX0" fmla="*/ 18802 w 860466"/>
                  <a:gd name="connsiteY0" fmla="*/ 0 h 857481"/>
                  <a:gd name="connsiteX1" fmla="*/ 830809 w 860466"/>
                  <a:gd name="connsiteY1" fmla="*/ 2381 h 857481"/>
                  <a:gd name="connsiteX2" fmla="*/ 818903 w 860466"/>
                  <a:gd name="connsiteY2" fmla="*/ 588169 h 857481"/>
                  <a:gd name="connsiteX3" fmla="*/ 735559 w 860466"/>
                  <a:gd name="connsiteY3" fmla="*/ 819150 h 857481"/>
                  <a:gd name="connsiteX4" fmla="*/ 159298 w 860466"/>
                  <a:gd name="connsiteY4" fmla="*/ 840581 h 857481"/>
                  <a:gd name="connsiteX5" fmla="*/ 28327 w 860466"/>
                  <a:gd name="connsiteY5" fmla="*/ 604837 h 857481"/>
                  <a:gd name="connsiteX6" fmla="*/ 18802 w 860466"/>
                  <a:gd name="connsiteY6" fmla="*/ 0 h 857481"/>
                  <a:gd name="connsiteX0" fmla="*/ 18802 w 862717"/>
                  <a:gd name="connsiteY0" fmla="*/ 0 h 857481"/>
                  <a:gd name="connsiteX1" fmla="*/ 830809 w 862717"/>
                  <a:gd name="connsiteY1" fmla="*/ 2381 h 857481"/>
                  <a:gd name="connsiteX2" fmla="*/ 823666 w 862717"/>
                  <a:gd name="connsiteY2" fmla="*/ 588169 h 857481"/>
                  <a:gd name="connsiteX3" fmla="*/ 735559 w 862717"/>
                  <a:gd name="connsiteY3" fmla="*/ 819150 h 857481"/>
                  <a:gd name="connsiteX4" fmla="*/ 159298 w 862717"/>
                  <a:gd name="connsiteY4" fmla="*/ 840581 h 857481"/>
                  <a:gd name="connsiteX5" fmla="*/ 28327 w 862717"/>
                  <a:gd name="connsiteY5" fmla="*/ 604837 h 857481"/>
                  <a:gd name="connsiteX6" fmla="*/ 18802 w 862717"/>
                  <a:gd name="connsiteY6" fmla="*/ 0 h 857481"/>
                  <a:gd name="connsiteX0" fmla="*/ 18802 w 858194"/>
                  <a:gd name="connsiteY0" fmla="*/ 0 h 857481"/>
                  <a:gd name="connsiteX1" fmla="*/ 830809 w 858194"/>
                  <a:gd name="connsiteY1" fmla="*/ 2381 h 857481"/>
                  <a:gd name="connsiteX2" fmla="*/ 823666 w 858194"/>
                  <a:gd name="connsiteY2" fmla="*/ 588169 h 857481"/>
                  <a:gd name="connsiteX3" fmla="*/ 735559 w 858194"/>
                  <a:gd name="connsiteY3" fmla="*/ 819150 h 857481"/>
                  <a:gd name="connsiteX4" fmla="*/ 159298 w 858194"/>
                  <a:gd name="connsiteY4" fmla="*/ 840581 h 857481"/>
                  <a:gd name="connsiteX5" fmla="*/ 28327 w 858194"/>
                  <a:gd name="connsiteY5" fmla="*/ 604837 h 857481"/>
                  <a:gd name="connsiteX6" fmla="*/ 18802 w 858194"/>
                  <a:gd name="connsiteY6" fmla="*/ 0 h 857481"/>
                  <a:gd name="connsiteX0" fmla="*/ 18802 w 860616"/>
                  <a:gd name="connsiteY0" fmla="*/ 0 h 857481"/>
                  <a:gd name="connsiteX1" fmla="*/ 830809 w 860616"/>
                  <a:gd name="connsiteY1" fmla="*/ 2381 h 857481"/>
                  <a:gd name="connsiteX2" fmla="*/ 828428 w 860616"/>
                  <a:gd name="connsiteY2" fmla="*/ 583407 h 857481"/>
                  <a:gd name="connsiteX3" fmla="*/ 735559 w 860616"/>
                  <a:gd name="connsiteY3" fmla="*/ 819150 h 857481"/>
                  <a:gd name="connsiteX4" fmla="*/ 159298 w 860616"/>
                  <a:gd name="connsiteY4" fmla="*/ 840581 h 857481"/>
                  <a:gd name="connsiteX5" fmla="*/ 28327 w 860616"/>
                  <a:gd name="connsiteY5" fmla="*/ 604837 h 857481"/>
                  <a:gd name="connsiteX6" fmla="*/ 18802 w 860616"/>
                  <a:gd name="connsiteY6" fmla="*/ 0 h 857481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171 w 861145"/>
                  <a:gd name="connsiteY0" fmla="*/ 0 h 859996"/>
                  <a:gd name="connsiteX1" fmla="*/ 830178 w 861145"/>
                  <a:gd name="connsiteY1" fmla="*/ 2381 h 859996"/>
                  <a:gd name="connsiteX2" fmla="*/ 827797 w 861145"/>
                  <a:gd name="connsiteY2" fmla="*/ 583407 h 859996"/>
                  <a:gd name="connsiteX3" fmla="*/ 737310 w 861145"/>
                  <a:gd name="connsiteY3" fmla="*/ 828675 h 859996"/>
                  <a:gd name="connsiteX4" fmla="*/ 158667 w 861145"/>
                  <a:gd name="connsiteY4" fmla="*/ 840581 h 859996"/>
                  <a:gd name="connsiteX5" fmla="*/ 27696 w 861145"/>
                  <a:gd name="connsiteY5" fmla="*/ 604837 h 859996"/>
                  <a:gd name="connsiteX6" fmla="*/ 18171 w 861145"/>
                  <a:gd name="connsiteY6" fmla="*/ 0 h 859996"/>
                  <a:gd name="connsiteX0" fmla="*/ 18171 w 861145"/>
                  <a:gd name="connsiteY0" fmla="*/ 0 h 857892"/>
                  <a:gd name="connsiteX1" fmla="*/ 830178 w 861145"/>
                  <a:gd name="connsiteY1" fmla="*/ 2381 h 857892"/>
                  <a:gd name="connsiteX2" fmla="*/ 827797 w 861145"/>
                  <a:gd name="connsiteY2" fmla="*/ 583407 h 857892"/>
                  <a:gd name="connsiteX3" fmla="*/ 737310 w 861145"/>
                  <a:gd name="connsiteY3" fmla="*/ 828675 h 857892"/>
                  <a:gd name="connsiteX4" fmla="*/ 158667 w 861145"/>
                  <a:gd name="connsiteY4" fmla="*/ 840581 h 857892"/>
                  <a:gd name="connsiteX5" fmla="*/ 27696 w 861145"/>
                  <a:gd name="connsiteY5" fmla="*/ 604837 h 857892"/>
                  <a:gd name="connsiteX6" fmla="*/ 18171 w 861145"/>
                  <a:gd name="connsiteY6" fmla="*/ 0 h 857892"/>
                  <a:gd name="connsiteX0" fmla="*/ 18171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18171 w 861145"/>
                  <a:gd name="connsiteY6" fmla="*/ 0 h 856733"/>
                  <a:gd name="connsiteX0" fmla="*/ 8646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8646 w 861145"/>
                  <a:gd name="connsiteY0" fmla="*/ 0 h 856733"/>
                  <a:gd name="connsiteX1" fmla="*/ 842084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2381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2381 h 859114"/>
                  <a:gd name="connsiteX0" fmla="*/ 6814 w 859313"/>
                  <a:gd name="connsiteY0" fmla="*/ 0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0 h 859114"/>
                  <a:gd name="connsiteX0" fmla="*/ 6814 w 861071"/>
                  <a:gd name="connsiteY0" fmla="*/ 0 h 859114"/>
                  <a:gd name="connsiteX1" fmla="*/ 840252 w 861071"/>
                  <a:gd name="connsiteY1" fmla="*/ 0 h 859114"/>
                  <a:gd name="connsiteX2" fmla="*/ 825965 w 861071"/>
                  <a:gd name="connsiteY2" fmla="*/ 585788 h 859114"/>
                  <a:gd name="connsiteX3" fmla="*/ 735478 w 861071"/>
                  <a:gd name="connsiteY3" fmla="*/ 831056 h 859114"/>
                  <a:gd name="connsiteX4" fmla="*/ 156835 w 861071"/>
                  <a:gd name="connsiteY4" fmla="*/ 842962 h 859114"/>
                  <a:gd name="connsiteX5" fmla="*/ 25864 w 861071"/>
                  <a:gd name="connsiteY5" fmla="*/ 607218 h 859114"/>
                  <a:gd name="connsiteX6" fmla="*/ 6814 w 861071"/>
                  <a:gd name="connsiteY6" fmla="*/ 0 h 859114"/>
                  <a:gd name="connsiteX0" fmla="*/ 3688 w 857945"/>
                  <a:gd name="connsiteY0" fmla="*/ 0 h 859114"/>
                  <a:gd name="connsiteX1" fmla="*/ 837126 w 857945"/>
                  <a:gd name="connsiteY1" fmla="*/ 0 h 859114"/>
                  <a:gd name="connsiteX2" fmla="*/ 822839 w 857945"/>
                  <a:gd name="connsiteY2" fmla="*/ 585788 h 859114"/>
                  <a:gd name="connsiteX3" fmla="*/ 732352 w 857945"/>
                  <a:gd name="connsiteY3" fmla="*/ 831056 h 859114"/>
                  <a:gd name="connsiteX4" fmla="*/ 153709 w 857945"/>
                  <a:gd name="connsiteY4" fmla="*/ 842962 h 859114"/>
                  <a:gd name="connsiteX5" fmla="*/ 22738 w 857945"/>
                  <a:gd name="connsiteY5" fmla="*/ 607218 h 859114"/>
                  <a:gd name="connsiteX6" fmla="*/ 3688 w 857945"/>
                  <a:gd name="connsiteY6" fmla="*/ 0 h 859114"/>
                  <a:gd name="connsiteX0" fmla="*/ 3099 w 857356"/>
                  <a:gd name="connsiteY0" fmla="*/ 0 h 859114"/>
                  <a:gd name="connsiteX1" fmla="*/ 836537 w 857356"/>
                  <a:gd name="connsiteY1" fmla="*/ 0 h 859114"/>
                  <a:gd name="connsiteX2" fmla="*/ 822250 w 857356"/>
                  <a:gd name="connsiteY2" fmla="*/ 585788 h 859114"/>
                  <a:gd name="connsiteX3" fmla="*/ 731763 w 857356"/>
                  <a:gd name="connsiteY3" fmla="*/ 831056 h 859114"/>
                  <a:gd name="connsiteX4" fmla="*/ 153120 w 857356"/>
                  <a:gd name="connsiteY4" fmla="*/ 842962 h 859114"/>
                  <a:gd name="connsiteX5" fmla="*/ 22149 w 857356"/>
                  <a:gd name="connsiteY5" fmla="*/ 607218 h 859114"/>
                  <a:gd name="connsiteX6" fmla="*/ 3099 w 857356"/>
                  <a:gd name="connsiteY6" fmla="*/ 0 h 8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356" h="859114">
                    <a:moveTo>
                      <a:pt x="3099" y="0"/>
                    </a:moveTo>
                    <a:lnTo>
                      <a:pt x="836537" y="0"/>
                    </a:lnTo>
                    <a:cubicBezTo>
                      <a:pt x="798437" y="99219"/>
                      <a:pt x="750813" y="265113"/>
                      <a:pt x="822250" y="585788"/>
                    </a:cubicBezTo>
                    <a:cubicBezTo>
                      <a:pt x="838919" y="662781"/>
                      <a:pt x="929360" y="796923"/>
                      <a:pt x="731763" y="831056"/>
                    </a:cubicBezTo>
                    <a:cubicBezTo>
                      <a:pt x="635720" y="849313"/>
                      <a:pt x="370605" y="877093"/>
                      <a:pt x="153120" y="842962"/>
                    </a:cubicBezTo>
                    <a:cubicBezTo>
                      <a:pt x="-33436" y="824705"/>
                      <a:pt x="-10465" y="689769"/>
                      <a:pt x="22149" y="607218"/>
                    </a:cubicBezTo>
                    <a:cubicBezTo>
                      <a:pt x="64217" y="510381"/>
                      <a:pt x="94381" y="134937"/>
                      <a:pt x="3099" y="0"/>
                    </a:cubicBezTo>
                    <a:close/>
                  </a:path>
                </a:pathLst>
              </a:custGeom>
              <a:gradFill>
                <a:gsLst>
                  <a:gs pos="19000">
                    <a:srgbClr val="00B0F0"/>
                  </a:gs>
                  <a:gs pos="8000">
                    <a:srgbClr val="00B0F0">
                      <a:lumMod val="60000"/>
                      <a:lumOff val="40000"/>
                    </a:srgbClr>
                  </a:gs>
                  <a:gs pos="0">
                    <a:srgbClr val="00B0F0">
                      <a:lumMod val="75000"/>
                    </a:srgbClr>
                  </a:gs>
                  <a:gs pos="100000">
                    <a:srgbClr val="00B0F0">
                      <a:lumMod val="60000"/>
                      <a:lumOff val="40000"/>
                    </a:srgbClr>
                  </a:gs>
                </a:gsLst>
                <a:lin ang="5400000" scaled="1"/>
              </a:gradFill>
              <a:ln w="6350" cap="flat" cmpd="sng" algn="ctr">
                <a:gradFill flip="none" rotWithShape="1">
                  <a:gsLst>
                    <a:gs pos="0">
                      <a:srgbClr val="00B0F0">
                        <a:lumMod val="75000"/>
                      </a:srgbClr>
                    </a:gs>
                    <a:gs pos="100000">
                      <a:srgbClr val="00B0F0"/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6804851" y="1181100"/>
              <a:ext cx="1255349" cy="885487"/>
              <a:chOff x="6885684" y="741792"/>
              <a:chExt cx="1119535" cy="1012721"/>
            </a:xfrm>
          </p:grpSpPr>
          <p:sp>
            <p:nvSpPr>
              <p:cNvPr id="100" name="Rectangle 55"/>
              <p:cNvSpPr/>
              <p:nvPr/>
            </p:nvSpPr>
            <p:spPr>
              <a:xfrm>
                <a:off x="6885684" y="741792"/>
                <a:ext cx="1119535" cy="150467"/>
              </a:xfrm>
              <a:custGeom>
                <a:avLst/>
                <a:gdLst>
                  <a:gd name="connsiteX0" fmla="*/ 0 w 838094"/>
                  <a:gd name="connsiteY0" fmla="*/ 0 h 137207"/>
                  <a:gd name="connsiteX1" fmla="*/ 838094 w 838094"/>
                  <a:gd name="connsiteY1" fmla="*/ 0 h 137207"/>
                  <a:gd name="connsiteX2" fmla="*/ 838094 w 838094"/>
                  <a:gd name="connsiteY2" fmla="*/ 137207 h 137207"/>
                  <a:gd name="connsiteX3" fmla="*/ 0 w 838094"/>
                  <a:gd name="connsiteY3" fmla="*/ 137207 h 137207"/>
                  <a:gd name="connsiteX4" fmla="*/ 0 w 838094"/>
                  <a:gd name="connsiteY4" fmla="*/ 0 h 137207"/>
                  <a:gd name="connsiteX0" fmla="*/ 0 w 907150"/>
                  <a:gd name="connsiteY0" fmla="*/ 0 h 137207"/>
                  <a:gd name="connsiteX1" fmla="*/ 838094 w 907150"/>
                  <a:gd name="connsiteY1" fmla="*/ 0 h 137207"/>
                  <a:gd name="connsiteX2" fmla="*/ 907150 w 907150"/>
                  <a:gd name="connsiteY2" fmla="*/ 122920 h 137207"/>
                  <a:gd name="connsiteX3" fmla="*/ 0 w 907150"/>
                  <a:gd name="connsiteY3" fmla="*/ 137207 h 137207"/>
                  <a:gd name="connsiteX4" fmla="*/ 0 w 907150"/>
                  <a:gd name="connsiteY4" fmla="*/ 0 h 137207"/>
                  <a:gd name="connsiteX0" fmla="*/ 35719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35719 w 942869"/>
                  <a:gd name="connsiteY4" fmla="*/ 0 h 122920"/>
                  <a:gd name="connsiteX0" fmla="*/ 42862 w 942869"/>
                  <a:gd name="connsiteY0" fmla="*/ 0 h 122920"/>
                  <a:gd name="connsiteX1" fmla="*/ 873813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2920"/>
                  <a:gd name="connsiteX1" fmla="*/ 871431 w 942869"/>
                  <a:gd name="connsiteY1" fmla="*/ 0 h 122920"/>
                  <a:gd name="connsiteX2" fmla="*/ 942869 w 942869"/>
                  <a:gd name="connsiteY2" fmla="*/ 122920 h 122920"/>
                  <a:gd name="connsiteX3" fmla="*/ 0 w 942869"/>
                  <a:gd name="connsiteY3" fmla="*/ 118157 h 122920"/>
                  <a:gd name="connsiteX4" fmla="*/ 42862 w 942869"/>
                  <a:gd name="connsiteY4" fmla="*/ 0 h 122920"/>
                  <a:gd name="connsiteX0" fmla="*/ 42862 w 942869"/>
                  <a:gd name="connsiteY0" fmla="*/ 0 h 120538"/>
                  <a:gd name="connsiteX1" fmla="*/ 871431 w 942869"/>
                  <a:gd name="connsiteY1" fmla="*/ 0 h 120538"/>
                  <a:gd name="connsiteX2" fmla="*/ 942869 w 942869"/>
                  <a:gd name="connsiteY2" fmla="*/ 120538 h 120538"/>
                  <a:gd name="connsiteX3" fmla="*/ 0 w 942869"/>
                  <a:gd name="connsiteY3" fmla="*/ 118157 h 120538"/>
                  <a:gd name="connsiteX4" fmla="*/ 42862 w 942869"/>
                  <a:gd name="connsiteY4" fmla="*/ 0 h 120538"/>
                  <a:gd name="connsiteX0" fmla="*/ 42862 w 942869"/>
                  <a:gd name="connsiteY0" fmla="*/ 2381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2381 h 122919"/>
                  <a:gd name="connsiteX0" fmla="*/ 42862 w 942869"/>
                  <a:gd name="connsiteY0" fmla="*/ 0 h 122919"/>
                  <a:gd name="connsiteX1" fmla="*/ 883338 w 942869"/>
                  <a:gd name="connsiteY1" fmla="*/ 0 h 122919"/>
                  <a:gd name="connsiteX2" fmla="*/ 942869 w 942869"/>
                  <a:gd name="connsiteY2" fmla="*/ 122919 h 122919"/>
                  <a:gd name="connsiteX3" fmla="*/ 0 w 942869"/>
                  <a:gd name="connsiteY3" fmla="*/ 120538 h 122919"/>
                  <a:gd name="connsiteX4" fmla="*/ 42862 w 942869"/>
                  <a:gd name="connsiteY4" fmla="*/ 0 h 122919"/>
                  <a:gd name="connsiteX0" fmla="*/ 50005 w 950012"/>
                  <a:gd name="connsiteY0" fmla="*/ 0 h 122919"/>
                  <a:gd name="connsiteX1" fmla="*/ 890481 w 950012"/>
                  <a:gd name="connsiteY1" fmla="*/ 0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2919"/>
                  <a:gd name="connsiteX1" fmla="*/ 897624 w 950012"/>
                  <a:gd name="connsiteY1" fmla="*/ 4763 h 122919"/>
                  <a:gd name="connsiteX2" fmla="*/ 950012 w 950012"/>
                  <a:gd name="connsiteY2" fmla="*/ 122919 h 122919"/>
                  <a:gd name="connsiteX3" fmla="*/ 0 w 950012"/>
                  <a:gd name="connsiteY3" fmla="*/ 120538 h 122919"/>
                  <a:gd name="connsiteX4" fmla="*/ 50005 w 950012"/>
                  <a:gd name="connsiteY4" fmla="*/ 0 h 122919"/>
                  <a:gd name="connsiteX0" fmla="*/ 50005 w 950012"/>
                  <a:gd name="connsiteY0" fmla="*/ 0 h 127682"/>
                  <a:gd name="connsiteX1" fmla="*/ 897624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4763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5243 w 950012"/>
                  <a:gd name="connsiteY1" fmla="*/ 9526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4764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11908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90481 w 950012"/>
                  <a:gd name="connsiteY1" fmla="*/ 9527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0005 w 950012"/>
                  <a:gd name="connsiteY0" fmla="*/ 0 h 127682"/>
                  <a:gd name="connsiteX1" fmla="*/ 888100 w 950012"/>
                  <a:gd name="connsiteY1" fmla="*/ 4765 h 127682"/>
                  <a:gd name="connsiteX2" fmla="*/ 950012 w 950012"/>
                  <a:gd name="connsiteY2" fmla="*/ 127682 h 127682"/>
                  <a:gd name="connsiteX3" fmla="*/ 0 w 950012"/>
                  <a:gd name="connsiteY3" fmla="*/ 125301 h 127682"/>
                  <a:gd name="connsiteX4" fmla="*/ 50005 w 950012"/>
                  <a:gd name="connsiteY4" fmla="*/ 0 h 127682"/>
                  <a:gd name="connsiteX0" fmla="*/ 52386 w 950012"/>
                  <a:gd name="connsiteY0" fmla="*/ 0 h 130064"/>
                  <a:gd name="connsiteX1" fmla="*/ 888100 w 950012"/>
                  <a:gd name="connsiteY1" fmla="*/ 7147 h 130064"/>
                  <a:gd name="connsiteX2" fmla="*/ 950012 w 950012"/>
                  <a:gd name="connsiteY2" fmla="*/ 130064 h 130064"/>
                  <a:gd name="connsiteX3" fmla="*/ 0 w 950012"/>
                  <a:gd name="connsiteY3" fmla="*/ 127683 h 130064"/>
                  <a:gd name="connsiteX4" fmla="*/ 52386 w 950012"/>
                  <a:gd name="connsiteY4" fmla="*/ 0 h 130064"/>
                  <a:gd name="connsiteX0" fmla="*/ 52386 w 950012"/>
                  <a:gd name="connsiteY0" fmla="*/ 0 h 127683"/>
                  <a:gd name="connsiteX1" fmla="*/ 888100 w 950012"/>
                  <a:gd name="connsiteY1" fmla="*/ 4766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2863 w 950012"/>
                  <a:gd name="connsiteY1" fmla="*/ 11910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5244 w 950012"/>
                  <a:gd name="connsiteY1" fmla="*/ 9529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2795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  <a:gd name="connsiteX0" fmla="*/ 52386 w 950012"/>
                  <a:gd name="connsiteY0" fmla="*/ 0 h 127683"/>
                  <a:gd name="connsiteX1" fmla="*/ 893897 w 950012"/>
                  <a:gd name="connsiteY1" fmla="*/ 101 h 127683"/>
                  <a:gd name="connsiteX2" fmla="*/ 950012 w 950012"/>
                  <a:gd name="connsiteY2" fmla="*/ 127683 h 127683"/>
                  <a:gd name="connsiteX3" fmla="*/ 0 w 950012"/>
                  <a:gd name="connsiteY3" fmla="*/ 125302 h 127683"/>
                  <a:gd name="connsiteX4" fmla="*/ 52386 w 950012"/>
                  <a:gd name="connsiteY4" fmla="*/ 0 h 127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0012" h="127683">
                    <a:moveTo>
                      <a:pt x="52386" y="0"/>
                    </a:moveTo>
                    <a:lnTo>
                      <a:pt x="893897" y="101"/>
                    </a:lnTo>
                    <a:lnTo>
                      <a:pt x="950012" y="127683"/>
                    </a:lnTo>
                    <a:lnTo>
                      <a:pt x="0" y="125302"/>
                    </a:lnTo>
                    <a:lnTo>
                      <a:pt x="52386" y="0"/>
                    </a:lnTo>
                    <a:close/>
                  </a:path>
                </a:pathLst>
              </a:custGeom>
              <a:gradFill>
                <a:gsLst>
                  <a:gs pos="20000">
                    <a:srgbClr val="0070C0">
                      <a:lumMod val="50000"/>
                    </a:srgbClr>
                  </a:gs>
                  <a:gs pos="57000">
                    <a:srgbClr val="00B0F0">
                      <a:lumMod val="75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1" name="Rectangle 59"/>
              <p:cNvSpPr/>
              <p:nvPr/>
            </p:nvSpPr>
            <p:spPr>
              <a:xfrm>
                <a:off x="6955134" y="746180"/>
                <a:ext cx="996307" cy="1008333"/>
              </a:xfrm>
              <a:custGeom>
                <a:avLst/>
                <a:gdLst>
                  <a:gd name="connsiteX0" fmla="*/ 0 w 681038"/>
                  <a:gd name="connsiteY0" fmla="*/ 0 h 731043"/>
                  <a:gd name="connsiteX1" fmla="*/ 681038 w 681038"/>
                  <a:gd name="connsiteY1" fmla="*/ 0 h 731043"/>
                  <a:gd name="connsiteX2" fmla="*/ 681038 w 681038"/>
                  <a:gd name="connsiteY2" fmla="*/ 731043 h 731043"/>
                  <a:gd name="connsiteX3" fmla="*/ 0 w 681038"/>
                  <a:gd name="connsiteY3" fmla="*/ 731043 h 731043"/>
                  <a:gd name="connsiteX4" fmla="*/ 0 w 681038"/>
                  <a:gd name="connsiteY4" fmla="*/ 0 h 731043"/>
                  <a:gd name="connsiteX0" fmla="*/ 0 w 776288"/>
                  <a:gd name="connsiteY0" fmla="*/ 28575 h 759618"/>
                  <a:gd name="connsiteX1" fmla="*/ 776288 w 776288"/>
                  <a:gd name="connsiteY1" fmla="*/ 0 h 759618"/>
                  <a:gd name="connsiteX2" fmla="*/ 681038 w 776288"/>
                  <a:gd name="connsiteY2" fmla="*/ 759618 h 759618"/>
                  <a:gd name="connsiteX3" fmla="*/ 0 w 776288"/>
                  <a:gd name="connsiteY3" fmla="*/ 759618 h 759618"/>
                  <a:gd name="connsiteX4" fmla="*/ 0 w 776288"/>
                  <a:gd name="connsiteY4" fmla="*/ 28575 h 759618"/>
                  <a:gd name="connsiteX0" fmla="*/ 0 w 814388"/>
                  <a:gd name="connsiteY0" fmla="*/ 0 h 766762"/>
                  <a:gd name="connsiteX1" fmla="*/ 814388 w 814388"/>
                  <a:gd name="connsiteY1" fmla="*/ 7144 h 766762"/>
                  <a:gd name="connsiteX2" fmla="*/ 719138 w 814388"/>
                  <a:gd name="connsiteY2" fmla="*/ 766762 h 766762"/>
                  <a:gd name="connsiteX3" fmla="*/ 38100 w 814388"/>
                  <a:gd name="connsiteY3" fmla="*/ 766762 h 766762"/>
                  <a:gd name="connsiteX4" fmla="*/ 0 w 814388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719138 w 812007"/>
                  <a:gd name="connsiteY2" fmla="*/ 766762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766762"/>
                  <a:gd name="connsiteX1" fmla="*/ 812007 w 812007"/>
                  <a:gd name="connsiteY1" fmla="*/ 2381 h 766762"/>
                  <a:gd name="connsiteX2" fmla="*/ 809625 w 812007"/>
                  <a:gd name="connsiteY2" fmla="*/ 628650 h 766762"/>
                  <a:gd name="connsiteX3" fmla="*/ 38100 w 812007"/>
                  <a:gd name="connsiteY3" fmla="*/ 766762 h 766762"/>
                  <a:gd name="connsiteX4" fmla="*/ 0 w 812007"/>
                  <a:gd name="connsiteY4" fmla="*/ 0 h 766762"/>
                  <a:gd name="connsiteX0" fmla="*/ 0 w 812007"/>
                  <a:gd name="connsiteY0" fmla="*/ 0 h 628650"/>
                  <a:gd name="connsiteX1" fmla="*/ 812007 w 812007"/>
                  <a:gd name="connsiteY1" fmla="*/ 2381 h 628650"/>
                  <a:gd name="connsiteX2" fmla="*/ 809625 w 812007"/>
                  <a:gd name="connsiteY2" fmla="*/ 628650 h 628650"/>
                  <a:gd name="connsiteX3" fmla="*/ 9525 w 812007"/>
                  <a:gd name="connsiteY3" fmla="*/ 604837 h 628650"/>
                  <a:gd name="connsiteX4" fmla="*/ 0 w 812007"/>
                  <a:gd name="connsiteY4" fmla="*/ 0 h 628650"/>
                  <a:gd name="connsiteX0" fmla="*/ 0 w 812007"/>
                  <a:gd name="connsiteY0" fmla="*/ 0 h 614363"/>
                  <a:gd name="connsiteX1" fmla="*/ 812007 w 812007"/>
                  <a:gd name="connsiteY1" fmla="*/ 2381 h 614363"/>
                  <a:gd name="connsiteX2" fmla="*/ 804863 w 812007"/>
                  <a:gd name="connsiteY2" fmla="*/ 614363 h 614363"/>
                  <a:gd name="connsiteX3" fmla="*/ 9525 w 812007"/>
                  <a:gd name="connsiteY3" fmla="*/ 604837 h 614363"/>
                  <a:gd name="connsiteX4" fmla="*/ 0 w 812007"/>
                  <a:gd name="connsiteY4" fmla="*/ 0 h 614363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9525 w 812007"/>
                  <a:gd name="connsiteY3" fmla="*/ 604837 h 609600"/>
                  <a:gd name="connsiteX4" fmla="*/ 0 w 812007"/>
                  <a:gd name="connsiteY4" fmla="*/ 0 h 609600"/>
                  <a:gd name="connsiteX0" fmla="*/ 0 w 812007"/>
                  <a:gd name="connsiteY0" fmla="*/ 0 h 609600"/>
                  <a:gd name="connsiteX1" fmla="*/ 812007 w 812007"/>
                  <a:gd name="connsiteY1" fmla="*/ 2381 h 609600"/>
                  <a:gd name="connsiteX2" fmla="*/ 804863 w 812007"/>
                  <a:gd name="connsiteY2" fmla="*/ 609600 h 609600"/>
                  <a:gd name="connsiteX3" fmla="*/ 635795 w 812007"/>
                  <a:gd name="connsiteY3" fmla="*/ 604838 h 609600"/>
                  <a:gd name="connsiteX4" fmla="*/ 9525 w 812007"/>
                  <a:gd name="connsiteY4" fmla="*/ 604837 h 609600"/>
                  <a:gd name="connsiteX5" fmla="*/ 0 w 812007"/>
                  <a:gd name="connsiteY5" fmla="*/ 0 h 609600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9525 w 812007"/>
                  <a:gd name="connsiteY4" fmla="*/ 604837 h 812006"/>
                  <a:gd name="connsiteX5" fmla="*/ 0 w 812007"/>
                  <a:gd name="connsiteY5" fmla="*/ 0 h 812006"/>
                  <a:gd name="connsiteX0" fmla="*/ 0 w 812007"/>
                  <a:gd name="connsiteY0" fmla="*/ 0 h 812006"/>
                  <a:gd name="connsiteX1" fmla="*/ 812007 w 812007"/>
                  <a:gd name="connsiteY1" fmla="*/ 2381 h 812006"/>
                  <a:gd name="connsiteX2" fmla="*/ 804863 w 812007"/>
                  <a:gd name="connsiteY2" fmla="*/ 609600 h 812006"/>
                  <a:gd name="connsiteX3" fmla="*/ 711995 w 812007"/>
                  <a:gd name="connsiteY3" fmla="*/ 812006 h 812006"/>
                  <a:gd name="connsiteX4" fmla="*/ 173833 w 812007"/>
                  <a:gd name="connsiteY4" fmla="*/ 652463 h 812006"/>
                  <a:gd name="connsiteX5" fmla="*/ 9525 w 812007"/>
                  <a:gd name="connsiteY5" fmla="*/ 604837 h 812006"/>
                  <a:gd name="connsiteX6" fmla="*/ 0 w 812007"/>
                  <a:gd name="connsiteY6" fmla="*/ 0 h 812006"/>
                  <a:gd name="connsiteX0" fmla="*/ 0 w 812007"/>
                  <a:gd name="connsiteY0" fmla="*/ 0 h 816769"/>
                  <a:gd name="connsiteX1" fmla="*/ 812007 w 812007"/>
                  <a:gd name="connsiteY1" fmla="*/ 2381 h 816769"/>
                  <a:gd name="connsiteX2" fmla="*/ 804863 w 812007"/>
                  <a:gd name="connsiteY2" fmla="*/ 609600 h 816769"/>
                  <a:gd name="connsiteX3" fmla="*/ 711995 w 812007"/>
                  <a:gd name="connsiteY3" fmla="*/ 812006 h 816769"/>
                  <a:gd name="connsiteX4" fmla="*/ 145258 w 812007"/>
                  <a:gd name="connsiteY4" fmla="*/ 816769 h 816769"/>
                  <a:gd name="connsiteX5" fmla="*/ 9525 w 812007"/>
                  <a:gd name="connsiteY5" fmla="*/ 604837 h 816769"/>
                  <a:gd name="connsiteX6" fmla="*/ 0 w 812007"/>
                  <a:gd name="connsiteY6" fmla="*/ 0 h 816769"/>
                  <a:gd name="connsiteX0" fmla="*/ 0 w 812007"/>
                  <a:gd name="connsiteY0" fmla="*/ 0 h 844842"/>
                  <a:gd name="connsiteX1" fmla="*/ 812007 w 812007"/>
                  <a:gd name="connsiteY1" fmla="*/ 2381 h 844842"/>
                  <a:gd name="connsiteX2" fmla="*/ 804863 w 812007"/>
                  <a:gd name="connsiteY2" fmla="*/ 609600 h 844842"/>
                  <a:gd name="connsiteX3" fmla="*/ 711995 w 812007"/>
                  <a:gd name="connsiteY3" fmla="*/ 812006 h 844842"/>
                  <a:gd name="connsiteX4" fmla="*/ 145258 w 812007"/>
                  <a:gd name="connsiteY4" fmla="*/ 816769 h 844842"/>
                  <a:gd name="connsiteX5" fmla="*/ 9525 w 812007"/>
                  <a:gd name="connsiteY5" fmla="*/ 604837 h 844842"/>
                  <a:gd name="connsiteX6" fmla="*/ 0 w 812007"/>
                  <a:gd name="connsiteY6" fmla="*/ 0 h 844842"/>
                  <a:gd name="connsiteX0" fmla="*/ 0 w 812007"/>
                  <a:gd name="connsiteY0" fmla="*/ 0 h 853283"/>
                  <a:gd name="connsiteX1" fmla="*/ 812007 w 812007"/>
                  <a:gd name="connsiteY1" fmla="*/ 2381 h 853283"/>
                  <a:gd name="connsiteX2" fmla="*/ 804863 w 812007"/>
                  <a:gd name="connsiteY2" fmla="*/ 609600 h 853283"/>
                  <a:gd name="connsiteX3" fmla="*/ 711995 w 812007"/>
                  <a:gd name="connsiteY3" fmla="*/ 812006 h 853283"/>
                  <a:gd name="connsiteX4" fmla="*/ 145258 w 812007"/>
                  <a:gd name="connsiteY4" fmla="*/ 816769 h 853283"/>
                  <a:gd name="connsiteX5" fmla="*/ 9525 w 812007"/>
                  <a:gd name="connsiteY5" fmla="*/ 604837 h 853283"/>
                  <a:gd name="connsiteX6" fmla="*/ 0 w 812007"/>
                  <a:gd name="connsiteY6" fmla="*/ 0 h 853283"/>
                  <a:gd name="connsiteX0" fmla="*/ 0 w 828779"/>
                  <a:gd name="connsiteY0" fmla="*/ 0 h 853283"/>
                  <a:gd name="connsiteX1" fmla="*/ 812007 w 828779"/>
                  <a:gd name="connsiteY1" fmla="*/ 2381 h 853283"/>
                  <a:gd name="connsiteX2" fmla="*/ 804863 w 828779"/>
                  <a:gd name="connsiteY2" fmla="*/ 609600 h 853283"/>
                  <a:gd name="connsiteX3" fmla="*/ 711995 w 828779"/>
                  <a:gd name="connsiteY3" fmla="*/ 812006 h 853283"/>
                  <a:gd name="connsiteX4" fmla="*/ 145258 w 828779"/>
                  <a:gd name="connsiteY4" fmla="*/ 816769 h 853283"/>
                  <a:gd name="connsiteX5" fmla="*/ 9525 w 828779"/>
                  <a:gd name="connsiteY5" fmla="*/ 604837 h 853283"/>
                  <a:gd name="connsiteX6" fmla="*/ 0 w 828779"/>
                  <a:gd name="connsiteY6" fmla="*/ 0 h 853283"/>
                  <a:gd name="connsiteX0" fmla="*/ 0 w 851306"/>
                  <a:gd name="connsiteY0" fmla="*/ 0 h 853283"/>
                  <a:gd name="connsiteX1" fmla="*/ 812007 w 851306"/>
                  <a:gd name="connsiteY1" fmla="*/ 2381 h 853283"/>
                  <a:gd name="connsiteX2" fmla="*/ 804863 w 851306"/>
                  <a:gd name="connsiteY2" fmla="*/ 609600 h 853283"/>
                  <a:gd name="connsiteX3" fmla="*/ 711995 w 851306"/>
                  <a:gd name="connsiteY3" fmla="*/ 812006 h 853283"/>
                  <a:gd name="connsiteX4" fmla="*/ 145258 w 851306"/>
                  <a:gd name="connsiteY4" fmla="*/ 816769 h 853283"/>
                  <a:gd name="connsiteX5" fmla="*/ 9525 w 851306"/>
                  <a:gd name="connsiteY5" fmla="*/ 604837 h 853283"/>
                  <a:gd name="connsiteX6" fmla="*/ 0 w 851306"/>
                  <a:gd name="connsiteY6" fmla="*/ 0 h 853283"/>
                  <a:gd name="connsiteX0" fmla="*/ 0 w 848621"/>
                  <a:gd name="connsiteY0" fmla="*/ 0 h 853283"/>
                  <a:gd name="connsiteX1" fmla="*/ 812007 w 848621"/>
                  <a:gd name="connsiteY1" fmla="*/ 2381 h 853283"/>
                  <a:gd name="connsiteX2" fmla="*/ 804863 w 848621"/>
                  <a:gd name="connsiteY2" fmla="*/ 609600 h 853283"/>
                  <a:gd name="connsiteX3" fmla="*/ 711995 w 848621"/>
                  <a:gd name="connsiteY3" fmla="*/ 812006 h 853283"/>
                  <a:gd name="connsiteX4" fmla="*/ 145258 w 848621"/>
                  <a:gd name="connsiteY4" fmla="*/ 816769 h 853283"/>
                  <a:gd name="connsiteX5" fmla="*/ 9525 w 848621"/>
                  <a:gd name="connsiteY5" fmla="*/ 604837 h 853283"/>
                  <a:gd name="connsiteX6" fmla="*/ 0 w 848621"/>
                  <a:gd name="connsiteY6" fmla="*/ 0 h 853283"/>
                  <a:gd name="connsiteX0" fmla="*/ 0 w 846292"/>
                  <a:gd name="connsiteY0" fmla="*/ 0 h 853283"/>
                  <a:gd name="connsiteX1" fmla="*/ 812007 w 846292"/>
                  <a:gd name="connsiteY1" fmla="*/ 2381 h 853283"/>
                  <a:gd name="connsiteX2" fmla="*/ 800101 w 846292"/>
                  <a:gd name="connsiteY2" fmla="*/ 588169 h 853283"/>
                  <a:gd name="connsiteX3" fmla="*/ 711995 w 846292"/>
                  <a:gd name="connsiteY3" fmla="*/ 812006 h 853283"/>
                  <a:gd name="connsiteX4" fmla="*/ 145258 w 846292"/>
                  <a:gd name="connsiteY4" fmla="*/ 816769 h 853283"/>
                  <a:gd name="connsiteX5" fmla="*/ 9525 w 846292"/>
                  <a:gd name="connsiteY5" fmla="*/ 604837 h 853283"/>
                  <a:gd name="connsiteX6" fmla="*/ 0 w 846292"/>
                  <a:gd name="connsiteY6" fmla="*/ 0 h 853283"/>
                  <a:gd name="connsiteX0" fmla="*/ 0 w 842847"/>
                  <a:gd name="connsiteY0" fmla="*/ 0 h 853283"/>
                  <a:gd name="connsiteX1" fmla="*/ 812007 w 842847"/>
                  <a:gd name="connsiteY1" fmla="*/ 2381 h 853283"/>
                  <a:gd name="connsiteX2" fmla="*/ 800101 w 842847"/>
                  <a:gd name="connsiteY2" fmla="*/ 588169 h 853283"/>
                  <a:gd name="connsiteX3" fmla="*/ 711995 w 842847"/>
                  <a:gd name="connsiteY3" fmla="*/ 812006 h 853283"/>
                  <a:gd name="connsiteX4" fmla="*/ 145258 w 842847"/>
                  <a:gd name="connsiteY4" fmla="*/ 816769 h 853283"/>
                  <a:gd name="connsiteX5" fmla="*/ 9525 w 842847"/>
                  <a:gd name="connsiteY5" fmla="*/ 604837 h 853283"/>
                  <a:gd name="connsiteX6" fmla="*/ 0 w 842847"/>
                  <a:gd name="connsiteY6" fmla="*/ 0 h 853283"/>
                  <a:gd name="connsiteX0" fmla="*/ 0 w 842847"/>
                  <a:gd name="connsiteY0" fmla="*/ 0 h 857963"/>
                  <a:gd name="connsiteX1" fmla="*/ 812007 w 842847"/>
                  <a:gd name="connsiteY1" fmla="*/ 2381 h 857963"/>
                  <a:gd name="connsiteX2" fmla="*/ 800101 w 842847"/>
                  <a:gd name="connsiteY2" fmla="*/ 588169 h 857963"/>
                  <a:gd name="connsiteX3" fmla="*/ 711995 w 842847"/>
                  <a:gd name="connsiteY3" fmla="*/ 812006 h 857963"/>
                  <a:gd name="connsiteX4" fmla="*/ 140496 w 842847"/>
                  <a:gd name="connsiteY4" fmla="*/ 823912 h 857963"/>
                  <a:gd name="connsiteX5" fmla="*/ 9525 w 842847"/>
                  <a:gd name="connsiteY5" fmla="*/ 604837 h 857963"/>
                  <a:gd name="connsiteX6" fmla="*/ 0 w 842847"/>
                  <a:gd name="connsiteY6" fmla="*/ 0 h 857963"/>
                  <a:gd name="connsiteX0" fmla="*/ 0 w 845421"/>
                  <a:gd name="connsiteY0" fmla="*/ 0 h 860426"/>
                  <a:gd name="connsiteX1" fmla="*/ 812007 w 845421"/>
                  <a:gd name="connsiteY1" fmla="*/ 2381 h 860426"/>
                  <a:gd name="connsiteX2" fmla="*/ 800101 w 845421"/>
                  <a:gd name="connsiteY2" fmla="*/ 588169 h 860426"/>
                  <a:gd name="connsiteX3" fmla="*/ 716757 w 845421"/>
                  <a:gd name="connsiteY3" fmla="*/ 819150 h 860426"/>
                  <a:gd name="connsiteX4" fmla="*/ 140496 w 845421"/>
                  <a:gd name="connsiteY4" fmla="*/ 823912 h 860426"/>
                  <a:gd name="connsiteX5" fmla="*/ 9525 w 845421"/>
                  <a:gd name="connsiteY5" fmla="*/ 604837 h 860426"/>
                  <a:gd name="connsiteX6" fmla="*/ 0 w 845421"/>
                  <a:gd name="connsiteY6" fmla="*/ 0 h 860426"/>
                  <a:gd name="connsiteX0" fmla="*/ 0 w 845421"/>
                  <a:gd name="connsiteY0" fmla="*/ 0 h 857078"/>
                  <a:gd name="connsiteX1" fmla="*/ 812007 w 845421"/>
                  <a:gd name="connsiteY1" fmla="*/ 2381 h 857078"/>
                  <a:gd name="connsiteX2" fmla="*/ 800101 w 845421"/>
                  <a:gd name="connsiteY2" fmla="*/ 588169 h 857078"/>
                  <a:gd name="connsiteX3" fmla="*/ 716757 w 845421"/>
                  <a:gd name="connsiteY3" fmla="*/ 819150 h 857078"/>
                  <a:gd name="connsiteX4" fmla="*/ 140496 w 845421"/>
                  <a:gd name="connsiteY4" fmla="*/ 823912 h 857078"/>
                  <a:gd name="connsiteX5" fmla="*/ 9525 w 845421"/>
                  <a:gd name="connsiteY5" fmla="*/ 604837 h 857078"/>
                  <a:gd name="connsiteX6" fmla="*/ 0 w 845421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0 w 841664"/>
                  <a:gd name="connsiteY0" fmla="*/ 0 h 857078"/>
                  <a:gd name="connsiteX1" fmla="*/ 812007 w 841664"/>
                  <a:gd name="connsiteY1" fmla="*/ 2381 h 857078"/>
                  <a:gd name="connsiteX2" fmla="*/ 800101 w 841664"/>
                  <a:gd name="connsiteY2" fmla="*/ 588169 h 857078"/>
                  <a:gd name="connsiteX3" fmla="*/ 716757 w 841664"/>
                  <a:gd name="connsiteY3" fmla="*/ 819150 h 857078"/>
                  <a:gd name="connsiteX4" fmla="*/ 140496 w 841664"/>
                  <a:gd name="connsiteY4" fmla="*/ 823912 h 857078"/>
                  <a:gd name="connsiteX5" fmla="*/ 9525 w 841664"/>
                  <a:gd name="connsiteY5" fmla="*/ 604837 h 857078"/>
                  <a:gd name="connsiteX6" fmla="*/ 0 w 841664"/>
                  <a:gd name="connsiteY6" fmla="*/ 0 h 857078"/>
                  <a:gd name="connsiteX0" fmla="*/ 30391 w 872055"/>
                  <a:gd name="connsiteY0" fmla="*/ 0 h 857078"/>
                  <a:gd name="connsiteX1" fmla="*/ 842398 w 872055"/>
                  <a:gd name="connsiteY1" fmla="*/ 2381 h 857078"/>
                  <a:gd name="connsiteX2" fmla="*/ 830492 w 872055"/>
                  <a:gd name="connsiteY2" fmla="*/ 588169 h 857078"/>
                  <a:gd name="connsiteX3" fmla="*/ 747148 w 872055"/>
                  <a:gd name="connsiteY3" fmla="*/ 819150 h 857078"/>
                  <a:gd name="connsiteX4" fmla="*/ 170887 w 872055"/>
                  <a:gd name="connsiteY4" fmla="*/ 823912 h 857078"/>
                  <a:gd name="connsiteX5" fmla="*/ 39916 w 872055"/>
                  <a:gd name="connsiteY5" fmla="*/ 604837 h 857078"/>
                  <a:gd name="connsiteX6" fmla="*/ 30391 w 872055"/>
                  <a:gd name="connsiteY6" fmla="*/ 0 h 857078"/>
                  <a:gd name="connsiteX0" fmla="*/ 30391 w 872055"/>
                  <a:gd name="connsiteY0" fmla="*/ 0 h 862074"/>
                  <a:gd name="connsiteX1" fmla="*/ 842398 w 872055"/>
                  <a:gd name="connsiteY1" fmla="*/ 2381 h 862074"/>
                  <a:gd name="connsiteX2" fmla="*/ 830492 w 872055"/>
                  <a:gd name="connsiteY2" fmla="*/ 588169 h 862074"/>
                  <a:gd name="connsiteX3" fmla="*/ 747148 w 872055"/>
                  <a:gd name="connsiteY3" fmla="*/ 819150 h 862074"/>
                  <a:gd name="connsiteX4" fmla="*/ 170887 w 872055"/>
                  <a:gd name="connsiteY4" fmla="*/ 831056 h 862074"/>
                  <a:gd name="connsiteX5" fmla="*/ 39916 w 872055"/>
                  <a:gd name="connsiteY5" fmla="*/ 604837 h 862074"/>
                  <a:gd name="connsiteX6" fmla="*/ 30391 w 872055"/>
                  <a:gd name="connsiteY6" fmla="*/ 0 h 862074"/>
                  <a:gd name="connsiteX0" fmla="*/ 27584 w 869248"/>
                  <a:gd name="connsiteY0" fmla="*/ 0 h 862074"/>
                  <a:gd name="connsiteX1" fmla="*/ 839591 w 869248"/>
                  <a:gd name="connsiteY1" fmla="*/ 2381 h 862074"/>
                  <a:gd name="connsiteX2" fmla="*/ 827685 w 869248"/>
                  <a:gd name="connsiteY2" fmla="*/ 588169 h 862074"/>
                  <a:gd name="connsiteX3" fmla="*/ 744341 w 869248"/>
                  <a:gd name="connsiteY3" fmla="*/ 819150 h 862074"/>
                  <a:gd name="connsiteX4" fmla="*/ 168080 w 869248"/>
                  <a:gd name="connsiteY4" fmla="*/ 831056 h 862074"/>
                  <a:gd name="connsiteX5" fmla="*/ 37109 w 869248"/>
                  <a:gd name="connsiteY5" fmla="*/ 604837 h 862074"/>
                  <a:gd name="connsiteX6" fmla="*/ 27584 w 869248"/>
                  <a:gd name="connsiteY6" fmla="*/ 0 h 862074"/>
                  <a:gd name="connsiteX0" fmla="*/ 27584 w 869248"/>
                  <a:gd name="connsiteY0" fmla="*/ 0 h 854686"/>
                  <a:gd name="connsiteX1" fmla="*/ 839591 w 869248"/>
                  <a:gd name="connsiteY1" fmla="*/ 2381 h 854686"/>
                  <a:gd name="connsiteX2" fmla="*/ 827685 w 869248"/>
                  <a:gd name="connsiteY2" fmla="*/ 588169 h 854686"/>
                  <a:gd name="connsiteX3" fmla="*/ 744341 w 869248"/>
                  <a:gd name="connsiteY3" fmla="*/ 819150 h 854686"/>
                  <a:gd name="connsiteX4" fmla="*/ 168080 w 869248"/>
                  <a:gd name="connsiteY4" fmla="*/ 831056 h 854686"/>
                  <a:gd name="connsiteX5" fmla="*/ 37109 w 869248"/>
                  <a:gd name="connsiteY5" fmla="*/ 604837 h 854686"/>
                  <a:gd name="connsiteX6" fmla="*/ 27584 w 869248"/>
                  <a:gd name="connsiteY6" fmla="*/ 0 h 854686"/>
                  <a:gd name="connsiteX0" fmla="*/ 27584 w 869248"/>
                  <a:gd name="connsiteY0" fmla="*/ 0 h 859904"/>
                  <a:gd name="connsiteX1" fmla="*/ 839591 w 869248"/>
                  <a:gd name="connsiteY1" fmla="*/ 2381 h 859904"/>
                  <a:gd name="connsiteX2" fmla="*/ 827685 w 869248"/>
                  <a:gd name="connsiteY2" fmla="*/ 588169 h 859904"/>
                  <a:gd name="connsiteX3" fmla="*/ 744341 w 869248"/>
                  <a:gd name="connsiteY3" fmla="*/ 819150 h 859904"/>
                  <a:gd name="connsiteX4" fmla="*/ 168080 w 869248"/>
                  <a:gd name="connsiteY4" fmla="*/ 838200 h 859904"/>
                  <a:gd name="connsiteX5" fmla="*/ 37109 w 869248"/>
                  <a:gd name="connsiteY5" fmla="*/ 604837 h 859904"/>
                  <a:gd name="connsiteX6" fmla="*/ 27584 w 869248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59904"/>
                  <a:gd name="connsiteX1" fmla="*/ 835487 w 865144"/>
                  <a:gd name="connsiteY1" fmla="*/ 2381 h 859904"/>
                  <a:gd name="connsiteX2" fmla="*/ 823581 w 865144"/>
                  <a:gd name="connsiteY2" fmla="*/ 588169 h 859904"/>
                  <a:gd name="connsiteX3" fmla="*/ 740237 w 865144"/>
                  <a:gd name="connsiteY3" fmla="*/ 819150 h 859904"/>
                  <a:gd name="connsiteX4" fmla="*/ 163976 w 865144"/>
                  <a:gd name="connsiteY4" fmla="*/ 838200 h 859904"/>
                  <a:gd name="connsiteX5" fmla="*/ 33005 w 865144"/>
                  <a:gd name="connsiteY5" fmla="*/ 604837 h 859904"/>
                  <a:gd name="connsiteX6" fmla="*/ 23480 w 865144"/>
                  <a:gd name="connsiteY6" fmla="*/ 0 h 859904"/>
                  <a:gd name="connsiteX0" fmla="*/ 23480 w 865144"/>
                  <a:gd name="connsiteY0" fmla="*/ 0 h 861705"/>
                  <a:gd name="connsiteX1" fmla="*/ 835487 w 865144"/>
                  <a:gd name="connsiteY1" fmla="*/ 2381 h 861705"/>
                  <a:gd name="connsiteX2" fmla="*/ 823581 w 865144"/>
                  <a:gd name="connsiteY2" fmla="*/ 588169 h 861705"/>
                  <a:gd name="connsiteX3" fmla="*/ 740237 w 865144"/>
                  <a:gd name="connsiteY3" fmla="*/ 819150 h 861705"/>
                  <a:gd name="connsiteX4" fmla="*/ 163976 w 865144"/>
                  <a:gd name="connsiteY4" fmla="*/ 840581 h 861705"/>
                  <a:gd name="connsiteX5" fmla="*/ 33005 w 865144"/>
                  <a:gd name="connsiteY5" fmla="*/ 604837 h 861705"/>
                  <a:gd name="connsiteX6" fmla="*/ 23480 w 865144"/>
                  <a:gd name="connsiteY6" fmla="*/ 0 h 861705"/>
                  <a:gd name="connsiteX0" fmla="*/ 23480 w 865144"/>
                  <a:gd name="connsiteY0" fmla="*/ 0 h 857481"/>
                  <a:gd name="connsiteX1" fmla="*/ 835487 w 865144"/>
                  <a:gd name="connsiteY1" fmla="*/ 2381 h 857481"/>
                  <a:gd name="connsiteX2" fmla="*/ 823581 w 865144"/>
                  <a:gd name="connsiteY2" fmla="*/ 588169 h 857481"/>
                  <a:gd name="connsiteX3" fmla="*/ 740237 w 865144"/>
                  <a:gd name="connsiteY3" fmla="*/ 819150 h 857481"/>
                  <a:gd name="connsiteX4" fmla="*/ 163976 w 865144"/>
                  <a:gd name="connsiteY4" fmla="*/ 840581 h 857481"/>
                  <a:gd name="connsiteX5" fmla="*/ 33005 w 865144"/>
                  <a:gd name="connsiteY5" fmla="*/ 604837 h 857481"/>
                  <a:gd name="connsiteX6" fmla="*/ 23480 w 865144"/>
                  <a:gd name="connsiteY6" fmla="*/ 0 h 857481"/>
                  <a:gd name="connsiteX0" fmla="*/ 18802 w 860466"/>
                  <a:gd name="connsiteY0" fmla="*/ 0 h 857481"/>
                  <a:gd name="connsiteX1" fmla="*/ 830809 w 860466"/>
                  <a:gd name="connsiteY1" fmla="*/ 2381 h 857481"/>
                  <a:gd name="connsiteX2" fmla="*/ 818903 w 860466"/>
                  <a:gd name="connsiteY2" fmla="*/ 588169 h 857481"/>
                  <a:gd name="connsiteX3" fmla="*/ 735559 w 860466"/>
                  <a:gd name="connsiteY3" fmla="*/ 819150 h 857481"/>
                  <a:gd name="connsiteX4" fmla="*/ 159298 w 860466"/>
                  <a:gd name="connsiteY4" fmla="*/ 840581 h 857481"/>
                  <a:gd name="connsiteX5" fmla="*/ 28327 w 860466"/>
                  <a:gd name="connsiteY5" fmla="*/ 604837 h 857481"/>
                  <a:gd name="connsiteX6" fmla="*/ 18802 w 860466"/>
                  <a:gd name="connsiteY6" fmla="*/ 0 h 857481"/>
                  <a:gd name="connsiteX0" fmla="*/ 18802 w 862717"/>
                  <a:gd name="connsiteY0" fmla="*/ 0 h 857481"/>
                  <a:gd name="connsiteX1" fmla="*/ 830809 w 862717"/>
                  <a:gd name="connsiteY1" fmla="*/ 2381 h 857481"/>
                  <a:gd name="connsiteX2" fmla="*/ 823666 w 862717"/>
                  <a:gd name="connsiteY2" fmla="*/ 588169 h 857481"/>
                  <a:gd name="connsiteX3" fmla="*/ 735559 w 862717"/>
                  <a:gd name="connsiteY3" fmla="*/ 819150 h 857481"/>
                  <a:gd name="connsiteX4" fmla="*/ 159298 w 862717"/>
                  <a:gd name="connsiteY4" fmla="*/ 840581 h 857481"/>
                  <a:gd name="connsiteX5" fmla="*/ 28327 w 862717"/>
                  <a:gd name="connsiteY5" fmla="*/ 604837 h 857481"/>
                  <a:gd name="connsiteX6" fmla="*/ 18802 w 862717"/>
                  <a:gd name="connsiteY6" fmla="*/ 0 h 857481"/>
                  <a:gd name="connsiteX0" fmla="*/ 18802 w 858194"/>
                  <a:gd name="connsiteY0" fmla="*/ 0 h 857481"/>
                  <a:gd name="connsiteX1" fmla="*/ 830809 w 858194"/>
                  <a:gd name="connsiteY1" fmla="*/ 2381 h 857481"/>
                  <a:gd name="connsiteX2" fmla="*/ 823666 w 858194"/>
                  <a:gd name="connsiteY2" fmla="*/ 588169 h 857481"/>
                  <a:gd name="connsiteX3" fmla="*/ 735559 w 858194"/>
                  <a:gd name="connsiteY3" fmla="*/ 819150 h 857481"/>
                  <a:gd name="connsiteX4" fmla="*/ 159298 w 858194"/>
                  <a:gd name="connsiteY4" fmla="*/ 840581 h 857481"/>
                  <a:gd name="connsiteX5" fmla="*/ 28327 w 858194"/>
                  <a:gd name="connsiteY5" fmla="*/ 604837 h 857481"/>
                  <a:gd name="connsiteX6" fmla="*/ 18802 w 858194"/>
                  <a:gd name="connsiteY6" fmla="*/ 0 h 857481"/>
                  <a:gd name="connsiteX0" fmla="*/ 18802 w 860616"/>
                  <a:gd name="connsiteY0" fmla="*/ 0 h 857481"/>
                  <a:gd name="connsiteX1" fmla="*/ 830809 w 860616"/>
                  <a:gd name="connsiteY1" fmla="*/ 2381 h 857481"/>
                  <a:gd name="connsiteX2" fmla="*/ 828428 w 860616"/>
                  <a:gd name="connsiteY2" fmla="*/ 583407 h 857481"/>
                  <a:gd name="connsiteX3" fmla="*/ 735559 w 860616"/>
                  <a:gd name="connsiteY3" fmla="*/ 819150 h 857481"/>
                  <a:gd name="connsiteX4" fmla="*/ 159298 w 860616"/>
                  <a:gd name="connsiteY4" fmla="*/ 840581 h 857481"/>
                  <a:gd name="connsiteX5" fmla="*/ 28327 w 860616"/>
                  <a:gd name="connsiteY5" fmla="*/ 604837 h 857481"/>
                  <a:gd name="connsiteX6" fmla="*/ 18802 w 860616"/>
                  <a:gd name="connsiteY6" fmla="*/ 0 h 857481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802 w 861776"/>
                  <a:gd name="connsiteY0" fmla="*/ 0 h 859996"/>
                  <a:gd name="connsiteX1" fmla="*/ 830809 w 861776"/>
                  <a:gd name="connsiteY1" fmla="*/ 2381 h 859996"/>
                  <a:gd name="connsiteX2" fmla="*/ 828428 w 861776"/>
                  <a:gd name="connsiteY2" fmla="*/ 583407 h 859996"/>
                  <a:gd name="connsiteX3" fmla="*/ 737941 w 861776"/>
                  <a:gd name="connsiteY3" fmla="*/ 828675 h 859996"/>
                  <a:gd name="connsiteX4" fmla="*/ 159298 w 861776"/>
                  <a:gd name="connsiteY4" fmla="*/ 840581 h 859996"/>
                  <a:gd name="connsiteX5" fmla="*/ 28327 w 861776"/>
                  <a:gd name="connsiteY5" fmla="*/ 604837 h 859996"/>
                  <a:gd name="connsiteX6" fmla="*/ 18802 w 861776"/>
                  <a:gd name="connsiteY6" fmla="*/ 0 h 859996"/>
                  <a:gd name="connsiteX0" fmla="*/ 18171 w 861145"/>
                  <a:gd name="connsiteY0" fmla="*/ 0 h 859996"/>
                  <a:gd name="connsiteX1" fmla="*/ 830178 w 861145"/>
                  <a:gd name="connsiteY1" fmla="*/ 2381 h 859996"/>
                  <a:gd name="connsiteX2" fmla="*/ 827797 w 861145"/>
                  <a:gd name="connsiteY2" fmla="*/ 583407 h 859996"/>
                  <a:gd name="connsiteX3" fmla="*/ 737310 w 861145"/>
                  <a:gd name="connsiteY3" fmla="*/ 828675 h 859996"/>
                  <a:gd name="connsiteX4" fmla="*/ 158667 w 861145"/>
                  <a:gd name="connsiteY4" fmla="*/ 840581 h 859996"/>
                  <a:gd name="connsiteX5" fmla="*/ 27696 w 861145"/>
                  <a:gd name="connsiteY5" fmla="*/ 604837 h 859996"/>
                  <a:gd name="connsiteX6" fmla="*/ 18171 w 861145"/>
                  <a:gd name="connsiteY6" fmla="*/ 0 h 859996"/>
                  <a:gd name="connsiteX0" fmla="*/ 18171 w 861145"/>
                  <a:gd name="connsiteY0" fmla="*/ 0 h 857892"/>
                  <a:gd name="connsiteX1" fmla="*/ 830178 w 861145"/>
                  <a:gd name="connsiteY1" fmla="*/ 2381 h 857892"/>
                  <a:gd name="connsiteX2" fmla="*/ 827797 w 861145"/>
                  <a:gd name="connsiteY2" fmla="*/ 583407 h 857892"/>
                  <a:gd name="connsiteX3" fmla="*/ 737310 w 861145"/>
                  <a:gd name="connsiteY3" fmla="*/ 828675 h 857892"/>
                  <a:gd name="connsiteX4" fmla="*/ 158667 w 861145"/>
                  <a:gd name="connsiteY4" fmla="*/ 840581 h 857892"/>
                  <a:gd name="connsiteX5" fmla="*/ 27696 w 861145"/>
                  <a:gd name="connsiteY5" fmla="*/ 604837 h 857892"/>
                  <a:gd name="connsiteX6" fmla="*/ 18171 w 861145"/>
                  <a:gd name="connsiteY6" fmla="*/ 0 h 857892"/>
                  <a:gd name="connsiteX0" fmla="*/ 18171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18171 w 861145"/>
                  <a:gd name="connsiteY6" fmla="*/ 0 h 856733"/>
                  <a:gd name="connsiteX0" fmla="*/ 8646 w 861145"/>
                  <a:gd name="connsiteY0" fmla="*/ 0 h 856733"/>
                  <a:gd name="connsiteX1" fmla="*/ 830178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8646 w 861145"/>
                  <a:gd name="connsiteY0" fmla="*/ 0 h 856733"/>
                  <a:gd name="connsiteX1" fmla="*/ 842084 w 861145"/>
                  <a:gd name="connsiteY1" fmla="*/ 2381 h 856733"/>
                  <a:gd name="connsiteX2" fmla="*/ 827797 w 861145"/>
                  <a:gd name="connsiteY2" fmla="*/ 583407 h 856733"/>
                  <a:gd name="connsiteX3" fmla="*/ 737310 w 861145"/>
                  <a:gd name="connsiteY3" fmla="*/ 828675 h 856733"/>
                  <a:gd name="connsiteX4" fmla="*/ 158667 w 861145"/>
                  <a:gd name="connsiteY4" fmla="*/ 840581 h 856733"/>
                  <a:gd name="connsiteX5" fmla="*/ 27696 w 861145"/>
                  <a:gd name="connsiteY5" fmla="*/ 604837 h 856733"/>
                  <a:gd name="connsiteX6" fmla="*/ 8646 w 861145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0 h 856733"/>
                  <a:gd name="connsiteX1" fmla="*/ 840252 w 859313"/>
                  <a:gd name="connsiteY1" fmla="*/ 2381 h 856733"/>
                  <a:gd name="connsiteX2" fmla="*/ 825965 w 859313"/>
                  <a:gd name="connsiteY2" fmla="*/ 583407 h 856733"/>
                  <a:gd name="connsiteX3" fmla="*/ 735478 w 859313"/>
                  <a:gd name="connsiteY3" fmla="*/ 828675 h 856733"/>
                  <a:gd name="connsiteX4" fmla="*/ 156835 w 859313"/>
                  <a:gd name="connsiteY4" fmla="*/ 840581 h 856733"/>
                  <a:gd name="connsiteX5" fmla="*/ 25864 w 859313"/>
                  <a:gd name="connsiteY5" fmla="*/ 604837 h 856733"/>
                  <a:gd name="connsiteX6" fmla="*/ 6814 w 859313"/>
                  <a:gd name="connsiteY6" fmla="*/ 0 h 856733"/>
                  <a:gd name="connsiteX0" fmla="*/ 6814 w 859313"/>
                  <a:gd name="connsiteY0" fmla="*/ 2381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2381 h 859114"/>
                  <a:gd name="connsiteX0" fmla="*/ 6814 w 859313"/>
                  <a:gd name="connsiteY0" fmla="*/ 0 h 859114"/>
                  <a:gd name="connsiteX1" fmla="*/ 840252 w 859313"/>
                  <a:gd name="connsiteY1" fmla="*/ 0 h 859114"/>
                  <a:gd name="connsiteX2" fmla="*/ 825965 w 859313"/>
                  <a:gd name="connsiteY2" fmla="*/ 585788 h 859114"/>
                  <a:gd name="connsiteX3" fmla="*/ 735478 w 859313"/>
                  <a:gd name="connsiteY3" fmla="*/ 831056 h 859114"/>
                  <a:gd name="connsiteX4" fmla="*/ 156835 w 859313"/>
                  <a:gd name="connsiteY4" fmla="*/ 842962 h 859114"/>
                  <a:gd name="connsiteX5" fmla="*/ 25864 w 859313"/>
                  <a:gd name="connsiteY5" fmla="*/ 607218 h 859114"/>
                  <a:gd name="connsiteX6" fmla="*/ 6814 w 859313"/>
                  <a:gd name="connsiteY6" fmla="*/ 0 h 859114"/>
                  <a:gd name="connsiteX0" fmla="*/ 6814 w 861071"/>
                  <a:gd name="connsiteY0" fmla="*/ 0 h 859114"/>
                  <a:gd name="connsiteX1" fmla="*/ 840252 w 861071"/>
                  <a:gd name="connsiteY1" fmla="*/ 0 h 859114"/>
                  <a:gd name="connsiteX2" fmla="*/ 825965 w 861071"/>
                  <a:gd name="connsiteY2" fmla="*/ 585788 h 859114"/>
                  <a:gd name="connsiteX3" fmla="*/ 735478 w 861071"/>
                  <a:gd name="connsiteY3" fmla="*/ 831056 h 859114"/>
                  <a:gd name="connsiteX4" fmla="*/ 156835 w 861071"/>
                  <a:gd name="connsiteY4" fmla="*/ 842962 h 859114"/>
                  <a:gd name="connsiteX5" fmla="*/ 25864 w 861071"/>
                  <a:gd name="connsiteY5" fmla="*/ 607218 h 859114"/>
                  <a:gd name="connsiteX6" fmla="*/ 6814 w 861071"/>
                  <a:gd name="connsiteY6" fmla="*/ 0 h 859114"/>
                  <a:gd name="connsiteX0" fmla="*/ 3688 w 857945"/>
                  <a:gd name="connsiteY0" fmla="*/ 0 h 859114"/>
                  <a:gd name="connsiteX1" fmla="*/ 837126 w 857945"/>
                  <a:gd name="connsiteY1" fmla="*/ 0 h 859114"/>
                  <a:gd name="connsiteX2" fmla="*/ 822839 w 857945"/>
                  <a:gd name="connsiteY2" fmla="*/ 585788 h 859114"/>
                  <a:gd name="connsiteX3" fmla="*/ 732352 w 857945"/>
                  <a:gd name="connsiteY3" fmla="*/ 831056 h 859114"/>
                  <a:gd name="connsiteX4" fmla="*/ 153709 w 857945"/>
                  <a:gd name="connsiteY4" fmla="*/ 842962 h 859114"/>
                  <a:gd name="connsiteX5" fmla="*/ 22738 w 857945"/>
                  <a:gd name="connsiteY5" fmla="*/ 607218 h 859114"/>
                  <a:gd name="connsiteX6" fmla="*/ 3688 w 857945"/>
                  <a:gd name="connsiteY6" fmla="*/ 0 h 859114"/>
                  <a:gd name="connsiteX0" fmla="*/ 3099 w 857356"/>
                  <a:gd name="connsiteY0" fmla="*/ 0 h 859114"/>
                  <a:gd name="connsiteX1" fmla="*/ 836537 w 857356"/>
                  <a:gd name="connsiteY1" fmla="*/ 0 h 859114"/>
                  <a:gd name="connsiteX2" fmla="*/ 822250 w 857356"/>
                  <a:gd name="connsiteY2" fmla="*/ 585788 h 859114"/>
                  <a:gd name="connsiteX3" fmla="*/ 731763 w 857356"/>
                  <a:gd name="connsiteY3" fmla="*/ 831056 h 859114"/>
                  <a:gd name="connsiteX4" fmla="*/ 153120 w 857356"/>
                  <a:gd name="connsiteY4" fmla="*/ 842962 h 859114"/>
                  <a:gd name="connsiteX5" fmla="*/ 22149 w 857356"/>
                  <a:gd name="connsiteY5" fmla="*/ 607218 h 859114"/>
                  <a:gd name="connsiteX6" fmla="*/ 3099 w 857356"/>
                  <a:gd name="connsiteY6" fmla="*/ 0 h 85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356" h="859114">
                    <a:moveTo>
                      <a:pt x="3099" y="0"/>
                    </a:moveTo>
                    <a:lnTo>
                      <a:pt x="836537" y="0"/>
                    </a:lnTo>
                    <a:cubicBezTo>
                      <a:pt x="798437" y="99219"/>
                      <a:pt x="750813" y="265113"/>
                      <a:pt x="822250" y="585788"/>
                    </a:cubicBezTo>
                    <a:cubicBezTo>
                      <a:pt x="838919" y="662781"/>
                      <a:pt x="929360" y="796923"/>
                      <a:pt x="731763" y="831056"/>
                    </a:cubicBezTo>
                    <a:cubicBezTo>
                      <a:pt x="635720" y="849313"/>
                      <a:pt x="370605" y="877093"/>
                      <a:pt x="153120" y="842962"/>
                    </a:cubicBezTo>
                    <a:cubicBezTo>
                      <a:pt x="-33436" y="824705"/>
                      <a:pt x="-10465" y="689769"/>
                      <a:pt x="22149" y="607218"/>
                    </a:cubicBezTo>
                    <a:cubicBezTo>
                      <a:pt x="64217" y="510381"/>
                      <a:pt x="94381" y="134937"/>
                      <a:pt x="3099" y="0"/>
                    </a:cubicBezTo>
                    <a:close/>
                  </a:path>
                </a:pathLst>
              </a:custGeom>
              <a:gradFill>
                <a:gsLst>
                  <a:gs pos="19000">
                    <a:srgbClr val="00B0F0"/>
                  </a:gs>
                  <a:gs pos="8000">
                    <a:srgbClr val="00B0F0">
                      <a:lumMod val="60000"/>
                      <a:lumOff val="40000"/>
                    </a:srgbClr>
                  </a:gs>
                  <a:gs pos="0">
                    <a:srgbClr val="00B0F0">
                      <a:lumMod val="75000"/>
                    </a:srgbClr>
                  </a:gs>
                  <a:gs pos="100000">
                    <a:srgbClr val="00B0F0">
                      <a:lumMod val="60000"/>
                      <a:lumOff val="40000"/>
                    </a:srgbClr>
                  </a:gs>
                </a:gsLst>
                <a:lin ang="5400000" scaled="1"/>
              </a:gradFill>
              <a:ln w="6350" cap="flat" cmpd="sng" algn="ctr">
                <a:gradFill flip="none" rotWithShape="1">
                  <a:gsLst>
                    <a:gs pos="0">
                      <a:srgbClr val="00B0F0">
                        <a:lumMod val="75000"/>
                      </a:srgbClr>
                    </a:gs>
                    <a:gs pos="100000">
                      <a:srgbClr val="00B0F0"/>
                    </a:gs>
                  </a:gsLst>
                  <a:lin ang="5400000" scaled="1"/>
                  <a:tileRect/>
                </a:gra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534954" y="1776774"/>
              <a:ext cx="441879" cy="4158544"/>
              <a:chOff x="1707986" y="1986937"/>
              <a:chExt cx="335756" cy="4052246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1707986" y="1986937"/>
                <a:ext cx="335756" cy="167594"/>
                <a:chOff x="1710133" y="1986937"/>
                <a:chExt cx="335756" cy="167594"/>
              </a:xfrm>
            </p:grpSpPr>
            <p:sp>
              <p:nvSpPr>
                <p:cNvPr id="97" name="Rectangle 96"/>
                <p:cNvSpPr/>
                <p:nvPr/>
              </p:nvSpPr>
              <p:spPr>
                <a:xfrm>
                  <a:off x="1710133" y="1986937"/>
                  <a:ext cx="335756" cy="48532"/>
                </a:xfrm>
                <a:prstGeom prst="rect">
                  <a:avLst/>
                </a:prstGeom>
                <a:gradFill flip="none" rotWithShape="1"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1710133" y="204646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1710133" y="210599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1707986" y="2634379"/>
                <a:ext cx="335756" cy="167594"/>
                <a:chOff x="1710133" y="2630007"/>
                <a:chExt cx="335756" cy="167594"/>
              </a:xfrm>
            </p:grpSpPr>
            <p:sp>
              <p:nvSpPr>
                <p:cNvPr id="94" name="Rectangle 93"/>
                <p:cNvSpPr/>
                <p:nvPr/>
              </p:nvSpPr>
              <p:spPr>
                <a:xfrm>
                  <a:off x="1710133" y="263000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1710133" y="268953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1710133" y="274906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1707986" y="3281821"/>
                <a:ext cx="335756" cy="167594"/>
                <a:chOff x="1710133" y="3273077"/>
                <a:chExt cx="335756" cy="167594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1710133" y="327307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1710133" y="333260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1710133" y="339213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1707986" y="3929263"/>
                <a:ext cx="335756" cy="167594"/>
                <a:chOff x="1710133" y="3916147"/>
                <a:chExt cx="335756" cy="167594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1710133" y="391614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1710133" y="397567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1710133" y="403520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1707986" y="4576705"/>
                <a:ext cx="335756" cy="167594"/>
                <a:chOff x="1710133" y="2630007"/>
                <a:chExt cx="335756" cy="167594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1710133" y="263000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1710133" y="268953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1710133" y="274906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1707986" y="5224147"/>
                <a:ext cx="335756" cy="167594"/>
                <a:chOff x="1710133" y="3273077"/>
                <a:chExt cx="335756" cy="167594"/>
              </a:xfrm>
            </p:grpSpPr>
            <p:sp>
              <p:nvSpPr>
                <p:cNvPr id="82" name="Rectangle 81"/>
                <p:cNvSpPr/>
                <p:nvPr/>
              </p:nvSpPr>
              <p:spPr>
                <a:xfrm>
                  <a:off x="1710133" y="327307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1710133" y="333260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1710133" y="339213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1707986" y="5871589"/>
                <a:ext cx="335756" cy="167594"/>
                <a:chOff x="1710133" y="3916147"/>
                <a:chExt cx="335756" cy="167594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1710133" y="3916147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710133" y="3975678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710133" y="4035209"/>
                  <a:ext cx="335756" cy="48532"/>
                </a:xfrm>
                <a:prstGeom prst="rect">
                  <a:avLst/>
                </a:prstGeom>
                <a:gradFill>
                  <a:gsLst>
                    <a:gs pos="5000">
                      <a:srgbClr val="FFFFFF">
                        <a:lumMod val="50000"/>
                      </a:srgbClr>
                    </a:gs>
                    <a:gs pos="33000">
                      <a:sysClr val="windowText" lastClr="000000"/>
                    </a:gs>
                    <a:gs pos="26000">
                      <a:sysClr val="windowText" lastClr="000000"/>
                    </a:gs>
                    <a:gs pos="70000">
                      <a:sysClr val="windowText" lastClr="000000"/>
                    </a:gs>
                    <a:gs pos="75000">
                      <a:sysClr val="windowText" lastClr="000000"/>
                    </a:gs>
                    <a:gs pos="50000">
                      <a:srgbClr val="FFFFFF"/>
                    </a:gs>
                    <a:gs pos="95000">
                      <a:srgbClr val="FFFFFF">
                        <a:lumMod val="50000"/>
                      </a:srgbClr>
                    </a:gs>
                  </a:gsLst>
                  <a:lin ang="108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52" name="TextBox 51"/>
            <p:cNvSpPr txBox="1"/>
            <p:nvPr/>
          </p:nvSpPr>
          <p:spPr>
            <a:xfrm flipH="1">
              <a:off x="6617076" y="4310567"/>
              <a:ext cx="1612707" cy="9387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Company Name Inc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Street 1-6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C-68422 Your City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xxxxxx@yoursite.com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Tel.+00 1235 568 xxx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flipH="1">
              <a:off x="1353509" y="4310567"/>
              <a:ext cx="1612707" cy="9387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Company Name Inc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Street 1-6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C-68422 Your City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xxxxxx@yoursite.com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Tel.+00 1235 568 xxx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flipH="1">
              <a:off x="3108032" y="4310567"/>
              <a:ext cx="1612707" cy="9387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Company Name Inc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Street 1-6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C-68422 Your City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xxxxxx@yoursite.com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Tel.+00 1235 568 xxx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 flipH="1">
              <a:off x="4862554" y="4310567"/>
              <a:ext cx="1612707" cy="9387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Company Name Inc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Street 1-6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C-68422 Your City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xxxxxx@yoursite.com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Tel.+00 1235 568 xxx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315079" y="2287800"/>
              <a:ext cx="1611403" cy="1891672"/>
            </a:xfrm>
            <a:prstGeom prst="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8100000" scaled="1"/>
              <a:tileRect/>
            </a:gradFill>
            <a:ln w="6350" cap="flat" cmpd="sng" algn="ctr">
              <a:gradFill>
                <a:gsLst>
                  <a:gs pos="0">
                    <a:srgbClr val="FFFFFF">
                      <a:lumMod val="75000"/>
                    </a:srgbClr>
                  </a:gs>
                  <a:gs pos="100000">
                    <a:srgbClr val="FFFFFF">
                      <a:lumMod val="8500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50800" dist="12700" dir="2700000" algn="tl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388011" y="2384638"/>
              <a:ext cx="1465543" cy="1358399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>
              <a:outerShdw blurRad="76200" dist="38100" dir="18900000" algn="bl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100928" y="2287800"/>
              <a:ext cx="1611403" cy="1891672"/>
            </a:xfrm>
            <a:prstGeom prst="rect">
              <a:avLst/>
            </a:prstGeom>
            <a:gradFill flip="none" rotWithShape="1">
              <a:gsLst>
                <a:gs pos="495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81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prstDash val="solid"/>
              <a:miter lim="800000"/>
            </a:ln>
            <a:effectLst>
              <a:outerShdw blurRad="50800" dist="12700" dir="2700000" algn="t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173859" y="2384638"/>
              <a:ext cx="1465543" cy="1358399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 l="-23000" r="-27000"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outerShdw blurRad="76200" dist="38100" dir="18900000" algn="bl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881880" y="2287800"/>
              <a:ext cx="1611403" cy="1891672"/>
            </a:xfrm>
            <a:prstGeom prst="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</a:srgbClr>
                </a:gs>
                <a:gs pos="100000">
                  <a:srgbClr val="AAAAAA"/>
                </a:gs>
              </a:gsLst>
              <a:lin ang="81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prstDash val="solid"/>
              <a:miter lim="800000"/>
            </a:ln>
            <a:effectLst>
              <a:outerShdw blurRad="50800" dist="12700" dir="2700000" algn="t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54811" y="2384638"/>
              <a:ext cx="1465543" cy="1358399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 l="-12000" r="-6000"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outerShdw blurRad="76200" dist="38100" dir="18900000" algn="bl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643250" y="2287800"/>
              <a:ext cx="1611403" cy="1891672"/>
            </a:xfrm>
            <a:prstGeom prst="rect">
              <a:avLst/>
            </a:prstGeom>
            <a:gradFill flip="none" rotWithShape="1">
              <a:gsLst>
                <a:gs pos="50000">
                  <a:srgbClr val="FFFFFF">
                    <a:lumMod val="85000"/>
                  </a:srgbClr>
                </a:gs>
                <a:gs pos="0">
                  <a:srgbClr val="FFFFFF">
                    <a:lumMod val="95000"/>
                  </a:srgbClr>
                </a:gs>
                <a:gs pos="100000">
                  <a:srgbClr val="FFFFFF">
                    <a:lumMod val="65000"/>
                  </a:srgbClr>
                </a:gs>
              </a:gsLst>
              <a:lin ang="8100000" scaled="1"/>
              <a:tileRect/>
            </a:gradFill>
            <a:ln w="12700" cap="flat" cmpd="sng" algn="ctr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prstDash val="solid"/>
              <a:miter lim="800000"/>
            </a:ln>
            <a:effectLst>
              <a:outerShdw blurRad="50800" dist="12700" dir="2700000" algn="t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716182" y="2384638"/>
              <a:ext cx="1465543" cy="1358399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>
              <a:outerShdw blurRad="76200" dist="38100" dir="18900000" algn="bl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flipH="1">
              <a:off x="6565033" y="3809083"/>
              <a:ext cx="17790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flipH="1">
              <a:off x="1312848" y="3816290"/>
              <a:ext cx="160670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flipH="1">
              <a:off x="3009446" y="3809083"/>
              <a:ext cx="177904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flipH="1">
              <a:off x="4747303" y="3816290"/>
              <a:ext cx="188994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634088" y="1458403"/>
              <a:ext cx="10005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3409106" y="1458403"/>
              <a:ext cx="10005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02800" y="1458403"/>
              <a:ext cx="10005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938066" y="1458403"/>
              <a:ext cx="10005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0" y="143531"/>
            <a:ext cx="348467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Our Team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75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52906" y="1152940"/>
            <a:ext cx="7838189" cy="4972878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98000">
                <a:schemeClr val="bg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59598" y="1152940"/>
            <a:ext cx="7494028" cy="4972878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98000">
                <a:schemeClr val="bg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922126" y="4072779"/>
            <a:ext cx="7368434" cy="1924901"/>
            <a:chOff x="988154" y="3833866"/>
            <a:chExt cx="6383248" cy="1791681"/>
          </a:xfrm>
        </p:grpSpPr>
        <p:sp>
          <p:nvSpPr>
            <p:cNvPr id="25" name="Rounded Rectangle 24"/>
            <p:cNvSpPr/>
            <p:nvPr/>
          </p:nvSpPr>
          <p:spPr>
            <a:xfrm>
              <a:off x="3012666" y="3908799"/>
              <a:ext cx="4296077" cy="1637236"/>
            </a:xfrm>
            <a:prstGeom prst="roundRect">
              <a:avLst>
                <a:gd name="adj" fmla="val 4428"/>
              </a:avLst>
            </a:prstGeom>
            <a:solidFill>
              <a:srgbClr val="EAEAE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988154" y="3833866"/>
              <a:ext cx="6383248" cy="1791681"/>
            </a:xfrm>
            <a:custGeom>
              <a:avLst/>
              <a:gdLst>
                <a:gd name="connsiteX0" fmla="*/ 2097009 w 6383248"/>
                <a:gd name="connsiteY0" fmla="*/ 74933 h 1791681"/>
                <a:gd name="connsiteX1" fmla="*/ 2024512 w 6383248"/>
                <a:gd name="connsiteY1" fmla="*/ 147430 h 1791681"/>
                <a:gd name="connsiteX2" fmla="*/ 2024512 w 6383248"/>
                <a:gd name="connsiteY2" fmla="*/ 1639672 h 1791681"/>
                <a:gd name="connsiteX3" fmla="*/ 2097009 w 6383248"/>
                <a:gd name="connsiteY3" fmla="*/ 1712169 h 1791681"/>
                <a:gd name="connsiteX4" fmla="*/ 6248092 w 6383248"/>
                <a:gd name="connsiteY4" fmla="*/ 1712169 h 1791681"/>
                <a:gd name="connsiteX5" fmla="*/ 6320589 w 6383248"/>
                <a:gd name="connsiteY5" fmla="*/ 1639672 h 1791681"/>
                <a:gd name="connsiteX6" fmla="*/ 6320589 w 6383248"/>
                <a:gd name="connsiteY6" fmla="*/ 147430 h 1791681"/>
                <a:gd name="connsiteX7" fmla="*/ 6248092 w 6383248"/>
                <a:gd name="connsiteY7" fmla="*/ 74933 h 1791681"/>
                <a:gd name="connsiteX8" fmla="*/ 2013864 w 6383248"/>
                <a:gd name="connsiteY8" fmla="*/ 0 h 1791681"/>
                <a:gd name="connsiteX9" fmla="*/ 6326380 w 6383248"/>
                <a:gd name="connsiteY9" fmla="*/ 0 h 1791681"/>
                <a:gd name="connsiteX10" fmla="*/ 6383248 w 6383248"/>
                <a:gd name="connsiteY10" fmla="*/ 56868 h 1791681"/>
                <a:gd name="connsiteX11" fmla="*/ 6383248 w 6383248"/>
                <a:gd name="connsiteY11" fmla="*/ 1734813 h 1791681"/>
                <a:gd name="connsiteX12" fmla="*/ 6326380 w 6383248"/>
                <a:gd name="connsiteY12" fmla="*/ 1791681 h 1791681"/>
                <a:gd name="connsiteX13" fmla="*/ 2013864 w 6383248"/>
                <a:gd name="connsiteY13" fmla="*/ 1791681 h 1791681"/>
                <a:gd name="connsiteX14" fmla="*/ 1956996 w 6383248"/>
                <a:gd name="connsiteY14" fmla="*/ 1734813 h 1791681"/>
                <a:gd name="connsiteX15" fmla="*/ 1956996 w 6383248"/>
                <a:gd name="connsiteY15" fmla="*/ 515678 h 1791681"/>
                <a:gd name="connsiteX16" fmla="*/ 60529 w 6383248"/>
                <a:gd name="connsiteY16" fmla="*/ 515678 h 1791681"/>
                <a:gd name="connsiteX17" fmla="*/ 0 w 6383248"/>
                <a:gd name="connsiteY17" fmla="*/ 455149 h 1791681"/>
                <a:gd name="connsiteX18" fmla="*/ 0 w 6383248"/>
                <a:gd name="connsiteY18" fmla="*/ 180957 h 1791681"/>
                <a:gd name="connsiteX19" fmla="*/ 60529 w 6383248"/>
                <a:gd name="connsiteY19" fmla="*/ 120428 h 1791681"/>
                <a:gd name="connsiteX20" fmla="*/ 1956996 w 6383248"/>
                <a:gd name="connsiteY20" fmla="*/ 120428 h 1791681"/>
                <a:gd name="connsiteX21" fmla="*/ 1956996 w 6383248"/>
                <a:gd name="connsiteY21" fmla="*/ 56868 h 1791681"/>
                <a:gd name="connsiteX22" fmla="*/ 2013864 w 6383248"/>
                <a:gd name="connsiteY22" fmla="*/ 0 h 1791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83248" h="1791681">
                  <a:moveTo>
                    <a:pt x="2097009" y="74933"/>
                  </a:moveTo>
                  <a:cubicBezTo>
                    <a:pt x="2056970" y="74933"/>
                    <a:pt x="2024512" y="107391"/>
                    <a:pt x="2024512" y="147430"/>
                  </a:cubicBezTo>
                  <a:lnTo>
                    <a:pt x="2024512" y="1639672"/>
                  </a:lnTo>
                  <a:cubicBezTo>
                    <a:pt x="2024512" y="1679711"/>
                    <a:pt x="2056970" y="1712169"/>
                    <a:pt x="2097009" y="1712169"/>
                  </a:cubicBezTo>
                  <a:lnTo>
                    <a:pt x="6248092" y="1712169"/>
                  </a:lnTo>
                  <a:cubicBezTo>
                    <a:pt x="6288131" y="1712169"/>
                    <a:pt x="6320589" y="1679711"/>
                    <a:pt x="6320589" y="1639672"/>
                  </a:cubicBezTo>
                  <a:lnTo>
                    <a:pt x="6320589" y="147430"/>
                  </a:lnTo>
                  <a:cubicBezTo>
                    <a:pt x="6320589" y="107391"/>
                    <a:pt x="6288131" y="74933"/>
                    <a:pt x="6248092" y="74933"/>
                  </a:cubicBezTo>
                  <a:close/>
                  <a:moveTo>
                    <a:pt x="2013864" y="0"/>
                  </a:moveTo>
                  <a:lnTo>
                    <a:pt x="6326380" y="0"/>
                  </a:lnTo>
                  <a:cubicBezTo>
                    <a:pt x="6357787" y="0"/>
                    <a:pt x="6383248" y="25461"/>
                    <a:pt x="6383248" y="56868"/>
                  </a:cubicBezTo>
                  <a:lnTo>
                    <a:pt x="6383248" y="1734813"/>
                  </a:lnTo>
                  <a:cubicBezTo>
                    <a:pt x="6383248" y="1766220"/>
                    <a:pt x="6357787" y="1791681"/>
                    <a:pt x="6326380" y="1791681"/>
                  </a:cubicBezTo>
                  <a:lnTo>
                    <a:pt x="2013864" y="1791681"/>
                  </a:lnTo>
                  <a:cubicBezTo>
                    <a:pt x="1982457" y="1791681"/>
                    <a:pt x="1956996" y="1766220"/>
                    <a:pt x="1956996" y="1734813"/>
                  </a:cubicBezTo>
                  <a:lnTo>
                    <a:pt x="1956996" y="515678"/>
                  </a:lnTo>
                  <a:lnTo>
                    <a:pt x="60529" y="515678"/>
                  </a:lnTo>
                  <a:cubicBezTo>
                    <a:pt x="27100" y="515678"/>
                    <a:pt x="0" y="488578"/>
                    <a:pt x="0" y="455149"/>
                  </a:cubicBezTo>
                  <a:lnTo>
                    <a:pt x="0" y="180957"/>
                  </a:lnTo>
                  <a:cubicBezTo>
                    <a:pt x="0" y="147528"/>
                    <a:pt x="27100" y="120428"/>
                    <a:pt x="60529" y="120428"/>
                  </a:cubicBezTo>
                  <a:lnTo>
                    <a:pt x="1956996" y="120428"/>
                  </a:lnTo>
                  <a:lnTo>
                    <a:pt x="1956996" y="56868"/>
                  </a:lnTo>
                  <a:cubicBezTo>
                    <a:pt x="1956996" y="25461"/>
                    <a:pt x="1982457" y="0"/>
                    <a:pt x="2013864" y="0"/>
                  </a:cubicBezTo>
                  <a:close/>
                </a:path>
              </a:pathLst>
            </a:custGeom>
            <a:gradFill>
              <a:gsLst>
                <a:gs pos="0">
                  <a:srgbClr val="044A7E"/>
                </a:gs>
                <a:gs pos="1000">
                  <a:srgbClr val="07B2E5"/>
                </a:gs>
                <a:gs pos="77000">
                  <a:srgbClr val="0782DF"/>
                </a:gs>
              </a:gsLst>
              <a:lin ang="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2126" y="1257729"/>
            <a:ext cx="7368434" cy="683401"/>
            <a:chOff x="988154" y="1361661"/>
            <a:chExt cx="6383248" cy="636104"/>
          </a:xfrm>
        </p:grpSpPr>
        <p:sp>
          <p:nvSpPr>
            <p:cNvPr id="26" name="Rounded Rectangle 25"/>
            <p:cNvSpPr/>
            <p:nvPr/>
          </p:nvSpPr>
          <p:spPr>
            <a:xfrm>
              <a:off x="3012666" y="1436593"/>
              <a:ext cx="4296077" cy="486241"/>
            </a:xfrm>
            <a:prstGeom prst="roundRect">
              <a:avLst>
                <a:gd name="adj" fmla="val 15314"/>
              </a:avLst>
            </a:prstGeom>
            <a:solidFill>
              <a:srgbClr val="EAEAE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988154" y="1361661"/>
              <a:ext cx="6383248" cy="636104"/>
            </a:xfrm>
            <a:custGeom>
              <a:avLst/>
              <a:gdLst>
                <a:gd name="connsiteX0" fmla="*/ 2098975 w 6383248"/>
                <a:gd name="connsiteY0" fmla="*/ 74932 h 636104"/>
                <a:gd name="connsiteX1" fmla="*/ 2024512 w 6383248"/>
                <a:gd name="connsiteY1" fmla="*/ 149395 h 636104"/>
                <a:gd name="connsiteX2" fmla="*/ 2024512 w 6383248"/>
                <a:gd name="connsiteY2" fmla="*/ 486710 h 636104"/>
                <a:gd name="connsiteX3" fmla="*/ 2098975 w 6383248"/>
                <a:gd name="connsiteY3" fmla="*/ 561173 h 636104"/>
                <a:gd name="connsiteX4" fmla="*/ 6246126 w 6383248"/>
                <a:gd name="connsiteY4" fmla="*/ 561173 h 636104"/>
                <a:gd name="connsiteX5" fmla="*/ 6320589 w 6383248"/>
                <a:gd name="connsiteY5" fmla="*/ 486710 h 636104"/>
                <a:gd name="connsiteX6" fmla="*/ 6320589 w 6383248"/>
                <a:gd name="connsiteY6" fmla="*/ 149395 h 636104"/>
                <a:gd name="connsiteX7" fmla="*/ 6246126 w 6383248"/>
                <a:gd name="connsiteY7" fmla="*/ 74932 h 636104"/>
                <a:gd name="connsiteX8" fmla="*/ 2054409 w 6383248"/>
                <a:gd name="connsiteY8" fmla="*/ 0 h 636104"/>
                <a:gd name="connsiteX9" fmla="*/ 6285835 w 6383248"/>
                <a:gd name="connsiteY9" fmla="*/ 0 h 636104"/>
                <a:gd name="connsiteX10" fmla="*/ 6383248 w 6383248"/>
                <a:gd name="connsiteY10" fmla="*/ 97413 h 636104"/>
                <a:gd name="connsiteX11" fmla="*/ 6383248 w 6383248"/>
                <a:gd name="connsiteY11" fmla="*/ 538691 h 636104"/>
                <a:gd name="connsiteX12" fmla="*/ 6285835 w 6383248"/>
                <a:gd name="connsiteY12" fmla="*/ 636104 h 636104"/>
                <a:gd name="connsiteX13" fmla="*/ 2054409 w 6383248"/>
                <a:gd name="connsiteY13" fmla="*/ 636104 h 636104"/>
                <a:gd name="connsiteX14" fmla="*/ 1956996 w 6383248"/>
                <a:gd name="connsiteY14" fmla="*/ 538691 h 636104"/>
                <a:gd name="connsiteX15" fmla="*/ 1956996 w 6383248"/>
                <a:gd name="connsiteY15" fmla="*/ 515677 h 636104"/>
                <a:gd name="connsiteX16" fmla="*/ 60529 w 6383248"/>
                <a:gd name="connsiteY16" fmla="*/ 515677 h 636104"/>
                <a:gd name="connsiteX17" fmla="*/ 0 w 6383248"/>
                <a:gd name="connsiteY17" fmla="*/ 455148 h 636104"/>
                <a:gd name="connsiteX18" fmla="*/ 0 w 6383248"/>
                <a:gd name="connsiteY18" fmla="*/ 180956 h 636104"/>
                <a:gd name="connsiteX19" fmla="*/ 60529 w 6383248"/>
                <a:gd name="connsiteY19" fmla="*/ 120427 h 636104"/>
                <a:gd name="connsiteX20" fmla="*/ 1956996 w 6383248"/>
                <a:gd name="connsiteY20" fmla="*/ 120427 h 636104"/>
                <a:gd name="connsiteX21" fmla="*/ 1956996 w 6383248"/>
                <a:gd name="connsiteY21" fmla="*/ 97413 h 636104"/>
                <a:gd name="connsiteX22" fmla="*/ 2054409 w 6383248"/>
                <a:gd name="connsiteY22" fmla="*/ 0 h 6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83248" h="636104">
                  <a:moveTo>
                    <a:pt x="2098975" y="74932"/>
                  </a:moveTo>
                  <a:cubicBezTo>
                    <a:pt x="2057850" y="74932"/>
                    <a:pt x="2024512" y="108270"/>
                    <a:pt x="2024512" y="149395"/>
                  </a:cubicBezTo>
                  <a:lnTo>
                    <a:pt x="2024512" y="486710"/>
                  </a:lnTo>
                  <a:cubicBezTo>
                    <a:pt x="2024512" y="527835"/>
                    <a:pt x="2057850" y="561173"/>
                    <a:pt x="2098975" y="561173"/>
                  </a:cubicBezTo>
                  <a:lnTo>
                    <a:pt x="6246126" y="561173"/>
                  </a:lnTo>
                  <a:cubicBezTo>
                    <a:pt x="6287251" y="561173"/>
                    <a:pt x="6320589" y="527835"/>
                    <a:pt x="6320589" y="486710"/>
                  </a:cubicBezTo>
                  <a:lnTo>
                    <a:pt x="6320589" y="149395"/>
                  </a:lnTo>
                  <a:cubicBezTo>
                    <a:pt x="6320589" y="108270"/>
                    <a:pt x="6287251" y="74932"/>
                    <a:pt x="6246126" y="74932"/>
                  </a:cubicBezTo>
                  <a:close/>
                  <a:moveTo>
                    <a:pt x="2054409" y="0"/>
                  </a:moveTo>
                  <a:lnTo>
                    <a:pt x="6285835" y="0"/>
                  </a:lnTo>
                  <a:cubicBezTo>
                    <a:pt x="6339635" y="0"/>
                    <a:pt x="6383248" y="43613"/>
                    <a:pt x="6383248" y="97413"/>
                  </a:cubicBezTo>
                  <a:lnTo>
                    <a:pt x="6383248" y="538691"/>
                  </a:lnTo>
                  <a:cubicBezTo>
                    <a:pt x="6383248" y="592491"/>
                    <a:pt x="6339635" y="636104"/>
                    <a:pt x="6285835" y="636104"/>
                  </a:cubicBezTo>
                  <a:lnTo>
                    <a:pt x="2054409" y="636104"/>
                  </a:lnTo>
                  <a:cubicBezTo>
                    <a:pt x="2000609" y="636104"/>
                    <a:pt x="1956996" y="592491"/>
                    <a:pt x="1956996" y="538691"/>
                  </a:cubicBezTo>
                  <a:lnTo>
                    <a:pt x="1956996" y="515677"/>
                  </a:lnTo>
                  <a:lnTo>
                    <a:pt x="60529" y="515677"/>
                  </a:lnTo>
                  <a:cubicBezTo>
                    <a:pt x="27100" y="515677"/>
                    <a:pt x="0" y="488577"/>
                    <a:pt x="0" y="455148"/>
                  </a:cubicBezTo>
                  <a:lnTo>
                    <a:pt x="0" y="180956"/>
                  </a:lnTo>
                  <a:cubicBezTo>
                    <a:pt x="0" y="147527"/>
                    <a:pt x="27100" y="120427"/>
                    <a:pt x="60529" y="120427"/>
                  </a:cubicBezTo>
                  <a:lnTo>
                    <a:pt x="1956996" y="120427"/>
                  </a:lnTo>
                  <a:lnTo>
                    <a:pt x="1956996" y="97413"/>
                  </a:lnTo>
                  <a:cubicBezTo>
                    <a:pt x="1956996" y="43613"/>
                    <a:pt x="2000609" y="0"/>
                    <a:pt x="205440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44A7E"/>
                </a:gs>
                <a:gs pos="1000">
                  <a:srgbClr val="07B2E5"/>
                </a:gs>
                <a:gs pos="77000">
                  <a:srgbClr val="0782DF"/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22126" y="2196079"/>
            <a:ext cx="7368434" cy="683401"/>
            <a:chOff x="988153" y="2190691"/>
            <a:chExt cx="6383248" cy="636104"/>
          </a:xfrm>
        </p:grpSpPr>
        <p:sp>
          <p:nvSpPr>
            <p:cNvPr id="27" name="Rounded Rectangle 26"/>
            <p:cNvSpPr/>
            <p:nvPr/>
          </p:nvSpPr>
          <p:spPr>
            <a:xfrm>
              <a:off x="3012666" y="2265623"/>
              <a:ext cx="4296077" cy="486241"/>
            </a:xfrm>
            <a:prstGeom prst="roundRect">
              <a:avLst>
                <a:gd name="adj" fmla="val 15314"/>
              </a:avLst>
            </a:prstGeom>
            <a:solidFill>
              <a:srgbClr val="EAEAE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988153" y="2190691"/>
              <a:ext cx="6383248" cy="636104"/>
            </a:xfrm>
            <a:custGeom>
              <a:avLst/>
              <a:gdLst>
                <a:gd name="connsiteX0" fmla="*/ 2098976 w 6383248"/>
                <a:gd name="connsiteY0" fmla="*/ 74932 h 636104"/>
                <a:gd name="connsiteX1" fmla="*/ 2024513 w 6383248"/>
                <a:gd name="connsiteY1" fmla="*/ 149395 h 636104"/>
                <a:gd name="connsiteX2" fmla="*/ 2024513 w 6383248"/>
                <a:gd name="connsiteY2" fmla="*/ 486710 h 636104"/>
                <a:gd name="connsiteX3" fmla="*/ 2098976 w 6383248"/>
                <a:gd name="connsiteY3" fmla="*/ 561173 h 636104"/>
                <a:gd name="connsiteX4" fmla="*/ 6246127 w 6383248"/>
                <a:gd name="connsiteY4" fmla="*/ 561173 h 636104"/>
                <a:gd name="connsiteX5" fmla="*/ 6320590 w 6383248"/>
                <a:gd name="connsiteY5" fmla="*/ 486710 h 636104"/>
                <a:gd name="connsiteX6" fmla="*/ 6320590 w 6383248"/>
                <a:gd name="connsiteY6" fmla="*/ 149395 h 636104"/>
                <a:gd name="connsiteX7" fmla="*/ 6246127 w 6383248"/>
                <a:gd name="connsiteY7" fmla="*/ 74932 h 636104"/>
                <a:gd name="connsiteX8" fmla="*/ 2054409 w 6383248"/>
                <a:gd name="connsiteY8" fmla="*/ 0 h 636104"/>
                <a:gd name="connsiteX9" fmla="*/ 6285835 w 6383248"/>
                <a:gd name="connsiteY9" fmla="*/ 0 h 636104"/>
                <a:gd name="connsiteX10" fmla="*/ 6383248 w 6383248"/>
                <a:gd name="connsiteY10" fmla="*/ 97413 h 636104"/>
                <a:gd name="connsiteX11" fmla="*/ 6383248 w 6383248"/>
                <a:gd name="connsiteY11" fmla="*/ 538691 h 636104"/>
                <a:gd name="connsiteX12" fmla="*/ 6285835 w 6383248"/>
                <a:gd name="connsiteY12" fmla="*/ 636104 h 636104"/>
                <a:gd name="connsiteX13" fmla="*/ 2054409 w 6383248"/>
                <a:gd name="connsiteY13" fmla="*/ 636104 h 636104"/>
                <a:gd name="connsiteX14" fmla="*/ 1956996 w 6383248"/>
                <a:gd name="connsiteY14" fmla="*/ 538691 h 636104"/>
                <a:gd name="connsiteX15" fmla="*/ 1956996 w 6383248"/>
                <a:gd name="connsiteY15" fmla="*/ 515677 h 636104"/>
                <a:gd name="connsiteX16" fmla="*/ 60529 w 6383248"/>
                <a:gd name="connsiteY16" fmla="*/ 515677 h 636104"/>
                <a:gd name="connsiteX17" fmla="*/ 0 w 6383248"/>
                <a:gd name="connsiteY17" fmla="*/ 455148 h 636104"/>
                <a:gd name="connsiteX18" fmla="*/ 0 w 6383248"/>
                <a:gd name="connsiteY18" fmla="*/ 180956 h 636104"/>
                <a:gd name="connsiteX19" fmla="*/ 60529 w 6383248"/>
                <a:gd name="connsiteY19" fmla="*/ 120427 h 636104"/>
                <a:gd name="connsiteX20" fmla="*/ 1956996 w 6383248"/>
                <a:gd name="connsiteY20" fmla="*/ 120427 h 636104"/>
                <a:gd name="connsiteX21" fmla="*/ 1956996 w 6383248"/>
                <a:gd name="connsiteY21" fmla="*/ 97413 h 636104"/>
                <a:gd name="connsiteX22" fmla="*/ 2054409 w 6383248"/>
                <a:gd name="connsiteY22" fmla="*/ 0 h 6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83248" h="636104">
                  <a:moveTo>
                    <a:pt x="2098976" y="74932"/>
                  </a:moveTo>
                  <a:cubicBezTo>
                    <a:pt x="2057851" y="74932"/>
                    <a:pt x="2024513" y="108270"/>
                    <a:pt x="2024513" y="149395"/>
                  </a:cubicBezTo>
                  <a:lnTo>
                    <a:pt x="2024513" y="486710"/>
                  </a:lnTo>
                  <a:cubicBezTo>
                    <a:pt x="2024513" y="527835"/>
                    <a:pt x="2057851" y="561173"/>
                    <a:pt x="2098976" y="561173"/>
                  </a:cubicBezTo>
                  <a:lnTo>
                    <a:pt x="6246127" y="561173"/>
                  </a:lnTo>
                  <a:cubicBezTo>
                    <a:pt x="6287252" y="561173"/>
                    <a:pt x="6320590" y="527835"/>
                    <a:pt x="6320590" y="486710"/>
                  </a:cubicBezTo>
                  <a:lnTo>
                    <a:pt x="6320590" y="149395"/>
                  </a:lnTo>
                  <a:cubicBezTo>
                    <a:pt x="6320590" y="108270"/>
                    <a:pt x="6287252" y="74932"/>
                    <a:pt x="6246127" y="74932"/>
                  </a:cubicBezTo>
                  <a:close/>
                  <a:moveTo>
                    <a:pt x="2054409" y="0"/>
                  </a:moveTo>
                  <a:lnTo>
                    <a:pt x="6285835" y="0"/>
                  </a:lnTo>
                  <a:cubicBezTo>
                    <a:pt x="6339635" y="0"/>
                    <a:pt x="6383248" y="43613"/>
                    <a:pt x="6383248" y="97413"/>
                  </a:cubicBezTo>
                  <a:lnTo>
                    <a:pt x="6383248" y="538691"/>
                  </a:lnTo>
                  <a:cubicBezTo>
                    <a:pt x="6383248" y="592491"/>
                    <a:pt x="6339635" y="636104"/>
                    <a:pt x="6285835" y="636104"/>
                  </a:cubicBezTo>
                  <a:lnTo>
                    <a:pt x="2054409" y="636104"/>
                  </a:lnTo>
                  <a:cubicBezTo>
                    <a:pt x="2000609" y="636104"/>
                    <a:pt x="1956996" y="592491"/>
                    <a:pt x="1956996" y="538691"/>
                  </a:cubicBezTo>
                  <a:lnTo>
                    <a:pt x="1956996" y="515677"/>
                  </a:lnTo>
                  <a:lnTo>
                    <a:pt x="60529" y="515677"/>
                  </a:lnTo>
                  <a:cubicBezTo>
                    <a:pt x="27100" y="515677"/>
                    <a:pt x="0" y="488577"/>
                    <a:pt x="0" y="455148"/>
                  </a:cubicBezTo>
                  <a:lnTo>
                    <a:pt x="0" y="180956"/>
                  </a:lnTo>
                  <a:cubicBezTo>
                    <a:pt x="0" y="147527"/>
                    <a:pt x="27100" y="120427"/>
                    <a:pt x="60529" y="120427"/>
                  </a:cubicBezTo>
                  <a:lnTo>
                    <a:pt x="1956996" y="120427"/>
                  </a:lnTo>
                  <a:lnTo>
                    <a:pt x="1956996" y="97413"/>
                  </a:lnTo>
                  <a:cubicBezTo>
                    <a:pt x="1956996" y="43613"/>
                    <a:pt x="2000609" y="0"/>
                    <a:pt x="2054409" y="0"/>
                  </a:cubicBezTo>
                  <a:close/>
                </a:path>
              </a:pathLst>
            </a:custGeom>
            <a:gradFill>
              <a:gsLst>
                <a:gs pos="0">
                  <a:srgbClr val="044A7E"/>
                </a:gs>
                <a:gs pos="1000">
                  <a:srgbClr val="07B2E5"/>
                </a:gs>
                <a:gs pos="77000">
                  <a:srgbClr val="0782DF"/>
                </a:gs>
              </a:gsLst>
              <a:lin ang="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22126" y="3134429"/>
            <a:ext cx="7368434" cy="683401"/>
            <a:chOff x="988153" y="2190691"/>
            <a:chExt cx="6383248" cy="636104"/>
          </a:xfrm>
        </p:grpSpPr>
        <p:sp>
          <p:nvSpPr>
            <p:cNvPr id="36" name="Rounded Rectangle 35"/>
            <p:cNvSpPr/>
            <p:nvPr/>
          </p:nvSpPr>
          <p:spPr>
            <a:xfrm>
              <a:off x="3012666" y="2265623"/>
              <a:ext cx="4296077" cy="486241"/>
            </a:xfrm>
            <a:prstGeom prst="roundRect">
              <a:avLst>
                <a:gd name="adj" fmla="val 15314"/>
              </a:avLst>
            </a:prstGeom>
            <a:solidFill>
              <a:srgbClr val="EAEAE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988153" y="2190691"/>
              <a:ext cx="6383248" cy="636104"/>
            </a:xfrm>
            <a:custGeom>
              <a:avLst/>
              <a:gdLst>
                <a:gd name="connsiteX0" fmla="*/ 2098976 w 6383248"/>
                <a:gd name="connsiteY0" fmla="*/ 74932 h 636104"/>
                <a:gd name="connsiteX1" fmla="*/ 2024513 w 6383248"/>
                <a:gd name="connsiteY1" fmla="*/ 149395 h 636104"/>
                <a:gd name="connsiteX2" fmla="*/ 2024513 w 6383248"/>
                <a:gd name="connsiteY2" fmla="*/ 486710 h 636104"/>
                <a:gd name="connsiteX3" fmla="*/ 2098976 w 6383248"/>
                <a:gd name="connsiteY3" fmla="*/ 561173 h 636104"/>
                <a:gd name="connsiteX4" fmla="*/ 6246127 w 6383248"/>
                <a:gd name="connsiteY4" fmla="*/ 561173 h 636104"/>
                <a:gd name="connsiteX5" fmla="*/ 6320590 w 6383248"/>
                <a:gd name="connsiteY5" fmla="*/ 486710 h 636104"/>
                <a:gd name="connsiteX6" fmla="*/ 6320590 w 6383248"/>
                <a:gd name="connsiteY6" fmla="*/ 149395 h 636104"/>
                <a:gd name="connsiteX7" fmla="*/ 6246127 w 6383248"/>
                <a:gd name="connsiteY7" fmla="*/ 74932 h 636104"/>
                <a:gd name="connsiteX8" fmla="*/ 2054409 w 6383248"/>
                <a:gd name="connsiteY8" fmla="*/ 0 h 636104"/>
                <a:gd name="connsiteX9" fmla="*/ 6285835 w 6383248"/>
                <a:gd name="connsiteY9" fmla="*/ 0 h 636104"/>
                <a:gd name="connsiteX10" fmla="*/ 6383248 w 6383248"/>
                <a:gd name="connsiteY10" fmla="*/ 97413 h 636104"/>
                <a:gd name="connsiteX11" fmla="*/ 6383248 w 6383248"/>
                <a:gd name="connsiteY11" fmla="*/ 538691 h 636104"/>
                <a:gd name="connsiteX12" fmla="*/ 6285835 w 6383248"/>
                <a:gd name="connsiteY12" fmla="*/ 636104 h 636104"/>
                <a:gd name="connsiteX13" fmla="*/ 2054409 w 6383248"/>
                <a:gd name="connsiteY13" fmla="*/ 636104 h 636104"/>
                <a:gd name="connsiteX14" fmla="*/ 1956996 w 6383248"/>
                <a:gd name="connsiteY14" fmla="*/ 538691 h 636104"/>
                <a:gd name="connsiteX15" fmla="*/ 1956996 w 6383248"/>
                <a:gd name="connsiteY15" fmla="*/ 515677 h 636104"/>
                <a:gd name="connsiteX16" fmla="*/ 60529 w 6383248"/>
                <a:gd name="connsiteY16" fmla="*/ 515677 h 636104"/>
                <a:gd name="connsiteX17" fmla="*/ 0 w 6383248"/>
                <a:gd name="connsiteY17" fmla="*/ 455148 h 636104"/>
                <a:gd name="connsiteX18" fmla="*/ 0 w 6383248"/>
                <a:gd name="connsiteY18" fmla="*/ 180956 h 636104"/>
                <a:gd name="connsiteX19" fmla="*/ 60529 w 6383248"/>
                <a:gd name="connsiteY19" fmla="*/ 120427 h 636104"/>
                <a:gd name="connsiteX20" fmla="*/ 1956996 w 6383248"/>
                <a:gd name="connsiteY20" fmla="*/ 120427 h 636104"/>
                <a:gd name="connsiteX21" fmla="*/ 1956996 w 6383248"/>
                <a:gd name="connsiteY21" fmla="*/ 97413 h 636104"/>
                <a:gd name="connsiteX22" fmla="*/ 2054409 w 6383248"/>
                <a:gd name="connsiteY22" fmla="*/ 0 h 6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83248" h="636104">
                  <a:moveTo>
                    <a:pt x="2098976" y="74932"/>
                  </a:moveTo>
                  <a:cubicBezTo>
                    <a:pt x="2057851" y="74932"/>
                    <a:pt x="2024513" y="108270"/>
                    <a:pt x="2024513" y="149395"/>
                  </a:cubicBezTo>
                  <a:lnTo>
                    <a:pt x="2024513" y="486710"/>
                  </a:lnTo>
                  <a:cubicBezTo>
                    <a:pt x="2024513" y="527835"/>
                    <a:pt x="2057851" y="561173"/>
                    <a:pt x="2098976" y="561173"/>
                  </a:cubicBezTo>
                  <a:lnTo>
                    <a:pt x="6246127" y="561173"/>
                  </a:lnTo>
                  <a:cubicBezTo>
                    <a:pt x="6287252" y="561173"/>
                    <a:pt x="6320590" y="527835"/>
                    <a:pt x="6320590" y="486710"/>
                  </a:cubicBezTo>
                  <a:lnTo>
                    <a:pt x="6320590" y="149395"/>
                  </a:lnTo>
                  <a:cubicBezTo>
                    <a:pt x="6320590" y="108270"/>
                    <a:pt x="6287252" y="74932"/>
                    <a:pt x="6246127" y="74932"/>
                  </a:cubicBezTo>
                  <a:close/>
                  <a:moveTo>
                    <a:pt x="2054409" y="0"/>
                  </a:moveTo>
                  <a:lnTo>
                    <a:pt x="6285835" y="0"/>
                  </a:lnTo>
                  <a:cubicBezTo>
                    <a:pt x="6339635" y="0"/>
                    <a:pt x="6383248" y="43613"/>
                    <a:pt x="6383248" y="97413"/>
                  </a:cubicBezTo>
                  <a:lnTo>
                    <a:pt x="6383248" y="538691"/>
                  </a:lnTo>
                  <a:cubicBezTo>
                    <a:pt x="6383248" y="592491"/>
                    <a:pt x="6339635" y="636104"/>
                    <a:pt x="6285835" y="636104"/>
                  </a:cubicBezTo>
                  <a:lnTo>
                    <a:pt x="2054409" y="636104"/>
                  </a:lnTo>
                  <a:cubicBezTo>
                    <a:pt x="2000609" y="636104"/>
                    <a:pt x="1956996" y="592491"/>
                    <a:pt x="1956996" y="538691"/>
                  </a:cubicBezTo>
                  <a:lnTo>
                    <a:pt x="1956996" y="515677"/>
                  </a:lnTo>
                  <a:lnTo>
                    <a:pt x="60529" y="515677"/>
                  </a:lnTo>
                  <a:cubicBezTo>
                    <a:pt x="27100" y="515677"/>
                    <a:pt x="0" y="488577"/>
                    <a:pt x="0" y="455148"/>
                  </a:cubicBezTo>
                  <a:lnTo>
                    <a:pt x="0" y="180956"/>
                  </a:lnTo>
                  <a:cubicBezTo>
                    <a:pt x="0" y="147527"/>
                    <a:pt x="27100" y="120427"/>
                    <a:pt x="60529" y="120427"/>
                  </a:cubicBezTo>
                  <a:lnTo>
                    <a:pt x="1956996" y="120427"/>
                  </a:lnTo>
                  <a:lnTo>
                    <a:pt x="1956996" y="97413"/>
                  </a:lnTo>
                  <a:cubicBezTo>
                    <a:pt x="1956996" y="43613"/>
                    <a:pt x="2000609" y="0"/>
                    <a:pt x="2054409" y="0"/>
                  </a:cubicBezTo>
                  <a:close/>
                </a:path>
              </a:pathLst>
            </a:custGeom>
            <a:gradFill>
              <a:gsLst>
                <a:gs pos="0">
                  <a:srgbClr val="044A7E"/>
                </a:gs>
                <a:gs pos="1000">
                  <a:srgbClr val="07B2E5"/>
                </a:gs>
                <a:gs pos="77000">
                  <a:srgbClr val="0782DF"/>
                </a:gs>
              </a:gsLst>
              <a:lin ang="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143531"/>
            <a:ext cx="223651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2686766" y="1422686"/>
            <a:ext cx="314714" cy="353489"/>
          </a:xfrm>
          <a:prstGeom prst="chevron">
            <a:avLst>
              <a:gd name="adj" fmla="val 6068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Chevron 54"/>
          <p:cNvSpPr/>
          <p:nvPr/>
        </p:nvSpPr>
        <p:spPr>
          <a:xfrm>
            <a:off x="2686766" y="2379930"/>
            <a:ext cx="314714" cy="353489"/>
          </a:xfrm>
          <a:prstGeom prst="chevron">
            <a:avLst>
              <a:gd name="adj" fmla="val 6068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Chevron 55"/>
          <p:cNvSpPr/>
          <p:nvPr/>
        </p:nvSpPr>
        <p:spPr>
          <a:xfrm>
            <a:off x="2686766" y="3298844"/>
            <a:ext cx="314714" cy="353489"/>
          </a:xfrm>
          <a:prstGeom prst="chevron">
            <a:avLst>
              <a:gd name="adj" fmla="val 6068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2686766" y="4234326"/>
            <a:ext cx="314714" cy="353489"/>
          </a:xfrm>
          <a:prstGeom prst="chevron">
            <a:avLst>
              <a:gd name="adj" fmla="val 60686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57169" y="1401878"/>
            <a:ext cx="146507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Name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64322" y="2360278"/>
            <a:ext cx="1450766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Name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4777" y="3281498"/>
            <a:ext cx="849857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264474" y="4216772"/>
            <a:ext cx="125046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Message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318669" y="1397725"/>
            <a:ext cx="190402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Input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18669" y="2371289"/>
            <a:ext cx="190402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Input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18669" y="3281114"/>
            <a:ext cx="190402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Input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318669" y="4214506"/>
            <a:ext cx="1904023" cy="3967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Input Text here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72834" y="4702195"/>
            <a:ext cx="2005783" cy="1276259"/>
            <a:chOff x="1042354" y="4702195"/>
            <a:chExt cx="2005783" cy="127625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451" y="4762912"/>
              <a:ext cx="1911796" cy="1196088"/>
            </a:xfrm>
            <a:prstGeom prst="rect">
              <a:avLst/>
            </a:prstGeom>
          </p:spPr>
        </p:pic>
        <p:sp>
          <p:nvSpPr>
            <p:cNvPr id="67" name="Freeform 66"/>
            <p:cNvSpPr/>
            <p:nvPr/>
          </p:nvSpPr>
          <p:spPr>
            <a:xfrm>
              <a:off x="1042354" y="4702195"/>
              <a:ext cx="2005783" cy="1276259"/>
            </a:xfrm>
            <a:custGeom>
              <a:avLst/>
              <a:gdLst>
                <a:gd name="connsiteX0" fmla="*/ 117332 w 2005783"/>
                <a:gd name="connsiteY0" fmla="*/ 57151 h 1276259"/>
                <a:gd name="connsiteX1" fmla="*/ 62151 w 2005783"/>
                <a:gd name="connsiteY1" fmla="*/ 112332 h 1276259"/>
                <a:gd name="connsiteX2" fmla="*/ 62151 w 2005783"/>
                <a:gd name="connsiteY2" fmla="*/ 1163928 h 1276259"/>
                <a:gd name="connsiteX3" fmla="*/ 117332 w 2005783"/>
                <a:gd name="connsiteY3" fmla="*/ 1219109 h 1276259"/>
                <a:gd name="connsiteX4" fmla="*/ 1888453 w 2005783"/>
                <a:gd name="connsiteY4" fmla="*/ 1219109 h 1276259"/>
                <a:gd name="connsiteX5" fmla="*/ 1943634 w 2005783"/>
                <a:gd name="connsiteY5" fmla="*/ 1163928 h 1276259"/>
                <a:gd name="connsiteX6" fmla="*/ 1943634 w 2005783"/>
                <a:gd name="connsiteY6" fmla="*/ 112332 h 1276259"/>
                <a:gd name="connsiteX7" fmla="*/ 1888453 w 2005783"/>
                <a:gd name="connsiteY7" fmla="*/ 57151 h 1276259"/>
                <a:gd name="connsiteX8" fmla="*/ 60610 w 2005783"/>
                <a:gd name="connsiteY8" fmla="*/ 0 h 1276259"/>
                <a:gd name="connsiteX9" fmla="*/ 1945173 w 2005783"/>
                <a:gd name="connsiteY9" fmla="*/ 0 h 1276259"/>
                <a:gd name="connsiteX10" fmla="*/ 2005783 w 2005783"/>
                <a:gd name="connsiteY10" fmla="*/ 60610 h 1276259"/>
                <a:gd name="connsiteX11" fmla="*/ 2005783 w 2005783"/>
                <a:gd name="connsiteY11" fmla="*/ 1215649 h 1276259"/>
                <a:gd name="connsiteX12" fmla="*/ 1945173 w 2005783"/>
                <a:gd name="connsiteY12" fmla="*/ 1276259 h 1276259"/>
                <a:gd name="connsiteX13" fmla="*/ 60610 w 2005783"/>
                <a:gd name="connsiteY13" fmla="*/ 1276259 h 1276259"/>
                <a:gd name="connsiteX14" fmla="*/ 0 w 2005783"/>
                <a:gd name="connsiteY14" fmla="*/ 1215649 h 1276259"/>
                <a:gd name="connsiteX15" fmla="*/ 0 w 2005783"/>
                <a:gd name="connsiteY15" fmla="*/ 60610 h 1276259"/>
                <a:gd name="connsiteX16" fmla="*/ 60610 w 2005783"/>
                <a:gd name="connsiteY16" fmla="*/ 0 h 1276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05783" h="1276259">
                  <a:moveTo>
                    <a:pt x="117332" y="57151"/>
                  </a:moveTo>
                  <a:cubicBezTo>
                    <a:pt x="86856" y="57151"/>
                    <a:pt x="62151" y="81856"/>
                    <a:pt x="62151" y="112332"/>
                  </a:cubicBezTo>
                  <a:lnTo>
                    <a:pt x="62151" y="1163928"/>
                  </a:lnTo>
                  <a:cubicBezTo>
                    <a:pt x="62151" y="1194404"/>
                    <a:pt x="86856" y="1219109"/>
                    <a:pt x="117332" y="1219109"/>
                  </a:cubicBezTo>
                  <a:lnTo>
                    <a:pt x="1888453" y="1219109"/>
                  </a:lnTo>
                  <a:cubicBezTo>
                    <a:pt x="1918929" y="1219109"/>
                    <a:pt x="1943634" y="1194404"/>
                    <a:pt x="1943634" y="1163928"/>
                  </a:cubicBezTo>
                  <a:lnTo>
                    <a:pt x="1943634" y="112332"/>
                  </a:lnTo>
                  <a:cubicBezTo>
                    <a:pt x="1943634" y="81856"/>
                    <a:pt x="1918929" y="57151"/>
                    <a:pt x="1888453" y="57151"/>
                  </a:cubicBezTo>
                  <a:close/>
                  <a:moveTo>
                    <a:pt x="60610" y="0"/>
                  </a:moveTo>
                  <a:lnTo>
                    <a:pt x="1945173" y="0"/>
                  </a:lnTo>
                  <a:cubicBezTo>
                    <a:pt x="1978647" y="0"/>
                    <a:pt x="2005783" y="27136"/>
                    <a:pt x="2005783" y="60610"/>
                  </a:cubicBezTo>
                  <a:lnTo>
                    <a:pt x="2005783" y="1215649"/>
                  </a:lnTo>
                  <a:cubicBezTo>
                    <a:pt x="2005783" y="1249123"/>
                    <a:pt x="1978647" y="1276259"/>
                    <a:pt x="1945173" y="1276259"/>
                  </a:cubicBezTo>
                  <a:lnTo>
                    <a:pt x="60610" y="1276259"/>
                  </a:lnTo>
                  <a:cubicBezTo>
                    <a:pt x="27136" y="1276259"/>
                    <a:pt x="0" y="1249123"/>
                    <a:pt x="0" y="1215649"/>
                  </a:cubicBezTo>
                  <a:lnTo>
                    <a:pt x="0" y="60610"/>
                  </a:lnTo>
                  <a:cubicBezTo>
                    <a:pt x="0" y="27136"/>
                    <a:pt x="27136" y="0"/>
                    <a:pt x="60610" y="0"/>
                  </a:cubicBezTo>
                  <a:close/>
                </a:path>
              </a:pathLst>
            </a:custGeom>
            <a:solidFill>
              <a:srgbClr val="07A0E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7394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7391" y="173460"/>
            <a:ext cx="1873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14307" y="1253849"/>
            <a:ext cx="5515386" cy="5260627"/>
            <a:chOff x="1814307" y="1253849"/>
            <a:chExt cx="5515386" cy="5260627"/>
          </a:xfrm>
        </p:grpSpPr>
        <p:grpSp>
          <p:nvGrpSpPr>
            <p:cNvPr id="10" name="Group 9"/>
            <p:cNvGrpSpPr/>
            <p:nvPr/>
          </p:nvGrpSpPr>
          <p:grpSpPr>
            <a:xfrm>
              <a:off x="1814307" y="1659168"/>
              <a:ext cx="5515386" cy="4855308"/>
              <a:chOff x="1403784" y="1733812"/>
              <a:chExt cx="5515386" cy="4855308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Group 10"/>
              <p:cNvGrpSpPr/>
              <p:nvPr/>
            </p:nvGrpSpPr>
            <p:grpSpPr>
              <a:xfrm>
                <a:off x="1403784" y="1733812"/>
                <a:ext cx="5515386" cy="4855308"/>
                <a:chOff x="2265035" y="1760840"/>
                <a:chExt cx="4976026" cy="4380498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" name="Rectangle 4"/>
                <p:cNvSpPr/>
                <p:nvPr/>
              </p:nvSpPr>
              <p:spPr>
                <a:xfrm>
                  <a:off x="2646381" y="1978077"/>
                  <a:ext cx="4584764" cy="4163261"/>
                </a:xfrm>
                <a:custGeom>
                  <a:avLst/>
                  <a:gdLst>
                    <a:gd name="connsiteX0" fmla="*/ 0 w 3683746"/>
                    <a:gd name="connsiteY0" fmla="*/ 0 h 3248862"/>
                    <a:gd name="connsiteX1" fmla="*/ 3683746 w 3683746"/>
                    <a:gd name="connsiteY1" fmla="*/ 0 h 3248862"/>
                    <a:gd name="connsiteX2" fmla="*/ 3683746 w 3683746"/>
                    <a:gd name="connsiteY2" fmla="*/ 3248862 h 3248862"/>
                    <a:gd name="connsiteX3" fmla="*/ 0 w 3683746"/>
                    <a:gd name="connsiteY3" fmla="*/ 3248862 h 3248862"/>
                    <a:gd name="connsiteX4" fmla="*/ 0 w 3683746"/>
                    <a:gd name="connsiteY4" fmla="*/ 0 h 3248862"/>
                    <a:gd name="connsiteX0" fmla="*/ 865334 w 4549080"/>
                    <a:gd name="connsiteY0" fmla="*/ 0 h 4082973"/>
                    <a:gd name="connsiteX1" fmla="*/ 4549080 w 4549080"/>
                    <a:gd name="connsiteY1" fmla="*/ 0 h 4082973"/>
                    <a:gd name="connsiteX2" fmla="*/ 4549080 w 4549080"/>
                    <a:gd name="connsiteY2" fmla="*/ 3248862 h 4082973"/>
                    <a:gd name="connsiteX3" fmla="*/ 0 w 4549080"/>
                    <a:gd name="connsiteY3" fmla="*/ 4082973 h 4082973"/>
                    <a:gd name="connsiteX4" fmla="*/ 865334 w 4549080"/>
                    <a:gd name="connsiteY4" fmla="*/ 0 h 4082973"/>
                    <a:gd name="connsiteX0" fmla="*/ 874255 w 4549080"/>
                    <a:gd name="connsiteY0" fmla="*/ 53526 h 4082973"/>
                    <a:gd name="connsiteX1" fmla="*/ 4549080 w 4549080"/>
                    <a:gd name="connsiteY1" fmla="*/ 0 h 4082973"/>
                    <a:gd name="connsiteX2" fmla="*/ 4549080 w 4549080"/>
                    <a:gd name="connsiteY2" fmla="*/ 3248862 h 4082973"/>
                    <a:gd name="connsiteX3" fmla="*/ 0 w 4549080"/>
                    <a:gd name="connsiteY3" fmla="*/ 4082973 h 4082973"/>
                    <a:gd name="connsiteX4" fmla="*/ 874255 w 4549080"/>
                    <a:gd name="connsiteY4" fmla="*/ 53526 h 4082973"/>
                    <a:gd name="connsiteX0" fmla="*/ 878715 w 4549080"/>
                    <a:gd name="connsiteY0" fmla="*/ 4460 h 4082973"/>
                    <a:gd name="connsiteX1" fmla="*/ 4549080 w 4549080"/>
                    <a:gd name="connsiteY1" fmla="*/ 0 h 4082973"/>
                    <a:gd name="connsiteX2" fmla="*/ 4549080 w 4549080"/>
                    <a:gd name="connsiteY2" fmla="*/ 3248862 h 4082973"/>
                    <a:gd name="connsiteX3" fmla="*/ 0 w 4549080"/>
                    <a:gd name="connsiteY3" fmla="*/ 4082973 h 4082973"/>
                    <a:gd name="connsiteX4" fmla="*/ 878715 w 4549080"/>
                    <a:gd name="connsiteY4" fmla="*/ 4460 h 4082973"/>
                    <a:gd name="connsiteX0" fmla="*/ 878715 w 4549080"/>
                    <a:gd name="connsiteY0" fmla="*/ 84748 h 4163261"/>
                    <a:gd name="connsiteX1" fmla="*/ 3335827 w 4549080"/>
                    <a:gd name="connsiteY1" fmla="*/ 0 h 4163261"/>
                    <a:gd name="connsiteX2" fmla="*/ 4549080 w 4549080"/>
                    <a:gd name="connsiteY2" fmla="*/ 3329150 h 4163261"/>
                    <a:gd name="connsiteX3" fmla="*/ 0 w 4549080"/>
                    <a:gd name="connsiteY3" fmla="*/ 4163261 h 4163261"/>
                    <a:gd name="connsiteX4" fmla="*/ 878715 w 4549080"/>
                    <a:gd name="connsiteY4" fmla="*/ 84748 h 4163261"/>
                    <a:gd name="connsiteX0" fmla="*/ 878715 w 4584764"/>
                    <a:gd name="connsiteY0" fmla="*/ 84748 h 4163261"/>
                    <a:gd name="connsiteX1" fmla="*/ 3335827 w 4584764"/>
                    <a:gd name="connsiteY1" fmla="*/ 0 h 4163261"/>
                    <a:gd name="connsiteX2" fmla="*/ 4584764 w 4584764"/>
                    <a:gd name="connsiteY2" fmla="*/ 3324690 h 4163261"/>
                    <a:gd name="connsiteX3" fmla="*/ 0 w 4584764"/>
                    <a:gd name="connsiteY3" fmla="*/ 4163261 h 4163261"/>
                    <a:gd name="connsiteX4" fmla="*/ 878715 w 4584764"/>
                    <a:gd name="connsiteY4" fmla="*/ 84748 h 4163261"/>
                    <a:gd name="connsiteX0" fmla="*/ 878715 w 4584764"/>
                    <a:gd name="connsiteY0" fmla="*/ 84748 h 4163261"/>
                    <a:gd name="connsiteX1" fmla="*/ 3329694 w 4584764"/>
                    <a:gd name="connsiteY1" fmla="*/ 0 h 4163261"/>
                    <a:gd name="connsiteX2" fmla="*/ 4584764 w 4584764"/>
                    <a:gd name="connsiteY2" fmla="*/ 3324690 h 4163261"/>
                    <a:gd name="connsiteX3" fmla="*/ 0 w 4584764"/>
                    <a:gd name="connsiteY3" fmla="*/ 4163261 h 4163261"/>
                    <a:gd name="connsiteX4" fmla="*/ 878715 w 4584764"/>
                    <a:gd name="connsiteY4" fmla="*/ 84748 h 4163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4764" h="4163261">
                      <a:moveTo>
                        <a:pt x="878715" y="84748"/>
                      </a:moveTo>
                      <a:lnTo>
                        <a:pt x="3329694" y="0"/>
                      </a:lnTo>
                      <a:lnTo>
                        <a:pt x="4584764" y="3324690"/>
                      </a:lnTo>
                      <a:lnTo>
                        <a:pt x="0" y="4163261"/>
                      </a:lnTo>
                      <a:lnTo>
                        <a:pt x="878715" y="84748"/>
                      </a:lnTo>
                      <a:close/>
                    </a:path>
                  </a:pathLst>
                </a:custGeom>
                <a:solidFill>
                  <a:srgbClr val="044A7E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3193760" y="3395615"/>
                  <a:ext cx="2150244" cy="206884"/>
                </a:xfrm>
                <a:custGeom>
                  <a:avLst/>
                  <a:gdLst>
                    <a:gd name="connsiteX0" fmla="*/ 2150244 w 2150244"/>
                    <a:gd name="connsiteY0" fmla="*/ 0 h 206884"/>
                    <a:gd name="connsiteX1" fmla="*/ 0 w 2150244"/>
                    <a:gd name="connsiteY1" fmla="*/ 206884 h 206884"/>
                    <a:gd name="connsiteX2" fmla="*/ 3216 w 2150244"/>
                    <a:gd name="connsiteY2" fmla="*/ 192066 h 206884"/>
                    <a:gd name="connsiteX3" fmla="*/ 2150244 w 2150244"/>
                    <a:gd name="connsiteY3" fmla="*/ 0 h 206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50244" h="206884">
                      <a:moveTo>
                        <a:pt x="2150244" y="0"/>
                      </a:moveTo>
                      <a:lnTo>
                        <a:pt x="0" y="206884"/>
                      </a:lnTo>
                      <a:lnTo>
                        <a:pt x="3216" y="192066"/>
                      </a:lnTo>
                      <a:lnTo>
                        <a:pt x="2150244" y="0"/>
                      </a:lnTo>
                      <a:close/>
                    </a:path>
                  </a:pathLst>
                </a:custGeom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3366558" y="2046508"/>
                  <a:ext cx="2794224" cy="742487"/>
                </a:xfrm>
                <a:custGeom>
                  <a:avLst/>
                  <a:gdLst>
                    <a:gd name="connsiteX0" fmla="*/ 2581560 w 2794224"/>
                    <a:gd name="connsiteY0" fmla="*/ 0 h 742487"/>
                    <a:gd name="connsiteX1" fmla="*/ 2794224 w 2794224"/>
                    <a:gd name="connsiteY1" fmla="*/ 569307 h 742487"/>
                    <a:gd name="connsiteX2" fmla="*/ 0 w 2794224"/>
                    <a:gd name="connsiteY2" fmla="*/ 742487 h 742487"/>
                    <a:gd name="connsiteX3" fmla="*/ 140174 w 2794224"/>
                    <a:gd name="connsiteY3" fmla="*/ 84769 h 742487"/>
                    <a:gd name="connsiteX4" fmla="*/ 2581560 w 2794224"/>
                    <a:gd name="connsiteY4" fmla="*/ 0 h 742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4224" h="742487">
                      <a:moveTo>
                        <a:pt x="2581560" y="0"/>
                      </a:moveTo>
                      <a:lnTo>
                        <a:pt x="2794224" y="569307"/>
                      </a:lnTo>
                      <a:lnTo>
                        <a:pt x="0" y="742487"/>
                      </a:lnTo>
                      <a:lnTo>
                        <a:pt x="140174" y="84769"/>
                      </a:lnTo>
                      <a:lnTo>
                        <a:pt x="25815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3196975" y="2680482"/>
                  <a:ext cx="3216362" cy="881197"/>
                </a:xfrm>
                <a:custGeom>
                  <a:avLst/>
                  <a:gdLst>
                    <a:gd name="connsiteX0" fmla="*/ 2987964 w 3216362"/>
                    <a:gd name="connsiteY0" fmla="*/ 0 h 881197"/>
                    <a:gd name="connsiteX1" fmla="*/ 3216362 w 3216362"/>
                    <a:gd name="connsiteY1" fmla="*/ 611426 h 881197"/>
                    <a:gd name="connsiteX2" fmla="*/ 0 w 3216362"/>
                    <a:gd name="connsiteY2" fmla="*/ 881197 h 881197"/>
                    <a:gd name="connsiteX3" fmla="*/ 152306 w 3216362"/>
                    <a:gd name="connsiteY3" fmla="*/ 183366 h 881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6362" h="881197">
                      <a:moveTo>
                        <a:pt x="2987964" y="0"/>
                      </a:moveTo>
                      <a:lnTo>
                        <a:pt x="3216362" y="611426"/>
                      </a:lnTo>
                      <a:lnTo>
                        <a:pt x="0" y="881197"/>
                      </a:lnTo>
                      <a:lnTo>
                        <a:pt x="152306" y="18336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024099" y="3355611"/>
                  <a:ext cx="3637955" cy="1028756"/>
                </a:xfrm>
                <a:custGeom>
                  <a:avLst/>
                  <a:gdLst>
                    <a:gd name="connsiteX0" fmla="*/ 3413034 w 3637955"/>
                    <a:gd name="connsiteY0" fmla="*/ 0 h 1028756"/>
                    <a:gd name="connsiteX1" fmla="*/ 3637955 w 3637955"/>
                    <a:gd name="connsiteY1" fmla="*/ 602119 h 1028756"/>
                    <a:gd name="connsiteX2" fmla="*/ 0 w 3637955"/>
                    <a:gd name="connsiteY2" fmla="*/ 1028756 h 1028756"/>
                    <a:gd name="connsiteX3" fmla="*/ 156660 w 3637955"/>
                    <a:gd name="connsiteY3" fmla="*/ 285891 h 102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37955" h="1028756">
                      <a:moveTo>
                        <a:pt x="3413034" y="0"/>
                      </a:moveTo>
                      <a:lnTo>
                        <a:pt x="3637955" y="602119"/>
                      </a:lnTo>
                      <a:lnTo>
                        <a:pt x="0" y="1028756"/>
                      </a:lnTo>
                      <a:lnTo>
                        <a:pt x="156660" y="28589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6979768" y="4613448"/>
                  <a:ext cx="261293" cy="693779"/>
                </a:xfrm>
                <a:custGeom>
                  <a:avLst/>
                  <a:gdLst>
                    <a:gd name="connsiteX0" fmla="*/ 4332896 w 4594189"/>
                    <a:gd name="connsiteY0" fmla="*/ 0 h 1509326"/>
                    <a:gd name="connsiteX1" fmla="*/ 4594189 w 4594189"/>
                    <a:gd name="connsiteY1" fmla="*/ 693779 h 1509326"/>
                    <a:gd name="connsiteX2" fmla="*/ 0 w 4594189"/>
                    <a:gd name="connsiteY2" fmla="*/ 1509326 h 1509326"/>
                    <a:gd name="connsiteX3" fmla="*/ 200755 w 4594189"/>
                    <a:gd name="connsiteY3" fmla="*/ 584171 h 1509326"/>
                    <a:gd name="connsiteX0" fmla="*/ 4332896 w 4594189"/>
                    <a:gd name="connsiteY0" fmla="*/ 0 h 1509326"/>
                    <a:gd name="connsiteX1" fmla="*/ 4594189 w 4594189"/>
                    <a:gd name="connsiteY1" fmla="*/ 693779 h 1509326"/>
                    <a:gd name="connsiteX2" fmla="*/ 0 w 4594189"/>
                    <a:gd name="connsiteY2" fmla="*/ 1509326 h 1509326"/>
                    <a:gd name="connsiteX3" fmla="*/ 4332896 w 4594189"/>
                    <a:gd name="connsiteY3" fmla="*/ 0 h 1509326"/>
                    <a:gd name="connsiteX0" fmla="*/ 0 w 261293"/>
                    <a:gd name="connsiteY0" fmla="*/ 0 h 693779"/>
                    <a:gd name="connsiteX1" fmla="*/ 261293 w 261293"/>
                    <a:gd name="connsiteY1" fmla="*/ 693779 h 693779"/>
                    <a:gd name="connsiteX2" fmla="*/ 0 w 261293"/>
                    <a:gd name="connsiteY2" fmla="*/ 0 h 693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293" h="693779">
                      <a:moveTo>
                        <a:pt x="0" y="0"/>
                      </a:moveTo>
                      <a:lnTo>
                        <a:pt x="261293" y="69377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3305908" y="2615704"/>
                  <a:ext cx="2879031" cy="248022"/>
                </a:xfrm>
                <a:custGeom>
                  <a:avLst/>
                  <a:gdLst>
                    <a:gd name="connsiteX0" fmla="*/ 2809571 w 2833769"/>
                    <a:gd name="connsiteY0" fmla="*/ 0 h 248022"/>
                    <a:gd name="connsiteX1" fmla="*/ 2833769 w 2833769"/>
                    <a:gd name="connsiteY1" fmla="*/ 64778 h 248022"/>
                    <a:gd name="connsiteX2" fmla="*/ 0 w 2833769"/>
                    <a:gd name="connsiteY2" fmla="*/ 248022 h 248022"/>
                    <a:gd name="connsiteX3" fmla="*/ 14824 w 2833769"/>
                    <a:gd name="connsiteY3" fmla="*/ 168418 h 248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33769" h="248022">
                      <a:moveTo>
                        <a:pt x="2809571" y="0"/>
                      </a:moveTo>
                      <a:lnTo>
                        <a:pt x="2833769" y="64778"/>
                      </a:lnTo>
                      <a:lnTo>
                        <a:pt x="0" y="248022"/>
                      </a:lnTo>
                      <a:lnTo>
                        <a:pt x="14824" y="168418"/>
                      </a:lnTo>
                      <a:close/>
                    </a:path>
                  </a:pathLst>
                </a:custGeom>
                <a:solidFill>
                  <a:srgbClr val="025678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477638" y="1978502"/>
                  <a:ext cx="2470480" cy="152775"/>
                </a:xfrm>
                <a:custGeom>
                  <a:avLst/>
                  <a:gdLst>
                    <a:gd name="connsiteX0" fmla="*/ 2436566 w 2441386"/>
                    <a:gd name="connsiteY0" fmla="*/ 0 h 152775"/>
                    <a:gd name="connsiteX1" fmla="*/ 2417490 w 2441386"/>
                    <a:gd name="connsiteY1" fmla="*/ 4037 h 152775"/>
                    <a:gd name="connsiteX2" fmla="*/ 2441386 w 2441386"/>
                    <a:gd name="connsiteY2" fmla="*/ 68006 h 152775"/>
                    <a:gd name="connsiteX3" fmla="*/ 0 w 2441386"/>
                    <a:gd name="connsiteY3" fmla="*/ 152775 h 152775"/>
                    <a:gd name="connsiteX4" fmla="*/ 15754 w 2441386"/>
                    <a:gd name="connsiteY4" fmla="*/ 78854 h 152775"/>
                    <a:gd name="connsiteX5" fmla="*/ 2436566 w 2441386"/>
                    <a:gd name="connsiteY5" fmla="*/ 0 h 15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1386" h="152775">
                      <a:moveTo>
                        <a:pt x="2436566" y="0"/>
                      </a:moveTo>
                      <a:lnTo>
                        <a:pt x="2417490" y="4037"/>
                      </a:lnTo>
                      <a:lnTo>
                        <a:pt x="2441386" y="68006"/>
                      </a:lnTo>
                      <a:lnTo>
                        <a:pt x="0" y="152775"/>
                      </a:lnTo>
                      <a:lnTo>
                        <a:pt x="15754" y="78854"/>
                      </a:lnTo>
                      <a:lnTo>
                        <a:pt x="2436566" y="0"/>
                      </a:lnTo>
                      <a:close/>
                    </a:path>
                  </a:pathLst>
                </a:custGeom>
                <a:solidFill>
                  <a:srgbClr val="025678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3150973" y="3288067"/>
                  <a:ext cx="3286127" cy="354455"/>
                </a:xfrm>
                <a:custGeom>
                  <a:avLst/>
                  <a:gdLst>
                    <a:gd name="connsiteX0" fmla="*/ 3224294 w 3249492"/>
                    <a:gd name="connsiteY0" fmla="*/ 0 h 354455"/>
                    <a:gd name="connsiteX1" fmla="*/ 3249492 w 3249492"/>
                    <a:gd name="connsiteY1" fmla="*/ 67456 h 354455"/>
                    <a:gd name="connsiteX2" fmla="*/ 0 w 3249492"/>
                    <a:gd name="connsiteY2" fmla="*/ 354455 h 354455"/>
                    <a:gd name="connsiteX3" fmla="*/ 18959 w 3249492"/>
                    <a:gd name="connsiteY3" fmla="*/ 266737 h 354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49492" h="354455">
                      <a:moveTo>
                        <a:pt x="3224294" y="0"/>
                      </a:moveTo>
                      <a:lnTo>
                        <a:pt x="3249492" y="67456"/>
                      </a:lnTo>
                      <a:lnTo>
                        <a:pt x="0" y="354455"/>
                      </a:lnTo>
                      <a:lnTo>
                        <a:pt x="18959" y="266737"/>
                      </a:lnTo>
                      <a:close/>
                    </a:path>
                  </a:pathLst>
                </a:custGeom>
                <a:solidFill>
                  <a:srgbClr val="025678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2989386" y="3959688"/>
                  <a:ext cx="3701922" cy="510605"/>
                </a:xfrm>
                <a:custGeom>
                  <a:avLst/>
                  <a:gdLst>
                    <a:gd name="connsiteX0" fmla="*/ 3654091 w 3682611"/>
                    <a:gd name="connsiteY0" fmla="*/ 0 h 510605"/>
                    <a:gd name="connsiteX1" fmla="*/ 3682611 w 3682611"/>
                    <a:gd name="connsiteY1" fmla="*/ 76349 h 510605"/>
                    <a:gd name="connsiteX2" fmla="*/ 0 w 3682611"/>
                    <a:gd name="connsiteY2" fmla="*/ 510605 h 510605"/>
                    <a:gd name="connsiteX3" fmla="*/ 19537 w 3682611"/>
                    <a:gd name="connsiteY3" fmla="*/ 420215 h 51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82611" h="510605">
                      <a:moveTo>
                        <a:pt x="3654091" y="0"/>
                      </a:moveTo>
                      <a:lnTo>
                        <a:pt x="3682611" y="76349"/>
                      </a:lnTo>
                      <a:lnTo>
                        <a:pt x="0" y="510605"/>
                      </a:lnTo>
                      <a:lnTo>
                        <a:pt x="19537" y="420215"/>
                      </a:lnTo>
                      <a:close/>
                    </a:path>
                  </a:pathLst>
                </a:custGeom>
                <a:solidFill>
                  <a:srgbClr val="025678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2265035" y="1901319"/>
                  <a:ext cx="1239790" cy="4233416"/>
                </a:xfrm>
                <a:custGeom>
                  <a:avLst/>
                  <a:gdLst>
                    <a:gd name="connsiteX0" fmla="*/ 858679 w 1239790"/>
                    <a:gd name="connsiteY0" fmla="*/ 0 h 4223891"/>
                    <a:gd name="connsiteX1" fmla="*/ 1239790 w 1239790"/>
                    <a:gd name="connsiteY1" fmla="*/ 222314 h 4223891"/>
                    <a:gd name="connsiteX2" fmla="*/ 385779 w 1239790"/>
                    <a:gd name="connsiteY2" fmla="*/ 4223891 h 4223891"/>
                    <a:gd name="connsiteX3" fmla="*/ 0 w 1239790"/>
                    <a:gd name="connsiteY3" fmla="*/ 2638633 h 4223891"/>
                    <a:gd name="connsiteX4" fmla="*/ 858679 w 1239790"/>
                    <a:gd name="connsiteY4" fmla="*/ 0 h 4223891"/>
                    <a:gd name="connsiteX0" fmla="*/ 863441 w 1239790"/>
                    <a:gd name="connsiteY0" fmla="*/ 0 h 4233416"/>
                    <a:gd name="connsiteX1" fmla="*/ 1239790 w 1239790"/>
                    <a:gd name="connsiteY1" fmla="*/ 231839 h 4233416"/>
                    <a:gd name="connsiteX2" fmla="*/ 385779 w 1239790"/>
                    <a:gd name="connsiteY2" fmla="*/ 4233416 h 4233416"/>
                    <a:gd name="connsiteX3" fmla="*/ 0 w 1239790"/>
                    <a:gd name="connsiteY3" fmla="*/ 2648158 h 4233416"/>
                    <a:gd name="connsiteX4" fmla="*/ 863441 w 1239790"/>
                    <a:gd name="connsiteY4" fmla="*/ 0 h 4233416"/>
                    <a:gd name="connsiteX0" fmla="*/ 863441 w 1239790"/>
                    <a:gd name="connsiteY0" fmla="*/ 0 h 4233416"/>
                    <a:gd name="connsiteX1" fmla="*/ 1239790 w 1239790"/>
                    <a:gd name="connsiteY1" fmla="*/ 227077 h 4233416"/>
                    <a:gd name="connsiteX2" fmla="*/ 385779 w 1239790"/>
                    <a:gd name="connsiteY2" fmla="*/ 4233416 h 4233416"/>
                    <a:gd name="connsiteX3" fmla="*/ 0 w 1239790"/>
                    <a:gd name="connsiteY3" fmla="*/ 2648158 h 4233416"/>
                    <a:gd name="connsiteX4" fmla="*/ 863441 w 1239790"/>
                    <a:gd name="connsiteY4" fmla="*/ 0 h 4233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9790" h="4233416">
                      <a:moveTo>
                        <a:pt x="863441" y="0"/>
                      </a:moveTo>
                      <a:lnTo>
                        <a:pt x="1239790" y="227077"/>
                      </a:lnTo>
                      <a:lnTo>
                        <a:pt x="385779" y="4233416"/>
                      </a:lnTo>
                      <a:lnTo>
                        <a:pt x="0" y="2648158"/>
                      </a:lnTo>
                      <a:lnTo>
                        <a:pt x="86344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38809A"/>
                    </a:gs>
                    <a:gs pos="55000">
                      <a:srgbClr val="025678"/>
                    </a:gs>
                  </a:gsLst>
                  <a:lin ang="54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2650813" y="4661412"/>
                  <a:ext cx="4517885" cy="1473204"/>
                </a:xfrm>
                <a:custGeom>
                  <a:avLst/>
                  <a:gdLst>
                    <a:gd name="connsiteX0" fmla="*/ 4274102 w 4517885"/>
                    <a:gd name="connsiteY0" fmla="*/ 0 h 1473204"/>
                    <a:gd name="connsiteX1" fmla="*/ 4517885 w 4517885"/>
                    <a:gd name="connsiteY1" fmla="*/ 652614 h 1473204"/>
                    <a:gd name="connsiteX2" fmla="*/ 0 w 4517885"/>
                    <a:gd name="connsiteY2" fmla="*/ 1473204 h 1473204"/>
                    <a:gd name="connsiteX3" fmla="*/ 187209 w 4517885"/>
                    <a:gd name="connsiteY3" fmla="*/ 561150 h 1473204"/>
                    <a:gd name="connsiteX4" fmla="*/ 4274102 w 4517885"/>
                    <a:gd name="connsiteY4" fmla="*/ 0 h 1473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17885" h="1473204">
                      <a:moveTo>
                        <a:pt x="4274102" y="0"/>
                      </a:moveTo>
                      <a:lnTo>
                        <a:pt x="4517885" y="652614"/>
                      </a:lnTo>
                      <a:lnTo>
                        <a:pt x="0" y="1473204"/>
                      </a:lnTo>
                      <a:lnTo>
                        <a:pt x="187209" y="561150"/>
                      </a:lnTo>
                      <a:lnTo>
                        <a:pt x="427410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317A95"/>
                    </a:gs>
                    <a:gs pos="76000">
                      <a:srgbClr val="025678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2838022" y="4623372"/>
                  <a:ext cx="4086893" cy="599190"/>
                </a:xfrm>
                <a:custGeom>
                  <a:avLst/>
                  <a:gdLst>
                    <a:gd name="connsiteX0" fmla="*/ 4072683 w 4086893"/>
                    <a:gd name="connsiteY0" fmla="*/ 0 h 599190"/>
                    <a:gd name="connsiteX1" fmla="*/ 4086893 w 4086893"/>
                    <a:gd name="connsiteY1" fmla="*/ 38040 h 599190"/>
                    <a:gd name="connsiteX2" fmla="*/ 0 w 4086893"/>
                    <a:gd name="connsiteY2" fmla="*/ 599190 h 599190"/>
                    <a:gd name="connsiteX3" fmla="*/ 5575 w 4086893"/>
                    <a:gd name="connsiteY3" fmla="*/ 572031 h 599190"/>
                    <a:gd name="connsiteX4" fmla="*/ 4072683 w 4086893"/>
                    <a:gd name="connsiteY4" fmla="*/ 0 h 599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6893" h="599190">
                      <a:moveTo>
                        <a:pt x="4072683" y="0"/>
                      </a:moveTo>
                      <a:lnTo>
                        <a:pt x="4086893" y="38040"/>
                      </a:lnTo>
                      <a:lnTo>
                        <a:pt x="0" y="599190"/>
                      </a:lnTo>
                      <a:lnTo>
                        <a:pt x="5575" y="572031"/>
                      </a:lnTo>
                      <a:lnTo>
                        <a:pt x="4072683" y="0"/>
                      </a:lnTo>
                      <a:close/>
                    </a:path>
                  </a:pathLst>
                </a:custGeom>
                <a:solidFill>
                  <a:srgbClr val="044A7E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849773" y="4039327"/>
                  <a:ext cx="4060925" cy="1148402"/>
                </a:xfrm>
                <a:custGeom>
                  <a:avLst/>
                  <a:gdLst>
                    <a:gd name="connsiteX0" fmla="*/ 3842763 w 4060925"/>
                    <a:gd name="connsiteY0" fmla="*/ 0 h 1148402"/>
                    <a:gd name="connsiteX1" fmla="*/ 4060925 w 4060925"/>
                    <a:gd name="connsiteY1" fmla="*/ 584025 h 1148402"/>
                    <a:gd name="connsiteX2" fmla="*/ 0 w 4060925"/>
                    <a:gd name="connsiteY2" fmla="*/ 1148402 h 1148402"/>
                    <a:gd name="connsiteX3" fmla="*/ 155903 w 4060925"/>
                    <a:gd name="connsiteY3" fmla="*/ 429937 h 11484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60925" h="1148402">
                      <a:moveTo>
                        <a:pt x="3842763" y="0"/>
                      </a:moveTo>
                      <a:lnTo>
                        <a:pt x="4060925" y="584025"/>
                      </a:lnTo>
                      <a:lnTo>
                        <a:pt x="0" y="1148402"/>
                      </a:lnTo>
                      <a:lnTo>
                        <a:pt x="155903" y="42993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"/>
                <p:cNvSpPr/>
                <p:nvPr/>
              </p:nvSpPr>
              <p:spPr>
                <a:xfrm>
                  <a:off x="3137011" y="1760840"/>
                  <a:ext cx="2849875" cy="310320"/>
                </a:xfrm>
                <a:custGeom>
                  <a:avLst/>
                  <a:gdLst>
                    <a:gd name="connsiteX0" fmla="*/ 0 w 2712309"/>
                    <a:gd name="connsiteY0" fmla="*/ 0 h 308919"/>
                    <a:gd name="connsiteX1" fmla="*/ 2712309 w 2712309"/>
                    <a:gd name="connsiteY1" fmla="*/ 0 h 308919"/>
                    <a:gd name="connsiteX2" fmla="*/ 2712309 w 2712309"/>
                    <a:gd name="connsiteY2" fmla="*/ 308919 h 308919"/>
                    <a:gd name="connsiteX3" fmla="*/ 0 w 2712309"/>
                    <a:gd name="connsiteY3" fmla="*/ 308919 h 308919"/>
                    <a:gd name="connsiteX4" fmla="*/ 0 w 2712309"/>
                    <a:gd name="connsiteY4" fmla="*/ 0 h 308919"/>
                    <a:gd name="connsiteX0" fmla="*/ 0 w 2712309"/>
                    <a:gd name="connsiteY0" fmla="*/ 0 h 315097"/>
                    <a:gd name="connsiteX1" fmla="*/ 2712309 w 2712309"/>
                    <a:gd name="connsiteY1" fmla="*/ 0 h 315097"/>
                    <a:gd name="connsiteX2" fmla="*/ 2712309 w 2712309"/>
                    <a:gd name="connsiteY2" fmla="*/ 308919 h 315097"/>
                    <a:gd name="connsiteX3" fmla="*/ 278027 w 2712309"/>
                    <a:gd name="connsiteY3" fmla="*/ 315097 h 315097"/>
                    <a:gd name="connsiteX4" fmla="*/ 0 w 2712309"/>
                    <a:gd name="connsiteY4" fmla="*/ 0 h 315097"/>
                    <a:gd name="connsiteX0" fmla="*/ 0 w 2817341"/>
                    <a:gd name="connsiteY0" fmla="*/ 98854 h 315097"/>
                    <a:gd name="connsiteX1" fmla="*/ 2817341 w 2817341"/>
                    <a:gd name="connsiteY1" fmla="*/ 0 h 315097"/>
                    <a:gd name="connsiteX2" fmla="*/ 2817341 w 2817341"/>
                    <a:gd name="connsiteY2" fmla="*/ 308919 h 315097"/>
                    <a:gd name="connsiteX3" fmla="*/ 383059 w 2817341"/>
                    <a:gd name="connsiteY3" fmla="*/ 315097 h 315097"/>
                    <a:gd name="connsiteX4" fmla="*/ 0 w 2817341"/>
                    <a:gd name="connsiteY4" fmla="*/ 98854 h 315097"/>
                    <a:gd name="connsiteX0" fmla="*/ 0 w 2817341"/>
                    <a:gd name="connsiteY0" fmla="*/ 98854 h 315097"/>
                    <a:gd name="connsiteX1" fmla="*/ 2817341 w 2817341"/>
                    <a:gd name="connsiteY1" fmla="*/ 0 h 315097"/>
                    <a:gd name="connsiteX2" fmla="*/ 2811163 w 2817341"/>
                    <a:gd name="connsiteY2" fmla="*/ 222422 h 315097"/>
                    <a:gd name="connsiteX3" fmla="*/ 383059 w 2817341"/>
                    <a:gd name="connsiteY3" fmla="*/ 315097 h 315097"/>
                    <a:gd name="connsiteX4" fmla="*/ 0 w 2817341"/>
                    <a:gd name="connsiteY4" fmla="*/ 98854 h 315097"/>
                    <a:gd name="connsiteX0" fmla="*/ 0 w 2817341"/>
                    <a:gd name="connsiteY0" fmla="*/ 98854 h 315097"/>
                    <a:gd name="connsiteX1" fmla="*/ 2817341 w 2817341"/>
                    <a:gd name="connsiteY1" fmla="*/ 0 h 315097"/>
                    <a:gd name="connsiteX2" fmla="*/ 2811163 w 2817341"/>
                    <a:gd name="connsiteY2" fmla="*/ 191530 h 315097"/>
                    <a:gd name="connsiteX3" fmla="*/ 383059 w 2817341"/>
                    <a:gd name="connsiteY3" fmla="*/ 315097 h 315097"/>
                    <a:gd name="connsiteX4" fmla="*/ 0 w 2817341"/>
                    <a:gd name="connsiteY4" fmla="*/ 98854 h 315097"/>
                    <a:gd name="connsiteX0" fmla="*/ 0 w 2817341"/>
                    <a:gd name="connsiteY0" fmla="*/ 98854 h 315097"/>
                    <a:gd name="connsiteX1" fmla="*/ 2817341 w 2817341"/>
                    <a:gd name="connsiteY1" fmla="*/ 0 h 315097"/>
                    <a:gd name="connsiteX2" fmla="*/ 2804984 w 2817341"/>
                    <a:gd name="connsiteY2" fmla="*/ 228600 h 315097"/>
                    <a:gd name="connsiteX3" fmla="*/ 383059 w 2817341"/>
                    <a:gd name="connsiteY3" fmla="*/ 315097 h 315097"/>
                    <a:gd name="connsiteX4" fmla="*/ 0 w 2817341"/>
                    <a:gd name="connsiteY4" fmla="*/ 98854 h 315097"/>
                    <a:gd name="connsiteX0" fmla="*/ 0 w 2804984"/>
                    <a:gd name="connsiteY0" fmla="*/ 61783 h 278026"/>
                    <a:gd name="connsiteX1" fmla="*/ 2526957 w 2804984"/>
                    <a:gd name="connsiteY1" fmla="*/ 0 h 278026"/>
                    <a:gd name="connsiteX2" fmla="*/ 2804984 w 2804984"/>
                    <a:gd name="connsiteY2" fmla="*/ 191529 h 278026"/>
                    <a:gd name="connsiteX3" fmla="*/ 383059 w 2804984"/>
                    <a:gd name="connsiteY3" fmla="*/ 278026 h 278026"/>
                    <a:gd name="connsiteX4" fmla="*/ 0 w 2804984"/>
                    <a:gd name="connsiteY4" fmla="*/ 61783 h 278026"/>
                    <a:gd name="connsiteX0" fmla="*/ 0 w 2804984"/>
                    <a:gd name="connsiteY0" fmla="*/ 61783 h 278026"/>
                    <a:gd name="connsiteX1" fmla="*/ 2526957 w 2804984"/>
                    <a:gd name="connsiteY1" fmla="*/ 0 h 278026"/>
                    <a:gd name="connsiteX2" fmla="*/ 2804984 w 2804984"/>
                    <a:gd name="connsiteY2" fmla="*/ 148280 h 278026"/>
                    <a:gd name="connsiteX3" fmla="*/ 383059 w 2804984"/>
                    <a:gd name="connsiteY3" fmla="*/ 278026 h 278026"/>
                    <a:gd name="connsiteX4" fmla="*/ 0 w 2804984"/>
                    <a:gd name="connsiteY4" fmla="*/ 61783 h 278026"/>
                    <a:gd name="connsiteX0" fmla="*/ 0 w 2823519"/>
                    <a:gd name="connsiteY0" fmla="*/ 61783 h 278026"/>
                    <a:gd name="connsiteX1" fmla="*/ 2526957 w 2823519"/>
                    <a:gd name="connsiteY1" fmla="*/ 0 h 278026"/>
                    <a:gd name="connsiteX2" fmla="*/ 2823519 w 2823519"/>
                    <a:gd name="connsiteY2" fmla="*/ 197707 h 278026"/>
                    <a:gd name="connsiteX3" fmla="*/ 383059 w 2823519"/>
                    <a:gd name="connsiteY3" fmla="*/ 278026 h 278026"/>
                    <a:gd name="connsiteX4" fmla="*/ 0 w 2823519"/>
                    <a:gd name="connsiteY4" fmla="*/ 61783 h 278026"/>
                    <a:gd name="connsiteX0" fmla="*/ 0 w 2823519"/>
                    <a:gd name="connsiteY0" fmla="*/ 61783 h 278026"/>
                    <a:gd name="connsiteX1" fmla="*/ 2421925 w 2823519"/>
                    <a:gd name="connsiteY1" fmla="*/ 0 h 278026"/>
                    <a:gd name="connsiteX2" fmla="*/ 2823519 w 2823519"/>
                    <a:gd name="connsiteY2" fmla="*/ 197707 h 278026"/>
                    <a:gd name="connsiteX3" fmla="*/ 383059 w 2823519"/>
                    <a:gd name="connsiteY3" fmla="*/ 278026 h 278026"/>
                    <a:gd name="connsiteX4" fmla="*/ 0 w 2823519"/>
                    <a:gd name="connsiteY4" fmla="*/ 61783 h 278026"/>
                    <a:gd name="connsiteX0" fmla="*/ 0 w 2866768"/>
                    <a:gd name="connsiteY0" fmla="*/ 61783 h 278026"/>
                    <a:gd name="connsiteX1" fmla="*/ 2421925 w 2866768"/>
                    <a:gd name="connsiteY1" fmla="*/ 0 h 278026"/>
                    <a:gd name="connsiteX2" fmla="*/ 2866768 w 2866768"/>
                    <a:gd name="connsiteY2" fmla="*/ 197707 h 278026"/>
                    <a:gd name="connsiteX3" fmla="*/ 383059 w 2866768"/>
                    <a:gd name="connsiteY3" fmla="*/ 278026 h 278026"/>
                    <a:gd name="connsiteX4" fmla="*/ 0 w 2866768"/>
                    <a:gd name="connsiteY4" fmla="*/ 61783 h 278026"/>
                    <a:gd name="connsiteX0" fmla="*/ 0 w 2866768"/>
                    <a:gd name="connsiteY0" fmla="*/ 74140 h 290383"/>
                    <a:gd name="connsiteX1" fmla="*/ 2409568 w 2866768"/>
                    <a:gd name="connsiteY1" fmla="*/ 0 h 290383"/>
                    <a:gd name="connsiteX2" fmla="*/ 2866768 w 2866768"/>
                    <a:gd name="connsiteY2" fmla="*/ 210064 h 290383"/>
                    <a:gd name="connsiteX3" fmla="*/ 383059 w 2866768"/>
                    <a:gd name="connsiteY3" fmla="*/ 290383 h 290383"/>
                    <a:gd name="connsiteX4" fmla="*/ 0 w 2866768"/>
                    <a:gd name="connsiteY4" fmla="*/ 74140 h 290383"/>
                    <a:gd name="connsiteX0" fmla="*/ 0 w 2833431"/>
                    <a:gd name="connsiteY0" fmla="*/ 74140 h 290383"/>
                    <a:gd name="connsiteX1" fmla="*/ 2409568 w 2833431"/>
                    <a:gd name="connsiteY1" fmla="*/ 0 h 290383"/>
                    <a:gd name="connsiteX2" fmla="*/ 2833431 w 2833431"/>
                    <a:gd name="connsiteY2" fmla="*/ 214826 h 290383"/>
                    <a:gd name="connsiteX3" fmla="*/ 383059 w 2833431"/>
                    <a:gd name="connsiteY3" fmla="*/ 290383 h 290383"/>
                    <a:gd name="connsiteX4" fmla="*/ 0 w 2833431"/>
                    <a:gd name="connsiteY4" fmla="*/ 74140 h 290383"/>
                    <a:gd name="connsiteX0" fmla="*/ 0 w 2833431"/>
                    <a:gd name="connsiteY0" fmla="*/ 74140 h 297526"/>
                    <a:gd name="connsiteX1" fmla="*/ 2409568 w 2833431"/>
                    <a:gd name="connsiteY1" fmla="*/ 0 h 297526"/>
                    <a:gd name="connsiteX2" fmla="*/ 2833431 w 2833431"/>
                    <a:gd name="connsiteY2" fmla="*/ 214826 h 297526"/>
                    <a:gd name="connsiteX3" fmla="*/ 373534 w 2833431"/>
                    <a:gd name="connsiteY3" fmla="*/ 297526 h 297526"/>
                    <a:gd name="connsiteX4" fmla="*/ 0 w 2833431"/>
                    <a:gd name="connsiteY4" fmla="*/ 74140 h 297526"/>
                    <a:gd name="connsiteX0" fmla="*/ 0 w 2833431"/>
                    <a:gd name="connsiteY0" fmla="*/ 74140 h 307253"/>
                    <a:gd name="connsiteX1" fmla="*/ 2409568 w 2833431"/>
                    <a:gd name="connsiteY1" fmla="*/ 0 h 307253"/>
                    <a:gd name="connsiteX2" fmla="*/ 2833431 w 2833431"/>
                    <a:gd name="connsiteY2" fmla="*/ 214826 h 307253"/>
                    <a:gd name="connsiteX3" fmla="*/ 392990 w 2833431"/>
                    <a:gd name="connsiteY3" fmla="*/ 307253 h 307253"/>
                    <a:gd name="connsiteX4" fmla="*/ 0 w 2833431"/>
                    <a:gd name="connsiteY4" fmla="*/ 74140 h 307253"/>
                    <a:gd name="connsiteX0" fmla="*/ 0 w 2838295"/>
                    <a:gd name="connsiteY0" fmla="*/ 74140 h 307253"/>
                    <a:gd name="connsiteX1" fmla="*/ 2409568 w 2838295"/>
                    <a:gd name="connsiteY1" fmla="*/ 0 h 307253"/>
                    <a:gd name="connsiteX2" fmla="*/ 2838295 w 2838295"/>
                    <a:gd name="connsiteY2" fmla="*/ 229417 h 307253"/>
                    <a:gd name="connsiteX3" fmla="*/ 392990 w 2838295"/>
                    <a:gd name="connsiteY3" fmla="*/ 307253 h 307253"/>
                    <a:gd name="connsiteX4" fmla="*/ 0 w 2838295"/>
                    <a:gd name="connsiteY4" fmla="*/ 74140 h 307253"/>
                    <a:gd name="connsiteX0" fmla="*/ 0 w 2838295"/>
                    <a:gd name="connsiteY0" fmla="*/ 74140 h 297728"/>
                    <a:gd name="connsiteX1" fmla="*/ 2409568 w 2838295"/>
                    <a:gd name="connsiteY1" fmla="*/ 0 h 297728"/>
                    <a:gd name="connsiteX2" fmla="*/ 2838295 w 2838295"/>
                    <a:gd name="connsiteY2" fmla="*/ 229417 h 297728"/>
                    <a:gd name="connsiteX3" fmla="*/ 347746 w 2838295"/>
                    <a:gd name="connsiteY3" fmla="*/ 297728 h 297728"/>
                    <a:gd name="connsiteX4" fmla="*/ 0 w 2838295"/>
                    <a:gd name="connsiteY4" fmla="*/ 74140 h 297728"/>
                    <a:gd name="connsiteX0" fmla="*/ 0 w 2852582"/>
                    <a:gd name="connsiteY0" fmla="*/ 90809 h 297728"/>
                    <a:gd name="connsiteX1" fmla="*/ 2423855 w 2852582"/>
                    <a:gd name="connsiteY1" fmla="*/ 0 h 297728"/>
                    <a:gd name="connsiteX2" fmla="*/ 2852582 w 2852582"/>
                    <a:gd name="connsiteY2" fmla="*/ 229417 h 297728"/>
                    <a:gd name="connsiteX3" fmla="*/ 362033 w 2852582"/>
                    <a:gd name="connsiteY3" fmla="*/ 297728 h 297728"/>
                    <a:gd name="connsiteX4" fmla="*/ 0 w 2852582"/>
                    <a:gd name="connsiteY4" fmla="*/ 90809 h 297728"/>
                    <a:gd name="connsiteX0" fmla="*/ 0 w 2843057"/>
                    <a:gd name="connsiteY0" fmla="*/ 95572 h 297728"/>
                    <a:gd name="connsiteX1" fmla="*/ 2414330 w 2843057"/>
                    <a:gd name="connsiteY1" fmla="*/ 0 h 297728"/>
                    <a:gd name="connsiteX2" fmla="*/ 2843057 w 2843057"/>
                    <a:gd name="connsiteY2" fmla="*/ 229417 h 297728"/>
                    <a:gd name="connsiteX3" fmla="*/ 352508 w 2843057"/>
                    <a:gd name="connsiteY3" fmla="*/ 297728 h 297728"/>
                    <a:gd name="connsiteX4" fmla="*/ 0 w 2843057"/>
                    <a:gd name="connsiteY4" fmla="*/ 95572 h 297728"/>
                    <a:gd name="connsiteX0" fmla="*/ 0 w 2843057"/>
                    <a:gd name="connsiteY0" fmla="*/ 95572 h 307253"/>
                    <a:gd name="connsiteX1" fmla="*/ 2414330 w 2843057"/>
                    <a:gd name="connsiteY1" fmla="*/ 0 h 307253"/>
                    <a:gd name="connsiteX2" fmla="*/ 2843057 w 2843057"/>
                    <a:gd name="connsiteY2" fmla="*/ 229417 h 307253"/>
                    <a:gd name="connsiteX3" fmla="*/ 369176 w 2843057"/>
                    <a:gd name="connsiteY3" fmla="*/ 307253 h 307253"/>
                    <a:gd name="connsiteX4" fmla="*/ 0 w 2843057"/>
                    <a:gd name="connsiteY4" fmla="*/ 95572 h 307253"/>
                    <a:gd name="connsiteX0" fmla="*/ 0 w 2840676"/>
                    <a:gd name="connsiteY0" fmla="*/ 95572 h 307253"/>
                    <a:gd name="connsiteX1" fmla="*/ 2414330 w 2840676"/>
                    <a:gd name="connsiteY1" fmla="*/ 0 h 307253"/>
                    <a:gd name="connsiteX2" fmla="*/ 2840676 w 2840676"/>
                    <a:gd name="connsiteY2" fmla="*/ 224654 h 307253"/>
                    <a:gd name="connsiteX3" fmla="*/ 369176 w 2840676"/>
                    <a:gd name="connsiteY3" fmla="*/ 307253 h 307253"/>
                    <a:gd name="connsiteX4" fmla="*/ 0 w 2840676"/>
                    <a:gd name="connsiteY4" fmla="*/ 95572 h 307253"/>
                    <a:gd name="connsiteX0" fmla="*/ 0 w 2847819"/>
                    <a:gd name="connsiteY0" fmla="*/ 95572 h 307253"/>
                    <a:gd name="connsiteX1" fmla="*/ 2414330 w 2847819"/>
                    <a:gd name="connsiteY1" fmla="*/ 0 h 307253"/>
                    <a:gd name="connsiteX2" fmla="*/ 2847819 w 2847819"/>
                    <a:gd name="connsiteY2" fmla="*/ 224654 h 307253"/>
                    <a:gd name="connsiteX3" fmla="*/ 369176 w 2847819"/>
                    <a:gd name="connsiteY3" fmla="*/ 307253 h 307253"/>
                    <a:gd name="connsiteX4" fmla="*/ 0 w 2847819"/>
                    <a:gd name="connsiteY4" fmla="*/ 95572 h 307253"/>
                    <a:gd name="connsiteX0" fmla="*/ 0 w 2840675"/>
                    <a:gd name="connsiteY0" fmla="*/ 95572 h 307253"/>
                    <a:gd name="connsiteX1" fmla="*/ 2414330 w 2840675"/>
                    <a:gd name="connsiteY1" fmla="*/ 0 h 307253"/>
                    <a:gd name="connsiteX2" fmla="*/ 2840675 w 2840675"/>
                    <a:gd name="connsiteY2" fmla="*/ 224654 h 307253"/>
                    <a:gd name="connsiteX3" fmla="*/ 369176 w 2840675"/>
                    <a:gd name="connsiteY3" fmla="*/ 307253 h 307253"/>
                    <a:gd name="connsiteX4" fmla="*/ 0 w 2840675"/>
                    <a:gd name="connsiteY4" fmla="*/ 95572 h 307253"/>
                    <a:gd name="connsiteX0" fmla="*/ 0 w 2840675"/>
                    <a:gd name="connsiteY0" fmla="*/ 95572 h 310320"/>
                    <a:gd name="connsiteX1" fmla="*/ 2414330 w 2840675"/>
                    <a:gd name="connsiteY1" fmla="*/ 0 h 310320"/>
                    <a:gd name="connsiteX2" fmla="*/ 2840675 w 2840675"/>
                    <a:gd name="connsiteY2" fmla="*/ 224654 h 310320"/>
                    <a:gd name="connsiteX3" fmla="*/ 363042 w 2840675"/>
                    <a:gd name="connsiteY3" fmla="*/ 310320 h 310320"/>
                    <a:gd name="connsiteX4" fmla="*/ 0 w 2840675"/>
                    <a:gd name="connsiteY4" fmla="*/ 95572 h 310320"/>
                    <a:gd name="connsiteX0" fmla="*/ 0 w 2849875"/>
                    <a:gd name="connsiteY0" fmla="*/ 95572 h 310320"/>
                    <a:gd name="connsiteX1" fmla="*/ 2423530 w 2849875"/>
                    <a:gd name="connsiteY1" fmla="*/ 0 h 310320"/>
                    <a:gd name="connsiteX2" fmla="*/ 2849875 w 2849875"/>
                    <a:gd name="connsiteY2" fmla="*/ 224654 h 310320"/>
                    <a:gd name="connsiteX3" fmla="*/ 372242 w 2849875"/>
                    <a:gd name="connsiteY3" fmla="*/ 310320 h 310320"/>
                    <a:gd name="connsiteX4" fmla="*/ 0 w 2849875"/>
                    <a:gd name="connsiteY4" fmla="*/ 95572 h 310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49875" h="310320">
                      <a:moveTo>
                        <a:pt x="0" y="95572"/>
                      </a:moveTo>
                      <a:lnTo>
                        <a:pt x="2423530" y="0"/>
                      </a:lnTo>
                      <a:lnTo>
                        <a:pt x="2849875" y="224654"/>
                      </a:lnTo>
                      <a:lnTo>
                        <a:pt x="372242" y="310320"/>
                      </a:lnTo>
                      <a:lnTo>
                        <a:pt x="0" y="95572"/>
                      </a:lnTo>
                      <a:close/>
                    </a:path>
                  </a:pathLst>
                </a:custGeom>
                <a:gradFill>
                  <a:gsLst>
                    <a:gs pos="3000">
                      <a:srgbClr val="2B7692"/>
                    </a:gs>
                    <a:gs pos="100000">
                      <a:srgbClr val="025678"/>
                    </a:gs>
                  </a:gsLst>
                  <a:lin ang="138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3123714" y="1853007"/>
                  <a:ext cx="392378" cy="280152"/>
                </a:xfrm>
                <a:custGeom>
                  <a:avLst/>
                  <a:gdLst>
                    <a:gd name="connsiteX0" fmla="*/ 26571 w 399522"/>
                    <a:gd name="connsiteY0" fmla="*/ 0 h 303964"/>
                    <a:gd name="connsiteX1" fmla="*/ 399522 w 399522"/>
                    <a:gd name="connsiteY1" fmla="*/ 217694 h 303964"/>
                    <a:gd name="connsiteX2" fmla="*/ 381111 w 399522"/>
                    <a:gd name="connsiteY2" fmla="*/ 303964 h 303964"/>
                    <a:gd name="connsiteX3" fmla="*/ 0 w 399522"/>
                    <a:gd name="connsiteY3" fmla="*/ 81650 h 303964"/>
                    <a:gd name="connsiteX4" fmla="*/ 26571 w 399522"/>
                    <a:gd name="connsiteY4" fmla="*/ 0 h 303964"/>
                    <a:gd name="connsiteX0" fmla="*/ 26571 w 392378"/>
                    <a:gd name="connsiteY0" fmla="*/ 0 h 303964"/>
                    <a:gd name="connsiteX1" fmla="*/ 392378 w 392378"/>
                    <a:gd name="connsiteY1" fmla="*/ 236744 h 303964"/>
                    <a:gd name="connsiteX2" fmla="*/ 381111 w 392378"/>
                    <a:gd name="connsiteY2" fmla="*/ 303964 h 303964"/>
                    <a:gd name="connsiteX3" fmla="*/ 0 w 392378"/>
                    <a:gd name="connsiteY3" fmla="*/ 81650 h 303964"/>
                    <a:gd name="connsiteX4" fmla="*/ 26571 w 392378"/>
                    <a:gd name="connsiteY4" fmla="*/ 0 h 303964"/>
                    <a:gd name="connsiteX0" fmla="*/ 24190 w 392378"/>
                    <a:gd name="connsiteY0" fmla="*/ 0 h 289677"/>
                    <a:gd name="connsiteX1" fmla="*/ 392378 w 392378"/>
                    <a:gd name="connsiteY1" fmla="*/ 222457 h 289677"/>
                    <a:gd name="connsiteX2" fmla="*/ 381111 w 392378"/>
                    <a:gd name="connsiteY2" fmla="*/ 289677 h 289677"/>
                    <a:gd name="connsiteX3" fmla="*/ 0 w 392378"/>
                    <a:gd name="connsiteY3" fmla="*/ 67363 h 289677"/>
                    <a:gd name="connsiteX4" fmla="*/ 24190 w 392378"/>
                    <a:gd name="connsiteY4" fmla="*/ 0 h 289677"/>
                    <a:gd name="connsiteX0" fmla="*/ 21809 w 392378"/>
                    <a:gd name="connsiteY0" fmla="*/ 0 h 280152"/>
                    <a:gd name="connsiteX1" fmla="*/ 392378 w 392378"/>
                    <a:gd name="connsiteY1" fmla="*/ 212932 h 280152"/>
                    <a:gd name="connsiteX2" fmla="*/ 381111 w 392378"/>
                    <a:gd name="connsiteY2" fmla="*/ 280152 h 280152"/>
                    <a:gd name="connsiteX3" fmla="*/ 0 w 392378"/>
                    <a:gd name="connsiteY3" fmla="*/ 57838 h 280152"/>
                    <a:gd name="connsiteX4" fmla="*/ 21809 w 392378"/>
                    <a:gd name="connsiteY4" fmla="*/ 0 h 280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2378" h="280152">
                      <a:moveTo>
                        <a:pt x="21809" y="0"/>
                      </a:moveTo>
                      <a:lnTo>
                        <a:pt x="392378" y="212932"/>
                      </a:lnTo>
                      <a:lnTo>
                        <a:pt x="381111" y="280152"/>
                      </a:lnTo>
                      <a:lnTo>
                        <a:pt x="0" y="57838"/>
                      </a:lnTo>
                      <a:lnTo>
                        <a:pt x="21809" y="0"/>
                      </a:lnTo>
                      <a:close/>
                    </a:path>
                  </a:pathLst>
                </a:custGeom>
                <a:solidFill>
                  <a:srgbClr val="02567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 rot="21420000">
                <a:off x="3098665" y="2208032"/>
                <a:ext cx="2328714" cy="46166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rtlCol="0">
                <a:spAutoFit/>
                <a:scene3d>
                  <a:camera prst="isometricOffAxis1Right">
                    <a:rot lat="21146926" lon="20861234" rev="277655"/>
                  </a:camera>
                  <a:lightRig rig="threePt" dir="t"/>
                </a:scene3d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1300000">
                <a:off x="3123113" y="2982579"/>
                <a:ext cx="2328714" cy="46166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rtlCol="0">
                <a:spAutoFit/>
                <a:scene3d>
                  <a:camera prst="isometricOffAxis1Right">
                    <a:rot lat="21146926" lon="20861234" rev="277655"/>
                  </a:camera>
                  <a:lightRig rig="threePt" dir="t"/>
                </a:scene3d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1240000">
                <a:off x="3098917" y="3802691"/>
                <a:ext cx="2328714" cy="46166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rtlCol="0">
                <a:spAutoFit/>
                <a:scene3d>
                  <a:camera prst="isometricOffAxis1Right">
                    <a:rot lat="21146926" lon="20861234" rev="277655"/>
                  </a:camera>
                  <a:lightRig rig="threePt" dir="t"/>
                </a:scene3d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1180000">
                <a:off x="3159159" y="4629536"/>
                <a:ext cx="2328714" cy="46166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rtlCol="0">
                <a:spAutoFit/>
                <a:scene3d>
                  <a:camera prst="isometricOffAxis1Right">
                    <a:rot lat="21146926" lon="20861234" rev="277655"/>
                  </a:camera>
                  <a:lightRig rig="threePt" dir="t"/>
                </a:scene3d>
              </a:bodyPr>
              <a:lstStyle/>
              <a:p>
                <a:r>
                  <a:rPr lang="en-US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2956479" y="1253849"/>
              <a:ext cx="2850460" cy="830997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none" rtlCol="0">
              <a:spAutoFit/>
              <a:scene3d>
                <a:camera prst="isometricOffAxis1Right">
                  <a:rot lat="477041" lon="20341758" rev="68057"/>
                </a:camera>
                <a:lightRig rig="threePt" dir="t"/>
              </a:scene3d>
              <a:sp3d extrusionH="190500" prstMaterial="matte"/>
            </a:bodyPr>
            <a:lstStyle/>
            <a:p>
              <a:r>
                <a:rPr lang="en-US" sz="4800" b="1" dirty="0" smtClean="0">
                  <a:solidFill>
                    <a:srgbClr val="CC0000"/>
                  </a:solidFill>
                  <a:effectLst>
                    <a:reflection blurRad="6350" stA="26000" endPos="17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AGENDA</a:t>
              </a:r>
              <a:endParaRPr lang="en-US" sz="4800" b="1" dirty="0">
                <a:solidFill>
                  <a:srgbClr val="CC0000"/>
                </a:solidFill>
                <a:effectLst>
                  <a:reflection blurRad="6350" stA="26000" endPos="17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86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897755" y="5133150"/>
            <a:ext cx="4120295" cy="984885"/>
            <a:chOff x="2864087" y="5066890"/>
            <a:chExt cx="4120295" cy="984885"/>
          </a:xfrm>
        </p:grpSpPr>
        <p:sp>
          <p:nvSpPr>
            <p:cNvPr id="4" name="TextBox 3"/>
            <p:cNvSpPr txBox="1"/>
            <p:nvPr/>
          </p:nvSpPr>
          <p:spPr>
            <a:xfrm>
              <a:off x="2864087" y="5066890"/>
              <a:ext cx="4120295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reflection blurRad="6350" stA="19000" endPos="47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Thank You</a:t>
              </a:r>
              <a:endParaRPr lang="en-US" sz="5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6350" stA="19000" endPos="47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17867" y="5066890"/>
              <a:ext cx="3913507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800" b="1" dirty="0" smtClean="0">
                  <a:solidFill>
                    <a:schemeClr val="bg1"/>
                  </a:solidFill>
                  <a:effectLst>
                    <a:reflection blurRad="6350" stA="19000" endPos="47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Thank You</a:t>
              </a:r>
              <a:endParaRPr lang="en-US" sz="5800" b="1" dirty="0">
                <a:solidFill>
                  <a:schemeClr val="bg1"/>
                </a:solidFill>
                <a:effectLst>
                  <a:reflection blurRad="6350" stA="19000" endPos="47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0"/>
            <a:ext cx="9144000" cy="4664765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29062" y="1396900"/>
            <a:ext cx="8790735" cy="4999894"/>
            <a:chOff x="-78453" y="1517671"/>
            <a:chExt cx="9057107" cy="4999894"/>
          </a:xfrm>
        </p:grpSpPr>
        <p:grpSp>
          <p:nvGrpSpPr>
            <p:cNvPr id="7" name="Group 6"/>
            <p:cNvGrpSpPr/>
            <p:nvPr/>
          </p:nvGrpSpPr>
          <p:grpSpPr>
            <a:xfrm>
              <a:off x="737845" y="1517671"/>
              <a:ext cx="7679895" cy="4999894"/>
              <a:chOff x="737845" y="1517671"/>
              <a:chExt cx="7679895" cy="4999894"/>
            </a:xfrm>
          </p:grpSpPr>
          <p:sp>
            <p:nvSpPr>
              <p:cNvPr id="210" name="Rectangle 209"/>
              <p:cNvSpPr/>
              <p:nvPr/>
            </p:nvSpPr>
            <p:spPr>
              <a:xfrm>
                <a:off x="4016169" y="2641402"/>
                <a:ext cx="1123248" cy="2247463"/>
              </a:xfrm>
              <a:prstGeom prst="rect">
                <a:avLst/>
              </a:prstGeom>
              <a:solidFill>
                <a:srgbClr val="EF7B11"/>
              </a:solidFill>
              <a:ln>
                <a:noFill/>
              </a:ln>
              <a:scene3d>
                <a:camera prst="perspectiveRelaxedModerately">
                  <a:rot lat="17695175" lon="21594683" rev="56825"/>
                </a:camera>
                <a:lightRig rig="soft" dir="t"/>
              </a:scene3d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5655331" y="2022639"/>
                <a:ext cx="1123248" cy="2247463"/>
              </a:xfrm>
              <a:prstGeom prst="rect">
                <a:avLst/>
              </a:prstGeom>
              <a:solidFill>
                <a:srgbClr val="2D99E3"/>
              </a:solidFill>
              <a:ln>
                <a:noFill/>
              </a:ln>
              <a:scene3d>
                <a:camera prst="perspectiveRelaxedModerately">
                  <a:rot lat="17727944" lon="20893078" rev="692098"/>
                </a:camera>
                <a:lightRig rig="soft" dir="t"/>
              </a:scene3d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7294492" y="1517671"/>
                <a:ext cx="1123248" cy="2247463"/>
              </a:xfrm>
              <a:prstGeom prst="rect">
                <a:avLst/>
              </a:prstGeom>
              <a:solidFill>
                <a:srgbClr val="8B87DA"/>
              </a:solidFill>
              <a:ln>
                <a:noFill/>
              </a:ln>
              <a:scene3d>
                <a:camera prst="perspectiveRelaxedModerately">
                  <a:rot lat="17813119" lon="20239966" rev="1278618"/>
                </a:camera>
                <a:lightRig rig="soft" dir="t"/>
              </a:scene3d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2377007" y="3476104"/>
                <a:ext cx="1123248" cy="2247463"/>
              </a:xfrm>
              <a:prstGeom prst="rect">
                <a:avLst/>
              </a:prstGeom>
              <a:solidFill>
                <a:srgbClr val="3C5B9B"/>
              </a:solidFill>
              <a:ln>
                <a:noFill/>
              </a:ln>
              <a:scene3d>
                <a:camera prst="perspectiveRelaxedModerately">
                  <a:rot lat="17718210" lon="700542" rev="21017270"/>
                </a:camera>
                <a:lightRig rig="soft" dir="t"/>
              </a:scene3d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737845" y="4270102"/>
                <a:ext cx="1123248" cy="2247463"/>
              </a:xfrm>
              <a:prstGeom prst="rect">
                <a:avLst/>
              </a:prstGeom>
              <a:solidFill>
                <a:srgbClr val="548235"/>
              </a:solidFill>
              <a:ln>
                <a:noFill/>
              </a:ln>
              <a:scene3d>
                <a:camera prst="perspectiveRelaxedModerately">
                  <a:rot lat="17794635" lon="1364753" rev="20419585"/>
                </a:camera>
                <a:lightRig rig="soft" dir="t"/>
              </a:scene3d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6335106" y="3896306"/>
              <a:ext cx="0" cy="885759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8108965" y="3381879"/>
              <a:ext cx="0" cy="88822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4574535" y="4515433"/>
              <a:ext cx="0" cy="822686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V="1">
              <a:off x="3011580" y="3027141"/>
              <a:ext cx="10985" cy="113059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V="1">
              <a:off x="1352131" y="3796183"/>
              <a:ext cx="10985" cy="1130593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ysDash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 flipV="1">
              <a:off x="533219" y="2202714"/>
              <a:ext cx="35205" cy="3623388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  <a:prstDash val="solid"/>
              <a:head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-78453" y="1842107"/>
              <a:ext cx="9057107" cy="3828473"/>
              <a:chOff x="-78453" y="1842107"/>
              <a:chExt cx="9057107" cy="3828473"/>
            </a:xfrm>
          </p:grpSpPr>
          <p:sp>
            <p:nvSpPr>
              <p:cNvPr id="395" name="TextBox 394"/>
              <p:cNvSpPr txBox="1"/>
              <p:nvPr/>
            </p:nvSpPr>
            <p:spPr>
              <a:xfrm>
                <a:off x="3711726" y="5301248"/>
                <a:ext cx="17395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TextBox 395"/>
              <p:cNvSpPr txBox="1"/>
              <p:nvPr/>
            </p:nvSpPr>
            <p:spPr>
              <a:xfrm>
                <a:off x="5456636" y="4790631"/>
                <a:ext cx="1756941" cy="366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TextBox 396"/>
              <p:cNvSpPr txBox="1"/>
              <p:nvPr/>
            </p:nvSpPr>
            <p:spPr>
              <a:xfrm>
                <a:off x="7239108" y="4215779"/>
                <a:ext cx="17395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TextBox 398"/>
              <p:cNvSpPr txBox="1"/>
              <p:nvPr/>
            </p:nvSpPr>
            <p:spPr>
              <a:xfrm>
                <a:off x="593212" y="3388205"/>
                <a:ext cx="175694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TextBox 399"/>
              <p:cNvSpPr txBox="1"/>
              <p:nvPr/>
            </p:nvSpPr>
            <p:spPr>
              <a:xfrm>
                <a:off x="2155314" y="2637570"/>
                <a:ext cx="17395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-78453" y="1842107"/>
                <a:ext cx="1313643" cy="345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Team Plan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5" name="Group 404"/>
            <p:cNvGrpSpPr/>
            <p:nvPr/>
          </p:nvGrpSpPr>
          <p:grpSpPr>
            <a:xfrm>
              <a:off x="1474430" y="2536479"/>
              <a:ext cx="5087276" cy="3519848"/>
              <a:chOff x="1474430" y="2536479"/>
              <a:chExt cx="5087276" cy="3519848"/>
            </a:xfrm>
          </p:grpSpPr>
          <p:sp>
            <p:nvSpPr>
              <p:cNvPr id="3" name="Arc 2"/>
              <p:cNvSpPr/>
              <p:nvPr/>
            </p:nvSpPr>
            <p:spPr>
              <a:xfrm rot="18573964">
                <a:off x="833049" y="3177860"/>
                <a:ext cx="3519848" cy="2237086"/>
              </a:xfrm>
              <a:custGeom>
                <a:avLst/>
                <a:gdLst>
                  <a:gd name="connsiteX0" fmla="*/ 726635 w 4246473"/>
                  <a:gd name="connsiteY0" fmla="*/ 528807 h 4285633"/>
                  <a:gd name="connsiteX1" fmla="*/ 3051041 w 4246473"/>
                  <a:gd name="connsiteY1" fmla="*/ 215410 h 4285633"/>
                  <a:gd name="connsiteX2" fmla="*/ 4244825 w 4246473"/>
                  <a:gd name="connsiteY2" fmla="*/ 2227270 h 4285633"/>
                  <a:gd name="connsiteX3" fmla="*/ 2123237 w 4246473"/>
                  <a:gd name="connsiteY3" fmla="*/ 2142817 h 4285633"/>
                  <a:gd name="connsiteX4" fmla="*/ 726635 w 4246473"/>
                  <a:gd name="connsiteY4" fmla="*/ 528807 h 4285633"/>
                  <a:gd name="connsiteX0" fmla="*/ 726635 w 4246473"/>
                  <a:gd name="connsiteY0" fmla="*/ 528807 h 4285633"/>
                  <a:gd name="connsiteX1" fmla="*/ 3051041 w 4246473"/>
                  <a:gd name="connsiteY1" fmla="*/ 215410 h 4285633"/>
                  <a:gd name="connsiteX2" fmla="*/ 4244825 w 4246473"/>
                  <a:gd name="connsiteY2" fmla="*/ 2227270 h 4285633"/>
                  <a:gd name="connsiteX0" fmla="*/ 0 w 3519848"/>
                  <a:gd name="connsiteY0" fmla="*/ 528839 h 2227302"/>
                  <a:gd name="connsiteX1" fmla="*/ 2324406 w 3519848"/>
                  <a:gd name="connsiteY1" fmla="*/ 215442 h 2227302"/>
                  <a:gd name="connsiteX2" fmla="*/ 3518190 w 3519848"/>
                  <a:gd name="connsiteY2" fmla="*/ 2227302 h 2227302"/>
                  <a:gd name="connsiteX3" fmla="*/ 1396602 w 3519848"/>
                  <a:gd name="connsiteY3" fmla="*/ 2142849 h 2227302"/>
                  <a:gd name="connsiteX4" fmla="*/ 0 w 3519848"/>
                  <a:gd name="connsiteY4" fmla="*/ 528839 h 2227302"/>
                  <a:gd name="connsiteX0" fmla="*/ 111511 w 3519848"/>
                  <a:gd name="connsiteY0" fmla="*/ 642989 h 2227302"/>
                  <a:gd name="connsiteX1" fmla="*/ 2324406 w 3519848"/>
                  <a:gd name="connsiteY1" fmla="*/ 215442 h 2227302"/>
                  <a:gd name="connsiteX2" fmla="*/ 3518190 w 3519848"/>
                  <a:gd name="connsiteY2" fmla="*/ 2227302 h 2227302"/>
                  <a:gd name="connsiteX0" fmla="*/ 0 w 3519848"/>
                  <a:gd name="connsiteY0" fmla="*/ 528839 h 2237086"/>
                  <a:gd name="connsiteX1" fmla="*/ 2324406 w 3519848"/>
                  <a:gd name="connsiteY1" fmla="*/ 215442 h 2237086"/>
                  <a:gd name="connsiteX2" fmla="*/ 3518190 w 3519848"/>
                  <a:gd name="connsiteY2" fmla="*/ 2227302 h 2237086"/>
                  <a:gd name="connsiteX3" fmla="*/ 1396602 w 3519848"/>
                  <a:gd name="connsiteY3" fmla="*/ 2142849 h 2237086"/>
                  <a:gd name="connsiteX4" fmla="*/ 0 w 3519848"/>
                  <a:gd name="connsiteY4" fmla="*/ 528839 h 2237086"/>
                  <a:gd name="connsiteX0" fmla="*/ 111511 w 3519848"/>
                  <a:gd name="connsiteY0" fmla="*/ 642989 h 2237086"/>
                  <a:gd name="connsiteX1" fmla="*/ 2324406 w 3519848"/>
                  <a:gd name="connsiteY1" fmla="*/ 215442 h 2237086"/>
                  <a:gd name="connsiteX2" fmla="*/ 3423130 w 3519848"/>
                  <a:gd name="connsiteY2" fmla="*/ 2237086 h 2237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19848" h="2237086" stroke="0" extrusionOk="0">
                    <a:moveTo>
                      <a:pt x="0" y="528839"/>
                    </a:moveTo>
                    <a:cubicBezTo>
                      <a:pt x="642182" y="-37137"/>
                      <a:pt x="1557530" y="-160552"/>
                      <a:pt x="2324406" y="215442"/>
                    </a:cubicBezTo>
                    <a:cubicBezTo>
                      <a:pt x="3082885" y="587320"/>
                      <a:pt x="3551424" y="1376939"/>
                      <a:pt x="3518190" y="2227302"/>
                    </a:cubicBezTo>
                    <a:lnTo>
                      <a:pt x="1396602" y="2142849"/>
                    </a:lnTo>
                    <a:lnTo>
                      <a:pt x="0" y="528839"/>
                    </a:lnTo>
                    <a:close/>
                  </a:path>
                  <a:path w="3519848" h="2237086" fill="none">
                    <a:moveTo>
                      <a:pt x="111511" y="642989"/>
                    </a:moveTo>
                    <a:cubicBezTo>
                      <a:pt x="753693" y="77013"/>
                      <a:pt x="1557530" y="-160552"/>
                      <a:pt x="2324406" y="215442"/>
                    </a:cubicBezTo>
                    <a:cubicBezTo>
                      <a:pt x="3082885" y="587320"/>
                      <a:pt x="3456364" y="1386723"/>
                      <a:pt x="3423130" y="2237086"/>
                    </a:cubicBezTo>
                  </a:path>
                </a:pathLst>
              </a:custGeom>
              <a:ln w="19050">
                <a:solidFill>
                  <a:schemeClr val="accent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Arc 363"/>
              <p:cNvSpPr/>
              <p:nvPr/>
            </p:nvSpPr>
            <p:spPr>
              <a:xfrm rot="19900943">
                <a:off x="4508627" y="2758282"/>
                <a:ext cx="2053079" cy="1361994"/>
              </a:xfrm>
              <a:custGeom>
                <a:avLst/>
                <a:gdLst>
                  <a:gd name="connsiteX0" fmla="*/ 398238 w 2450967"/>
                  <a:gd name="connsiteY0" fmla="*/ 339779 h 2591603"/>
                  <a:gd name="connsiteX1" fmla="*/ 1541159 w 2450967"/>
                  <a:gd name="connsiteY1" fmla="*/ 43728 h 2591603"/>
                  <a:gd name="connsiteX2" fmla="*/ 2378600 w 2450967"/>
                  <a:gd name="connsiteY2" fmla="*/ 857102 h 2591603"/>
                  <a:gd name="connsiteX3" fmla="*/ 1225484 w 2450967"/>
                  <a:gd name="connsiteY3" fmla="*/ 1295802 h 2591603"/>
                  <a:gd name="connsiteX4" fmla="*/ 398238 w 2450967"/>
                  <a:gd name="connsiteY4" fmla="*/ 339779 h 2591603"/>
                  <a:gd name="connsiteX0" fmla="*/ 398238 w 2450967"/>
                  <a:gd name="connsiteY0" fmla="*/ 339779 h 2591603"/>
                  <a:gd name="connsiteX1" fmla="*/ 1541159 w 2450967"/>
                  <a:gd name="connsiteY1" fmla="*/ 43728 h 2591603"/>
                  <a:gd name="connsiteX2" fmla="*/ 2378600 w 2450967"/>
                  <a:gd name="connsiteY2" fmla="*/ 857102 h 2591603"/>
                  <a:gd name="connsiteX0" fmla="*/ 72717 w 2053079"/>
                  <a:gd name="connsiteY0" fmla="*/ 339801 h 1295824"/>
                  <a:gd name="connsiteX1" fmla="*/ 1215638 w 2053079"/>
                  <a:gd name="connsiteY1" fmla="*/ 43750 h 1295824"/>
                  <a:gd name="connsiteX2" fmla="*/ 2053079 w 2053079"/>
                  <a:gd name="connsiteY2" fmla="*/ 857124 h 1295824"/>
                  <a:gd name="connsiteX3" fmla="*/ 899963 w 2053079"/>
                  <a:gd name="connsiteY3" fmla="*/ 1295824 h 1295824"/>
                  <a:gd name="connsiteX4" fmla="*/ 72717 w 2053079"/>
                  <a:gd name="connsiteY4" fmla="*/ 339801 h 1295824"/>
                  <a:gd name="connsiteX0" fmla="*/ 0 w 2053079"/>
                  <a:gd name="connsiteY0" fmla="*/ 390940 h 1295824"/>
                  <a:gd name="connsiteX1" fmla="*/ 1215638 w 2053079"/>
                  <a:gd name="connsiteY1" fmla="*/ 43750 h 1295824"/>
                  <a:gd name="connsiteX2" fmla="*/ 2053079 w 2053079"/>
                  <a:gd name="connsiteY2" fmla="*/ 857124 h 1295824"/>
                  <a:gd name="connsiteX0" fmla="*/ 72717 w 2053079"/>
                  <a:gd name="connsiteY0" fmla="*/ 339801 h 1295824"/>
                  <a:gd name="connsiteX1" fmla="*/ 1215638 w 2053079"/>
                  <a:gd name="connsiteY1" fmla="*/ 43750 h 1295824"/>
                  <a:gd name="connsiteX2" fmla="*/ 2053079 w 2053079"/>
                  <a:gd name="connsiteY2" fmla="*/ 857124 h 1295824"/>
                  <a:gd name="connsiteX3" fmla="*/ 899963 w 2053079"/>
                  <a:gd name="connsiteY3" fmla="*/ 1295824 h 1295824"/>
                  <a:gd name="connsiteX4" fmla="*/ 72717 w 2053079"/>
                  <a:gd name="connsiteY4" fmla="*/ 339801 h 1295824"/>
                  <a:gd name="connsiteX0" fmla="*/ 0 w 2053079"/>
                  <a:gd name="connsiteY0" fmla="*/ 390940 h 1295824"/>
                  <a:gd name="connsiteX1" fmla="*/ 1215638 w 2053079"/>
                  <a:gd name="connsiteY1" fmla="*/ 43750 h 1295824"/>
                  <a:gd name="connsiteX2" fmla="*/ 1948988 w 2053079"/>
                  <a:gd name="connsiteY2" fmla="*/ 770928 h 1295824"/>
                  <a:gd name="connsiteX0" fmla="*/ 72717 w 2053079"/>
                  <a:gd name="connsiteY0" fmla="*/ 339801 h 1295824"/>
                  <a:gd name="connsiteX1" fmla="*/ 1215638 w 2053079"/>
                  <a:gd name="connsiteY1" fmla="*/ 43750 h 1295824"/>
                  <a:gd name="connsiteX2" fmla="*/ 2053079 w 2053079"/>
                  <a:gd name="connsiteY2" fmla="*/ 857124 h 1295824"/>
                  <a:gd name="connsiteX3" fmla="*/ 899963 w 2053079"/>
                  <a:gd name="connsiteY3" fmla="*/ 1295824 h 1295824"/>
                  <a:gd name="connsiteX4" fmla="*/ 72717 w 2053079"/>
                  <a:gd name="connsiteY4" fmla="*/ 339801 h 1295824"/>
                  <a:gd name="connsiteX0" fmla="*/ 0 w 2053079"/>
                  <a:gd name="connsiteY0" fmla="*/ 390940 h 1295824"/>
                  <a:gd name="connsiteX1" fmla="*/ 1215638 w 2053079"/>
                  <a:gd name="connsiteY1" fmla="*/ 43750 h 1295824"/>
                  <a:gd name="connsiteX2" fmla="*/ 1843992 w 2053079"/>
                  <a:gd name="connsiteY2" fmla="*/ 714352 h 1295824"/>
                  <a:gd name="connsiteX0" fmla="*/ 72717 w 2053079"/>
                  <a:gd name="connsiteY0" fmla="*/ 383205 h 1339228"/>
                  <a:gd name="connsiteX1" fmla="*/ 1215638 w 2053079"/>
                  <a:gd name="connsiteY1" fmla="*/ 87154 h 1339228"/>
                  <a:gd name="connsiteX2" fmla="*/ 2053079 w 2053079"/>
                  <a:gd name="connsiteY2" fmla="*/ 900528 h 1339228"/>
                  <a:gd name="connsiteX3" fmla="*/ 899963 w 2053079"/>
                  <a:gd name="connsiteY3" fmla="*/ 1339228 h 1339228"/>
                  <a:gd name="connsiteX4" fmla="*/ 72717 w 2053079"/>
                  <a:gd name="connsiteY4" fmla="*/ 383205 h 1339228"/>
                  <a:gd name="connsiteX0" fmla="*/ 0 w 2053079"/>
                  <a:gd name="connsiteY0" fmla="*/ 434344 h 1339228"/>
                  <a:gd name="connsiteX1" fmla="*/ 1110642 w 2053079"/>
                  <a:gd name="connsiteY1" fmla="*/ 30578 h 1339228"/>
                  <a:gd name="connsiteX2" fmla="*/ 1843992 w 2053079"/>
                  <a:gd name="connsiteY2" fmla="*/ 757756 h 1339228"/>
                  <a:gd name="connsiteX0" fmla="*/ 72717 w 2053079"/>
                  <a:gd name="connsiteY0" fmla="*/ 383205 h 1339228"/>
                  <a:gd name="connsiteX1" fmla="*/ 1215638 w 2053079"/>
                  <a:gd name="connsiteY1" fmla="*/ 87154 h 1339228"/>
                  <a:gd name="connsiteX2" fmla="*/ 2053079 w 2053079"/>
                  <a:gd name="connsiteY2" fmla="*/ 900528 h 1339228"/>
                  <a:gd name="connsiteX3" fmla="*/ 899963 w 2053079"/>
                  <a:gd name="connsiteY3" fmla="*/ 1339228 h 1339228"/>
                  <a:gd name="connsiteX4" fmla="*/ 72717 w 2053079"/>
                  <a:gd name="connsiteY4" fmla="*/ 383205 h 1339228"/>
                  <a:gd name="connsiteX0" fmla="*/ 0 w 2053079"/>
                  <a:gd name="connsiteY0" fmla="*/ 434344 h 1339228"/>
                  <a:gd name="connsiteX1" fmla="*/ 1110642 w 2053079"/>
                  <a:gd name="connsiteY1" fmla="*/ 30578 h 1339228"/>
                  <a:gd name="connsiteX2" fmla="*/ 1843992 w 2053079"/>
                  <a:gd name="connsiteY2" fmla="*/ 757756 h 1339228"/>
                  <a:gd name="connsiteX0" fmla="*/ 72717 w 2053079"/>
                  <a:gd name="connsiteY0" fmla="*/ 383205 h 1339228"/>
                  <a:gd name="connsiteX1" fmla="*/ 1215638 w 2053079"/>
                  <a:gd name="connsiteY1" fmla="*/ 87155 h 1339228"/>
                  <a:gd name="connsiteX2" fmla="*/ 2053079 w 2053079"/>
                  <a:gd name="connsiteY2" fmla="*/ 900528 h 1339228"/>
                  <a:gd name="connsiteX3" fmla="*/ 899963 w 2053079"/>
                  <a:gd name="connsiteY3" fmla="*/ 1339228 h 1339228"/>
                  <a:gd name="connsiteX4" fmla="*/ 72717 w 2053079"/>
                  <a:gd name="connsiteY4" fmla="*/ 383205 h 1339228"/>
                  <a:gd name="connsiteX0" fmla="*/ 0 w 2053079"/>
                  <a:gd name="connsiteY0" fmla="*/ 434344 h 1339228"/>
                  <a:gd name="connsiteX1" fmla="*/ 1110642 w 2053079"/>
                  <a:gd name="connsiteY1" fmla="*/ 30578 h 1339228"/>
                  <a:gd name="connsiteX2" fmla="*/ 1843992 w 2053079"/>
                  <a:gd name="connsiteY2" fmla="*/ 757756 h 1339228"/>
                  <a:gd name="connsiteX0" fmla="*/ 72717 w 2053079"/>
                  <a:gd name="connsiteY0" fmla="*/ 383205 h 1339228"/>
                  <a:gd name="connsiteX1" fmla="*/ 2053079 w 2053079"/>
                  <a:gd name="connsiteY1" fmla="*/ 900528 h 1339228"/>
                  <a:gd name="connsiteX2" fmla="*/ 899963 w 2053079"/>
                  <a:gd name="connsiteY2" fmla="*/ 1339228 h 1339228"/>
                  <a:gd name="connsiteX3" fmla="*/ 72717 w 2053079"/>
                  <a:gd name="connsiteY3" fmla="*/ 383205 h 1339228"/>
                  <a:gd name="connsiteX0" fmla="*/ 0 w 2053079"/>
                  <a:gd name="connsiteY0" fmla="*/ 434344 h 1339228"/>
                  <a:gd name="connsiteX1" fmla="*/ 1110642 w 2053079"/>
                  <a:gd name="connsiteY1" fmla="*/ 30578 h 1339228"/>
                  <a:gd name="connsiteX2" fmla="*/ 1843992 w 2053079"/>
                  <a:gd name="connsiteY2" fmla="*/ 757756 h 1339228"/>
                  <a:gd name="connsiteX0" fmla="*/ 72717 w 2053079"/>
                  <a:gd name="connsiteY0" fmla="*/ 405971 h 1361994"/>
                  <a:gd name="connsiteX1" fmla="*/ 2053079 w 2053079"/>
                  <a:gd name="connsiteY1" fmla="*/ 923294 h 1361994"/>
                  <a:gd name="connsiteX2" fmla="*/ 899963 w 2053079"/>
                  <a:gd name="connsiteY2" fmla="*/ 1361994 h 1361994"/>
                  <a:gd name="connsiteX3" fmla="*/ 72717 w 2053079"/>
                  <a:gd name="connsiteY3" fmla="*/ 405971 h 1361994"/>
                  <a:gd name="connsiteX0" fmla="*/ 0 w 2053079"/>
                  <a:gd name="connsiteY0" fmla="*/ 457110 h 1361994"/>
                  <a:gd name="connsiteX1" fmla="*/ 1129893 w 2053079"/>
                  <a:gd name="connsiteY1" fmla="*/ 28508 h 1361994"/>
                  <a:gd name="connsiteX2" fmla="*/ 1843992 w 2053079"/>
                  <a:gd name="connsiteY2" fmla="*/ 780522 h 1361994"/>
                  <a:gd name="connsiteX0" fmla="*/ 72717 w 2053079"/>
                  <a:gd name="connsiteY0" fmla="*/ 405971 h 1361994"/>
                  <a:gd name="connsiteX1" fmla="*/ 2053079 w 2053079"/>
                  <a:gd name="connsiteY1" fmla="*/ 923294 h 1361994"/>
                  <a:gd name="connsiteX2" fmla="*/ 899963 w 2053079"/>
                  <a:gd name="connsiteY2" fmla="*/ 1361994 h 1361994"/>
                  <a:gd name="connsiteX3" fmla="*/ 72717 w 2053079"/>
                  <a:gd name="connsiteY3" fmla="*/ 405971 h 1361994"/>
                  <a:gd name="connsiteX0" fmla="*/ 0 w 2053079"/>
                  <a:gd name="connsiteY0" fmla="*/ 457110 h 1361994"/>
                  <a:gd name="connsiteX1" fmla="*/ 1129893 w 2053079"/>
                  <a:gd name="connsiteY1" fmla="*/ 28508 h 1361994"/>
                  <a:gd name="connsiteX2" fmla="*/ 1843992 w 2053079"/>
                  <a:gd name="connsiteY2" fmla="*/ 780522 h 136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3079" h="1361994" stroke="0" extrusionOk="0">
                    <a:moveTo>
                      <a:pt x="72717" y="405971"/>
                    </a:moveTo>
                    <a:cubicBezTo>
                      <a:pt x="264903" y="332854"/>
                      <a:pt x="1915205" y="763957"/>
                      <a:pt x="2053079" y="923294"/>
                    </a:cubicBezTo>
                    <a:lnTo>
                      <a:pt x="899963" y="1361994"/>
                    </a:lnTo>
                    <a:lnTo>
                      <a:pt x="72717" y="405971"/>
                    </a:lnTo>
                    <a:close/>
                  </a:path>
                  <a:path w="2053079" h="1361994" fill="none">
                    <a:moveTo>
                      <a:pt x="0" y="457110"/>
                    </a:moveTo>
                    <a:cubicBezTo>
                      <a:pt x="308316" y="158829"/>
                      <a:pt x="726100" y="-85315"/>
                      <a:pt x="1129893" y="28508"/>
                    </a:cubicBezTo>
                    <a:cubicBezTo>
                      <a:pt x="1462027" y="111753"/>
                      <a:pt x="1707900" y="380578"/>
                      <a:pt x="1843992" y="780522"/>
                    </a:cubicBezTo>
                  </a:path>
                </a:pathLst>
              </a:custGeom>
              <a:ln w="19050">
                <a:solidFill>
                  <a:schemeClr val="accent1">
                    <a:lumMod val="75000"/>
                  </a:schemeClr>
                </a:solidFill>
                <a:prstDash val="sysDash"/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5588" y="204365"/>
            <a:ext cx="2500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6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-2700" y="173460"/>
            <a:ext cx="3687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Model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9971" y="1753899"/>
            <a:ext cx="8881626" cy="3958283"/>
            <a:chOff x="139971" y="1753899"/>
            <a:chExt cx="8881626" cy="3958283"/>
          </a:xfrm>
        </p:grpSpPr>
        <p:grpSp>
          <p:nvGrpSpPr>
            <p:cNvPr id="4" name="Group 3"/>
            <p:cNvGrpSpPr/>
            <p:nvPr/>
          </p:nvGrpSpPr>
          <p:grpSpPr>
            <a:xfrm>
              <a:off x="139971" y="1753899"/>
              <a:ext cx="8881626" cy="3958283"/>
              <a:chOff x="139971" y="1753899"/>
              <a:chExt cx="8881626" cy="3958283"/>
            </a:xfrm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3" name="Rectangle 2"/>
              <p:cNvSpPr/>
              <p:nvPr/>
            </p:nvSpPr>
            <p:spPr>
              <a:xfrm>
                <a:off x="210694" y="2516590"/>
                <a:ext cx="1275610" cy="66425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959108" y="2516590"/>
                <a:ext cx="1275610" cy="66425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3728750" y="3505736"/>
                <a:ext cx="1289945" cy="438912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3728750" y="2629818"/>
                <a:ext cx="1289945" cy="436838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3728750" y="1753899"/>
                <a:ext cx="1289945" cy="436838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5527061" y="1753899"/>
                <a:ext cx="1275610" cy="43198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527061" y="2629818"/>
                <a:ext cx="1275610" cy="43198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5512726" y="3505736"/>
                <a:ext cx="1289945" cy="436838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7311037" y="1753899"/>
                <a:ext cx="1275610" cy="43198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7336956" y="2629818"/>
                <a:ext cx="1275610" cy="43198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7327017" y="3505736"/>
                <a:ext cx="1275610" cy="431983"/>
              </a:xfrm>
              <a:prstGeom prst="rect">
                <a:avLst/>
              </a:prstGeom>
              <a:solidFill>
                <a:srgbClr val="47A5D9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ight Arrow 177"/>
              <p:cNvSpPr/>
              <p:nvPr/>
            </p:nvSpPr>
            <p:spPr>
              <a:xfrm>
                <a:off x="6752694" y="4704946"/>
                <a:ext cx="2268903" cy="1007236"/>
              </a:xfrm>
              <a:prstGeom prst="rightArrow">
                <a:avLst>
                  <a:gd name="adj1" fmla="val 39542"/>
                  <a:gd name="adj2" fmla="val 50000"/>
                </a:avLst>
              </a:prstGeom>
              <a:gradFill>
                <a:gsLst>
                  <a:gs pos="0">
                    <a:srgbClr val="9ACDEA"/>
                  </a:gs>
                  <a:gs pos="92000">
                    <a:srgbClr val="288BC2"/>
                  </a:gs>
                </a:gsLst>
                <a:lin ang="0" scaled="1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ight Arrow 176"/>
              <p:cNvSpPr/>
              <p:nvPr/>
            </p:nvSpPr>
            <p:spPr>
              <a:xfrm>
                <a:off x="4794148" y="4704946"/>
                <a:ext cx="2116247" cy="1007236"/>
              </a:xfrm>
              <a:prstGeom prst="rightArrow">
                <a:avLst>
                  <a:gd name="adj1" fmla="val 39542"/>
                  <a:gd name="adj2" fmla="val 50000"/>
                </a:avLst>
              </a:prstGeom>
              <a:gradFill>
                <a:gsLst>
                  <a:gs pos="0">
                    <a:srgbClr val="9ACDEA"/>
                  </a:gs>
                  <a:gs pos="92000">
                    <a:srgbClr val="288BC2"/>
                  </a:gs>
                </a:gsLst>
                <a:lin ang="0" scaled="1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ight Arrow 175"/>
              <p:cNvSpPr/>
              <p:nvPr/>
            </p:nvSpPr>
            <p:spPr>
              <a:xfrm>
                <a:off x="1548297" y="4704946"/>
                <a:ext cx="3531732" cy="1007236"/>
              </a:xfrm>
              <a:prstGeom prst="rightArrow">
                <a:avLst>
                  <a:gd name="adj1" fmla="val 39542"/>
                  <a:gd name="adj2" fmla="val 50000"/>
                </a:avLst>
              </a:prstGeom>
              <a:gradFill>
                <a:gsLst>
                  <a:gs pos="0">
                    <a:srgbClr val="9ACDEA"/>
                  </a:gs>
                  <a:gs pos="92000">
                    <a:srgbClr val="288BC2"/>
                  </a:gs>
                </a:gsLst>
                <a:lin ang="0" scaled="1"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ight Arrow 174"/>
              <p:cNvSpPr/>
              <p:nvPr/>
            </p:nvSpPr>
            <p:spPr>
              <a:xfrm>
                <a:off x="139971" y="4704946"/>
                <a:ext cx="2133341" cy="1007236"/>
              </a:xfrm>
              <a:prstGeom prst="rightArrow">
                <a:avLst>
                  <a:gd name="adj1" fmla="val 39542"/>
                  <a:gd name="adj2" fmla="val 50000"/>
                </a:avLst>
              </a:prstGeom>
              <a:gradFill flip="none" rotWithShape="1">
                <a:gsLst>
                  <a:gs pos="0">
                    <a:srgbClr val="9ACDEA"/>
                  </a:gs>
                  <a:gs pos="92000">
                    <a:srgbClr val="288BC2"/>
                  </a:gs>
                </a:gsLst>
                <a:lin ang="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9" name="Straight Connector 178"/>
              <p:cNvCxnSpPr/>
              <p:nvPr/>
            </p:nvCxnSpPr>
            <p:spPr>
              <a:xfrm>
                <a:off x="3295720" y="2843985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1534240" y="2856681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5109531" y="2848236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5109531" y="3724155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5109531" y="1972318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6887534" y="2848236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887534" y="3724155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>
                <a:off x="6887534" y="1972318"/>
                <a:ext cx="370823" cy="0"/>
              </a:xfrm>
              <a:prstGeom prst="line">
                <a:avLst/>
              </a:prstGeom>
              <a:ln w="508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stealth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209869" y="1827201"/>
              <a:ext cx="8387040" cy="3546192"/>
              <a:chOff x="209869" y="1827201"/>
              <a:chExt cx="8387040" cy="3546192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312856" y="2599148"/>
                <a:ext cx="107128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Vital Analysis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145901" y="2668024"/>
                <a:ext cx="9020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Sponsor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916259" y="1833887"/>
                <a:ext cx="8619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Permits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918818" y="2702371"/>
                <a:ext cx="9098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Set - Up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723883" y="3584199"/>
                <a:ext cx="13261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Collaboration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731174" y="1827201"/>
                <a:ext cx="8067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Growth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535984" y="2690021"/>
                <a:ext cx="1257765" cy="324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Corporation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7592933" y="1831645"/>
                <a:ext cx="6588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Trade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706343" y="2706801"/>
                <a:ext cx="5368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IPO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765802" y="3584199"/>
                <a:ext cx="8067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Growth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648669" y="3581957"/>
                <a:ext cx="6588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Trade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09869" y="5070144"/>
                <a:ext cx="15814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Progressing Skills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243437" y="5077787"/>
                <a:ext cx="14145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Employing Skills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055204" y="5081285"/>
                <a:ext cx="1427611" cy="292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Project Reserves 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870939" y="5074819"/>
                <a:ext cx="1725970" cy="283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Engaging Population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143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oup 169"/>
          <p:cNvGrpSpPr/>
          <p:nvPr/>
        </p:nvGrpSpPr>
        <p:grpSpPr>
          <a:xfrm>
            <a:off x="1240363" y="1531604"/>
            <a:ext cx="6663274" cy="4732940"/>
            <a:chOff x="1337726" y="1531604"/>
            <a:chExt cx="6663274" cy="4732940"/>
          </a:xfrm>
        </p:grpSpPr>
        <p:grpSp>
          <p:nvGrpSpPr>
            <p:cNvPr id="169" name="Group 168"/>
            <p:cNvGrpSpPr/>
            <p:nvPr/>
          </p:nvGrpSpPr>
          <p:grpSpPr>
            <a:xfrm>
              <a:off x="1337726" y="1531604"/>
              <a:ext cx="6663274" cy="4732940"/>
              <a:chOff x="1337726" y="1531604"/>
              <a:chExt cx="6663274" cy="4732940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10" name="Rectangle 9"/>
              <p:cNvSpPr/>
              <p:nvPr/>
            </p:nvSpPr>
            <p:spPr>
              <a:xfrm>
                <a:off x="3938801" y="3343487"/>
                <a:ext cx="1515491" cy="1077843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Bent Arrow 11"/>
              <p:cNvSpPr/>
              <p:nvPr/>
            </p:nvSpPr>
            <p:spPr>
              <a:xfrm>
                <a:off x="2503094" y="1878090"/>
                <a:ext cx="685407" cy="1167118"/>
              </a:xfrm>
              <a:prstGeom prst="ben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Bent Arrow 12"/>
              <p:cNvSpPr/>
              <p:nvPr/>
            </p:nvSpPr>
            <p:spPr>
              <a:xfrm rot="16200000">
                <a:off x="2904369" y="5088492"/>
                <a:ext cx="685407" cy="1167119"/>
              </a:xfrm>
              <a:prstGeom prst="ben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Bent Arrow 13"/>
              <p:cNvSpPr/>
              <p:nvPr/>
            </p:nvSpPr>
            <p:spPr>
              <a:xfrm rot="10800000">
                <a:off x="5358343" y="5233481"/>
                <a:ext cx="1110790" cy="846144"/>
              </a:xfrm>
              <a:prstGeom prst="bent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Down Arrow 14"/>
              <p:cNvSpPr/>
              <p:nvPr/>
            </p:nvSpPr>
            <p:spPr>
              <a:xfrm>
                <a:off x="6897197" y="3779712"/>
                <a:ext cx="333565" cy="622377"/>
              </a:xfrm>
              <a:prstGeom prst="down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Down Arrow 15"/>
              <p:cNvSpPr/>
              <p:nvPr/>
            </p:nvSpPr>
            <p:spPr>
              <a:xfrm flipV="1">
                <a:off x="2104275" y="3779931"/>
                <a:ext cx="333565" cy="622377"/>
              </a:xfrm>
              <a:prstGeom prst="down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Down Arrow 16"/>
              <p:cNvSpPr/>
              <p:nvPr/>
            </p:nvSpPr>
            <p:spPr>
              <a:xfrm rot="5400000" flipV="1">
                <a:off x="4843985" y="1744158"/>
                <a:ext cx="333565" cy="622378"/>
              </a:xfrm>
              <a:prstGeom prst="down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ounded Rectangle 2"/>
              <p:cNvSpPr/>
              <p:nvPr/>
            </p:nvSpPr>
            <p:spPr>
              <a:xfrm>
                <a:off x="3188500" y="1531604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ounded Rectangle 3"/>
              <p:cNvSpPr/>
              <p:nvPr/>
            </p:nvSpPr>
            <p:spPr>
              <a:xfrm>
                <a:off x="1337726" y="2852309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1604250" y="4414225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3845133" y="5343851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6202153" y="4414225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6486545" y="2852309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5332721" y="1531604"/>
                <a:ext cx="1514455" cy="920693"/>
              </a:xfrm>
              <a:prstGeom prst="roundRect">
                <a:avLst>
                  <a:gd name="adj" fmla="val 14687"/>
                </a:avLst>
              </a:prstGeom>
              <a:solidFill>
                <a:srgbClr val="8CC2D8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4" name="Group 193"/>
            <p:cNvGrpSpPr/>
            <p:nvPr/>
          </p:nvGrpSpPr>
          <p:grpSpPr>
            <a:xfrm>
              <a:off x="1437531" y="1730340"/>
              <a:ext cx="6491135" cy="4443189"/>
              <a:chOff x="1437531" y="1730340"/>
              <a:chExt cx="6491135" cy="4443189"/>
            </a:xfrm>
          </p:grpSpPr>
          <p:sp>
            <p:nvSpPr>
              <p:cNvPr id="195" name="TextBox 194"/>
              <p:cNvSpPr txBox="1"/>
              <p:nvPr/>
            </p:nvSpPr>
            <p:spPr>
              <a:xfrm>
                <a:off x="3307640" y="1730340"/>
                <a:ext cx="12761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Venture Funds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>
                <a:off x="5534835" y="1730340"/>
                <a:ext cx="111022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Angel Investors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6558879" y="3051045"/>
                <a:ext cx="136978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XYZ Institute &amp; Universities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6431209" y="4720683"/>
                <a:ext cx="10563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Bank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4017022" y="5434865"/>
                <a:ext cx="117067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XYZ Technology Zones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1704055" y="4612961"/>
                <a:ext cx="13148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Venture Capital Firms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1437531" y="3051045"/>
                <a:ext cx="131484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XYZ Venture Capital Firms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4122767" y="3697742"/>
                <a:ext cx="11475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Startups</a:t>
                </a:r>
                <a:endPara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0" y="189779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Investors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7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9355" y="1520522"/>
            <a:ext cx="8045290" cy="4583488"/>
            <a:chOff x="713984" y="2111970"/>
            <a:chExt cx="7654817" cy="3400593"/>
          </a:xfrm>
        </p:grpSpPr>
        <p:sp>
          <p:nvSpPr>
            <p:cNvPr id="164" name="Freeform 163"/>
            <p:cNvSpPr/>
            <p:nvPr/>
          </p:nvSpPr>
          <p:spPr>
            <a:xfrm>
              <a:off x="1528795" y="3252867"/>
              <a:ext cx="5816386" cy="1788480"/>
            </a:xfrm>
            <a:custGeom>
              <a:avLst/>
              <a:gdLst>
                <a:gd name="connsiteX0" fmla="*/ 0 w 6617037"/>
                <a:gd name="connsiteY0" fmla="*/ 0 h 1726559"/>
                <a:gd name="connsiteX1" fmla="*/ 6011056 w 6617037"/>
                <a:gd name="connsiteY1" fmla="*/ 1678898 h 1726559"/>
                <a:gd name="connsiteX2" fmla="*/ 6460761 w 6617037"/>
                <a:gd name="connsiteY2" fmla="*/ 1244183 h 1726559"/>
                <a:gd name="connsiteX3" fmla="*/ 6460761 w 6617037"/>
                <a:gd name="connsiteY3" fmla="*/ 1004341 h 1726559"/>
                <a:gd name="connsiteX0" fmla="*/ 0 w 6610898"/>
                <a:gd name="connsiteY0" fmla="*/ 0 h 1704545"/>
                <a:gd name="connsiteX1" fmla="*/ 6011056 w 6610898"/>
                <a:gd name="connsiteY1" fmla="*/ 1678898 h 1704545"/>
                <a:gd name="connsiteX2" fmla="*/ 6460761 w 6610898"/>
                <a:gd name="connsiteY2" fmla="*/ 1004341 h 1704545"/>
                <a:gd name="connsiteX0" fmla="*/ 0 w 6460761"/>
                <a:gd name="connsiteY0" fmla="*/ 0 h 1748191"/>
                <a:gd name="connsiteX1" fmla="*/ 3912433 w 6460761"/>
                <a:gd name="connsiteY1" fmla="*/ 1723868 h 1748191"/>
                <a:gd name="connsiteX2" fmla="*/ 6460761 w 6460761"/>
                <a:gd name="connsiteY2" fmla="*/ 1004341 h 1748191"/>
                <a:gd name="connsiteX0" fmla="*/ 0 w 5906125"/>
                <a:gd name="connsiteY0" fmla="*/ 0 h 1882142"/>
                <a:gd name="connsiteX1" fmla="*/ 3912433 w 5906125"/>
                <a:gd name="connsiteY1" fmla="*/ 1723868 h 1882142"/>
                <a:gd name="connsiteX2" fmla="*/ 5906125 w 5906125"/>
                <a:gd name="connsiteY2" fmla="*/ 1708879 h 1882142"/>
                <a:gd name="connsiteX0" fmla="*/ 0 w 5906125"/>
                <a:gd name="connsiteY0" fmla="*/ 0 h 1708879"/>
                <a:gd name="connsiteX1" fmla="*/ 5906125 w 5906125"/>
                <a:gd name="connsiteY1" fmla="*/ 1708879 h 1708879"/>
                <a:gd name="connsiteX0" fmla="*/ 0 w 5906125"/>
                <a:gd name="connsiteY0" fmla="*/ 0 h 1805326"/>
                <a:gd name="connsiteX1" fmla="*/ 5906125 w 5906125"/>
                <a:gd name="connsiteY1" fmla="*/ 1708879 h 1805326"/>
                <a:gd name="connsiteX0" fmla="*/ 0 w 5831174"/>
                <a:gd name="connsiteY0" fmla="*/ 0 h 1805326"/>
                <a:gd name="connsiteX1" fmla="*/ 5831174 w 5831174"/>
                <a:gd name="connsiteY1" fmla="*/ 1708879 h 1805326"/>
                <a:gd name="connsiteX0" fmla="*/ 0 w 5831174"/>
                <a:gd name="connsiteY0" fmla="*/ 0 h 1829076"/>
                <a:gd name="connsiteX1" fmla="*/ 5831174 w 5831174"/>
                <a:gd name="connsiteY1" fmla="*/ 1708879 h 1829076"/>
                <a:gd name="connsiteX0" fmla="*/ 0 w 5816184"/>
                <a:gd name="connsiteY0" fmla="*/ 0 h 1856970"/>
                <a:gd name="connsiteX1" fmla="*/ 5816184 w 5816184"/>
                <a:gd name="connsiteY1" fmla="*/ 1738860 h 1856970"/>
                <a:gd name="connsiteX0" fmla="*/ 0 w 5816184"/>
                <a:gd name="connsiteY0" fmla="*/ 0 h 1787388"/>
                <a:gd name="connsiteX1" fmla="*/ 5816184 w 5816184"/>
                <a:gd name="connsiteY1" fmla="*/ 1738860 h 1787388"/>
                <a:gd name="connsiteX0" fmla="*/ 202 w 5816386"/>
                <a:gd name="connsiteY0" fmla="*/ 0 h 1788480"/>
                <a:gd name="connsiteX1" fmla="*/ 5816386 w 5816386"/>
                <a:gd name="connsiteY1" fmla="*/ 1738860 h 178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816386" h="1788480">
                  <a:moveTo>
                    <a:pt x="202" y="0"/>
                  </a:moveTo>
                  <a:cubicBezTo>
                    <a:pt x="-24781" y="1034322"/>
                    <a:pt x="2258720" y="2023673"/>
                    <a:pt x="5816386" y="1738860"/>
                  </a:cubicBezTo>
                </a:path>
              </a:pathLst>
            </a:custGeom>
            <a:noFill/>
            <a:ln w="38100">
              <a:solidFill>
                <a:srgbClr val="07377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32334" y="4698609"/>
              <a:ext cx="2110154" cy="759724"/>
            </a:xfrm>
            <a:prstGeom prst="rect">
              <a:avLst/>
            </a:prstGeom>
            <a:solidFill>
              <a:srgbClr val="EF7B1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123127" y="4149969"/>
              <a:ext cx="3053783" cy="1055077"/>
            </a:xfrm>
            <a:prstGeom prst="rect">
              <a:avLst/>
            </a:prstGeom>
            <a:solidFill>
              <a:srgbClr val="FFA30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94391" y="3657600"/>
              <a:ext cx="3053783" cy="872197"/>
            </a:xfrm>
            <a:prstGeom prst="rect">
              <a:avLst/>
            </a:prstGeom>
            <a:solidFill>
              <a:srgbClr val="669E40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61852" y="3011720"/>
              <a:ext cx="2243555" cy="753717"/>
            </a:xfrm>
            <a:prstGeom prst="rect">
              <a:avLst/>
            </a:prstGeom>
            <a:solidFill>
              <a:srgbClr val="2D99E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4204186" y="4006070"/>
              <a:ext cx="27775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Authorized Enterprise Principal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2903578" y="4603131"/>
              <a:ext cx="12696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Venture Plan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324335" y="5196640"/>
              <a:ext cx="998480" cy="223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Architects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836606" y="3275537"/>
              <a:ext cx="494046" cy="226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IPO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7452923" y="2441427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Growth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85594" y="4920092"/>
              <a:ext cx="770866" cy="2283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Patrons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731131" y="2663485"/>
              <a:ext cx="6786594" cy="2801248"/>
            </a:xfrm>
            <a:prstGeom prst="line">
              <a:avLst/>
            </a:prstGeom>
            <a:ln w="44450">
              <a:solidFill>
                <a:srgbClr val="073779"/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TextBox 175"/>
            <p:cNvSpPr txBox="1"/>
            <p:nvPr/>
          </p:nvSpPr>
          <p:spPr>
            <a:xfrm>
              <a:off x="1172755" y="2760181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391709" y="4779069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7573876" y="5143231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745224" y="2111970"/>
              <a:ext cx="2079156" cy="274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Capital Requisites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13984" y="5473874"/>
              <a:ext cx="7654817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727821" y="2179320"/>
              <a:ext cx="0" cy="3303839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-17448" y="172714"/>
            <a:ext cx="4461118" cy="592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Opportunity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3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70647" y="1411941"/>
            <a:ext cx="8312736" cy="4961965"/>
            <a:chOff x="470647" y="1411941"/>
            <a:chExt cx="8312736" cy="4961965"/>
          </a:xfrm>
        </p:grpSpPr>
        <p:grpSp>
          <p:nvGrpSpPr>
            <p:cNvPr id="4" name="Group 3"/>
            <p:cNvGrpSpPr/>
            <p:nvPr/>
          </p:nvGrpSpPr>
          <p:grpSpPr>
            <a:xfrm>
              <a:off x="470647" y="1411941"/>
              <a:ext cx="8312736" cy="4961965"/>
              <a:chOff x="470647" y="1411941"/>
              <a:chExt cx="8312736" cy="496196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1" name="Rectangle 170"/>
              <p:cNvSpPr/>
              <p:nvPr/>
            </p:nvSpPr>
            <p:spPr>
              <a:xfrm>
                <a:off x="470647" y="1411941"/>
                <a:ext cx="8312736" cy="4961965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94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470647" y="1411942"/>
                <a:ext cx="8312736" cy="605118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49000">
                    <a:schemeClr val="bg1">
                      <a:lumMod val="8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90493" y="2259106"/>
              <a:ext cx="7693623" cy="3913092"/>
              <a:chOff x="790493" y="2259106"/>
              <a:chExt cx="7693623" cy="3913092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3" name="Right Arrow 172"/>
              <p:cNvSpPr/>
              <p:nvPr/>
            </p:nvSpPr>
            <p:spPr>
              <a:xfrm>
                <a:off x="5646989" y="4453298"/>
                <a:ext cx="961659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ight Arrow 173"/>
              <p:cNvSpPr/>
              <p:nvPr/>
            </p:nvSpPr>
            <p:spPr>
              <a:xfrm>
                <a:off x="2497425" y="4417324"/>
                <a:ext cx="961659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ight Arrow 174"/>
              <p:cNvSpPr/>
              <p:nvPr/>
            </p:nvSpPr>
            <p:spPr>
              <a:xfrm flipH="1">
                <a:off x="2727080" y="2963708"/>
                <a:ext cx="601748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ight Arrow 175"/>
              <p:cNvSpPr/>
              <p:nvPr/>
            </p:nvSpPr>
            <p:spPr>
              <a:xfrm flipH="1">
                <a:off x="5948654" y="2973981"/>
                <a:ext cx="601748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ight Arrow 176"/>
              <p:cNvSpPr/>
              <p:nvPr/>
            </p:nvSpPr>
            <p:spPr>
              <a:xfrm rot="16200000" flipH="1">
                <a:off x="1258715" y="3587690"/>
                <a:ext cx="601748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ight Arrow 177"/>
              <p:cNvSpPr/>
              <p:nvPr/>
            </p:nvSpPr>
            <p:spPr>
              <a:xfrm rot="5400000" flipH="1" flipV="1">
                <a:off x="7672686" y="3808967"/>
                <a:ext cx="601748" cy="340725"/>
              </a:xfrm>
              <a:prstGeom prst="rightArrow">
                <a:avLst>
                  <a:gd name="adj1" fmla="val 37469"/>
                  <a:gd name="adj2" fmla="val 50000"/>
                </a:avLst>
              </a:prstGeom>
              <a:solidFill>
                <a:srgbClr val="3C5B9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5454242" y="4923330"/>
                <a:ext cx="2674334" cy="677432"/>
                <a:chOff x="5454242" y="4923330"/>
                <a:chExt cx="2674334" cy="677432"/>
              </a:xfrm>
            </p:grpSpPr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5454242" y="5583370"/>
                  <a:ext cx="2674334" cy="0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rot="16200000">
                  <a:off x="7760280" y="5262046"/>
                  <a:ext cx="677432" cy="0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81"/>
              <p:cNvGrpSpPr/>
              <p:nvPr/>
            </p:nvGrpSpPr>
            <p:grpSpPr>
              <a:xfrm rot="16200000" flipH="1" flipV="1">
                <a:off x="1928928" y="3864167"/>
                <a:ext cx="806737" cy="2666456"/>
                <a:chOff x="6712419" y="4924238"/>
                <a:chExt cx="1416152" cy="664084"/>
              </a:xfrm>
            </p:grpSpPr>
            <p:cxnSp>
              <p:nvCxnSpPr>
                <p:cNvPr id="183" name="Straight Connector 182"/>
                <p:cNvCxnSpPr/>
                <p:nvPr/>
              </p:nvCxnSpPr>
              <p:spPr>
                <a:xfrm rot="5400000" flipH="1" flipV="1">
                  <a:off x="7420495" y="4880152"/>
                  <a:ext cx="0" cy="1416152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rot="16200000">
                  <a:off x="7766955" y="5256280"/>
                  <a:ext cx="664084" cy="0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/>
              <p:cNvGrpSpPr/>
              <p:nvPr/>
            </p:nvGrpSpPr>
            <p:grpSpPr>
              <a:xfrm>
                <a:off x="3429963" y="2640846"/>
                <a:ext cx="418334" cy="1053316"/>
                <a:chOff x="3429962" y="2640845"/>
                <a:chExt cx="418334" cy="1053316"/>
              </a:xfrm>
            </p:grpSpPr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3459084" y="2649229"/>
                  <a:ext cx="0" cy="1044932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/>
                <p:cNvCxnSpPr/>
                <p:nvPr/>
              </p:nvCxnSpPr>
              <p:spPr>
                <a:xfrm rot="5400000">
                  <a:off x="3639129" y="3470978"/>
                  <a:ext cx="0" cy="418334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5400000">
                  <a:off x="3639129" y="2431678"/>
                  <a:ext cx="0" cy="418334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9" name="Group 188"/>
              <p:cNvGrpSpPr/>
              <p:nvPr/>
            </p:nvGrpSpPr>
            <p:grpSpPr>
              <a:xfrm flipH="1">
                <a:off x="5398616" y="2640846"/>
                <a:ext cx="418334" cy="1053316"/>
                <a:chOff x="3429962" y="2640845"/>
                <a:chExt cx="418334" cy="1053316"/>
              </a:xfrm>
            </p:grpSpPr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3459084" y="2649229"/>
                  <a:ext cx="0" cy="1044932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 rot="5400000">
                  <a:off x="3639129" y="3470978"/>
                  <a:ext cx="0" cy="418334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rot="5400000">
                  <a:off x="3639129" y="2431678"/>
                  <a:ext cx="0" cy="418334"/>
                </a:xfrm>
                <a:prstGeom prst="line">
                  <a:avLst/>
                </a:prstGeom>
                <a:ln w="53975">
                  <a:solidFill>
                    <a:srgbClr val="3C5B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3" name="Straight Connector 192"/>
              <p:cNvCxnSpPr/>
              <p:nvPr/>
            </p:nvCxnSpPr>
            <p:spPr>
              <a:xfrm rot="5400000" flipV="1">
                <a:off x="4463075" y="5012952"/>
                <a:ext cx="327650" cy="0"/>
              </a:xfrm>
              <a:prstGeom prst="line">
                <a:avLst/>
              </a:prstGeom>
              <a:ln w="539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tangle 4"/>
              <p:cNvSpPr/>
              <p:nvPr/>
            </p:nvSpPr>
            <p:spPr>
              <a:xfrm>
                <a:off x="3726242" y="2259106"/>
                <a:ext cx="1848362" cy="806823"/>
              </a:xfrm>
              <a:prstGeom prst="rect">
                <a:avLst/>
              </a:prstGeom>
              <a:solidFill>
                <a:srgbClr val="6BC0E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3726242" y="3307977"/>
                <a:ext cx="1848362" cy="806823"/>
              </a:xfrm>
              <a:prstGeom prst="rect">
                <a:avLst/>
              </a:prstGeom>
              <a:solidFill>
                <a:srgbClr val="6BC0E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3726242" y="5365375"/>
                <a:ext cx="1847088" cy="806823"/>
              </a:xfrm>
              <a:prstGeom prst="rect">
                <a:avLst/>
              </a:prstGeom>
              <a:solidFill>
                <a:srgbClr val="548235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790493" y="4343366"/>
                <a:ext cx="1706932" cy="479613"/>
              </a:xfrm>
              <a:prstGeom prst="rect">
                <a:avLst/>
              </a:prstGeom>
              <a:solidFill>
                <a:srgbClr val="FFB436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790493" y="2947147"/>
                <a:ext cx="1706932" cy="479613"/>
              </a:xfrm>
              <a:prstGeom prst="rect">
                <a:avLst/>
              </a:prstGeom>
              <a:solidFill>
                <a:srgbClr val="EF7B1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6777184" y="2947147"/>
                <a:ext cx="1706932" cy="479613"/>
              </a:xfrm>
              <a:prstGeom prst="rect">
                <a:avLst/>
              </a:prstGeom>
              <a:solidFill>
                <a:srgbClr val="EF7B1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6777184" y="4347881"/>
                <a:ext cx="1706932" cy="479613"/>
              </a:xfrm>
              <a:prstGeom prst="rect">
                <a:avLst/>
              </a:prstGeom>
              <a:solidFill>
                <a:srgbClr val="FFB436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3726242" y="4347881"/>
                <a:ext cx="1847088" cy="47064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0" name="Group 219"/>
            <p:cNvGrpSpPr/>
            <p:nvPr/>
          </p:nvGrpSpPr>
          <p:grpSpPr>
            <a:xfrm>
              <a:off x="924357" y="2058369"/>
              <a:ext cx="7418219" cy="4057484"/>
              <a:chOff x="924357" y="2058369"/>
              <a:chExt cx="7418219" cy="4057484"/>
            </a:xfrm>
          </p:grpSpPr>
          <p:sp>
            <p:nvSpPr>
              <p:cNvPr id="221" name="TextBox 220"/>
              <p:cNvSpPr txBox="1"/>
              <p:nvPr/>
            </p:nvSpPr>
            <p:spPr>
              <a:xfrm>
                <a:off x="932033" y="3033065"/>
                <a:ext cx="1423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 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924357" y="4444673"/>
                <a:ext cx="14567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 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3937860" y="4429317"/>
                <a:ext cx="1423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3. 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6918725" y="4449188"/>
                <a:ext cx="14238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4. 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6918724" y="3033065"/>
                <a:ext cx="14238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5. 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TextBox 225"/>
              <p:cNvSpPr txBox="1"/>
              <p:nvPr/>
            </p:nvSpPr>
            <p:spPr>
              <a:xfrm>
                <a:off x="3887018" y="3124112"/>
                <a:ext cx="1522962" cy="452569"/>
              </a:xfrm>
              <a:prstGeom prst="rect">
                <a:avLst/>
              </a:prstGeom>
              <a:solidFill>
                <a:srgbClr val="EAEAE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CONFINED ASSOCIATES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3882232" y="2552449"/>
                <a:ext cx="15363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Venture Capital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3559262" y="2058369"/>
                <a:ext cx="2182329" cy="276999"/>
              </a:xfrm>
              <a:prstGeom prst="rect">
                <a:avLst/>
              </a:prstGeom>
              <a:solidFill>
                <a:srgbClr val="EFEFE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ESTABLISHED ASSOCIATE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TextBox 228"/>
              <p:cNvSpPr txBox="1"/>
              <p:nvPr/>
            </p:nvSpPr>
            <p:spPr>
              <a:xfrm>
                <a:off x="3922357" y="5172972"/>
                <a:ext cx="1473202" cy="447264"/>
              </a:xfrm>
              <a:prstGeom prst="rect">
                <a:avLst/>
              </a:prstGeom>
              <a:solidFill>
                <a:srgbClr val="E0E0E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PORTFOLIO ESTABLISHMENT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30" name="Group 229"/>
              <p:cNvGrpSpPr/>
              <p:nvPr/>
            </p:nvGrpSpPr>
            <p:grpSpPr>
              <a:xfrm>
                <a:off x="4422705" y="3624452"/>
                <a:ext cx="455437" cy="457298"/>
                <a:chOff x="4488042" y="3585965"/>
                <a:chExt cx="455437" cy="457298"/>
              </a:xfrm>
            </p:grpSpPr>
            <p:grpSp>
              <p:nvGrpSpPr>
                <p:cNvPr id="232" name="Group 231"/>
                <p:cNvGrpSpPr/>
                <p:nvPr/>
              </p:nvGrpSpPr>
              <p:grpSpPr>
                <a:xfrm>
                  <a:off x="4589317" y="3594725"/>
                  <a:ext cx="112644" cy="336430"/>
                  <a:chOff x="6765778" y="346612"/>
                  <a:chExt cx="1695283" cy="4785658"/>
                </a:xfrm>
                <a:effectLst>
                  <a:reflection blurRad="6350" stA="48000" endPos="7000" dir="5400000" sy="-100000" algn="bl" rotWithShape="0"/>
                </a:effectLst>
              </p:grpSpPr>
              <p:sp>
                <p:nvSpPr>
                  <p:cNvPr id="244" name="Rectangle 15"/>
                  <p:cNvSpPr/>
                  <p:nvPr/>
                </p:nvSpPr>
                <p:spPr>
                  <a:xfrm>
                    <a:off x="7623062" y="346612"/>
                    <a:ext cx="442486" cy="740411"/>
                  </a:xfrm>
                  <a:custGeom>
                    <a:avLst/>
                    <a:gdLst>
                      <a:gd name="connsiteX0" fmla="*/ 0 w 685800"/>
                      <a:gd name="connsiteY0" fmla="*/ 0 h 795078"/>
                      <a:gd name="connsiteX1" fmla="*/ 685800 w 685800"/>
                      <a:gd name="connsiteY1" fmla="*/ 0 h 795078"/>
                      <a:gd name="connsiteX2" fmla="*/ 685800 w 685800"/>
                      <a:gd name="connsiteY2" fmla="*/ 795078 h 795078"/>
                      <a:gd name="connsiteX3" fmla="*/ 0 w 685800"/>
                      <a:gd name="connsiteY3" fmla="*/ 795078 h 795078"/>
                      <a:gd name="connsiteX4" fmla="*/ 0 w 685800"/>
                      <a:gd name="connsiteY4" fmla="*/ 0 h 795078"/>
                      <a:gd name="connsiteX0" fmla="*/ 134282 w 685800"/>
                      <a:gd name="connsiteY0" fmla="*/ 239790 h 795078"/>
                      <a:gd name="connsiteX1" fmla="*/ 685800 w 685800"/>
                      <a:gd name="connsiteY1" fmla="*/ 0 h 795078"/>
                      <a:gd name="connsiteX2" fmla="*/ 685800 w 685800"/>
                      <a:gd name="connsiteY2" fmla="*/ 795078 h 795078"/>
                      <a:gd name="connsiteX3" fmla="*/ 0 w 685800"/>
                      <a:gd name="connsiteY3" fmla="*/ 795078 h 795078"/>
                      <a:gd name="connsiteX4" fmla="*/ 134282 w 685800"/>
                      <a:gd name="connsiteY4" fmla="*/ 239790 h 795078"/>
                      <a:gd name="connsiteX0" fmla="*/ 0 w 551518"/>
                      <a:gd name="connsiteY0" fmla="*/ 239790 h 795078"/>
                      <a:gd name="connsiteX1" fmla="*/ 551518 w 551518"/>
                      <a:gd name="connsiteY1" fmla="*/ 0 h 795078"/>
                      <a:gd name="connsiteX2" fmla="*/ 551518 w 551518"/>
                      <a:gd name="connsiteY2" fmla="*/ 795078 h 795078"/>
                      <a:gd name="connsiteX3" fmla="*/ 182241 w 551518"/>
                      <a:gd name="connsiteY3" fmla="*/ 772698 h 795078"/>
                      <a:gd name="connsiteX4" fmla="*/ 0 w 551518"/>
                      <a:gd name="connsiteY4" fmla="*/ 239790 h 795078"/>
                      <a:gd name="connsiteX0" fmla="*/ 0 w 551518"/>
                      <a:gd name="connsiteY0" fmla="*/ 239790 h 795078"/>
                      <a:gd name="connsiteX1" fmla="*/ 551518 w 551518"/>
                      <a:gd name="connsiteY1" fmla="*/ 0 h 795078"/>
                      <a:gd name="connsiteX2" fmla="*/ 551518 w 551518"/>
                      <a:gd name="connsiteY2" fmla="*/ 795078 h 795078"/>
                      <a:gd name="connsiteX3" fmla="*/ 182241 w 551518"/>
                      <a:gd name="connsiteY3" fmla="*/ 772698 h 795078"/>
                      <a:gd name="connsiteX4" fmla="*/ 49557 w 551518"/>
                      <a:gd name="connsiteY4" fmla="*/ 536130 h 795078"/>
                      <a:gd name="connsiteX5" fmla="*/ 0 w 551518"/>
                      <a:gd name="connsiteY5" fmla="*/ 239790 h 795078"/>
                      <a:gd name="connsiteX0" fmla="*/ 0 w 551518"/>
                      <a:gd name="connsiteY0" fmla="*/ 265368 h 795078"/>
                      <a:gd name="connsiteX1" fmla="*/ 551518 w 551518"/>
                      <a:gd name="connsiteY1" fmla="*/ 0 h 795078"/>
                      <a:gd name="connsiteX2" fmla="*/ 551518 w 551518"/>
                      <a:gd name="connsiteY2" fmla="*/ 795078 h 795078"/>
                      <a:gd name="connsiteX3" fmla="*/ 182241 w 551518"/>
                      <a:gd name="connsiteY3" fmla="*/ 772698 h 795078"/>
                      <a:gd name="connsiteX4" fmla="*/ 49557 w 551518"/>
                      <a:gd name="connsiteY4" fmla="*/ 536130 h 795078"/>
                      <a:gd name="connsiteX5" fmla="*/ 0 w 551518"/>
                      <a:gd name="connsiteY5" fmla="*/ 265368 h 795078"/>
                      <a:gd name="connsiteX0" fmla="*/ 18693 w 570211"/>
                      <a:gd name="connsiteY0" fmla="*/ 265368 h 795078"/>
                      <a:gd name="connsiteX1" fmla="*/ 570211 w 570211"/>
                      <a:gd name="connsiteY1" fmla="*/ 0 h 795078"/>
                      <a:gd name="connsiteX2" fmla="*/ 570211 w 570211"/>
                      <a:gd name="connsiteY2" fmla="*/ 795078 h 795078"/>
                      <a:gd name="connsiteX3" fmla="*/ 200934 w 570211"/>
                      <a:gd name="connsiteY3" fmla="*/ 772698 h 795078"/>
                      <a:gd name="connsiteX4" fmla="*/ 68250 w 570211"/>
                      <a:gd name="connsiteY4" fmla="*/ 536130 h 795078"/>
                      <a:gd name="connsiteX5" fmla="*/ 18693 w 570211"/>
                      <a:gd name="connsiteY5" fmla="*/ 265368 h 795078"/>
                      <a:gd name="connsiteX0" fmla="*/ 26136 w 577654"/>
                      <a:gd name="connsiteY0" fmla="*/ 265368 h 795078"/>
                      <a:gd name="connsiteX1" fmla="*/ 577654 w 577654"/>
                      <a:gd name="connsiteY1" fmla="*/ 0 h 795078"/>
                      <a:gd name="connsiteX2" fmla="*/ 577654 w 577654"/>
                      <a:gd name="connsiteY2" fmla="*/ 795078 h 795078"/>
                      <a:gd name="connsiteX3" fmla="*/ 208377 w 577654"/>
                      <a:gd name="connsiteY3" fmla="*/ 772698 h 795078"/>
                      <a:gd name="connsiteX4" fmla="*/ 75693 w 577654"/>
                      <a:gd name="connsiteY4" fmla="*/ 536130 h 795078"/>
                      <a:gd name="connsiteX5" fmla="*/ 26136 w 577654"/>
                      <a:gd name="connsiteY5" fmla="*/ 265368 h 795078"/>
                      <a:gd name="connsiteX0" fmla="*/ 26136 w 577654"/>
                      <a:gd name="connsiteY0" fmla="*/ 265368 h 795078"/>
                      <a:gd name="connsiteX1" fmla="*/ 577654 w 577654"/>
                      <a:gd name="connsiteY1" fmla="*/ 0 h 795078"/>
                      <a:gd name="connsiteX2" fmla="*/ 577654 w 577654"/>
                      <a:gd name="connsiteY2" fmla="*/ 795078 h 795078"/>
                      <a:gd name="connsiteX3" fmla="*/ 208377 w 577654"/>
                      <a:gd name="connsiteY3" fmla="*/ 772698 h 795078"/>
                      <a:gd name="connsiteX4" fmla="*/ 75693 w 577654"/>
                      <a:gd name="connsiteY4" fmla="*/ 536130 h 795078"/>
                      <a:gd name="connsiteX5" fmla="*/ 26136 w 577654"/>
                      <a:gd name="connsiteY5" fmla="*/ 265368 h 795078"/>
                      <a:gd name="connsiteX0" fmla="*/ 26136 w 577654"/>
                      <a:gd name="connsiteY0" fmla="*/ 100898 h 630608"/>
                      <a:gd name="connsiteX1" fmla="*/ 430583 w 577654"/>
                      <a:gd name="connsiteY1" fmla="*/ 126475 h 630608"/>
                      <a:gd name="connsiteX2" fmla="*/ 577654 w 577654"/>
                      <a:gd name="connsiteY2" fmla="*/ 630608 h 630608"/>
                      <a:gd name="connsiteX3" fmla="*/ 208377 w 577654"/>
                      <a:gd name="connsiteY3" fmla="*/ 608228 h 630608"/>
                      <a:gd name="connsiteX4" fmla="*/ 75693 w 577654"/>
                      <a:gd name="connsiteY4" fmla="*/ 371660 h 630608"/>
                      <a:gd name="connsiteX5" fmla="*/ 26136 w 577654"/>
                      <a:gd name="connsiteY5" fmla="*/ 100898 h 63060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89019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89019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89019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73033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73033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73033 w 430583"/>
                      <a:gd name="connsiteY2" fmla="*/ 525100 h 608228"/>
                      <a:gd name="connsiteX3" fmla="*/ 208377 w 430583"/>
                      <a:gd name="connsiteY3" fmla="*/ 608228 h 608228"/>
                      <a:gd name="connsiteX4" fmla="*/ 75693 w 430583"/>
                      <a:gd name="connsiteY4" fmla="*/ 371660 h 608228"/>
                      <a:gd name="connsiteX5" fmla="*/ 26136 w 430583"/>
                      <a:gd name="connsiteY5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85824 w 430583"/>
                      <a:gd name="connsiteY2" fmla="*/ 330096 h 608228"/>
                      <a:gd name="connsiteX3" fmla="*/ 373033 w 430583"/>
                      <a:gd name="connsiteY3" fmla="*/ 525100 h 608228"/>
                      <a:gd name="connsiteX4" fmla="*/ 208377 w 430583"/>
                      <a:gd name="connsiteY4" fmla="*/ 608228 h 608228"/>
                      <a:gd name="connsiteX5" fmla="*/ 75693 w 430583"/>
                      <a:gd name="connsiteY5" fmla="*/ 371660 h 608228"/>
                      <a:gd name="connsiteX6" fmla="*/ 26136 w 430583"/>
                      <a:gd name="connsiteY6" fmla="*/ 100898 h 608228"/>
                      <a:gd name="connsiteX0" fmla="*/ 26136 w 430583"/>
                      <a:gd name="connsiteY0" fmla="*/ 100898 h 608228"/>
                      <a:gd name="connsiteX1" fmla="*/ 430583 w 430583"/>
                      <a:gd name="connsiteY1" fmla="*/ 126475 h 608228"/>
                      <a:gd name="connsiteX2" fmla="*/ 385824 w 430583"/>
                      <a:gd name="connsiteY2" fmla="*/ 330096 h 608228"/>
                      <a:gd name="connsiteX3" fmla="*/ 373033 w 430583"/>
                      <a:gd name="connsiteY3" fmla="*/ 525100 h 608228"/>
                      <a:gd name="connsiteX4" fmla="*/ 208377 w 430583"/>
                      <a:gd name="connsiteY4" fmla="*/ 608228 h 608228"/>
                      <a:gd name="connsiteX5" fmla="*/ 75693 w 430583"/>
                      <a:gd name="connsiteY5" fmla="*/ 371660 h 608228"/>
                      <a:gd name="connsiteX6" fmla="*/ 26136 w 430583"/>
                      <a:gd name="connsiteY6" fmla="*/ 100898 h 608228"/>
                      <a:gd name="connsiteX0" fmla="*/ 26136 w 438506"/>
                      <a:gd name="connsiteY0" fmla="*/ 100898 h 608228"/>
                      <a:gd name="connsiteX1" fmla="*/ 430583 w 438506"/>
                      <a:gd name="connsiteY1" fmla="*/ 126475 h 608228"/>
                      <a:gd name="connsiteX2" fmla="*/ 385824 w 438506"/>
                      <a:gd name="connsiteY2" fmla="*/ 330096 h 608228"/>
                      <a:gd name="connsiteX3" fmla="*/ 373033 w 438506"/>
                      <a:gd name="connsiteY3" fmla="*/ 525100 h 608228"/>
                      <a:gd name="connsiteX4" fmla="*/ 208377 w 438506"/>
                      <a:gd name="connsiteY4" fmla="*/ 608228 h 608228"/>
                      <a:gd name="connsiteX5" fmla="*/ 75693 w 438506"/>
                      <a:gd name="connsiteY5" fmla="*/ 371660 h 608228"/>
                      <a:gd name="connsiteX6" fmla="*/ 26136 w 438506"/>
                      <a:gd name="connsiteY6" fmla="*/ 100898 h 608228"/>
                      <a:gd name="connsiteX0" fmla="*/ 26136 w 438506"/>
                      <a:gd name="connsiteY0" fmla="*/ 203167 h 710497"/>
                      <a:gd name="connsiteX1" fmla="*/ 430583 w 438506"/>
                      <a:gd name="connsiteY1" fmla="*/ 228744 h 710497"/>
                      <a:gd name="connsiteX2" fmla="*/ 385824 w 438506"/>
                      <a:gd name="connsiteY2" fmla="*/ 432365 h 710497"/>
                      <a:gd name="connsiteX3" fmla="*/ 373033 w 438506"/>
                      <a:gd name="connsiteY3" fmla="*/ 627369 h 710497"/>
                      <a:gd name="connsiteX4" fmla="*/ 208377 w 438506"/>
                      <a:gd name="connsiteY4" fmla="*/ 710497 h 710497"/>
                      <a:gd name="connsiteX5" fmla="*/ 75693 w 438506"/>
                      <a:gd name="connsiteY5" fmla="*/ 473929 h 710497"/>
                      <a:gd name="connsiteX6" fmla="*/ 26136 w 438506"/>
                      <a:gd name="connsiteY6" fmla="*/ 203167 h 710497"/>
                      <a:gd name="connsiteX0" fmla="*/ 26940 w 436113"/>
                      <a:gd name="connsiteY0" fmla="*/ 229452 h 685627"/>
                      <a:gd name="connsiteX1" fmla="*/ 428190 w 436113"/>
                      <a:gd name="connsiteY1" fmla="*/ 203874 h 685627"/>
                      <a:gd name="connsiteX2" fmla="*/ 383431 w 436113"/>
                      <a:gd name="connsiteY2" fmla="*/ 407495 h 685627"/>
                      <a:gd name="connsiteX3" fmla="*/ 370640 w 436113"/>
                      <a:gd name="connsiteY3" fmla="*/ 602499 h 685627"/>
                      <a:gd name="connsiteX4" fmla="*/ 205984 w 436113"/>
                      <a:gd name="connsiteY4" fmla="*/ 685627 h 685627"/>
                      <a:gd name="connsiteX5" fmla="*/ 73300 w 436113"/>
                      <a:gd name="connsiteY5" fmla="*/ 449059 h 685627"/>
                      <a:gd name="connsiteX6" fmla="*/ 26940 w 436113"/>
                      <a:gd name="connsiteY6" fmla="*/ 229452 h 685627"/>
                      <a:gd name="connsiteX0" fmla="*/ 26940 w 436113"/>
                      <a:gd name="connsiteY0" fmla="*/ 279457 h 735632"/>
                      <a:gd name="connsiteX1" fmla="*/ 428190 w 436113"/>
                      <a:gd name="connsiteY1" fmla="*/ 253879 h 735632"/>
                      <a:gd name="connsiteX2" fmla="*/ 383431 w 436113"/>
                      <a:gd name="connsiteY2" fmla="*/ 457500 h 735632"/>
                      <a:gd name="connsiteX3" fmla="*/ 370640 w 436113"/>
                      <a:gd name="connsiteY3" fmla="*/ 652504 h 735632"/>
                      <a:gd name="connsiteX4" fmla="*/ 205984 w 436113"/>
                      <a:gd name="connsiteY4" fmla="*/ 735632 h 735632"/>
                      <a:gd name="connsiteX5" fmla="*/ 73300 w 436113"/>
                      <a:gd name="connsiteY5" fmla="*/ 499064 h 735632"/>
                      <a:gd name="connsiteX6" fmla="*/ 26940 w 436113"/>
                      <a:gd name="connsiteY6" fmla="*/ 279457 h 735632"/>
                      <a:gd name="connsiteX0" fmla="*/ 26940 w 436113"/>
                      <a:gd name="connsiteY0" fmla="*/ 265030 h 721205"/>
                      <a:gd name="connsiteX1" fmla="*/ 428190 w 436113"/>
                      <a:gd name="connsiteY1" fmla="*/ 271424 h 721205"/>
                      <a:gd name="connsiteX2" fmla="*/ 383431 w 436113"/>
                      <a:gd name="connsiteY2" fmla="*/ 443073 h 721205"/>
                      <a:gd name="connsiteX3" fmla="*/ 370640 w 436113"/>
                      <a:gd name="connsiteY3" fmla="*/ 638077 h 721205"/>
                      <a:gd name="connsiteX4" fmla="*/ 205984 w 436113"/>
                      <a:gd name="connsiteY4" fmla="*/ 721205 h 721205"/>
                      <a:gd name="connsiteX5" fmla="*/ 73300 w 436113"/>
                      <a:gd name="connsiteY5" fmla="*/ 484637 h 721205"/>
                      <a:gd name="connsiteX6" fmla="*/ 26940 w 436113"/>
                      <a:gd name="connsiteY6" fmla="*/ 265030 h 721205"/>
                      <a:gd name="connsiteX0" fmla="*/ 26940 w 443181"/>
                      <a:gd name="connsiteY0" fmla="*/ 265030 h 721205"/>
                      <a:gd name="connsiteX1" fmla="*/ 428190 w 443181"/>
                      <a:gd name="connsiteY1" fmla="*/ 271424 h 721205"/>
                      <a:gd name="connsiteX2" fmla="*/ 383431 w 443181"/>
                      <a:gd name="connsiteY2" fmla="*/ 443073 h 721205"/>
                      <a:gd name="connsiteX3" fmla="*/ 370640 w 443181"/>
                      <a:gd name="connsiteY3" fmla="*/ 638077 h 721205"/>
                      <a:gd name="connsiteX4" fmla="*/ 205984 w 443181"/>
                      <a:gd name="connsiteY4" fmla="*/ 721205 h 721205"/>
                      <a:gd name="connsiteX5" fmla="*/ 73300 w 443181"/>
                      <a:gd name="connsiteY5" fmla="*/ 484637 h 721205"/>
                      <a:gd name="connsiteX6" fmla="*/ 26940 w 443181"/>
                      <a:gd name="connsiteY6" fmla="*/ 265030 h 721205"/>
                      <a:gd name="connsiteX0" fmla="*/ 26940 w 443181"/>
                      <a:gd name="connsiteY0" fmla="*/ 265030 h 721205"/>
                      <a:gd name="connsiteX1" fmla="*/ 428190 w 443181"/>
                      <a:gd name="connsiteY1" fmla="*/ 271424 h 721205"/>
                      <a:gd name="connsiteX2" fmla="*/ 383431 w 443181"/>
                      <a:gd name="connsiteY2" fmla="*/ 443073 h 721205"/>
                      <a:gd name="connsiteX3" fmla="*/ 370640 w 443181"/>
                      <a:gd name="connsiteY3" fmla="*/ 638077 h 721205"/>
                      <a:gd name="connsiteX4" fmla="*/ 205984 w 443181"/>
                      <a:gd name="connsiteY4" fmla="*/ 721205 h 721205"/>
                      <a:gd name="connsiteX5" fmla="*/ 73300 w 443181"/>
                      <a:gd name="connsiteY5" fmla="*/ 462257 h 721205"/>
                      <a:gd name="connsiteX6" fmla="*/ 26940 w 443181"/>
                      <a:gd name="connsiteY6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2605 w 442486"/>
                      <a:gd name="connsiteY5" fmla="*/ 462257 h 721205"/>
                      <a:gd name="connsiteX6" fmla="*/ 26245 w 442486"/>
                      <a:gd name="connsiteY6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85394 w 442486"/>
                      <a:gd name="connsiteY5" fmla="*/ 631709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9000 w 442486"/>
                      <a:gd name="connsiteY5" fmla="*/ 618920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9000 w 442486"/>
                      <a:gd name="connsiteY5" fmla="*/ 618920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9000 w 442486"/>
                      <a:gd name="connsiteY5" fmla="*/ 618920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9000 w 442486"/>
                      <a:gd name="connsiteY5" fmla="*/ 618920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65030 h 721205"/>
                      <a:gd name="connsiteX1" fmla="*/ 427495 w 442486"/>
                      <a:gd name="connsiteY1" fmla="*/ 271424 h 721205"/>
                      <a:gd name="connsiteX2" fmla="*/ 382736 w 442486"/>
                      <a:gd name="connsiteY2" fmla="*/ 443073 h 721205"/>
                      <a:gd name="connsiteX3" fmla="*/ 369945 w 442486"/>
                      <a:gd name="connsiteY3" fmla="*/ 638077 h 721205"/>
                      <a:gd name="connsiteX4" fmla="*/ 205289 w 442486"/>
                      <a:gd name="connsiteY4" fmla="*/ 721205 h 721205"/>
                      <a:gd name="connsiteX5" fmla="*/ 79000 w 442486"/>
                      <a:gd name="connsiteY5" fmla="*/ 618920 h 721205"/>
                      <a:gd name="connsiteX6" fmla="*/ 72605 w 442486"/>
                      <a:gd name="connsiteY6" fmla="*/ 462257 h 721205"/>
                      <a:gd name="connsiteX7" fmla="*/ 26245 w 442486"/>
                      <a:gd name="connsiteY7" fmla="*/ 265030 h 721205"/>
                      <a:gd name="connsiteX0" fmla="*/ 26245 w 442486"/>
                      <a:gd name="connsiteY0" fmla="*/ 270677 h 714063"/>
                      <a:gd name="connsiteX1" fmla="*/ 427495 w 442486"/>
                      <a:gd name="connsiteY1" fmla="*/ 264282 h 714063"/>
                      <a:gd name="connsiteX2" fmla="*/ 382736 w 442486"/>
                      <a:gd name="connsiteY2" fmla="*/ 435931 h 714063"/>
                      <a:gd name="connsiteX3" fmla="*/ 369945 w 442486"/>
                      <a:gd name="connsiteY3" fmla="*/ 630935 h 714063"/>
                      <a:gd name="connsiteX4" fmla="*/ 205289 w 442486"/>
                      <a:gd name="connsiteY4" fmla="*/ 714063 h 714063"/>
                      <a:gd name="connsiteX5" fmla="*/ 79000 w 442486"/>
                      <a:gd name="connsiteY5" fmla="*/ 611778 h 714063"/>
                      <a:gd name="connsiteX6" fmla="*/ 72605 w 442486"/>
                      <a:gd name="connsiteY6" fmla="*/ 455115 h 714063"/>
                      <a:gd name="connsiteX7" fmla="*/ 26245 w 442486"/>
                      <a:gd name="connsiteY7" fmla="*/ 270677 h 714063"/>
                      <a:gd name="connsiteX0" fmla="*/ 26245 w 442486"/>
                      <a:gd name="connsiteY0" fmla="*/ 297025 h 740411"/>
                      <a:gd name="connsiteX1" fmla="*/ 427495 w 442486"/>
                      <a:gd name="connsiteY1" fmla="*/ 290630 h 740411"/>
                      <a:gd name="connsiteX2" fmla="*/ 382736 w 442486"/>
                      <a:gd name="connsiteY2" fmla="*/ 462279 h 740411"/>
                      <a:gd name="connsiteX3" fmla="*/ 369945 w 442486"/>
                      <a:gd name="connsiteY3" fmla="*/ 657283 h 740411"/>
                      <a:gd name="connsiteX4" fmla="*/ 205289 w 442486"/>
                      <a:gd name="connsiteY4" fmla="*/ 740411 h 740411"/>
                      <a:gd name="connsiteX5" fmla="*/ 79000 w 442486"/>
                      <a:gd name="connsiteY5" fmla="*/ 638126 h 740411"/>
                      <a:gd name="connsiteX6" fmla="*/ 72605 w 442486"/>
                      <a:gd name="connsiteY6" fmla="*/ 481463 h 740411"/>
                      <a:gd name="connsiteX7" fmla="*/ 26245 w 442486"/>
                      <a:gd name="connsiteY7" fmla="*/ 297025 h 7404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2486" h="740411">
                        <a:moveTo>
                          <a:pt x="26245" y="297025"/>
                        </a:moveTo>
                        <a:cubicBezTo>
                          <a:pt x="-39298" y="-114349"/>
                          <a:pt x="473855" y="-81311"/>
                          <a:pt x="427495" y="290630"/>
                        </a:cubicBezTo>
                        <a:cubicBezTo>
                          <a:pt x="460534" y="369161"/>
                          <a:pt x="436021" y="434903"/>
                          <a:pt x="382736" y="462279"/>
                        </a:cubicBezTo>
                        <a:cubicBezTo>
                          <a:pt x="352895" y="520886"/>
                          <a:pt x="374209" y="592282"/>
                          <a:pt x="369945" y="657283"/>
                        </a:cubicBezTo>
                        <a:cubicBezTo>
                          <a:pt x="315060" y="713766"/>
                          <a:pt x="272963" y="719097"/>
                          <a:pt x="205289" y="740411"/>
                        </a:cubicBezTo>
                        <a:cubicBezTo>
                          <a:pt x="157331" y="710042"/>
                          <a:pt x="101114" y="700467"/>
                          <a:pt x="79000" y="638126"/>
                        </a:cubicBezTo>
                        <a:cubicBezTo>
                          <a:pt x="56886" y="594968"/>
                          <a:pt x="129889" y="542043"/>
                          <a:pt x="72605" y="481463"/>
                        </a:cubicBezTo>
                        <a:cubicBezTo>
                          <a:pt x="14522" y="439167"/>
                          <a:pt x="-30771" y="403265"/>
                          <a:pt x="26245" y="29702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5" name="Rectangle 4"/>
                  <p:cNvSpPr/>
                  <p:nvPr/>
                </p:nvSpPr>
                <p:spPr>
                  <a:xfrm>
                    <a:off x="7598388" y="968311"/>
                    <a:ext cx="472297" cy="834765"/>
                  </a:xfrm>
                  <a:custGeom>
                    <a:avLst/>
                    <a:gdLst>
                      <a:gd name="connsiteX0" fmla="*/ 0 w 361238"/>
                      <a:gd name="connsiteY0" fmla="*/ 0 h 467366"/>
                      <a:gd name="connsiteX1" fmla="*/ 361238 w 361238"/>
                      <a:gd name="connsiteY1" fmla="*/ 0 h 467366"/>
                      <a:gd name="connsiteX2" fmla="*/ 361238 w 361238"/>
                      <a:gd name="connsiteY2" fmla="*/ 467366 h 467366"/>
                      <a:gd name="connsiteX3" fmla="*/ 0 w 361238"/>
                      <a:gd name="connsiteY3" fmla="*/ 467366 h 467366"/>
                      <a:gd name="connsiteX4" fmla="*/ 0 w 361238"/>
                      <a:gd name="connsiteY4" fmla="*/ 0 h 467366"/>
                      <a:gd name="connsiteX0" fmla="*/ 26194 w 361238"/>
                      <a:gd name="connsiteY0" fmla="*/ 0 h 529278"/>
                      <a:gd name="connsiteX1" fmla="*/ 361238 w 361238"/>
                      <a:gd name="connsiteY1" fmla="*/ 61912 h 529278"/>
                      <a:gd name="connsiteX2" fmla="*/ 361238 w 361238"/>
                      <a:gd name="connsiteY2" fmla="*/ 529278 h 529278"/>
                      <a:gd name="connsiteX3" fmla="*/ 0 w 361238"/>
                      <a:gd name="connsiteY3" fmla="*/ 529278 h 529278"/>
                      <a:gd name="connsiteX4" fmla="*/ 26194 w 361238"/>
                      <a:gd name="connsiteY4" fmla="*/ 0 h 529278"/>
                      <a:gd name="connsiteX0" fmla="*/ 0 w 335044"/>
                      <a:gd name="connsiteY0" fmla="*/ 0 h 734065"/>
                      <a:gd name="connsiteX1" fmla="*/ 335044 w 335044"/>
                      <a:gd name="connsiteY1" fmla="*/ 61912 h 734065"/>
                      <a:gd name="connsiteX2" fmla="*/ 335044 w 335044"/>
                      <a:gd name="connsiteY2" fmla="*/ 529278 h 734065"/>
                      <a:gd name="connsiteX3" fmla="*/ 59531 w 335044"/>
                      <a:gd name="connsiteY3" fmla="*/ 734065 h 734065"/>
                      <a:gd name="connsiteX4" fmla="*/ 0 w 335044"/>
                      <a:gd name="connsiteY4" fmla="*/ 0 h 734065"/>
                      <a:gd name="connsiteX0" fmla="*/ 0 w 335044"/>
                      <a:gd name="connsiteY0" fmla="*/ 0 h 762641"/>
                      <a:gd name="connsiteX1" fmla="*/ 335044 w 335044"/>
                      <a:gd name="connsiteY1" fmla="*/ 61912 h 762641"/>
                      <a:gd name="connsiteX2" fmla="*/ 256463 w 335044"/>
                      <a:gd name="connsiteY2" fmla="*/ 762641 h 762641"/>
                      <a:gd name="connsiteX3" fmla="*/ 59531 w 335044"/>
                      <a:gd name="connsiteY3" fmla="*/ 734065 h 762641"/>
                      <a:gd name="connsiteX4" fmla="*/ 0 w 335044"/>
                      <a:gd name="connsiteY4" fmla="*/ 0 h 762641"/>
                      <a:gd name="connsiteX0" fmla="*/ 0 w 344569"/>
                      <a:gd name="connsiteY0" fmla="*/ 0 h 762641"/>
                      <a:gd name="connsiteX1" fmla="*/ 344569 w 344569"/>
                      <a:gd name="connsiteY1" fmla="*/ 35719 h 762641"/>
                      <a:gd name="connsiteX2" fmla="*/ 256463 w 344569"/>
                      <a:gd name="connsiteY2" fmla="*/ 762641 h 762641"/>
                      <a:gd name="connsiteX3" fmla="*/ 59531 w 344569"/>
                      <a:gd name="connsiteY3" fmla="*/ 734065 h 762641"/>
                      <a:gd name="connsiteX4" fmla="*/ 0 w 344569"/>
                      <a:gd name="connsiteY4" fmla="*/ 0 h 762641"/>
                      <a:gd name="connsiteX0" fmla="*/ 0 w 344569"/>
                      <a:gd name="connsiteY0" fmla="*/ 0 h 762641"/>
                      <a:gd name="connsiteX1" fmla="*/ 344569 w 344569"/>
                      <a:gd name="connsiteY1" fmla="*/ 35719 h 762641"/>
                      <a:gd name="connsiteX2" fmla="*/ 256463 w 344569"/>
                      <a:gd name="connsiteY2" fmla="*/ 762641 h 762641"/>
                      <a:gd name="connsiteX3" fmla="*/ 59531 w 344569"/>
                      <a:gd name="connsiteY3" fmla="*/ 734065 h 762641"/>
                      <a:gd name="connsiteX4" fmla="*/ 0 w 344569"/>
                      <a:gd name="connsiteY4" fmla="*/ 0 h 762641"/>
                      <a:gd name="connsiteX0" fmla="*/ 0 w 344569"/>
                      <a:gd name="connsiteY0" fmla="*/ 0 h 762641"/>
                      <a:gd name="connsiteX1" fmla="*/ 344569 w 344569"/>
                      <a:gd name="connsiteY1" fmla="*/ 35719 h 762641"/>
                      <a:gd name="connsiteX2" fmla="*/ 256463 w 344569"/>
                      <a:gd name="connsiteY2" fmla="*/ 762641 h 762641"/>
                      <a:gd name="connsiteX3" fmla="*/ 59531 w 344569"/>
                      <a:gd name="connsiteY3" fmla="*/ 734065 h 762641"/>
                      <a:gd name="connsiteX4" fmla="*/ 0 w 344569"/>
                      <a:gd name="connsiteY4" fmla="*/ 0 h 762641"/>
                      <a:gd name="connsiteX0" fmla="*/ 0 w 344569"/>
                      <a:gd name="connsiteY0" fmla="*/ 0 h 762641"/>
                      <a:gd name="connsiteX1" fmla="*/ 344569 w 344569"/>
                      <a:gd name="connsiteY1" fmla="*/ 35719 h 762641"/>
                      <a:gd name="connsiteX2" fmla="*/ 256463 w 344569"/>
                      <a:gd name="connsiteY2" fmla="*/ 762641 h 762641"/>
                      <a:gd name="connsiteX3" fmla="*/ 64293 w 344569"/>
                      <a:gd name="connsiteY3" fmla="*/ 748352 h 762641"/>
                      <a:gd name="connsiteX4" fmla="*/ 0 w 344569"/>
                      <a:gd name="connsiteY4" fmla="*/ 0 h 762641"/>
                      <a:gd name="connsiteX0" fmla="*/ 0 w 344569"/>
                      <a:gd name="connsiteY0" fmla="*/ 0 h 762641"/>
                      <a:gd name="connsiteX1" fmla="*/ 180263 w 344569"/>
                      <a:gd name="connsiteY1" fmla="*/ 67316 h 762641"/>
                      <a:gd name="connsiteX2" fmla="*/ 344569 w 344569"/>
                      <a:gd name="connsiteY2" fmla="*/ 35719 h 762641"/>
                      <a:gd name="connsiteX3" fmla="*/ 256463 w 344569"/>
                      <a:gd name="connsiteY3" fmla="*/ 762641 h 762641"/>
                      <a:gd name="connsiteX4" fmla="*/ 64293 w 344569"/>
                      <a:gd name="connsiteY4" fmla="*/ 748352 h 762641"/>
                      <a:gd name="connsiteX5" fmla="*/ 0 w 344569"/>
                      <a:gd name="connsiteY5" fmla="*/ 0 h 762641"/>
                      <a:gd name="connsiteX0" fmla="*/ 0 w 344569"/>
                      <a:gd name="connsiteY0" fmla="*/ 0 h 762641"/>
                      <a:gd name="connsiteX1" fmla="*/ 180263 w 344569"/>
                      <a:gd name="connsiteY1" fmla="*/ 67316 h 762641"/>
                      <a:gd name="connsiteX2" fmla="*/ 344569 w 344569"/>
                      <a:gd name="connsiteY2" fmla="*/ 35719 h 762641"/>
                      <a:gd name="connsiteX3" fmla="*/ 256463 w 344569"/>
                      <a:gd name="connsiteY3" fmla="*/ 762641 h 762641"/>
                      <a:gd name="connsiteX4" fmla="*/ 64293 w 344569"/>
                      <a:gd name="connsiteY4" fmla="*/ 748352 h 762641"/>
                      <a:gd name="connsiteX5" fmla="*/ 0 w 344569"/>
                      <a:gd name="connsiteY5" fmla="*/ 0 h 762641"/>
                      <a:gd name="connsiteX0" fmla="*/ 0 w 344569"/>
                      <a:gd name="connsiteY0" fmla="*/ 0 h 762641"/>
                      <a:gd name="connsiteX1" fmla="*/ 180263 w 344569"/>
                      <a:gd name="connsiteY1" fmla="*/ 67316 h 762641"/>
                      <a:gd name="connsiteX2" fmla="*/ 344569 w 344569"/>
                      <a:gd name="connsiteY2" fmla="*/ 35719 h 762641"/>
                      <a:gd name="connsiteX3" fmla="*/ 256463 w 344569"/>
                      <a:gd name="connsiteY3" fmla="*/ 762641 h 762641"/>
                      <a:gd name="connsiteX4" fmla="*/ 64293 w 344569"/>
                      <a:gd name="connsiteY4" fmla="*/ 748352 h 762641"/>
                      <a:gd name="connsiteX5" fmla="*/ 0 w 344569"/>
                      <a:gd name="connsiteY5" fmla="*/ 0 h 762641"/>
                      <a:gd name="connsiteX0" fmla="*/ 0 w 344569"/>
                      <a:gd name="connsiteY0" fmla="*/ 29422 h 792063"/>
                      <a:gd name="connsiteX1" fmla="*/ 77869 w 344569"/>
                      <a:gd name="connsiteY1" fmla="*/ 208656 h 792063"/>
                      <a:gd name="connsiteX2" fmla="*/ 180263 w 344569"/>
                      <a:gd name="connsiteY2" fmla="*/ 96738 h 792063"/>
                      <a:gd name="connsiteX3" fmla="*/ 344569 w 344569"/>
                      <a:gd name="connsiteY3" fmla="*/ 65141 h 792063"/>
                      <a:gd name="connsiteX4" fmla="*/ 256463 w 344569"/>
                      <a:gd name="connsiteY4" fmla="*/ 792063 h 792063"/>
                      <a:gd name="connsiteX5" fmla="*/ 64293 w 344569"/>
                      <a:gd name="connsiteY5" fmla="*/ 777774 h 792063"/>
                      <a:gd name="connsiteX6" fmla="*/ 0 w 344569"/>
                      <a:gd name="connsiteY6" fmla="*/ 29422 h 792063"/>
                      <a:gd name="connsiteX0" fmla="*/ 6279 w 350848"/>
                      <a:gd name="connsiteY0" fmla="*/ 29422 h 792063"/>
                      <a:gd name="connsiteX1" fmla="*/ 84148 w 350848"/>
                      <a:gd name="connsiteY1" fmla="*/ 208656 h 792063"/>
                      <a:gd name="connsiteX2" fmla="*/ 186542 w 350848"/>
                      <a:gd name="connsiteY2" fmla="*/ 96738 h 792063"/>
                      <a:gd name="connsiteX3" fmla="*/ 350848 w 350848"/>
                      <a:gd name="connsiteY3" fmla="*/ 65141 h 792063"/>
                      <a:gd name="connsiteX4" fmla="*/ 262742 w 350848"/>
                      <a:gd name="connsiteY4" fmla="*/ 792063 h 792063"/>
                      <a:gd name="connsiteX5" fmla="*/ 70572 w 350848"/>
                      <a:gd name="connsiteY5" fmla="*/ 777774 h 792063"/>
                      <a:gd name="connsiteX6" fmla="*/ 6279 w 350848"/>
                      <a:gd name="connsiteY6" fmla="*/ 29422 h 792063"/>
                      <a:gd name="connsiteX0" fmla="*/ 6279 w 350848"/>
                      <a:gd name="connsiteY0" fmla="*/ 419 h 763060"/>
                      <a:gd name="connsiteX1" fmla="*/ 84148 w 350848"/>
                      <a:gd name="connsiteY1" fmla="*/ 179653 h 763060"/>
                      <a:gd name="connsiteX2" fmla="*/ 186542 w 350848"/>
                      <a:gd name="connsiteY2" fmla="*/ 67735 h 763060"/>
                      <a:gd name="connsiteX3" fmla="*/ 350848 w 350848"/>
                      <a:gd name="connsiteY3" fmla="*/ 36138 h 763060"/>
                      <a:gd name="connsiteX4" fmla="*/ 262742 w 350848"/>
                      <a:gd name="connsiteY4" fmla="*/ 763060 h 763060"/>
                      <a:gd name="connsiteX5" fmla="*/ 70572 w 350848"/>
                      <a:gd name="connsiteY5" fmla="*/ 748771 h 763060"/>
                      <a:gd name="connsiteX6" fmla="*/ 6279 w 350848"/>
                      <a:gd name="connsiteY6" fmla="*/ 419 h 763060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352488 w 352488"/>
                      <a:gd name="connsiteY3" fmla="*/ 35719 h 762641"/>
                      <a:gd name="connsiteX4" fmla="*/ 264382 w 352488"/>
                      <a:gd name="connsiteY4" fmla="*/ 762641 h 762641"/>
                      <a:gd name="connsiteX5" fmla="*/ 72212 w 352488"/>
                      <a:gd name="connsiteY5" fmla="*/ 748352 h 762641"/>
                      <a:gd name="connsiteX6" fmla="*/ 7919 w 352488"/>
                      <a:gd name="connsiteY6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352488 w 352488"/>
                      <a:gd name="connsiteY3" fmla="*/ 35719 h 762641"/>
                      <a:gd name="connsiteX4" fmla="*/ 264382 w 352488"/>
                      <a:gd name="connsiteY4" fmla="*/ 762641 h 762641"/>
                      <a:gd name="connsiteX5" fmla="*/ 72212 w 352488"/>
                      <a:gd name="connsiteY5" fmla="*/ 748352 h 762641"/>
                      <a:gd name="connsiteX6" fmla="*/ 7919 w 352488"/>
                      <a:gd name="connsiteY6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352488 w 352488"/>
                      <a:gd name="connsiteY3" fmla="*/ 35719 h 762641"/>
                      <a:gd name="connsiteX4" fmla="*/ 264382 w 352488"/>
                      <a:gd name="connsiteY4" fmla="*/ 762641 h 762641"/>
                      <a:gd name="connsiteX5" fmla="*/ 72212 w 352488"/>
                      <a:gd name="connsiteY5" fmla="*/ 748352 h 762641"/>
                      <a:gd name="connsiteX6" fmla="*/ 7919 w 352488"/>
                      <a:gd name="connsiteY6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285813 w 352488"/>
                      <a:gd name="connsiteY3" fmla="*/ 191140 h 762641"/>
                      <a:gd name="connsiteX4" fmla="*/ 352488 w 352488"/>
                      <a:gd name="connsiteY4" fmla="*/ 35719 h 762641"/>
                      <a:gd name="connsiteX5" fmla="*/ 264382 w 352488"/>
                      <a:gd name="connsiteY5" fmla="*/ 762641 h 762641"/>
                      <a:gd name="connsiteX6" fmla="*/ 72212 w 352488"/>
                      <a:gd name="connsiteY6" fmla="*/ 748352 h 762641"/>
                      <a:gd name="connsiteX7" fmla="*/ 7919 w 352488"/>
                      <a:gd name="connsiteY7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285813 w 352488"/>
                      <a:gd name="connsiteY3" fmla="*/ 191140 h 762641"/>
                      <a:gd name="connsiteX4" fmla="*/ 352488 w 352488"/>
                      <a:gd name="connsiteY4" fmla="*/ 35719 h 762641"/>
                      <a:gd name="connsiteX5" fmla="*/ 264382 w 352488"/>
                      <a:gd name="connsiteY5" fmla="*/ 762641 h 762641"/>
                      <a:gd name="connsiteX6" fmla="*/ 72212 w 352488"/>
                      <a:gd name="connsiteY6" fmla="*/ 748352 h 762641"/>
                      <a:gd name="connsiteX7" fmla="*/ 7919 w 352488"/>
                      <a:gd name="connsiteY7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285813 w 352488"/>
                      <a:gd name="connsiteY3" fmla="*/ 191140 h 762641"/>
                      <a:gd name="connsiteX4" fmla="*/ 352488 w 352488"/>
                      <a:gd name="connsiteY4" fmla="*/ 35719 h 762641"/>
                      <a:gd name="connsiteX5" fmla="*/ 264382 w 352488"/>
                      <a:gd name="connsiteY5" fmla="*/ 762641 h 762641"/>
                      <a:gd name="connsiteX6" fmla="*/ 72212 w 352488"/>
                      <a:gd name="connsiteY6" fmla="*/ 748352 h 762641"/>
                      <a:gd name="connsiteX7" fmla="*/ 7919 w 352488"/>
                      <a:gd name="connsiteY7" fmla="*/ 0 h 762641"/>
                      <a:gd name="connsiteX0" fmla="*/ 7919 w 352488"/>
                      <a:gd name="connsiteY0" fmla="*/ 0 h 762641"/>
                      <a:gd name="connsiteX1" fmla="*/ 85788 w 352488"/>
                      <a:gd name="connsiteY1" fmla="*/ 179234 h 762641"/>
                      <a:gd name="connsiteX2" fmla="*/ 188182 w 352488"/>
                      <a:gd name="connsiteY2" fmla="*/ 67316 h 762641"/>
                      <a:gd name="connsiteX3" fmla="*/ 285813 w 352488"/>
                      <a:gd name="connsiteY3" fmla="*/ 191140 h 762641"/>
                      <a:gd name="connsiteX4" fmla="*/ 352488 w 352488"/>
                      <a:gd name="connsiteY4" fmla="*/ 35719 h 762641"/>
                      <a:gd name="connsiteX5" fmla="*/ 264382 w 352488"/>
                      <a:gd name="connsiteY5" fmla="*/ 762641 h 762641"/>
                      <a:gd name="connsiteX6" fmla="*/ 72212 w 352488"/>
                      <a:gd name="connsiteY6" fmla="*/ 748352 h 762641"/>
                      <a:gd name="connsiteX7" fmla="*/ 7919 w 352488"/>
                      <a:gd name="connsiteY7" fmla="*/ 0 h 762641"/>
                      <a:gd name="connsiteX0" fmla="*/ 9629 w 354198"/>
                      <a:gd name="connsiteY0" fmla="*/ 1335 h 763976"/>
                      <a:gd name="connsiteX1" fmla="*/ 87498 w 354198"/>
                      <a:gd name="connsiteY1" fmla="*/ 180569 h 763976"/>
                      <a:gd name="connsiteX2" fmla="*/ 189892 w 354198"/>
                      <a:gd name="connsiteY2" fmla="*/ 68651 h 763976"/>
                      <a:gd name="connsiteX3" fmla="*/ 287523 w 354198"/>
                      <a:gd name="connsiteY3" fmla="*/ 192475 h 763976"/>
                      <a:gd name="connsiteX4" fmla="*/ 354198 w 354198"/>
                      <a:gd name="connsiteY4" fmla="*/ 37054 h 763976"/>
                      <a:gd name="connsiteX5" fmla="*/ 266092 w 354198"/>
                      <a:gd name="connsiteY5" fmla="*/ 763976 h 763976"/>
                      <a:gd name="connsiteX6" fmla="*/ 73922 w 354198"/>
                      <a:gd name="connsiteY6" fmla="*/ 749687 h 763976"/>
                      <a:gd name="connsiteX7" fmla="*/ 9629 w 354198"/>
                      <a:gd name="connsiteY7" fmla="*/ 1335 h 763976"/>
                      <a:gd name="connsiteX0" fmla="*/ 9629 w 354198"/>
                      <a:gd name="connsiteY0" fmla="*/ 1335 h 763976"/>
                      <a:gd name="connsiteX1" fmla="*/ 87498 w 354198"/>
                      <a:gd name="connsiteY1" fmla="*/ 180569 h 763976"/>
                      <a:gd name="connsiteX2" fmla="*/ 189892 w 354198"/>
                      <a:gd name="connsiteY2" fmla="*/ 68651 h 763976"/>
                      <a:gd name="connsiteX3" fmla="*/ 287523 w 354198"/>
                      <a:gd name="connsiteY3" fmla="*/ 192475 h 763976"/>
                      <a:gd name="connsiteX4" fmla="*/ 354198 w 354198"/>
                      <a:gd name="connsiteY4" fmla="*/ 37054 h 763976"/>
                      <a:gd name="connsiteX5" fmla="*/ 266092 w 354198"/>
                      <a:gd name="connsiteY5" fmla="*/ 763976 h 763976"/>
                      <a:gd name="connsiteX6" fmla="*/ 73922 w 354198"/>
                      <a:gd name="connsiteY6" fmla="*/ 749687 h 763976"/>
                      <a:gd name="connsiteX7" fmla="*/ 9629 w 354198"/>
                      <a:gd name="connsiteY7" fmla="*/ 1335 h 763976"/>
                      <a:gd name="connsiteX0" fmla="*/ 9629 w 358912"/>
                      <a:gd name="connsiteY0" fmla="*/ 1335 h 763976"/>
                      <a:gd name="connsiteX1" fmla="*/ 87498 w 358912"/>
                      <a:gd name="connsiteY1" fmla="*/ 180569 h 763976"/>
                      <a:gd name="connsiteX2" fmla="*/ 189892 w 358912"/>
                      <a:gd name="connsiteY2" fmla="*/ 68651 h 763976"/>
                      <a:gd name="connsiteX3" fmla="*/ 287523 w 358912"/>
                      <a:gd name="connsiteY3" fmla="*/ 192475 h 763976"/>
                      <a:gd name="connsiteX4" fmla="*/ 354198 w 358912"/>
                      <a:gd name="connsiteY4" fmla="*/ 37054 h 763976"/>
                      <a:gd name="connsiteX5" fmla="*/ 266092 w 358912"/>
                      <a:gd name="connsiteY5" fmla="*/ 763976 h 763976"/>
                      <a:gd name="connsiteX6" fmla="*/ 73922 w 358912"/>
                      <a:gd name="connsiteY6" fmla="*/ 749687 h 763976"/>
                      <a:gd name="connsiteX7" fmla="*/ 9629 w 358912"/>
                      <a:gd name="connsiteY7" fmla="*/ 1335 h 763976"/>
                      <a:gd name="connsiteX0" fmla="*/ 9629 w 358912"/>
                      <a:gd name="connsiteY0" fmla="*/ 1335 h 763976"/>
                      <a:gd name="connsiteX1" fmla="*/ 87498 w 358912"/>
                      <a:gd name="connsiteY1" fmla="*/ 180569 h 763976"/>
                      <a:gd name="connsiteX2" fmla="*/ 189892 w 358912"/>
                      <a:gd name="connsiteY2" fmla="*/ 68651 h 763976"/>
                      <a:gd name="connsiteX3" fmla="*/ 287523 w 358912"/>
                      <a:gd name="connsiteY3" fmla="*/ 192475 h 763976"/>
                      <a:gd name="connsiteX4" fmla="*/ 354198 w 358912"/>
                      <a:gd name="connsiteY4" fmla="*/ 37054 h 763976"/>
                      <a:gd name="connsiteX5" fmla="*/ 266092 w 358912"/>
                      <a:gd name="connsiteY5" fmla="*/ 763976 h 763976"/>
                      <a:gd name="connsiteX6" fmla="*/ 73922 w 358912"/>
                      <a:gd name="connsiteY6" fmla="*/ 749687 h 763976"/>
                      <a:gd name="connsiteX7" fmla="*/ 9629 w 358912"/>
                      <a:gd name="connsiteY7" fmla="*/ 1335 h 763976"/>
                      <a:gd name="connsiteX0" fmla="*/ 9629 w 358912"/>
                      <a:gd name="connsiteY0" fmla="*/ 1335 h 763976"/>
                      <a:gd name="connsiteX1" fmla="*/ 87498 w 358912"/>
                      <a:gd name="connsiteY1" fmla="*/ 180569 h 763976"/>
                      <a:gd name="connsiteX2" fmla="*/ 189892 w 358912"/>
                      <a:gd name="connsiteY2" fmla="*/ 68651 h 763976"/>
                      <a:gd name="connsiteX3" fmla="*/ 287523 w 358912"/>
                      <a:gd name="connsiteY3" fmla="*/ 192475 h 763976"/>
                      <a:gd name="connsiteX4" fmla="*/ 354198 w 358912"/>
                      <a:gd name="connsiteY4" fmla="*/ 37054 h 763976"/>
                      <a:gd name="connsiteX5" fmla="*/ 266092 w 358912"/>
                      <a:gd name="connsiteY5" fmla="*/ 763976 h 763976"/>
                      <a:gd name="connsiteX6" fmla="*/ 73922 w 358912"/>
                      <a:gd name="connsiteY6" fmla="*/ 749687 h 763976"/>
                      <a:gd name="connsiteX7" fmla="*/ 9629 w 358912"/>
                      <a:gd name="connsiteY7" fmla="*/ 1335 h 763976"/>
                      <a:gd name="connsiteX0" fmla="*/ 7920 w 357203"/>
                      <a:gd name="connsiteY0" fmla="*/ 0 h 762641"/>
                      <a:gd name="connsiteX1" fmla="*/ 85789 w 357203"/>
                      <a:gd name="connsiteY1" fmla="*/ 179234 h 762641"/>
                      <a:gd name="connsiteX2" fmla="*/ 188183 w 357203"/>
                      <a:gd name="connsiteY2" fmla="*/ 67316 h 762641"/>
                      <a:gd name="connsiteX3" fmla="*/ 285814 w 357203"/>
                      <a:gd name="connsiteY3" fmla="*/ 191140 h 762641"/>
                      <a:gd name="connsiteX4" fmla="*/ 352489 w 357203"/>
                      <a:gd name="connsiteY4" fmla="*/ 35719 h 762641"/>
                      <a:gd name="connsiteX5" fmla="*/ 264383 w 357203"/>
                      <a:gd name="connsiteY5" fmla="*/ 762641 h 762641"/>
                      <a:gd name="connsiteX6" fmla="*/ 72213 w 357203"/>
                      <a:gd name="connsiteY6" fmla="*/ 748352 h 762641"/>
                      <a:gd name="connsiteX7" fmla="*/ 7920 w 357203"/>
                      <a:gd name="connsiteY7" fmla="*/ 0 h 762641"/>
                      <a:gd name="connsiteX0" fmla="*/ 8514 w 350653"/>
                      <a:gd name="connsiteY0" fmla="*/ 0 h 753116"/>
                      <a:gd name="connsiteX1" fmla="*/ 79239 w 350653"/>
                      <a:gd name="connsiteY1" fmla="*/ 169709 h 753116"/>
                      <a:gd name="connsiteX2" fmla="*/ 181633 w 350653"/>
                      <a:gd name="connsiteY2" fmla="*/ 57791 h 753116"/>
                      <a:gd name="connsiteX3" fmla="*/ 279264 w 350653"/>
                      <a:gd name="connsiteY3" fmla="*/ 181615 h 753116"/>
                      <a:gd name="connsiteX4" fmla="*/ 345939 w 350653"/>
                      <a:gd name="connsiteY4" fmla="*/ 26194 h 753116"/>
                      <a:gd name="connsiteX5" fmla="*/ 257833 w 350653"/>
                      <a:gd name="connsiteY5" fmla="*/ 753116 h 753116"/>
                      <a:gd name="connsiteX6" fmla="*/ 65663 w 350653"/>
                      <a:gd name="connsiteY6" fmla="*/ 738827 h 753116"/>
                      <a:gd name="connsiteX7" fmla="*/ 8514 w 350653"/>
                      <a:gd name="connsiteY7" fmla="*/ 0 h 753116"/>
                      <a:gd name="connsiteX0" fmla="*/ 11201 w 353340"/>
                      <a:gd name="connsiteY0" fmla="*/ 0 h 753116"/>
                      <a:gd name="connsiteX1" fmla="*/ 81926 w 353340"/>
                      <a:gd name="connsiteY1" fmla="*/ 169709 h 753116"/>
                      <a:gd name="connsiteX2" fmla="*/ 184320 w 353340"/>
                      <a:gd name="connsiteY2" fmla="*/ 57791 h 753116"/>
                      <a:gd name="connsiteX3" fmla="*/ 281951 w 353340"/>
                      <a:gd name="connsiteY3" fmla="*/ 181615 h 753116"/>
                      <a:gd name="connsiteX4" fmla="*/ 348626 w 353340"/>
                      <a:gd name="connsiteY4" fmla="*/ 26194 h 753116"/>
                      <a:gd name="connsiteX5" fmla="*/ 260520 w 353340"/>
                      <a:gd name="connsiteY5" fmla="*/ 753116 h 753116"/>
                      <a:gd name="connsiteX6" fmla="*/ 68350 w 353340"/>
                      <a:gd name="connsiteY6" fmla="*/ 738827 h 753116"/>
                      <a:gd name="connsiteX7" fmla="*/ 11201 w 353340"/>
                      <a:gd name="connsiteY7" fmla="*/ 0 h 753116"/>
                      <a:gd name="connsiteX0" fmla="*/ 11201 w 353340"/>
                      <a:gd name="connsiteY0" fmla="*/ 0 h 753116"/>
                      <a:gd name="connsiteX1" fmla="*/ 81926 w 353340"/>
                      <a:gd name="connsiteY1" fmla="*/ 169709 h 753116"/>
                      <a:gd name="connsiteX2" fmla="*/ 184320 w 353340"/>
                      <a:gd name="connsiteY2" fmla="*/ 57791 h 753116"/>
                      <a:gd name="connsiteX3" fmla="*/ 281951 w 353340"/>
                      <a:gd name="connsiteY3" fmla="*/ 174471 h 753116"/>
                      <a:gd name="connsiteX4" fmla="*/ 348626 w 353340"/>
                      <a:gd name="connsiteY4" fmla="*/ 26194 h 753116"/>
                      <a:gd name="connsiteX5" fmla="*/ 260520 w 353340"/>
                      <a:gd name="connsiteY5" fmla="*/ 753116 h 753116"/>
                      <a:gd name="connsiteX6" fmla="*/ 68350 w 353340"/>
                      <a:gd name="connsiteY6" fmla="*/ 738827 h 753116"/>
                      <a:gd name="connsiteX7" fmla="*/ 11201 w 353340"/>
                      <a:gd name="connsiteY7" fmla="*/ 0 h 753116"/>
                      <a:gd name="connsiteX0" fmla="*/ 11201 w 327471"/>
                      <a:gd name="connsiteY0" fmla="*/ 0 h 753116"/>
                      <a:gd name="connsiteX1" fmla="*/ 81926 w 327471"/>
                      <a:gd name="connsiteY1" fmla="*/ 169709 h 753116"/>
                      <a:gd name="connsiteX2" fmla="*/ 184320 w 327471"/>
                      <a:gd name="connsiteY2" fmla="*/ 57791 h 753116"/>
                      <a:gd name="connsiteX3" fmla="*/ 281951 w 327471"/>
                      <a:gd name="connsiteY3" fmla="*/ 174471 h 753116"/>
                      <a:gd name="connsiteX4" fmla="*/ 321084 w 327471"/>
                      <a:gd name="connsiteY4" fmla="*/ 84032 h 753116"/>
                      <a:gd name="connsiteX5" fmla="*/ 260520 w 327471"/>
                      <a:gd name="connsiteY5" fmla="*/ 753116 h 753116"/>
                      <a:gd name="connsiteX6" fmla="*/ 68350 w 327471"/>
                      <a:gd name="connsiteY6" fmla="*/ 738827 h 753116"/>
                      <a:gd name="connsiteX7" fmla="*/ 11201 w 327471"/>
                      <a:gd name="connsiteY7" fmla="*/ 0 h 753116"/>
                      <a:gd name="connsiteX0" fmla="*/ 11201 w 290152"/>
                      <a:gd name="connsiteY0" fmla="*/ 0 h 753116"/>
                      <a:gd name="connsiteX1" fmla="*/ 81926 w 290152"/>
                      <a:gd name="connsiteY1" fmla="*/ 169709 h 753116"/>
                      <a:gd name="connsiteX2" fmla="*/ 184320 w 290152"/>
                      <a:gd name="connsiteY2" fmla="*/ 57791 h 753116"/>
                      <a:gd name="connsiteX3" fmla="*/ 281951 w 290152"/>
                      <a:gd name="connsiteY3" fmla="*/ 174471 h 753116"/>
                      <a:gd name="connsiteX4" fmla="*/ 260520 w 290152"/>
                      <a:gd name="connsiteY4" fmla="*/ 753116 h 753116"/>
                      <a:gd name="connsiteX5" fmla="*/ 68350 w 290152"/>
                      <a:gd name="connsiteY5" fmla="*/ 738827 h 753116"/>
                      <a:gd name="connsiteX6" fmla="*/ 11201 w 290152"/>
                      <a:gd name="connsiteY6" fmla="*/ 0 h 753116"/>
                      <a:gd name="connsiteX0" fmla="*/ 11201 w 307758"/>
                      <a:gd name="connsiteY0" fmla="*/ 0 h 753116"/>
                      <a:gd name="connsiteX1" fmla="*/ 81926 w 307758"/>
                      <a:gd name="connsiteY1" fmla="*/ 169709 h 753116"/>
                      <a:gd name="connsiteX2" fmla="*/ 184320 w 307758"/>
                      <a:gd name="connsiteY2" fmla="*/ 57791 h 753116"/>
                      <a:gd name="connsiteX3" fmla="*/ 303984 w 307758"/>
                      <a:gd name="connsiteY3" fmla="*/ 130404 h 753116"/>
                      <a:gd name="connsiteX4" fmla="*/ 260520 w 307758"/>
                      <a:gd name="connsiteY4" fmla="*/ 753116 h 753116"/>
                      <a:gd name="connsiteX5" fmla="*/ 68350 w 307758"/>
                      <a:gd name="connsiteY5" fmla="*/ 738827 h 753116"/>
                      <a:gd name="connsiteX6" fmla="*/ 11201 w 307758"/>
                      <a:gd name="connsiteY6" fmla="*/ 0 h 753116"/>
                      <a:gd name="connsiteX0" fmla="*/ 11201 w 307758"/>
                      <a:gd name="connsiteY0" fmla="*/ 0 h 753116"/>
                      <a:gd name="connsiteX1" fmla="*/ 81926 w 307758"/>
                      <a:gd name="connsiteY1" fmla="*/ 169709 h 753116"/>
                      <a:gd name="connsiteX2" fmla="*/ 181566 w 307758"/>
                      <a:gd name="connsiteY2" fmla="*/ 41266 h 753116"/>
                      <a:gd name="connsiteX3" fmla="*/ 303984 w 307758"/>
                      <a:gd name="connsiteY3" fmla="*/ 130404 h 753116"/>
                      <a:gd name="connsiteX4" fmla="*/ 260520 w 307758"/>
                      <a:gd name="connsiteY4" fmla="*/ 753116 h 753116"/>
                      <a:gd name="connsiteX5" fmla="*/ 68350 w 307758"/>
                      <a:gd name="connsiteY5" fmla="*/ 738827 h 753116"/>
                      <a:gd name="connsiteX6" fmla="*/ 11201 w 307758"/>
                      <a:gd name="connsiteY6" fmla="*/ 0 h 753116"/>
                      <a:gd name="connsiteX0" fmla="*/ 13905 w 253313"/>
                      <a:gd name="connsiteY0" fmla="*/ 699557 h 713846"/>
                      <a:gd name="connsiteX1" fmla="*/ 27481 w 253313"/>
                      <a:gd name="connsiteY1" fmla="*/ 130439 h 713846"/>
                      <a:gd name="connsiteX2" fmla="*/ 127121 w 253313"/>
                      <a:gd name="connsiteY2" fmla="*/ 1996 h 713846"/>
                      <a:gd name="connsiteX3" fmla="*/ 249539 w 253313"/>
                      <a:gd name="connsiteY3" fmla="*/ 91134 h 713846"/>
                      <a:gd name="connsiteX4" fmla="*/ 206075 w 253313"/>
                      <a:gd name="connsiteY4" fmla="*/ 713846 h 713846"/>
                      <a:gd name="connsiteX5" fmla="*/ 13905 w 253313"/>
                      <a:gd name="connsiteY5" fmla="*/ 699557 h 713846"/>
                      <a:gd name="connsiteX0" fmla="*/ 42530 w 281938"/>
                      <a:gd name="connsiteY0" fmla="*/ 701342 h 715631"/>
                      <a:gd name="connsiteX1" fmla="*/ 6530 w 281938"/>
                      <a:gd name="connsiteY1" fmla="*/ 104682 h 715631"/>
                      <a:gd name="connsiteX2" fmla="*/ 155746 w 281938"/>
                      <a:gd name="connsiteY2" fmla="*/ 3781 h 715631"/>
                      <a:gd name="connsiteX3" fmla="*/ 278164 w 281938"/>
                      <a:gd name="connsiteY3" fmla="*/ 92919 h 715631"/>
                      <a:gd name="connsiteX4" fmla="*/ 234700 w 281938"/>
                      <a:gd name="connsiteY4" fmla="*/ 715631 h 715631"/>
                      <a:gd name="connsiteX5" fmla="*/ 42530 w 281938"/>
                      <a:gd name="connsiteY5" fmla="*/ 701342 h 715631"/>
                      <a:gd name="connsiteX0" fmla="*/ 85933 w 278519"/>
                      <a:gd name="connsiteY0" fmla="*/ 698588 h 715631"/>
                      <a:gd name="connsiteX1" fmla="*/ 3111 w 278519"/>
                      <a:gd name="connsiteY1" fmla="*/ 104682 h 715631"/>
                      <a:gd name="connsiteX2" fmla="*/ 152327 w 278519"/>
                      <a:gd name="connsiteY2" fmla="*/ 3781 h 715631"/>
                      <a:gd name="connsiteX3" fmla="*/ 274745 w 278519"/>
                      <a:gd name="connsiteY3" fmla="*/ 92919 h 715631"/>
                      <a:gd name="connsiteX4" fmla="*/ 231281 w 278519"/>
                      <a:gd name="connsiteY4" fmla="*/ 715631 h 715631"/>
                      <a:gd name="connsiteX5" fmla="*/ 85933 w 278519"/>
                      <a:gd name="connsiteY5" fmla="*/ 698588 h 715631"/>
                      <a:gd name="connsiteX0" fmla="*/ 85933 w 277442"/>
                      <a:gd name="connsiteY0" fmla="*/ 698588 h 715631"/>
                      <a:gd name="connsiteX1" fmla="*/ 3111 w 277442"/>
                      <a:gd name="connsiteY1" fmla="*/ 104682 h 715631"/>
                      <a:gd name="connsiteX2" fmla="*/ 152327 w 277442"/>
                      <a:gd name="connsiteY2" fmla="*/ 3781 h 715631"/>
                      <a:gd name="connsiteX3" fmla="*/ 274745 w 277442"/>
                      <a:gd name="connsiteY3" fmla="*/ 92919 h 715631"/>
                      <a:gd name="connsiteX4" fmla="*/ 217510 w 277442"/>
                      <a:gd name="connsiteY4" fmla="*/ 715631 h 715631"/>
                      <a:gd name="connsiteX5" fmla="*/ 85933 w 277442"/>
                      <a:gd name="connsiteY5" fmla="*/ 698588 h 715631"/>
                      <a:gd name="connsiteX0" fmla="*/ 85933 w 277442"/>
                      <a:gd name="connsiteY0" fmla="*/ 709605 h 715631"/>
                      <a:gd name="connsiteX1" fmla="*/ 3111 w 277442"/>
                      <a:gd name="connsiteY1" fmla="*/ 104682 h 715631"/>
                      <a:gd name="connsiteX2" fmla="*/ 152327 w 277442"/>
                      <a:gd name="connsiteY2" fmla="*/ 3781 h 715631"/>
                      <a:gd name="connsiteX3" fmla="*/ 274745 w 277442"/>
                      <a:gd name="connsiteY3" fmla="*/ 92919 h 715631"/>
                      <a:gd name="connsiteX4" fmla="*/ 217510 w 277442"/>
                      <a:gd name="connsiteY4" fmla="*/ 715631 h 715631"/>
                      <a:gd name="connsiteX5" fmla="*/ 85933 w 277442"/>
                      <a:gd name="connsiteY5" fmla="*/ 709605 h 715631"/>
                      <a:gd name="connsiteX0" fmla="*/ 83234 w 274743"/>
                      <a:gd name="connsiteY0" fmla="*/ 709605 h 715631"/>
                      <a:gd name="connsiteX1" fmla="*/ 412 w 274743"/>
                      <a:gd name="connsiteY1" fmla="*/ 104682 h 715631"/>
                      <a:gd name="connsiteX2" fmla="*/ 149628 w 274743"/>
                      <a:gd name="connsiteY2" fmla="*/ 3781 h 715631"/>
                      <a:gd name="connsiteX3" fmla="*/ 272046 w 274743"/>
                      <a:gd name="connsiteY3" fmla="*/ 92919 h 715631"/>
                      <a:gd name="connsiteX4" fmla="*/ 214811 w 274743"/>
                      <a:gd name="connsiteY4" fmla="*/ 715631 h 715631"/>
                      <a:gd name="connsiteX5" fmla="*/ 83234 w 274743"/>
                      <a:gd name="connsiteY5" fmla="*/ 709605 h 715631"/>
                      <a:gd name="connsiteX0" fmla="*/ 91469 w 282978"/>
                      <a:gd name="connsiteY0" fmla="*/ 710658 h 716684"/>
                      <a:gd name="connsiteX1" fmla="*/ 384 w 282978"/>
                      <a:gd name="connsiteY1" fmla="*/ 97473 h 716684"/>
                      <a:gd name="connsiteX2" fmla="*/ 157863 w 282978"/>
                      <a:gd name="connsiteY2" fmla="*/ 4834 h 716684"/>
                      <a:gd name="connsiteX3" fmla="*/ 280281 w 282978"/>
                      <a:gd name="connsiteY3" fmla="*/ 93972 h 716684"/>
                      <a:gd name="connsiteX4" fmla="*/ 223046 w 282978"/>
                      <a:gd name="connsiteY4" fmla="*/ 716684 h 716684"/>
                      <a:gd name="connsiteX5" fmla="*/ 91469 w 282978"/>
                      <a:gd name="connsiteY5" fmla="*/ 710658 h 716684"/>
                      <a:gd name="connsiteX0" fmla="*/ 91085 w 282594"/>
                      <a:gd name="connsiteY0" fmla="*/ 707381 h 713407"/>
                      <a:gd name="connsiteX1" fmla="*/ 0 w 282594"/>
                      <a:gd name="connsiteY1" fmla="*/ 94196 h 713407"/>
                      <a:gd name="connsiteX2" fmla="*/ 157479 w 282594"/>
                      <a:gd name="connsiteY2" fmla="*/ 1557 h 713407"/>
                      <a:gd name="connsiteX3" fmla="*/ 279897 w 282594"/>
                      <a:gd name="connsiteY3" fmla="*/ 90695 h 713407"/>
                      <a:gd name="connsiteX4" fmla="*/ 222662 w 282594"/>
                      <a:gd name="connsiteY4" fmla="*/ 713407 h 713407"/>
                      <a:gd name="connsiteX5" fmla="*/ 91085 w 282594"/>
                      <a:gd name="connsiteY5" fmla="*/ 707381 h 713407"/>
                      <a:gd name="connsiteX0" fmla="*/ 91085 w 282594"/>
                      <a:gd name="connsiteY0" fmla="*/ 718169 h 724195"/>
                      <a:gd name="connsiteX1" fmla="*/ 0 w 282594"/>
                      <a:gd name="connsiteY1" fmla="*/ 104984 h 724195"/>
                      <a:gd name="connsiteX2" fmla="*/ 146462 w 282594"/>
                      <a:gd name="connsiteY2" fmla="*/ 1328 h 724195"/>
                      <a:gd name="connsiteX3" fmla="*/ 279897 w 282594"/>
                      <a:gd name="connsiteY3" fmla="*/ 101483 h 724195"/>
                      <a:gd name="connsiteX4" fmla="*/ 222662 w 282594"/>
                      <a:gd name="connsiteY4" fmla="*/ 724195 h 724195"/>
                      <a:gd name="connsiteX5" fmla="*/ 91085 w 282594"/>
                      <a:gd name="connsiteY5" fmla="*/ 718169 h 724195"/>
                      <a:gd name="connsiteX0" fmla="*/ 91085 w 282594"/>
                      <a:gd name="connsiteY0" fmla="*/ 717332 h 723358"/>
                      <a:gd name="connsiteX1" fmla="*/ 0 w 282594"/>
                      <a:gd name="connsiteY1" fmla="*/ 104147 h 723358"/>
                      <a:gd name="connsiteX2" fmla="*/ 146462 w 282594"/>
                      <a:gd name="connsiteY2" fmla="*/ 491 h 723358"/>
                      <a:gd name="connsiteX3" fmla="*/ 279897 w 282594"/>
                      <a:gd name="connsiteY3" fmla="*/ 100646 h 723358"/>
                      <a:gd name="connsiteX4" fmla="*/ 222662 w 282594"/>
                      <a:gd name="connsiteY4" fmla="*/ 723358 h 723358"/>
                      <a:gd name="connsiteX5" fmla="*/ 91085 w 282594"/>
                      <a:gd name="connsiteY5" fmla="*/ 717332 h 723358"/>
                      <a:gd name="connsiteX0" fmla="*/ 91085 w 282594"/>
                      <a:gd name="connsiteY0" fmla="*/ 717332 h 723358"/>
                      <a:gd name="connsiteX1" fmla="*/ 0 w 282594"/>
                      <a:gd name="connsiteY1" fmla="*/ 104147 h 723358"/>
                      <a:gd name="connsiteX2" fmla="*/ 146462 w 282594"/>
                      <a:gd name="connsiteY2" fmla="*/ 491 h 723358"/>
                      <a:gd name="connsiteX3" fmla="*/ 279897 w 282594"/>
                      <a:gd name="connsiteY3" fmla="*/ 100646 h 723358"/>
                      <a:gd name="connsiteX4" fmla="*/ 222662 w 282594"/>
                      <a:gd name="connsiteY4" fmla="*/ 723358 h 723358"/>
                      <a:gd name="connsiteX5" fmla="*/ 91085 w 282594"/>
                      <a:gd name="connsiteY5" fmla="*/ 717332 h 723358"/>
                      <a:gd name="connsiteX0" fmla="*/ 91085 w 282594"/>
                      <a:gd name="connsiteY0" fmla="*/ 716841 h 722867"/>
                      <a:gd name="connsiteX1" fmla="*/ 0 w 282594"/>
                      <a:gd name="connsiteY1" fmla="*/ 103656 h 722867"/>
                      <a:gd name="connsiteX2" fmla="*/ 146462 w 282594"/>
                      <a:gd name="connsiteY2" fmla="*/ 0 h 722867"/>
                      <a:gd name="connsiteX3" fmla="*/ 279897 w 282594"/>
                      <a:gd name="connsiteY3" fmla="*/ 100155 h 722867"/>
                      <a:gd name="connsiteX4" fmla="*/ 222662 w 282594"/>
                      <a:gd name="connsiteY4" fmla="*/ 722867 h 722867"/>
                      <a:gd name="connsiteX5" fmla="*/ 91085 w 282594"/>
                      <a:gd name="connsiteY5" fmla="*/ 716841 h 722867"/>
                      <a:gd name="connsiteX0" fmla="*/ 91085 w 282594"/>
                      <a:gd name="connsiteY0" fmla="*/ 716841 h 722867"/>
                      <a:gd name="connsiteX1" fmla="*/ 0 w 282594"/>
                      <a:gd name="connsiteY1" fmla="*/ 103656 h 722867"/>
                      <a:gd name="connsiteX2" fmla="*/ 146462 w 282594"/>
                      <a:gd name="connsiteY2" fmla="*/ 0 h 722867"/>
                      <a:gd name="connsiteX3" fmla="*/ 279897 w 282594"/>
                      <a:gd name="connsiteY3" fmla="*/ 100155 h 722867"/>
                      <a:gd name="connsiteX4" fmla="*/ 222662 w 282594"/>
                      <a:gd name="connsiteY4" fmla="*/ 722867 h 722867"/>
                      <a:gd name="connsiteX5" fmla="*/ 91085 w 282594"/>
                      <a:gd name="connsiteY5" fmla="*/ 716841 h 722867"/>
                      <a:gd name="connsiteX0" fmla="*/ 16425 w 286515"/>
                      <a:gd name="connsiteY0" fmla="*/ 723985 h 723985"/>
                      <a:gd name="connsiteX1" fmla="*/ 3921 w 286515"/>
                      <a:gd name="connsiteY1" fmla="*/ 103656 h 723985"/>
                      <a:gd name="connsiteX2" fmla="*/ 150383 w 286515"/>
                      <a:gd name="connsiteY2" fmla="*/ 0 h 723985"/>
                      <a:gd name="connsiteX3" fmla="*/ 283818 w 286515"/>
                      <a:gd name="connsiteY3" fmla="*/ 100155 h 723985"/>
                      <a:gd name="connsiteX4" fmla="*/ 226583 w 286515"/>
                      <a:gd name="connsiteY4" fmla="*/ 722867 h 723985"/>
                      <a:gd name="connsiteX5" fmla="*/ 16425 w 286515"/>
                      <a:gd name="connsiteY5" fmla="*/ 723985 h 723985"/>
                      <a:gd name="connsiteX0" fmla="*/ 16425 w 285599"/>
                      <a:gd name="connsiteY0" fmla="*/ 723985 h 734774"/>
                      <a:gd name="connsiteX1" fmla="*/ 3921 w 285599"/>
                      <a:gd name="connsiteY1" fmla="*/ 103656 h 734774"/>
                      <a:gd name="connsiteX2" fmla="*/ 150383 w 285599"/>
                      <a:gd name="connsiteY2" fmla="*/ 0 h 734774"/>
                      <a:gd name="connsiteX3" fmla="*/ 283818 w 285599"/>
                      <a:gd name="connsiteY3" fmla="*/ 100155 h 734774"/>
                      <a:gd name="connsiteX4" fmla="*/ 202771 w 285599"/>
                      <a:gd name="connsiteY4" fmla="*/ 734774 h 734774"/>
                      <a:gd name="connsiteX5" fmla="*/ 16425 w 285599"/>
                      <a:gd name="connsiteY5" fmla="*/ 723985 h 734774"/>
                      <a:gd name="connsiteX0" fmla="*/ 16425 w 280968"/>
                      <a:gd name="connsiteY0" fmla="*/ 723985 h 734774"/>
                      <a:gd name="connsiteX1" fmla="*/ 3921 w 280968"/>
                      <a:gd name="connsiteY1" fmla="*/ 103656 h 734774"/>
                      <a:gd name="connsiteX2" fmla="*/ 150383 w 280968"/>
                      <a:gd name="connsiteY2" fmla="*/ 0 h 734774"/>
                      <a:gd name="connsiteX3" fmla="*/ 279056 w 280968"/>
                      <a:gd name="connsiteY3" fmla="*/ 85867 h 734774"/>
                      <a:gd name="connsiteX4" fmla="*/ 202771 w 280968"/>
                      <a:gd name="connsiteY4" fmla="*/ 734774 h 734774"/>
                      <a:gd name="connsiteX5" fmla="*/ 16425 w 280968"/>
                      <a:gd name="connsiteY5" fmla="*/ 723985 h 734774"/>
                      <a:gd name="connsiteX0" fmla="*/ 16425 w 279056"/>
                      <a:gd name="connsiteY0" fmla="*/ 723985 h 734774"/>
                      <a:gd name="connsiteX1" fmla="*/ 3921 w 279056"/>
                      <a:gd name="connsiteY1" fmla="*/ 103656 h 734774"/>
                      <a:gd name="connsiteX2" fmla="*/ 150383 w 279056"/>
                      <a:gd name="connsiteY2" fmla="*/ 0 h 734774"/>
                      <a:gd name="connsiteX3" fmla="*/ 279056 w 279056"/>
                      <a:gd name="connsiteY3" fmla="*/ 85867 h 734774"/>
                      <a:gd name="connsiteX4" fmla="*/ 202771 w 279056"/>
                      <a:gd name="connsiteY4" fmla="*/ 734774 h 734774"/>
                      <a:gd name="connsiteX5" fmla="*/ 16425 w 279056"/>
                      <a:gd name="connsiteY5" fmla="*/ 723985 h 734774"/>
                      <a:gd name="connsiteX0" fmla="*/ 16425 w 279056"/>
                      <a:gd name="connsiteY0" fmla="*/ 723985 h 734774"/>
                      <a:gd name="connsiteX1" fmla="*/ 3921 w 279056"/>
                      <a:gd name="connsiteY1" fmla="*/ 103656 h 734774"/>
                      <a:gd name="connsiteX2" fmla="*/ 150383 w 279056"/>
                      <a:gd name="connsiteY2" fmla="*/ 0 h 734774"/>
                      <a:gd name="connsiteX3" fmla="*/ 279056 w 279056"/>
                      <a:gd name="connsiteY3" fmla="*/ 85867 h 734774"/>
                      <a:gd name="connsiteX4" fmla="*/ 202771 w 279056"/>
                      <a:gd name="connsiteY4" fmla="*/ 734774 h 734774"/>
                      <a:gd name="connsiteX5" fmla="*/ 16425 w 279056"/>
                      <a:gd name="connsiteY5" fmla="*/ 723985 h 734774"/>
                      <a:gd name="connsiteX0" fmla="*/ 16425 w 279056"/>
                      <a:gd name="connsiteY0" fmla="*/ 723985 h 737155"/>
                      <a:gd name="connsiteX1" fmla="*/ 3921 w 279056"/>
                      <a:gd name="connsiteY1" fmla="*/ 103656 h 737155"/>
                      <a:gd name="connsiteX2" fmla="*/ 150383 w 279056"/>
                      <a:gd name="connsiteY2" fmla="*/ 0 h 737155"/>
                      <a:gd name="connsiteX3" fmla="*/ 279056 w 279056"/>
                      <a:gd name="connsiteY3" fmla="*/ 85867 h 737155"/>
                      <a:gd name="connsiteX4" fmla="*/ 186102 w 279056"/>
                      <a:gd name="connsiteY4" fmla="*/ 737155 h 737155"/>
                      <a:gd name="connsiteX5" fmla="*/ 16425 w 279056"/>
                      <a:gd name="connsiteY5" fmla="*/ 723985 h 737155"/>
                      <a:gd name="connsiteX0" fmla="*/ 12504 w 275135"/>
                      <a:gd name="connsiteY0" fmla="*/ 723985 h 737155"/>
                      <a:gd name="connsiteX1" fmla="*/ 0 w 275135"/>
                      <a:gd name="connsiteY1" fmla="*/ 103656 h 737155"/>
                      <a:gd name="connsiteX2" fmla="*/ 146462 w 275135"/>
                      <a:gd name="connsiteY2" fmla="*/ 0 h 737155"/>
                      <a:gd name="connsiteX3" fmla="*/ 275135 w 275135"/>
                      <a:gd name="connsiteY3" fmla="*/ 85867 h 737155"/>
                      <a:gd name="connsiteX4" fmla="*/ 182181 w 275135"/>
                      <a:gd name="connsiteY4" fmla="*/ 737155 h 737155"/>
                      <a:gd name="connsiteX5" fmla="*/ 12504 w 275135"/>
                      <a:gd name="connsiteY5" fmla="*/ 723985 h 737155"/>
                      <a:gd name="connsiteX0" fmla="*/ 89237 w 351868"/>
                      <a:gd name="connsiteY0" fmla="*/ 764425 h 777595"/>
                      <a:gd name="connsiteX1" fmla="*/ 0 w 351868"/>
                      <a:gd name="connsiteY1" fmla="*/ 16208 h 777595"/>
                      <a:gd name="connsiteX2" fmla="*/ 223195 w 351868"/>
                      <a:gd name="connsiteY2" fmla="*/ 40440 h 777595"/>
                      <a:gd name="connsiteX3" fmla="*/ 351868 w 351868"/>
                      <a:gd name="connsiteY3" fmla="*/ 126307 h 777595"/>
                      <a:gd name="connsiteX4" fmla="*/ 258914 w 351868"/>
                      <a:gd name="connsiteY4" fmla="*/ 777595 h 777595"/>
                      <a:gd name="connsiteX5" fmla="*/ 89237 w 351868"/>
                      <a:gd name="connsiteY5" fmla="*/ 764425 h 777595"/>
                      <a:gd name="connsiteX0" fmla="*/ 89237 w 351868"/>
                      <a:gd name="connsiteY0" fmla="*/ 843260 h 856430"/>
                      <a:gd name="connsiteX1" fmla="*/ 0 w 351868"/>
                      <a:gd name="connsiteY1" fmla="*/ 95043 h 856430"/>
                      <a:gd name="connsiteX2" fmla="*/ 95023 w 351868"/>
                      <a:gd name="connsiteY2" fmla="*/ 6836 h 856430"/>
                      <a:gd name="connsiteX3" fmla="*/ 223195 w 351868"/>
                      <a:gd name="connsiteY3" fmla="*/ 119275 h 856430"/>
                      <a:gd name="connsiteX4" fmla="*/ 351868 w 351868"/>
                      <a:gd name="connsiteY4" fmla="*/ 205142 h 856430"/>
                      <a:gd name="connsiteX5" fmla="*/ 258914 w 351868"/>
                      <a:gd name="connsiteY5" fmla="*/ 856430 h 856430"/>
                      <a:gd name="connsiteX6" fmla="*/ 89237 w 351868"/>
                      <a:gd name="connsiteY6" fmla="*/ 843260 h 856430"/>
                      <a:gd name="connsiteX0" fmla="*/ 89237 w 387037"/>
                      <a:gd name="connsiteY0" fmla="*/ 843260 h 856430"/>
                      <a:gd name="connsiteX1" fmla="*/ 0 w 387037"/>
                      <a:gd name="connsiteY1" fmla="*/ 95043 h 856430"/>
                      <a:gd name="connsiteX2" fmla="*/ 95023 w 387037"/>
                      <a:gd name="connsiteY2" fmla="*/ 6836 h 856430"/>
                      <a:gd name="connsiteX3" fmla="*/ 223195 w 387037"/>
                      <a:gd name="connsiteY3" fmla="*/ 119275 h 856430"/>
                      <a:gd name="connsiteX4" fmla="*/ 387037 w 387037"/>
                      <a:gd name="connsiteY4" fmla="*/ 32493 h 856430"/>
                      <a:gd name="connsiteX5" fmla="*/ 258914 w 387037"/>
                      <a:gd name="connsiteY5" fmla="*/ 856430 h 856430"/>
                      <a:gd name="connsiteX6" fmla="*/ 89237 w 387037"/>
                      <a:gd name="connsiteY6" fmla="*/ 843260 h 856430"/>
                      <a:gd name="connsiteX0" fmla="*/ 89237 w 466394"/>
                      <a:gd name="connsiteY0" fmla="*/ 843260 h 856430"/>
                      <a:gd name="connsiteX1" fmla="*/ 0 w 466394"/>
                      <a:gd name="connsiteY1" fmla="*/ 95043 h 856430"/>
                      <a:gd name="connsiteX2" fmla="*/ 95023 w 466394"/>
                      <a:gd name="connsiteY2" fmla="*/ 6836 h 856430"/>
                      <a:gd name="connsiteX3" fmla="*/ 223195 w 466394"/>
                      <a:gd name="connsiteY3" fmla="*/ 119275 h 856430"/>
                      <a:gd name="connsiteX4" fmla="*/ 387037 w 466394"/>
                      <a:gd name="connsiteY4" fmla="*/ 32493 h 856430"/>
                      <a:gd name="connsiteX5" fmla="*/ 462701 w 466394"/>
                      <a:gd name="connsiteY5" fmla="*/ 137921 h 856430"/>
                      <a:gd name="connsiteX6" fmla="*/ 258914 w 466394"/>
                      <a:gd name="connsiteY6" fmla="*/ 856430 h 856430"/>
                      <a:gd name="connsiteX7" fmla="*/ 89237 w 466394"/>
                      <a:gd name="connsiteY7" fmla="*/ 843260 h 856430"/>
                      <a:gd name="connsiteX0" fmla="*/ 89237 w 466394"/>
                      <a:gd name="connsiteY0" fmla="*/ 843260 h 856430"/>
                      <a:gd name="connsiteX1" fmla="*/ 0 w 466394"/>
                      <a:gd name="connsiteY1" fmla="*/ 95043 h 856430"/>
                      <a:gd name="connsiteX2" fmla="*/ 95023 w 466394"/>
                      <a:gd name="connsiteY2" fmla="*/ 6836 h 856430"/>
                      <a:gd name="connsiteX3" fmla="*/ 223195 w 466394"/>
                      <a:gd name="connsiteY3" fmla="*/ 119275 h 856430"/>
                      <a:gd name="connsiteX4" fmla="*/ 387037 w 466394"/>
                      <a:gd name="connsiteY4" fmla="*/ 32493 h 856430"/>
                      <a:gd name="connsiteX5" fmla="*/ 462701 w 466394"/>
                      <a:gd name="connsiteY5" fmla="*/ 137921 h 856430"/>
                      <a:gd name="connsiteX6" fmla="*/ 258914 w 466394"/>
                      <a:gd name="connsiteY6" fmla="*/ 856430 h 856430"/>
                      <a:gd name="connsiteX7" fmla="*/ 89237 w 466394"/>
                      <a:gd name="connsiteY7" fmla="*/ 843260 h 856430"/>
                      <a:gd name="connsiteX0" fmla="*/ 89237 w 466651"/>
                      <a:gd name="connsiteY0" fmla="*/ 843260 h 856430"/>
                      <a:gd name="connsiteX1" fmla="*/ 0 w 466651"/>
                      <a:gd name="connsiteY1" fmla="*/ 95043 h 856430"/>
                      <a:gd name="connsiteX2" fmla="*/ 95023 w 466651"/>
                      <a:gd name="connsiteY2" fmla="*/ 6836 h 856430"/>
                      <a:gd name="connsiteX3" fmla="*/ 223195 w 466651"/>
                      <a:gd name="connsiteY3" fmla="*/ 119275 h 856430"/>
                      <a:gd name="connsiteX4" fmla="*/ 387037 w 466651"/>
                      <a:gd name="connsiteY4" fmla="*/ 32493 h 856430"/>
                      <a:gd name="connsiteX5" fmla="*/ 462701 w 466651"/>
                      <a:gd name="connsiteY5" fmla="*/ 137921 h 856430"/>
                      <a:gd name="connsiteX6" fmla="*/ 258914 w 466651"/>
                      <a:gd name="connsiteY6" fmla="*/ 856430 h 856430"/>
                      <a:gd name="connsiteX7" fmla="*/ 89237 w 466651"/>
                      <a:gd name="connsiteY7" fmla="*/ 843260 h 856430"/>
                      <a:gd name="connsiteX0" fmla="*/ 89237 w 466651"/>
                      <a:gd name="connsiteY0" fmla="*/ 843260 h 856430"/>
                      <a:gd name="connsiteX1" fmla="*/ 0 w 466651"/>
                      <a:gd name="connsiteY1" fmla="*/ 95043 h 856430"/>
                      <a:gd name="connsiteX2" fmla="*/ 95023 w 466651"/>
                      <a:gd name="connsiteY2" fmla="*/ 6836 h 856430"/>
                      <a:gd name="connsiteX3" fmla="*/ 223195 w 466651"/>
                      <a:gd name="connsiteY3" fmla="*/ 119275 h 856430"/>
                      <a:gd name="connsiteX4" fmla="*/ 387037 w 466651"/>
                      <a:gd name="connsiteY4" fmla="*/ 32493 h 856430"/>
                      <a:gd name="connsiteX5" fmla="*/ 462701 w 466651"/>
                      <a:gd name="connsiteY5" fmla="*/ 115541 h 856430"/>
                      <a:gd name="connsiteX6" fmla="*/ 258914 w 466651"/>
                      <a:gd name="connsiteY6" fmla="*/ 856430 h 856430"/>
                      <a:gd name="connsiteX7" fmla="*/ 89237 w 466651"/>
                      <a:gd name="connsiteY7" fmla="*/ 843260 h 856430"/>
                      <a:gd name="connsiteX0" fmla="*/ 89237 w 464182"/>
                      <a:gd name="connsiteY0" fmla="*/ 843260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23195 w 464182"/>
                      <a:gd name="connsiteY3" fmla="*/ 119275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89237 w 464182"/>
                      <a:gd name="connsiteY7" fmla="*/ 843260 h 856430"/>
                      <a:gd name="connsiteX0" fmla="*/ 89237 w 464182"/>
                      <a:gd name="connsiteY0" fmla="*/ 843260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23195 w 464182"/>
                      <a:gd name="connsiteY3" fmla="*/ 119275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89237 w 464182"/>
                      <a:gd name="connsiteY7" fmla="*/ 843260 h 856430"/>
                      <a:gd name="connsiteX0" fmla="*/ 89237 w 464182"/>
                      <a:gd name="connsiteY0" fmla="*/ 843260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13604 w 464182"/>
                      <a:gd name="connsiteY3" fmla="*/ 116078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89237 w 464182"/>
                      <a:gd name="connsiteY7" fmla="*/ 843260 h 856430"/>
                      <a:gd name="connsiteX0" fmla="*/ 89237 w 464182"/>
                      <a:gd name="connsiteY0" fmla="*/ 843260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13604 w 464182"/>
                      <a:gd name="connsiteY3" fmla="*/ 116078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89237 w 464182"/>
                      <a:gd name="connsiteY7" fmla="*/ 843260 h 856430"/>
                      <a:gd name="connsiteX0" fmla="*/ 89237 w 464182"/>
                      <a:gd name="connsiteY0" fmla="*/ 843260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13604 w 464182"/>
                      <a:gd name="connsiteY3" fmla="*/ 116078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89237 w 464182"/>
                      <a:gd name="connsiteY7" fmla="*/ 843260 h 856430"/>
                      <a:gd name="connsiteX0" fmla="*/ 50871 w 464182"/>
                      <a:gd name="connsiteY0" fmla="*/ 798499 h 856430"/>
                      <a:gd name="connsiteX1" fmla="*/ 0 w 464182"/>
                      <a:gd name="connsiteY1" fmla="*/ 95043 h 856430"/>
                      <a:gd name="connsiteX2" fmla="*/ 95023 w 464182"/>
                      <a:gd name="connsiteY2" fmla="*/ 6836 h 856430"/>
                      <a:gd name="connsiteX3" fmla="*/ 213604 w 464182"/>
                      <a:gd name="connsiteY3" fmla="*/ 116078 h 856430"/>
                      <a:gd name="connsiteX4" fmla="*/ 387037 w 464182"/>
                      <a:gd name="connsiteY4" fmla="*/ 32493 h 856430"/>
                      <a:gd name="connsiteX5" fmla="*/ 462701 w 464182"/>
                      <a:gd name="connsiteY5" fmla="*/ 115541 h 856430"/>
                      <a:gd name="connsiteX6" fmla="*/ 258914 w 464182"/>
                      <a:gd name="connsiteY6" fmla="*/ 856430 h 856430"/>
                      <a:gd name="connsiteX7" fmla="*/ 50871 w 464182"/>
                      <a:gd name="connsiteY7" fmla="*/ 798499 h 856430"/>
                      <a:gd name="connsiteX0" fmla="*/ 50871 w 464182"/>
                      <a:gd name="connsiteY0" fmla="*/ 798499 h 798499"/>
                      <a:gd name="connsiteX1" fmla="*/ 0 w 464182"/>
                      <a:gd name="connsiteY1" fmla="*/ 95043 h 798499"/>
                      <a:gd name="connsiteX2" fmla="*/ 95023 w 464182"/>
                      <a:gd name="connsiteY2" fmla="*/ 6836 h 798499"/>
                      <a:gd name="connsiteX3" fmla="*/ 213604 w 464182"/>
                      <a:gd name="connsiteY3" fmla="*/ 116078 h 798499"/>
                      <a:gd name="connsiteX4" fmla="*/ 387037 w 464182"/>
                      <a:gd name="connsiteY4" fmla="*/ 32493 h 798499"/>
                      <a:gd name="connsiteX5" fmla="*/ 462701 w 464182"/>
                      <a:gd name="connsiteY5" fmla="*/ 115541 h 798499"/>
                      <a:gd name="connsiteX6" fmla="*/ 262112 w 464182"/>
                      <a:gd name="connsiteY6" fmla="*/ 779697 h 798499"/>
                      <a:gd name="connsiteX7" fmla="*/ 50871 w 464182"/>
                      <a:gd name="connsiteY7" fmla="*/ 798499 h 798499"/>
                      <a:gd name="connsiteX0" fmla="*/ 50871 w 464182"/>
                      <a:gd name="connsiteY0" fmla="*/ 798499 h 798499"/>
                      <a:gd name="connsiteX1" fmla="*/ 0 w 464182"/>
                      <a:gd name="connsiteY1" fmla="*/ 95043 h 798499"/>
                      <a:gd name="connsiteX2" fmla="*/ 95023 w 464182"/>
                      <a:gd name="connsiteY2" fmla="*/ 6836 h 798499"/>
                      <a:gd name="connsiteX3" fmla="*/ 213604 w 464182"/>
                      <a:gd name="connsiteY3" fmla="*/ 116078 h 798499"/>
                      <a:gd name="connsiteX4" fmla="*/ 387037 w 464182"/>
                      <a:gd name="connsiteY4" fmla="*/ 32493 h 798499"/>
                      <a:gd name="connsiteX5" fmla="*/ 462701 w 464182"/>
                      <a:gd name="connsiteY5" fmla="*/ 115541 h 798499"/>
                      <a:gd name="connsiteX6" fmla="*/ 262112 w 464182"/>
                      <a:gd name="connsiteY6" fmla="*/ 779697 h 798499"/>
                      <a:gd name="connsiteX7" fmla="*/ 50871 w 464182"/>
                      <a:gd name="connsiteY7" fmla="*/ 798499 h 798499"/>
                      <a:gd name="connsiteX0" fmla="*/ 50871 w 448624"/>
                      <a:gd name="connsiteY0" fmla="*/ 798499 h 798499"/>
                      <a:gd name="connsiteX1" fmla="*/ 0 w 448624"/>
                      <a:gd name="connsiteY1" fmla="*/ 95043 h 798499"/>
                      <a:gd name="connsiteX2" fmla="*/ 95023 w 448624"/>
                      <a:gd name="connsiteY2" fmla="*/ 6836 h 798499"/>
                      <a:gd name="connsiteX3" fmla="*/ 213604 w 448624"/>
                      <a:gd name="connsiteY3" fmla="*/ 116078 h 798499"/>
                      <a:gd name="connsiteX4" fmla="*/ 387037 w 448624"/>
                      <a:gd name="connsiteY4" fmla="*/ 32493 h 798499"/>
                      <a:gd name="connsiteX5" fmla="*/ 446715 w 448624"/>
                      <a:gd name="connsiteY5" fmla="*/ 105949 h 798499"/>
                      <a:gd name="connsiteX6" fmla="*/ 262112 w 448624"/>
                      <a:gd name="connsiteY6" fmla="*/ 779697 h 798499"/>
                      <a:gd name="connsiteX7" fmla="*/ 50871 w 448624"/>
                      <a:gd name="connsiteY7" fmla="*/ 798499 h 798499"/>
                      <a:gd name="connsiteX0" fmla="*/ 50871 w 457934"/>
                      <a:gd name="connsiteY0" fmla="*/ 798499 h 798499"/>
                      <a:gd name="connsiteX1" fmla="*/ 0 w 457934"/>
                      <a:gd name="connsiteY1" fmla="*/ 95043 h 798499"/>
                      <a:gd name="connsiteX2" fmla="*/ 95023 w 457934"/>
                      <a:gd name="connsiteY2" fmla="*/ 6836 h 798499"/>
                      <a:gd name="connsiteX3" fmla="*/ 213604 w 457934"/>
                      <a:gd name="connsiteY3" fmla="*/ 116078 h 798499"/>
                      <a:gd name="connsiteX4" fmla="*/ 387037 w 457934"/>
                      <a:gd name="connsiteY4" fmla="*/ 32493 h 798499"/>
                      <a:gd name="connsiteX5" fmla="*/ 456307 w 457934"/>
                      <a:gd name="connsiteY5" fmla="*/ 109146 h 798499"/>
                      <a:gd name="connsiteX6" fmla="*/ 262112 w 457934"/>
                      <a:gd name="connsiteY6" fmla="*/ 779697 h 798499"/>
                      <a:gd name="connsiteX7" fmla="*/ 50871 w 457934"/>
                      <a:gd name="connsiteY7" fmla="*/ 798499 h 798499"/>
                      <a:gd name="connsiteX0" fmla="*/ 50871 w 457252"/>
                      <a:gd name="connsiteY0" fmla="*/ 798499 h 798499"/>
                      <a:gd name="connsiteX1" fmla="*/ 0 w 457252"/>
                      <a:gd name="connsiteY1" fmla="*/ 95043 h 798499"/>
                      <a:gd name="connsiteX2" fmla="*/ 95023 w 457252"/>
                      <a:gd name="connsiteY2" fmla="*/ 6836 h 798499"/>
                      <a:gd name="connsiteX3" fmla="*/ 213604 w 457252"/>
                      <a:gd name="connsiteY3" fmla="*/ 116078 h 798499"/>
                      <a:gd name="connsiteX4" fmla="*/ 387037 w 457252"/>
                      <a:gd name="connsiteY4" fmla="*/ 32493 h 798499"/>
                      <a:gd name="connsiteX5" fmla="*/ 456307 w 457252"/>
                      <a:gd name="connsiteY5" fmla="*/ 109146 h 798499"/>
                      <a:gd name="connsiteX6" fmla="*/ 262112 w 457252"/>
                      <a:gd name="connsiteY6" fmla="*/ 779697 h 798499"/>
                      <a:gd name="connsiteX7" fmla="*/ 50871 w 457252"/>
                      <a:gd name="connsiteY7" fmla="*/ 798499 h 798499"/>
                      <a:gd name="connsiteX0" fmla="*/ 50871 w 457252"/>
                      <a:gd name="connsiteY0" fmla="*/ 798499 h 798499"/>
                      <a:gd name="connsiteX1" fmla="*/ 0 w 457252"/>
                      <a:gd name="connsiteY1" fmla="*/ 95043 h 798499"/>
                      <a:gd name="connsiteX2" fmla="*/ 95023 w 457252"/>
                      <a:gd name="connsiteY2" fmla="*/ 6836 h 798499"/>
                      <a:gd name="connsiteX3" fmla="*/ 213604 w 457252"/>
                      <a:gd name="connsiteY3" fmla="*/ 116078 h 798499"/>
                      <a:gd name="connsiteX4" fmla="*/ 387037 w 457252"/>
                      <a:gd name="connsiteY4" fmla="*/ 32493 h 798499"/>
                      <a:gd name="connsiteX5" fmla="*/ 456307 w 457252"/>
                      <a:gd name="connsiteY5" fmla="*/ 109146 h 798499"/>
                      <a:gd name="connsiteX6" fmla="*/ 262112 w 457252"/>
                      <a:gd name="connsiteY6" fmla="*/ 779697 h 798499"/>
                      <a:gd name="connsiteX7" fmla="*/ 50871 w 457252"/>
                      <a:gd name="connsiteY7" fmla="*/ 798499 h 798499"/>
                      <a:gd name="connsiteX0" fmla="*/ 50871 w 457252"/>
                      <a:gd name="connsiteY0" fmla="*/ 798499 h 871968"/>
                      <a:gd name="connsiteX1" fmla="*/ 0 w 457252"/>
                      <a:gd name="connsiteY1" fmla="*/ 95043 h 871968"/>
                      <a:gd name="connsiteX2" fmla="*/ 95023 w 457252"/>
                      <a:gd name="connsiteY2" fmla="*/ 6836 h 871968"/>
                      <a:gd name="connsiteX3" fmla="*/ 213604 w 457252"/>
                      <a:gd name="connsiteY3" fmla="*/ 116078 h 871968"/>
                      <a:gd name="connsiteX4" fmla="*/ 387037 w 457252"/>
                      <a:gd name="connsiteY4" fmla="*/ 32493 h 871968"/>
                      <a:gd name="connsiteX5" fmla="*/ 456307 w 457252"/>
                      <a:gd name="connsiteY5" fmla="*/ 109146 h 871968"/>
                      <a:gd name="connsiteX6" fmla="*/ 262112 w 457252"/>
                      <a:gd name="connsiteY6" fmla="*/ 779697 h 871968"/>
                      <a:gd name="connsiteX7" fmla="*/ 50871 w 457252"/>
                      <a:gd name="connsiteY7" fmla="*/ 798499 h 871968"/>
                      <a:gd name="connsiteX0" fmla="*/ 50871 w 457252"/>
                      <a:gd name="connsiteY0" fmla="*/ 798499 h 822492"/>
                      <a:gd name="connsiteX1" fmla="*/ 0 w 457252"/>
                      <a:gd name="connsiteY1" fmla="*/ 95043 h 822492"/>
                      <a:gd name="connsiteX2" fmla="*/ 95023 w 457252"/>
                      <a:gd name="connsiteY2" fmla="*/ 6836 h 822492"/>
                      <a:gd name="connsiteX3" fmla="*/ 213604 w 457252"/>
                      <a:gd name="connsiteY3" fmla="*/ 116078 h 822492"/>
                      <a:gd name="connsiteX4" fmla="*/ 387037 w 457252"/>
                      <a:gd name="connsiteY4" fmla="*/ 32493 h 822492"/>
                      <a:gd name="connsiteX5" fmla="*/ 456307 w 457252"/>
                      <a:gd name="connsiteY5" fmla="*/ 109146 h 822492"/>
                      <a:gd name="connsiteX6" fmla="*/ 262112 w 457252"/>
                      <a:gd name="connsiteY6" fmla="*/ 779697 h 822492"/>
                      <a:gd name="connsiteX7" fmla="*/ 50871 w 457252"/>
                      <a:gd name="connsiteY7" fmla="*/ 798499 h 822492"/>
                      <a:gd name="connsiteX0" fmla="*/ 50871 w 457252"/>
                      <a:gd name="connsiteY0" fmla="*/ 798499 h 834765"/>
                      <a:gd name="connsiteX1" fmla="*/ 0 w 457252"/>
                      <a:gd name="connsiteY1" fmla="*/ 95043 h 834765"/>
                      <a:gd name="connsiteX2" fmla="*/ 95023 w 457252"/>
                      <a:gd name="connsiteY2" fmla="*/ 6836 h 834765"/>
                      <a:gd name="connsiteX3" fmla="*/ 213604 w 457252"/>
                      <a:gd name="connsiteY3" fmla="*/ 116078 h 834765"/>
                      <a:gd name="connsiteX4" fmla="*/ 387037 w 457252"/>
                      <a:gd name="connsiteY4" fmla="*/ 32493 h 834765"/>
                      <a:gd name="connsiteX5" fmla="*/ 456307 w 457252"/>
                      <a:gd name="connsiteY5" fmla="*/ 109146 h 834765"/>
                      <a:gd name="connsiteX6" fmla="*/ 262112 w 457252"/>
                      <a:gd name="connsiteY6" fmla="*/ 779697 h 834765"/>
                      <a:gd name="connsiteX7" fmla="*/ 50871 w 457252"/>
                      <a:gd name="connsiteY7" fmla="*/ 798499 h 834765"/>
                      <a:gd name="connsiteX0" fmla="*/ 53301 w 459682"/>
                      <a:gd name="connsiteY0" fmla="*/ 798499 h 834765"/>
                      <a:gd name="connsiteX1" fmla="*/ 2430 w 459682"/>
                      <a:gd name="connsiteY1" fmla="*/ 95043 h 834765"/>
                      <a:gd name="connsiteX2" fmla="*/ 97453 w 459682"/>
                      <a:gd name="connsiteY2" fmla="*/ 6836 h 834765"/>
                      <a:gd name="connsiteX3" fmla="*/ 216034 w 459682"/>
                      <a:gd name="connsiteY3" fmla="*/ 116078 h 834765"/>
                      <a:gd name="connsiteX4" fmla="*/ 389467 w 459682"/>
                      <a:gd name="connsiteY4" fmla="*/ 32493 h 834765"/>
                      <a:gd name="connsiteX5" fmla="*/ 458737 w 459682"/>
                      <a:gd name="connsiteY5" fmla="*/ 109146 h 834765"/>
                      <a:gd name="connsiteX6" fmla="*/ 264542 w 459682"/>
                      <a:gd name="connsiteY6" fmla="*/ 779697 h 834765"/>
                      <a:gd name="connsiteX7" fmla="*/ 53301 w 459682"/>
                      <a:gd name="connsiteY7" fmla="*/ 798499 h 834765"/>
                      <a:gd name="connsiteX0" fmla="*/ 63841 w 470222"/>
                      <a:gd name="connsiteY0" fmla="*/ 798499 h 834765"/>
                      <a:gd name="connsiteX1" fmla="*/ 12970 w 470222"/>
                      <a:gd name="connsiteY1" fmla="*/ 95043 h 834765"/>
                      <a:gd name="connsiteX2" fmla="*/ 107993 w 470222"/>
                      <a:gd name="connsiteY2" fmla="*/ 6836 h 834765"/>
                      <a:gd name="connsiteX3" fmla="*/ 226574 w 470222"/>
                      <a:gd name="connsiteY3" fmla="*/ 116078 h 834765"/>
                      <a:gd name="connsiteX4" fmla="*/ 400007 w 470222"/>
                      <a:gd name="connsiteY4" fmla="*/ 32493 h 834765"/>
                      <a:gd name="connsiteX5" fmla="*/ 469277 w 470222"/>
                      <a:gd name="connsiteY5" fmla="*/ 109146 h 834765"/>
                      <a:gd name="connsiteX6" fmla="*/ 275082 w 470222"/>
                      <a:gd name="connsiteY6" fmla="*/ 779697 h 834765"/>
                      <a:gd name="connsiteX7" fmla="*/ 63841 w 470222"/>
                      <a:gd name="connsiteY7" fmla="*/ 798499 h 834765"/>
                      <a:gd name="connsiteX0" fmla="*/ 65916 w 472297"/>
                      <a:gd name="connsiteY0" fmla="*/ 798499 h 834765"/>
                      <a:gd name="connsiteX1" fmla="*/ 15045 w 472297"/>
                      <a:gd name="connsiteY1" fmla="*/ 95043 h 834765"/>
                      <a:gd name="connsiteX2" fmla="*/ 110068 w 472297"/>
                      <a:gd name="connsiteY2" fmla="*/ 6836 h 834765"/>
                      <a:gd name="connsiteX3" fmla="*/ 228649 w 472297"/>
                      <a:gd name="connsiteY3" fmla="*/ 116078 h 834765"/>
                      <a:gd name="connsiteX4" fmla="*/ 402082 w 472297"/>
                      <a:gd name="connsiteY4" fmla="*/ 32493 h 834765"/>
                      <a:gd name="connsiteX5" fmla="*/ 471352 w 472297"/>
                      <a:gd name="connsiteY5" fmla="*/ 109146 h 834765"/>
                      <a:gd name="connsiteX6" fmla="*/ 277157 w 472297"/>
                      <a:gd name="connsiteY6" fmla="*/ 779697 h 834765"/>
                      <a:gd name="connsiteX7" fmla="*/ 65916 w 472297"/>
                      <a:gd name="connsiteY7" fmla="*/ 798499 h 834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72297" h="834765">
                        <a:moveTo>
                          <a:pt x="65916" y="798499"/>
                        </a:moveTo>
                        <a:cubicBezTo>
                          <a:pt x="27242" y="611876"/>
                          <a:pt x="-26552" y="300825"/>
                          <a:pt x="15045" y="95043"/>
                        </a:cubicBezTo>
                        <a:cubicBezTo>
                          <a:pt x="16542" y="-29974"/>
                          <a:pt x="72869" y="2797"/>
                          <a:pt x="110068" y="6836"/>
                        </a:cubicBezTo>
                        <a:cubicBezTo>
                          <a:pt x="121689" y="39650"/>
                          <a:pt x="170388" y="87822"/>
                          <a:pt x="228649" y="116078"/>
                        </a:cubicBezTo>
                        <a:cubicBezTo>
                          <a:pt x="266710" y="121538"/>
                          <a:pt x="359012" y="55414"/>
                          <a:pt x="402082" y="32493"/>
                        </a:cubicBezTo>
                        <a:cubicBezTo>
                          <a:pt x="428145" y="15352"/>
                          <a:pt x="479917" y="42161"/>
                          <a:pt x="471352" y="109146"/>
                        </a:cubicBezTo>
                        <a:cubicBezTo>
                          <a:pt x="449998" y="246469"/>
                          <a:pt x="360716" y="702639"/>
                          <a:pt x="277157" y="779697"/>
                        </a:cubicBezTo>
                        <a:cubicBezTo>
                          <a:pt x="229123" y="837120"/>
                          <a:pt x="174697" y="859373"/>
                          <a:pt x="65916" y="79849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6" name="Rectangle 5"/>
                  <p:cNvSpPr/>
                  <p:nvPr/>
                </p:nvSpPr>
                <p:spPr>
                  <a:xfrm>
                    <a:off x="7712184" y="1041995"/>
                    <a:ext cx="183775" cy="798997"/>
                  </a:xfrm>
                  <a:custGeom>
                    <a:avLst/>
                    <a:gdLst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152400 w 152400"/>
                      <a:gd name="connsiteY2" fmla="*/ 607075 h 607075"/>
                      <a:gd name="connsiteX3" fmla="*/ 0 w 152400"/>
                      <a:gd name="connsiteY3" fmla="*/ 607075 h 607075"/>
                      <a:gd name="connsiteX4" fmla="*/ 0 w 152400"/>
                      <a:gd name="connsiteY4" fmla="*/ 0 h 607075"/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152400 w 152400"/>
                      <a:gd name="connsiteY2" fmla="*/ 607075 h 607075"/>
                      <a:gd name="connsiteX3" fmla="*/ 0 w 152400"/>
                      <a:gd name="connsiteY3" fmla="*/ 607075 h 607075"/>
                      <a:gd name="connsiteX4" fmla="*/ 42863 w 152400"/>
                      <a:gd name="connsiteY4" fmla="*/ 107013 h 607075"/>
                      <a:gd name="connsiteX5" fmla="*/ 0 w 152400"/>
                      <a:gd name="connsiteY5" fmla="*/ 0 h 607075"/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90488 w 152400"/>
                      <a:gd name="connsiteY2" fmla="*/ 111775 h 607075"/>
                      <a:gd name="connsiteX3" fmla="*/ 152400 w 152400"/>
                      <a:gd name="connsiteY3" fmla="*/ 607075 h 607075"/>
                      <a:gd name="connsiteX4" fmla="*/ 0 w 152400"/>
                      <a:gd name="connsiteY4" fmla="*/ 607075 h 607075"/>
                      <a:gd name="connsiteX5" fmla="*/ 42863 w 152400"/>
                      <a:gd name="connsiteY5" fmla="*/ 107013 h 607075"/>
                      <a:gd name="connsiteX6" fmla="*/ 0 w 152400"/>
                      <a:gd name="connsiteY6" fmla="*/ 0 h 607075"/>
                      <a:gd name="connsiteX0" fmla="*/ 0 w 152400"/>
                      <a:gd name="connsiteY0" fmla="*/ 4763 h 611838"/>
                      <a:gd name="connsiteX1" fmla="*/ 116681 w 152400"/>
                      <a:gd name="connsiteY1" fmla="*/ 0 h 611838"/>
                      <a:gd name="connsiteX2" fmla="*/ 90488 w 152400"/>
                      <a:gd name="connsiteY2" fmla="*/ 116538 h 611838"/>
                      <a:gd name="connsiteX3" fmla="*/ 152400 w 152400"/>
                      <a:gd name="connsiteY3" fmla="*/ 611838 h 611838"/>
                      <a:gd name="connsiteX4" fmla="*/ 0 w 152400"/>
                      <a:gd name="connsiteY4" fmla="*/ 611838 h 611838"/>
                      <a:gd name="connsiteX5" fmla="*/ 42863 w 152400"/>
                      <a:gd name="connsiteY5" fmla="*/ 111776 h 611838"/>
                      <a:gd name="connsiteX6" fmla="*/ 0 w 152400"/>
                      <a:gd name="connsiteY6" fmla="*/ 4763 h 611838"/>
                      <a:gd name="connsiteX0" fmla="*/ 7144 w 152400"/>
                      <a:gd name="connsiteY0" fmla="*/ 4763 h 611838"/>
                      <a:gd name="connsiteX1" fmla="*/ 116681 w 152400"/>
                      <a:gd name="connsiteY1" fmla="*/ 0 h 611838"/>
                      <a:gd name="connsiteX2" fmla="*/ 90488 w 152400"/>
                      <a:gd name="connsiteY2" fmla="*/ 116538 h 611838"/>
                      <a:gd name="connsiteX3" fmla="*/ 152400 w 152400"/>
                      <a:gd name="connsiteY3" fmla="*/ 611838 h 611838"/>
                      <a:gd name="connsiteX4" fmla="*/ 0 w 152400"/>
                      <a:gd name="connsiteY4" fmla="*/ 611838 h 611838"/>
                      <a:gd name="connsiteX5" fmla="*/ 42863 w 152400"/>
                      <a:gd name="connsiteY5" fmla="*/ 111776 h 611838"/>
                      <a:gd name="connsiteX6" fmla="*/ 7144 w 152400"/>
                      <a:gd name="connsiteY6" fmla="*/ 4763 h 611838"/>
                      <a:gd name="connsiteX0" fmla="*/ 7144 w 152400"/>
                      <a:gd name="connsiteY0" fmla="*/ 12253 h 619328"/>
                      <a:gd name="connsiteX1" fmla="*/ 116681 w 152400"/>
                      <a:gd name="connsiteY1" fmla="*/ 7490 h 619328"/>
                      <a:gd name="connsiteX2" fmla="*/ 90488 w 152400"/>
                      <a:gd name="connsiteY2" fmla="*/ 124028 h 619328"/>
                      <a:gd name="connsiteX3" fmla="*/ 152400 w 152400"/>
                      <a:gd name="connsiteY3" fmla="*/ 619328 h 619328"/>
                      <a:gd name="connsiteX4" fmla="*/ 0 w 152400"/>
                      <a:gd name="connsiteY4" fmla="*/ 619328 h 619328"/>
                      <a:gd name="connsiteX5" fmla="*/ 42863 w 152400"/>
                      <a:gd name="connsiteY5" fmla="*/ 119266 h 619328"/>
                      <a:gd name="connsiteX6" fmla="*/ 7144 w 152400"/>
                      <a:gd name="connsiteY6" fmla="*/ 12253 h 619328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16669 w 161925"/>
                      <a:gd name="connsiteY0" fmla="*/ 15051 h 710232"/>
                      <a:gd name="connsiteX1" fmla="*/ 126206 w 161925"/>
                      <a:gd name="connsiteY1" fmla="*/ 10288 h 710232"/>
                      <a:gd name="connsiteX2" fmla="*/ 100013 w 161925"/>
                      <a:gd name="connsiteY2" fmla="*/ 126826 h 710232"/>
                      <a:gd name="connsiteX3" fmla="*/ 161925 w 161925"/>
                      <a:gd name="connsiteY3" fmla="*/ 622126 h 710232"/>
                      <a:gd name="connsiteX4" fmla="*/ 0 w 161925"/>
                      <a:gd name="connsiteY4" fmla="*/ 710232 h 710232"/>
                      <a:gd name="connsiteX5" fmla="*/ 52388 w 161925"/>
                      <a:gd name="connsiteY5" fmla="*/ 122064 h 710232"/>
                      <a:gd name="connsiteX6" fmla="*/ 16669 w 161925"/>
                      <a:gd name="connsiteY6" fmla="*/ 15051 h 710232"/>
                      <a:gd name="connsiteX0" fmla="*/ 16669 w 133350"/>
                      <a:gd name="connsiteY0" fmla="*/ 15051 h 710232"/>
                      <a:gd name="connsiteX1" fmla="*/ 126206 w 133350"/>
                      <a:gd name="connsiteY1" fmla="*/ 10288 h 710232"/>
                      <a:gd name="connsiteX2" fmla="*/ 100013 w 133350"/>
                      <a:gd name="connsiteY2" fmla="*/ 126826 h 710232"/>
                      <a:gd name="connsiteX3" fmla="*/ 133350 w 133350"/>
                      <a:gd name="connsiteY3" fmla="*/ 710232 h 710232"/>
                      <a:gd name="connsiteX4" fmla="*/ 0 w 133350"/>
                      <a:gd name="connsiteY4" fmla="*/ 710232 h 710232"/>
                      <a:gd name="connsiteX5" fmla="*/ 52388 w 133350"/>
                      <a:gd name="connsiteY5" fmla="*/ 122064 h 710232"/>
                      <a:gd name="connsiteX6" fmla="*/ 16669 w 133350"/>
                      <a:gd name="connsiteY6" fmla="*/ 15051 h 710232"/>
                      <a:gd name="connsiteX0" fmla="*/ 20860 w 137541"/>
                      <a:gd name="connsiteY0" fmla="*/ 15051 h 710232"/>
                      <a:gd name="connsiteX1" fmla="*/ 130397 w 137541"/>
                      <a:gd name="connsiteY1" fmla="*/ 10288 h 710232"/>
                      <a:gd name="connsiteX2" fmla="*/ 104204 w 137541"/>
                      <a:gd name="connsiteY2" fmla="*/ 126826 h 710232"/>
                      <a:gd name="connsiteX3" fmla="*/ 137541 w 137541"/>
                      <a:gd name="connsiteY3" fmla="*/ 710232 h 710232"/>
                      <a:gd name="connsiteX4" fmla="*/ 4191 w 137541"/>
                      <a:gd name="connsiteY4" fmla="*/ 710232 h 710232"/>
                      <a:gd name="connsiteX5" fmla="*/ 56579 w 137541"/>
                      <a:gd name="connsiteY5" fmla="*/ 122064 h 710232"/>
                      <a:gd name="connsiteX6" fmla="*/ 20860 w 137541"/>
                      <a:gd name="connsiteY6" fmla="*/ 15051 h 710232"/>
                      <a:gd name="connsiteX0" fmla="*/ 20860 w 144500"/>
                      <a:gd name="connsiteY0" fmla="*/ 15051 h 710232"/>
                      <a:gd name="connsiteX1" fmla="*/ 130397 w 144500"/>
                      <a:gd name="connsiteY1" fmla="*/ 10288 h 710232"/>
                      <a:gd name="connsiteX2" fmla="*/ 104204 w 144500"/>
                      <a:gd name="connsiteY2" fmla="*/ 126826 h 710232"/>
                      <a:gd name="connsiteX3" fmla="*/ 137541 w 144500"/>
                      <a:gd name="connsiteY3" fmla="*/ 710232 h 710232"/>
                      <a:gd name="connsiteX4" fmla="*/ 4191 w 144500"/>
                      <a:gd name="connsiteY4" fmla="*/ 710232 h 710232"/>
                      <a:gd name="connsiteX5" fmla="*/ 56579 w 144500"/>
                      <a:gd name="connsiteY5" fmla="*/ 122064 h 710232"/>
                      <a:gd name="connsiteX6" fmla="*/ 20860 w 144500"/>
                      <a:gd name="connsiteY6" fmla="*/ 15051 h 710232"/>
                      <a:gd name="connsiteX0" fmla="*/ 9843 w 144500"/>
                      <a:gd name="connsiteY0" fmla="*/ 20978 h 705142"/>
                      <a:gd name="connsiteX1" fmla="*/ 130397 w 144500"/>
                      <a:gd name="connsiteY1" fmla="*/ 5198 h 705142"/>
                      <a:gd name="connsiteX2" fmla="*/ 104204 w 144500"/>
                      <a:gd name="connsiteY2" fmla="*/ 121736 h 705142"/>
                      <a:gd name="connsiteX3" fmla="*/ 137541 w 144500"/>
                      <a:gd name="connsiteY3" fmla="*/ 705142 h 705142"/>
                      <a:gd name="connsiteX4" fmla="*/ 4191 w 144500"/>
                      <a:gd name="connsiteY4" fmla="*/ 705142 h 705142"/>
                      <a:gd name="connsiteX5" fmla="*/ 56579 w 144500"/>
                      <a:gd name="connsiteY5" fmla="*/ 116974 h 705142"/>
                      <a:gd name="connsiteX6" fmla="*/ 9843 w 144500"/>
                      <a:gd name="connsiteY6" fmla="*/ 20978 h 705142"/>
                      <a:gd name="connsiteX0" fmla="*/ 9843 w 144500"/>
                      <a:gd name="connsiteY0" fmla="*/ 15052 h 699216"/>
                      <a:gd name="connsiteX1" fmla="*/ 141414 w 144500"/>
                      <a:gd name="connsiteY1" fmla="*/ 10289 h 699216"/>
                      <a:gd name="connsiteX2" fmla="*/ 104204 w 144500"/>
                      <a:gd name="connsiteY2" fmla="*/ 115810 h 699216"/>
                      <a:gd name="connsiteX3" fmla="*/ 137541 w 144500"/>
                      <a:gd name="connsiteY3" fmla="*/ 699216 h 699216"/>
                      <a:gd name="connsiteX4" fmla="*/ 4191 w 144500"/>
                      <a:gd name="connsiteY4" fmla="*/ 699216 h 699216"/>
                      <a:gd name="connsiteX5" fmla="*/ 56579 w 144500"/>
                      <a:gd name="connsiteY5" fmla="*/ 111048 h 699216"/>
                      <a:gd name="connsiteX6" fmla="*/ 9843 w 144500"/>
                      <a:gd name="connsiteY6" fmla="*/ 15052 h 699216"/>
                      <a:gd name="connsiteX0" fmla="*/ 9843 w 144500"/>
                      <a:gd name="connsiteY0" fmla="*/ 35262 h 719426"/>
                      <a:gd name="connsiteX1" fmla="*/ 141414 w 144500"/>
                      <a:gd name="connsiteY1" fmla="*/ 30499 h 719426"/>
                      <a:gd name="connsiteX2" fmla="*/ 104204 w 144500"/>
                      <a:gd name="connsiteY2" fmla="*/ 136020 h 719426"/>
                      <a:gd name="connsiteX3" fmla="*/ 137541 w 144500"/>
                      <a:gd name="connsiteY3" fmla="*/ 719426 h 719426"/>
                      <a:gd name="connsiteX4" fmla="*/ 4191 w 144500"/>
                      <a:gd name="connsiteY4" fmla="*/ 719426 h 719426"/>
                      <a:gd name="connsiteX5" fmla="*/ 56579 w 144500"/>
                      <a:gd name="connsiteY5" fmla="*/ 131258 h 719426"/>
                      <a:gd name="connsiteX6" fmla="*/ 9843 w 144500"/>
                      <a:gd name="connsiteY6" fmla="*/ 35262 h 719426"/>
                      <a:gd name="connsiteX0" fmla="*/ 0 w 134657"/>
                      <a:gd name="connsiteY0" fmla="*/ 35262 h 719426"/>
                      <a:gd name="connsiteX1" fmla="*/ 131571 w 134657"/>
                      <a:gd name="connsiteY1" fmla="*/ 30499 h 719426"/>
                      <a:gd name="connsiteX2" fmla="*/ 94361 w 134657"/>
                      <a:gd name="connsiteY2" fmla="*/ 136020 h 719426"/>
                      <a:gd name="connsiteX3" fmla="*/ 127698 w 134657"/>
                      <a:gd name="connsiteY3" fmla="*/ 719426 h 719426"/>
                      <a:gd name="connsiteX4" fmla="*/ 16382 w 134657"/>
                      <a:gd name="connsiteY4" fmla="*/ 719426 h 719426"/>
                      <a:gd name="connsiteX5" fmla="*/ 46736 w 134657"/>
                      <a:gd name="connsiteY5" fmla="*/ 131258 h 719426"/>
                      <a:gd name="connsiteX6" fmla="*/ 0 w 134657"/>
                      <a:gd name="connsiteY6" fmla="*/ 35262 h 719426"/>
                      <a:gd name="connsiteX0" fmla="*/ 0 w 139787"/>
                      <a:gd name="connsiteY0" fmla="*/ 35262 h 719426"/>
                      <a:gd name="connsiteX1" fmla="*/ 131571 w 139787"/>
                      <a:gd name="connsiteY1" fmla="*/ 30499 h 719426"/>
                      <a:gd name="connsiteX2" fmla="*/ 94361 w 139787"/>
                      <a:gd name="connsiteY2" fmla="*/ 136020 h 719426"/>
                      <a:gd name="connsiteX3" fmla="*/ 138715 w 139787"/>
                      <a:gd name="connsiteY3" fmla="*/ 719426 h 719426"/>
                      <a:gd name="connsiteX4" fmla="*/ 16382 w 139787"/>
                      <a:gd name="connsiteY4" fmla="*/ 719426 h 719426"/>
                      <a:gd name="connsiteX5" fmla="*/ 46736 w 139787"/>
                      <a:gd name="connsiteY5" fmla="*/ 131258 h 719426"/>
                      <a:gd name="connsiteX6" fmla="*/ 0 w 139787"/>
                      <a:gd name="connsiteY6" fmla="*/ 35262 h 719426"/>
                      <a:gd name="connsiteX0" fmla="*/ 0 w 134657"/>
                      <a:gd name="connsiteY0" fmla="*/ 35262 h 719426"/>
                      <a:gd name="connsiteX1" fmla="*/ 131571 w 134657"/>
                      <a:gd name="connsiteY1" fmla="*/ 30499 h 719426"/>
                      <a:gd name="connsiteX2" fmla="*/ 94361 w 134657"/>
                      <a:gd name="connsiteY2" fmla="*/ 136020 h 719426"/>
                      <a:gd name="connsiteX3" fmla="*/ 127698 w 134657"/>
                      <a:gd name="connsiteY3" fmla="*/ 719426 h 719426"/>
                      <a:gd name="connsiteX4" fmla="*/ 16382 w 134657"/>
                      <a:gd name="connsiteY4" fmla="*/ 719426 h 719426"/>
                      <a:gd name="connsiteX5" fmla="*/ 46736 w 134657"/>
                      <a:gd name="connsiteY5" fmla="*/ 131258 h 719426"/>
                      <a:gd name="connsiteX6" fmla="*/ 0 w 134657"/>
                      <a:gd name="connsiteY6" fmla="*/ 35262 h 719426"/>
                      <a:gd name="connsiteX0" fmla="*/ 0 w 132223"/>
                      <a:gd name="connsiteY0" fmla="*/ 35262 h 719426"/>
                      <a:gd name="connsiteX1" fmla="*/ 131571 w 132223"/>
                      <a:gd name="connsiteY1" fmla="*/ 30499 h 719426"/>
                      <a:gd name="connsiteX2" fmla="*/ 77836 w 132223"/>
                      <a:gd name="connsiteY2" fmla="*/ 136020 h 719426"/>
                      <a:gd name="connsiteX3" fmla="*/ 127698 w 132223"/>
                      <a:gd name="connsiteY3" fmla="*/ 719426 h 719426"/>
                      <a:gd name="connsiteX4" fmla="*/ 16382 w 132223"/>
                      <a:gd name="connsiteY4" fmla="*/ 719426 h 719426"/>
                      <a:gd name="connsiteX5" fmla="*/ 46736 w 132223"/>
                      <a:gd name="connsiteY5" fmla="*/ 131258 h 719426"/>
                      <a:gd name="connsiteX6" fmla="*/ 0 w 132223"/>
                      <a:gd name="connsiteY6" fmla="*/ 35262 h 719426"/>
                      <a:gd name="connsiteX0" fmla="*/ 0 w 131571"/>
                      <a:gd name="connsiteY0" fmla="*/ 35262 h 719426"/>
                      <a:gd name="connsiteX1" fmla="*/ 131571 w 131571"/>
                      <a:gd name="connsiteY1" fmla="*/ 30499 h 719426"/>
                      <a:gd name="connsiteX2" fmla="*/ 77836 w 131571"/>
                      <a:gd name="connsiteY2" fmla="*/ 136020 h 719426"/>
                      <a:gd name="connsiteX3" fmla="*/ 127698 w 131571"/>
                      <a:gd name="connsiteY3" fmla="*/ 719426 h 719426"/>
                      <a:gd name="connsiteX4" fmla="*/ 16382 w 131571"/>
                      <a:gd name="connsiteY4" fmla="*/ 719426 h 719426"/>
                      <a:gd name="connsiteX5" fmla="*/ 46736 w 131571"/>
                      <a:gd name="connsiteY5" fmla="*/ 131258 h 719426"/>
                      <a:gd name="connsiteX6" fmla="*/ 0 w 131571"/>
                      <a:gd name="connsiteY6" fmla="*/ 35262 h 719426"/>
                      <a:gd name="connsiteX0" fmla="*/ 0 w 127698"/>
                      <a:gd name="connsiteY0" fmla="*/ 39004 h 723168"/>
                      <a:gd name="connsiteX1" fmla="*/ 126063 w 127698"/>
                      <a:gd name="connsiteY1" fmla="*/ 28733 h 723168"/>
                      <a:gd name="connsiteX2" fmla="*/ 77836 w 127698"/>
                      <a:gd name="connsiteY2" fmla="*/ 139762 h 723168"/>
                      <a:gd name="connsiteX3" fmla="*/ 127698 w 127698"/>
                      <a:gd name="connsiteY3" fmla="*/ 723168 h 723168"/>
                      <a:gd name="connsiteX4" fmla="*/ 16382 w 127698"/>
                      <a:gd name="connsiteY4" fmla="*/ 723168 h 723168"/>
                      <a:gd name="connsiteX5" fmla="*/ 46736 w 127698"/>
                      <a:gd name="connsiteY5" fmla="*/ 135000 h 723168"/>
                      <a:gd name="connsiteX6" fmla="*/ 0 w 127698"/>
                      <a:gd name="connsiteY6" fmla="*/ 39004 h 723168"/>
                      <a:gd name="connsiteX0" fmla="*/ 0 w 127698"/>
                      <a:gd name="connsiteY0" fmla="*/ 39004 h 723168"/>
                      <a:gd name="connsiteX1" fmla="*/ 126063 w 127698"/>
                      <a:gd name="connsiteY1" fmla="*/ 28733 h 723168"/>
                      <a:gd name="connsiteX2" fmla="*/ 77836 w 127698"/>
                      <a:gd name="connsiteY2" fmla="*/ 139762 h 723168"/>
                      <a:gd name="connsiteX3" fmla="*/ 127698 w 127698"/>
                      <a:gd name="connsiteY3" fmla="*/ 723168 h 723168"/>
                      <a:gd name="connsiteX4" fmla="*/ 16382 w 127698"/>
                      <a:gd name="connsiteY4" fmla="*/ 723168 h 723168"/>
                      <a:gd name="connsiteX5" fmla="*/ 46736 w 127698"/>
                      <a:gd name="connsiteY5" fmla="*/ 135000 h 723168"/>
                      <a:gd name="connsiteX6" fmla="*/ 0 w 127698"/>
                      <a:gd name="connsiteY6" fmla="*/ 39004 h 723168"/>
                      <a:gd name="connsiteX0" fmla="*/ 43149 w 170847"/>
                      <a:gd name="connsiteY0" fmla="*/ 39004 h 723168"/>
                      <a:gd name="connsiteX1" fmla="*/ 169212 w 170847"/>
                      <a:gd name="connsiteY1" fmla="*/ 28733 h 723168"/>
                      <a:gd name="connsiteX2" fmla="*/ 120985 w 170847"/>
                      <a:gd name="connsiteY2" fmla="*/ 139762 h 723168"/>
                      <a:gd name="connsiteX3" fmla="*/ 170847 w 170847"/>
                      <a:gd name="connsiteY3" fmla="*/ 723168 h 723168"/>
                      <a:gd name="connsiteX4" fmla="*/ 0 w 170847"/>
                      <a:gd name="connsiteY4" fmla="*/ 720787 h 723168"/>
                      <a:gd name="connsiteX5" fmla="*/ 89885 w 170847"/>
                      <a:gd name="connsiteY5" fmla="*/ 135000 h 723168"/>
                      <a:gd name="connsiteX6" fmla="*/ 43149 w 170847"/>
                      <a:gd name="connsiteY6" fmla="*/ 39004 h 723168"/>
                      <a:gd name="connsiteX0" fmla="*/ 43149 w 169212"/>
                      <a:gd name="connsiteY0" fmla="*/ 39004 h 725549"/>
                      <a:gd name="connsiteX1" fmla="*/ 169212 w 169212"/>
                      <a:gd name="connsiteY1" fmla="*/ 28733 h 725549"/>
                      <a:gd name="connsiteX2" fmla="*/ 120985 w 169212"/>
                      <a:gd name="connsiteY2" fmla="*/ 139762 h 725549"/>
                      <a:gd name="connsiteX3" fmla="*/ 108935 w 169212"/>
                      <a:gd name="connsiteY3" fmla="*/ 725549 h 725549"/>
                      <a:gd name="connsiteX4" fmla="*/ 0 w 169212"/>
                      <a:gd name="connsiteY4" fmla="*/ 720787 h 725549"/>
                      <a:gd name="connsiteX5" fmla="*/ 89885 w 169212"/>
                      <a:gd name="connsiteY5" fmla="*/ 135000 h 725549"/>
                      <a:gd name="connsiteX6" fmla="*/ 43149 w 169212"/>
                      <a:gd name="connsiteY6" fmla="*/ 39004 h 725549"/>
                      <a:gd name="connsiteX0" fmla="*/ 47911 w 173974"/>
                      <a:gd name="connsiteY0" fmla="*/ 39004 h 744600"/>
                      <a:gd name="connsiteX1" fmla="*/ 173974 w 173974"/>
                      <a:gd name="connsiteY1" fmla="*/ 28733 h 744600"/>
                      <a:gd name="connsiteX2" fmla="*/ 125747 w 173974"/>
                      <a:gd name="connsiteY2" fmla="*/ 139762 h 744600"/>
                      <a:gd name="connsiteX3" fmla="*/ 113697 w 173974"/>
                      <a:gd name="connsiteY3" fmla="*/ 725549 h 744600"/>
                      <a:gd name="connsiteX4" fmla="*/ 0 w 173974"/>
                      <a:gd name="connsiteY4" fmla="*/ 744600 h 744600"/>
                      <a:gd name="connsiteX5" fmla="*/ 94647 w 173974"/>
                      <a:gd name="connsiteY5" fmla="*/ 135000 h 744600"/>
                      <a:gd name="connsiteX6" fmla="*/ 47911 w 173974"/>
                      <a:gd name="connsiteY6" fmla="*/ 39004 h 744600"/>
                      <a:gd name="connsiteX0" fmla="*/ 47911 w 173974"/>
                      <a:gd name="connsiteY0" fmla="*/ 39004 h 761268"/>
                      <a:gd name="connsiteX1" fmla="*/ 173974 w 173974"/>
                      <a:gd name="connsiteY1" fmla="*/ 28733 h 761268"/>
                      <a:gd name="connsiteX2" fmla="*/ 125747 w 173974"/>
                      <a:gd name="connsiteY2" fmla="*/ 139762 h 761268"/>
                      <a:gd name="connsiteX3" fmla="*/ 101791 w 173974"/>
                      <a:gd name="connsiteY3" fmla="*/ 761268 h 761268"/>
                      <a:gd name="connsiteX4" fmla="*/ 0 w 173974"/>
                      <a:gd name="connsiteY4" fmla="*/ 744600 h 761268"/>
                      <a:gd name="connsiteX5" fmla="*/ 94647 w 173974"/>
                      <a:gd name="connsiteY5" fmla="*/ 135000 h 761268"/>
                      <a:gd name="connsiteX6" fmla="*/ 47911 w 173974"/>
                      <a:gd name="connsiteY6" fmla="*/ 39004 h 761268"/>
                      <a:gd name="connsiteX0" fmla="*/ 47925 w 173988"/>
                      <a:gd name="connsiteY0" fmla="*/ 39004 h 761268"/>
                      <a:gd name="connsiteX1" fmla="*/ 173988 w 173988"/>
                      <a:gd name="connsiteY1" fmla="*/ 28733 h 761268"/>
                      <a:gd name="connsiteX2" fmla="*/ 125761 w 173988"/>
                      <a:gd name="connsiteY2" fmla="*/ 139762 h 761268"/>
                      <a:gd name="connsiteX3" fmla="*/ 101805 w 173988"/>
                      <a:gd name="connsiteY3" fmla="*/ 761268 h 761268"/>
                      <a:gd name="connsiteX4" fmla="*/ 14 w 173988"/>
                      <a:gd name="connsiteY4" fmla="*/ 744600 h 761268"/>
                      <a:gd name="connsiteX5" fmla="*/ 75611 w 173988"/>
                      <a:gd name="connsiteY5" fmla="*/ 111188 h 761268"/>
                      <a:gd name="connsiteX6" fmla="*/ 47925 w 173988"/>
                      <a:gd name="connsiteY6" fmla="*/ 39004 h 761268"/>
                      <a:gd name="connsiteX0" fmla="*/ 47925 w 173988"/>
                      <a:gd name="connsiteY0" fmla="*/ 39004 h 761268"/>
                      <a:gd name="connsiteX1" fmla="*/ 173988 w 173988"/>
                      <a:gd name="connsiteY1" fmla="*/ 28733 h 761268"/>
                      <a:gd name="connsiteX2" fmla="*/ 116236 w 173988"/>
                      <a:gd name="connsiteY2" fmla="*/ 123093 h 761268"/>
                      <a:gd name="connsiteX3" fmla="*/ 101805 w 173988"/>
                      <a:gd name="connsiteY3" fmla="*/ 761268 h 761268"/>
                      <a:gd name="connsiteX4" fmla="*/ 14 w 173988"/>
                      <a:gd name="connsiteY4" fmla="*/ 744600 h 761268"/>
                      <a:gd name="connsiteX5" fmla="*/ 75611 w 173988"/>
                      <a:gd name="connsiteY5" fmla="*/ 111188 h 761268"/>
                      <a:gd name="connsiteX6" fmla="*/ 47925 w 173988"/>
                      <a:gd name="connsiteY6" fmla="*/ 39004 h 761268"/>
                      <a:gd name="connsiteX0" fmla="*/ 48121 w 174184"/>
                      <a:gd name="connsiteY0" fmla="*/ 39004 h 761268"/>
                      <a:gd name="connsiteX1" fmla="*/ 174184 w 174184"/>
                      <a:gd name="connsiteY1" fmla="*/ 28733 h 761268"/>
                      <a:gd name="connsiteX2" fmla="*/ 116432 w 174184"/>
                      <a:gd name="connsiteY2" fmla="*/ 123093 h 761268"/>
                      <a:gd name="connsiteX3" fmla="*/ 102001 w 174184"/>
                      <a:gd name="connsiteY3" fmla="*/ 761268 h 761268"/>
                      <a:gd name="connsiteX4" fmla="*/ 210 w 174184"/>
                      <a:gd name="connsiteY4" fmla="*/ 744600 h 761268"/>
                      <a:gd name="connsiteX5" fmla="*/ 71045 w 174184"/>
                      <a:gd name="connsiteY5" fmla="*/ 118332 h 761268"/>
                      <a:gd name="connsiteX6" fmla="*/ 48121 w 174184"/>
                      <a:gd name="connsiteY6" fmla="*/ 39004 h 761268"/>
                      <a:gd name="connsiteX0" fmla="*/ 48121 w 174184"/>
                      <a:gd name="connsiteY0" fmla="*/ 39004 h 761268"/>
                      <a:gd name="connsiteX1" fmla="*/ 174184 w 174184"/>
                      <a:gd name="connsiteY1" fmla="*/ 28733 h 761268"/>
                      <a:gd name="connsiteX2" fmla="*/ 116432 w 174184"/>
                      <a:gd name="connsiteY2" fmla="*/ 123093 h 761268"/>
                      <a:gd name="connsiteX3" fmla="*/ 102001 w 174184"/>
                      <a:gd name="connsiteY3" fmla="*/ 761268 h 761268"/>
                      <a:gd name="connsiteX4" fmla="*/ 210 w 174184"/>
                      <a:gd name="connsiteY4" fmla="*/ 744600 h 761268"/>
                      <a:gd name="connsiteX5" fmla="*/ 71045 w 174184"/>
                      <a:gd name="connsiteY5" fmla="*/ 118332 h 761268"/>
                      <a:gd name="connsiteX6" fmla="*/ 48121 w 174184"/>
                      <a:gd name="connsiteY6" fmla="*/ 39004 h 761268"/>
                      <a:gd name="connsiteX0" fmla="*/ 48121 w 174184"/>
                      <a:gd name="connsiteY0" fmla="*/ 8489 h 807486"/>
                      <a:gd name="connsiteX1" fmla="*/ 174184 w 174184"/>
                      <a:gd name="connsiteY1" fmla="*/ 74951 h 807486"/>
                      <a:gd name="connsiteX2" fmla="*/ 116432 w 174184"/>
                      <a:gd name="connsiteY2" fmla="*/ 169311 h 807486"/>
                      <a:gd name="connsiteX3" fmla="*/ 102001 w 174184"/>
                      <a:gd name="connsiteY3" fmla="*/ 807486 h 807486"/>
                      <a:gd name="connsiteX4" fmla="*/ 210 w 174184"/>
                      <a:gd name="connsiteY4" fmla="*/ 790818 h 807486"/>
                      <a:gd name="connsiteX5" fmla="*/ 71045 w 174184"/>
                      <a:gd name="connsiteY5" fmla="*/ 164550 h 807486"/>
                      <a:gd name="connsiteX6" fmla="*/ 48121 w 174184"/>
                      <a:gd name="connsiteY6" fmla="*/ 8489 h 807486"/>
                      <a:gd name="connsiteX0" fmla="*/ 48121 w 186972"/>
                      <a:gd name="connsiteY0" fmla="*/ 17715 h 816712"/>
                      <a:gd name="connsiteX1" fmla="*/ 186972 w 186972"/>
                      <a:gd name="connsiteY1" fmla="*/ 45811 h 816712"/>
                      <a:gd name="connsiteX2" fmla="*/ 116432 w 186972"/>
                      <a:gd name="connsiteY2" fmla="*/ 178537 h 816712"/>
                      <a:gd name="connsiteX3" fmla="*/ 102001 w 186972"/>
                      <a:gd name="connsiteY3" fmla="*/ 816712 h 816712"/>
                      <a:gd name="connsiteX4" fmla="*/ 210 w 186972"/>
                      <a:gd name="connsiteY4" fmla="*/ 800044 h 816712"/>
                      <a:gd name="connsiteX5" fmla="*/ 71045 w 186972"/>
                      <a:gd name="connsiteY5" fmla="*/ 173776 h 816712"/>
                      <a:gd name="connsiteX6" fmla="*/ 48121 w 186972"/>
                      <a:gd name="connsiteY6" fmla="*/ 17715 h 816712"/>
                      <a:gd name="connsiteX0" fmla="*/ 48121 w 186972"/>
                      <a:gd name="connsiteY0" fmla="*/ 8175 h 807172"/>
                      <a:gd name="connsiteX1" fmla="*/ 186972 w 186972"/>
                      <a:gd name="connsiteY1" fmla="*/ 36271 h 807172"/>
                      <a:gd name="connsiteX2" fmla="*/ 116432 w 186972"/>
                      <a:gd name="connsiteY2" fmla="*/ 168997 h 807172"/>
                      <a:gd name="connsiteX3" fmla="*/ 102001 w 186972"/>
                      <a:gd name="connsiteY3" fmla="*/ 807172 h 807172"/>
                      <a:gd name="connsiteX4" fmla="*/ 210 w 186972"/>
                      <a:gd name="connsiteY4" fmla="*/ 790504 h 807172"/>
                      <a:gd name="connsiteX5" fmla="*/ 71045 w 186972"/>
                      <a:gd name="connsiteY5" fmla="*/ 164236 h 807172"/>
                      <a:gd name="connsiteX6" fmla="*/ 48121 w 186972"/>
                      <a:gd name="connsiteY6" fmla="*/ 8175 h 807172"/>
                      <a:gd name="connsiteX0" fmla="*/ 48121 w 186972"/>
                      <a:gd name="connsiteY0" fmla="*/ 0 h 798997"/>
                      <a:gd name="connsiteX1" fmla="*/ 186972 w 186972"/>
                      <a:gd name="connsiteY1" fmla="*/ 28096 h 798997"/>
                      <a:gd name="connsiteX2" fmla="*/ 116432 w 186972"/>
                      <a:gd name="connsiteY2" fmla="*/ 160822 h 798997"/>
                      <a:gd name="connsiteX3" fmla="*/ 102001 w 186972"/>
                      <a:gd name="connsiteY3" fmla="*/ 798997 h 798997"/>
                      <a:gd name="connsiteX4" fmla="*/ 210 w 186972"/>
                      <a:gd name="connsiteY4" fmla="*/ 782329 h 798997"/>
                      <a:gd name="connsiteX5" fmla="*/ 71045 w 186972"/>
                      <a:gd name="connsiteY5" fmla="*/ 156061 h 798997"/>
                      <a:gd name="connsiteX6" fmla="*/ 48121 w 186972"/>
                      <a:gd name="connsiteY6" fmla="*/ 0 h 798997"/>
                      <a:gd name="connsiteX0" fmla="*/ 48121 w 183775"/>
                      <a:gd name="connsiteY0" fmla="*/ 0 h 798997"/>
                      <a:gd name="connsiteX1" fmla="*/ 183775 w 183775"/>
                      <a:gd name="connsiteY1" fmla="*/ 15307 h 798997"/>
                      <a:gd name="connsiteX2" fmla="*/ 116432 w 183775"/>
                      <a:gd name="connsiteY2" fmla="*/ 160822 h 798997"/>
                      <a:gd name="connsiteX3" fmla="*/ 102001 w 183775"/>
                      <a:gd name="connsiteY3" fmla="*/ 798997 h 798997"/>
                      <a:gd name="connsiteX4" fmla="*/ 210 w 183775"/>
                      <a:gd name="connsiteY4" fmla="*/ 782329 h 798997"/>
                      <a:gd name="connsiteX5" fmla="*/ 71045 w 183775"/>
                      <a:gd name="connsiteY5" fmla="*/ 156061 h 798997"/>
                      <a:gd name="connsiteX6" fmla="*/ 48121 w 183775"/>
                      <a:gd name="connsiteY6" fmla="*/ 0 h 798997"/>
                      <a:gd name="connsiteX0" fmla="*/ 48121 w 183775"/>
                      <a:gd name="connsiteY0" fmla="*/ 0 h 798997"/>
                      <a:gd name="connsiteX1" fmla="*/ 183775 w 183775"/>
                      <a:gd name="connsiteY1" fmla="*/ 15307 h 798997"/>
                      <a:gd name="connsiteX2" fmla="*/ 116432 w 183775"/>
                      <a:gd name="connsiteY2" fmla="*/ 160822 h 798997"/>
                      <a:gd name="connsiteX3" fmla="*/ 102001 w 183775"/>
                      <a:gd name="connsiteY3" fmla="*/ 798997 h 798997"/>
                      <a:gd name="connsiteX4" fmla="*/ 210 w 183775"/>
                      <a:gd name="connsiteY4" fmla="*/ 782329 h 798997"/>
                      <a:gd name="connsiteX5" fmla="*/ 71045 w 183775"/>
                      <a:gd name="connsiteY5" fmla="*/ 156061 h 798997"/>
                      <a:gd name="connsiteX6" fmla="*/ 48121 w 183775"/>
                      <a:gd name="connsiteY6" fmla="*/ 0 h 798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775" h="798997">
                        <a:moveTo>
                          <a:pt x="48121" y="0"/>
                        </a:moveTo>
                        <a:cubicBezTo>
                          <a:pt x="89395" y="3375"/>
                          <a:pt x="106188" y="12147"/>
                          <a:pt x="183775" y="15307"/>
                        </a:cubicBezTo>
                        <a:cubicBezTo>
                          <a:pt x="163376" y="98220"/>
                          <a:pt x="123576" y="131500"/>
                          <a:pt x="116432" y="160822"/>
                        </a:cubicBezTo>
                        <a:cubicBezTo>
                          <a:pt x="189456" y="357672"/>
                          <a:pt x="105177" y="609290"/>
                          <a:pt x="102001" y="798997"/>
                        </a:cubicBezTo>
                        <a:lnTo>
                          <a:pt x="210" y="782329"/>
                        </a:lnTo>
                        <a:cubicBezTo>
                          <a:pt x="210" y="583098"/>
                          <a:pt x="-7537" y="343386"/>
                          <a:pt x="71045" y="156061"/>
                        </a:cubicBezTo>
                        <a:cubicBezTo>
                          <a:pt x="47233" y="122771"/>
                          <a:pt x="52883" y="38053"/>
                          <a:pt x="481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7" name="Rectangle 18"/>
                  <p:cNvSpPr/>
                  <p:nvPr/>
                </p:nvSpPr>
                <p:spPr>
                  <a:xfrm>
                    <a:off x="6765778" y="1025679"/>
                    <a:ext cx="1695283" cy="41065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283" h="4106591">
                        <a:moveTo>
                          <a:pt x="547904" y="911522"/>
                        </a:moveTo>
                        <a:cubicBezTo>
                          <a:pt x="451288" y="922586"/>
                          <a:pt x="444874" y="1317445"/>
                          <a:pt x="523355" y="1316129"/>
                        </a:cubicBezTo>
                        <a:cubicBezTo>
                          <a:pt x="654291" y="1311094"/>
                          <a:pt x="701513" y="926133"/>
                          <a:pt x="568431" y="914658"/>
                        </a:cubicBezTo>
                        <a:cubicBezTo>
                          <a:pt x="561187" y="911753"/>
                          <a:pt x="554345" y="910785"/>
                          <a:pt x="547904" y="911522"/>
                        </a:cubicBezTo>
                        <a:close/>
                        <a:moveTo>
                          <a:pt x="1494752" y="878817"/>
                        </a:moveTo>
                        <a:cubicBezTo>
                          <a:pt x="1483870" y="878010"/>
                          <a:pt x="1471805" y="879155"/>
                          <a:pt x="1458456" y="882462"/>
                        </a:cubicBezTo>
                        <a:cubicBezTo>
                          <a:pt x="1271711" y="913254"/>
                          <a:pt x="1336106" y="1266019"/>
                          <a:pt x="1419819" y="1303251"/>
                        </a:cubicBezTo>
                        <a:cubicBezTo>
                          <a:pt x="1453089" y="1374085"/>
                          <a:pt x="1428405" y="1535070"/>
                          <a:pt x="1519630" y="1515752"/>
                        </a:cubicBezTo>
                        <a:cubicBezTo>
                          <a:pt x="1554846" y="1341997"/>
                          <a:pt x="1657977" y="890918"/>
                          <a:pt x="1494752" y="878817"/>
                        </a:cubicBezTo>
                        <a:close/>
                        <a:moveTo>
                          <a:pt x="854221" y="0"/>
                        </a:moveTo>
                        <a:cubicBezTo>
                          <a:pt x="824386" y="108959"/>
                          <a:pt x="859059" y="557591"/>
                          <a:pt x="900183" y="742648"/>
                        </a:cubicBezTo>
                        <a:cubicBezTo>
                          <a:pt x="950983" y="763210"/>
                          <a:pt x="1032828" y="795867"/>
                          <a:pt x="1096126" y="737810"/>
                        </a:cubicBezTo>
                        <a:cubicBezTo>
                          <a:pt x="1200548" y="648305"/>
                          <a:pt x="1281384" y="57352"/>
                          <a:pt x="1309002" y="45961"/>
                        </a:cubicBezTo>
                        <a:cubicBezTo>
                          <a:pt x="1419875" y="128810"/>
                          <a:pt x="1622673" y="160859"/>
                          <a:pt x="1651298" y="313861"/>
                        </a:cubicBezTo>
                        <a:cubicBezTo>
                          <a:pt x="1683148" y="522705"/>
                          <a:pt x="1663997" y="843339"/>
                          <a:pt x="1691212" y="1100666"/>
                        </a:cubicBezTo>
                        <a:cubicBezTo>
                          <a:pt x="1703913" y="1341060"/>
                          <a:pt x="1685769" y="1549802"/>
                          <a:pt x="1652508" y="1811866"/>
                        </a:cubicBezTo>
                        <a:cubicBezTo>
                          <a:pt x="1641219" y="2050546"/>
                          <a:pt x="1429148" y="1851377"/>
                          <a:pt x="1422697" y="2012647"/>
                        </a:cubicBezTo>
                        <a:cubicBezTo>
                          <a:pt x="1472895" y="2528164"/>
                          <a:pt x="1304153" y="2760347"/>
                          <a:pt x="1289958" y="3642912"/>
                        </a:cubicBezTo>
                        <a:cubicBezTo>
                          <a:pt x="1182993" y="3889758"/>
                          <a:pt x="1462389" y="3982059"/>
                          <a:pt x="1265271" y="4106555"/>
                        </a:cubicBezTo>
                        <a:cubicBezTo>
                          <a:pt x="1107505" y="4109774"/>
                          <a:pt x="1045438" y="3898345"/>
                          <a:pt x="1006623" y="3630034"/>
                        </a:cubicBezTo>
                        <a:cubicBezTo>
                          <a:pt x="1064399" y="3355284"/>
                          <a:pt x="1112873" y="3155660"/>
                          <a:pt x="1071016" y="2915255"/>
                        </a:cubicBezTo>
                        <a:cubicBezTo>
                          <a:pt x="1049372" y="2537475"/>
                          <a:pt x="1062430" y="2077058"/>
                          <a:pt x="903590" y="2065253"/>
                        </a:cubicBezTo>
                        <a:cubicBezTo>
                          <a:pt x="746719" y="1963295"/>
                          <a:pt x="708261" y="3030092"/>
                          <a:pt x="568740" y="3372456"/>
                        </a:cubicBezTo>
                        <a:cubicBezTo>
                          <a:pt x="506492" y="3676183"/>
                          <a:pt x="609166" y="3763117"/>
                          <a:pt x="530104" y="3887613"/>
                        </a:cubicBezTo>
                        <a:cubicBezTo>
                          <a:pt x="353377" y="4078649"/>
                          <a:pt x="55674" y="4147328"/>
                          <a:pt x="10655" y="4061479"/>
                        </a:cubicBezTo>
                        <a:cubicBezTo>
                          <a:pt x="-62325" y="3924104"/>
                          <a:pt x="263169" y="3951995"/>
                          <a:pt x="272526" y="3713747"/>
                        </a:cubicBezTo>
                        <a:cubicBezTo>
                          <a:pt x="314081" y="3481939"/>
                          <a:pt x="214809" y="3012480"/>
                          <a:pt x="285745" y="2670628"/>
                        </a:cubicBezTo>
                        <a:cubicBezTo>
                          <a:pt x="356681" y="2328776"/>
                          <a:pt x="443386" y="1835250"/>
                          <a:pt x="440564" y="1630437"/>
                        </a:cubicBezTo>
                        <a:cubicBezTo>
                          <a:pt x="431694" y="1455057"/>
                          <a:pt x="370411" y="1575605"/>
                          <a:pt x="351059" y="1475618"/>
                        </a:cubicBezTo>
                        <a:cubicBezTo>
                          <a:pt x="322030" y="1213554"/>
                          <a:pt x="319611" y="939902"/>
                          <a:pt x="353478" y="783771"/>
                        </a:cubicBezTo>
                        <a:cubicBezTo>
                          <a:pt x="410729" y="613426"/>
                          <a:pt x="419598" y="375350"/>
                          <a:pt x="488945" y="200167"/>
                        </a:cubicBezTo>
                        <a:cubicBezTo>
                          <a:pt x="501846" y="93934"/>
                          <a:pt x="713110" y="9471"/>
                          <a:pt x="85422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3" name="Group 232"/>
                <p:cNvGrpSpPr/>
                <p:nvPr/>
              </p:nvGrpSpPr>
              <p:grpSpPr>
                <a:xfrm>
                  <a:off x="4488042" y="3635291"/>
                  <a:ext cx="153320" cy="407972"/>
                  <a:chOff x="1880430" y="2499518"/>
                  <a:chExt cx="1490414" cy="3965869"/>
                </a:xfrm>
                <a:effectLst>
                  <a:reflection blurRad="6350" stA="48000" endPos="7000" dir="5400000" sy="-100000" algn="bl" rotWithShape="0"/>
                </a:effectLst>
              </p:grpSpPr>
              <p:sp>
                <p:nvSpPr>
                  <p:cNvPr id="242" name="Rectangle 8"/>
                  <p:cNvSpPr/>
                  <p:nvPr/>
                </p:nvSpPr>
                <p:spPr>
                  <a:xfrm>
                    <a:off x="1880430" y="2499518"/>
                    <a:ext cx="1490414" cy="3965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490414" h="3965869">
                        <a:moveTo>
                          <a:pt x="229803" y="1141949"/>
                        </a:moveTo>
                        <a:cubicBezTo>
                          <a:pt x="203574" y="1156175"/>
                          <a:pt x="155922" y="1477728"/>
                          <a:pt x="165401" y="1574558"/>
                        </a:cubicBezTo>
                        <a:cubicBezTo>
                          <a:pt x="236978" y="1547834"/>
                          <a:pt x="256551" y="1408434"/>
                          <a:pt x="271791" y="1321039"/>
                        </a:cubicBezTo>
                        <a:cubicBezTo>
                          <a:pt x="259441" y="1261812"/>
                          <a:pt x="277425" y="1150582"/>
                          <a:pt x="234740" y="1143359"/>
                        </a:cubicBezTo>
                        <a:cubicBezTo>
                          <a:pt x="233205" y="1141418"/>
                          <a:pt x="231552" y="1141001"/>
                          <a:pt x="229803" y="1141949"/>
                        </a:cubicBezTo>
                        <a:close/>
                        <a:moveTo>
                          <a:pt x="537372" y="0"/>
                        </a:moveTo>
                        <a:cubicBezTo>
                          <a:pt x="680382" y="24558"/>
                          <a:pt x="702052" y="127121"/>
                          <a:pt x="754055" y="177681"/>
                        </a:cubicBezTo>
                        <a:cubicBezTo>
                          <a:pt x="751045" y="267567"/>
                          <a:pt x="800040" y="357452"/>
                          <a:pt x="823032" y="447338"/>
                        </a:cubicBezTo>
                        <a:cubicBezTo>
                          <a:pt x="818819" y="496130"/>
                          <a:pt x="753934" y="475582"/>
                          <a:pt x="762722" y="528707"/>
                        </a:cubicBezTo>
                        <a:cubicBezTo>
                          <a:pt x="764166" y="574933"/>
                          <a:pt x="800280" y="534484"/>
                          <a:pt x="806058" y="567709"/>
                        </a:cubicBezTo>
                        <a:cubicBezTo>
                          <a:pt x="808947" y="599490"/>
                          <a:pt x="794500" y="622602"/>
                          <a:pt x="810391" y="663050"/>
                        </a:cubicBezTo>
                        <a:cubicBezTo>
                          <a:pt x="820503" y="719387"/>
                          <a:pt x="912954" y="676051"/>
                          <a:pt x="923066" y="732388"/>
                        </a:cubicBezTo>
                        <a:cubicBezTo>
                          <a:pt x="866006" y="1149140"/>
                          <a:pt x="1013352" y="1934975"/>
                          <a:pt x="1118081" y="2045484"/>
                        </a:cubicBezTo>
                        <a:cubicBezTo>
                          <a:pt x="1144805" y="2099655"/>
                          <a:pt x="1139809" y="2151178"/>
                          <a:pt x="1144083" y="2184161"/>
                        </a:cubicBezTo>
                        <a:cubicBezTo>
                          <a:pt x="1152750" y="2240498"/>
                          <a:pt x="1070411" y="2175494"/>
                          <a:pt x="1079078" y="2231831"/>
                        </a:cubicBezTo>
                        <a:cubicBezTo>
                          <a:pt x="1162862" y="2405177"/>
                          <a:pt x="1255313" y="2725867"/>
                          <a:pt x="1282760" y="2899213"/>
                        </a:cubicBezTo>
                        <a:cubicBezTo>
                          <a:pt x="1273370" y="2945438"/>
                          <a:pt x="1229311" y="2922325"/>
                          <a:pt x="1213421" y="2959883"/>
                        </a:cubicBezTo>
                        <a:cubicBezTo>
                          <a:pt x="1206198" y="3066780"/>
                          <a:pt x="1232923" y="3410583"/>
                          <a:pt x="1239423" y="3540592"/>
                        </a:cubicBezTo>
                        <a:cubicBezTo>
                          <a:pt x="1278426" y="3601263"/>
                          <a:pt x="1308762" y="3722605"/>
                          <a:pt x="1321763" y="3809278"/>
                        </a:cubicBezTo>
                        <a:cubicBezTo>
                          <a:pt x="1377980" y="3844910"/>
                          <a:pt x="1486201" y="3871876"/>
                          <a:pt x="1490414" y="3916175"/>
                        </a:cubicBezTo>
                        <a:cubicBezTo>
                          <a:pt x="1473801" y="3988402"/>
                          <a:pt x="1302923" y="3967215"/>
                          <a:pt x="1239423" y="3943621"/>
                        </a:cubicBezTo>
                        <a:cubicBezTo>
                          <a:pt x="1206258" y="3898359"/>
                          <a:pt x="1208366" y="3773165"/>
                          <a:pt x="1109415" y="3774609"/>
                        </a:cubicBezTo>
                        <a:cubicBezTo>
                          <a:pt x="1071135" y="3780387"/>
                          <a:pt x="1128916" y="3927009"/>
                          <a:pt x="1057411" y="3913286"/>
                        </a:cubicBezTo>
                        <a:cubicBezTo>
                          <a:pt x="1045915" y="3822519"/>
                          <a:pt x="912957" y="3692271"/>
                          <a:pt x="1053078" y="3536259"/>
                        </a:cubicBezTo>
                        <a:cubicBezTo>
                          <a:pt x="1073362" y="3377599"/>
                          <a:pt x="939681" y="3115172"/>
                          <a:pt x="927402" y="3033555"/>
                        </a:cubicBezTo>
                        <a:cubicBezTo>
                          <a:pt x="788064" y="3083633"/>
                          <a:pt x="531595" y="2940383"/>
                          <a:pt x="489703" y="3011887"/>
                        </a:cubicBezTo>
                        <a:cubicBezTo>
                          <a:pt x="513599" y="3054020"/>
                          <a:pt x="412419" y="3310185"/>
                          <a:pt x="424698" y="3484254"/>
                        </a:cubicBezTo>
                        <a:cubicBezTo>
                          <a:pt x="462979" y="3640988"/>
                          <a:pt x="516378" y="3900527"/>
                          <a:pt x="485369" y="3952290"/>
                        </a:cubicBezTo>
                        <a:lnTo>
                          <a:pt x="346978" y="3950845"/>
                        </a:lnTo>
                        <a:cubicBezTo>
                          <a:pt x="269755" y="3907749"/>
                          <a:pt x="288958" y="3750534"/>
                          <a:pt x="325024" y="3588263"/>
                        </a:cubicBezTo>
                        <a:cubicBezTo>
                          <a:pt x="309086" y="3386989"/>
                          <a:pt x="230406" y="3154175"/>
                          <a:pt x="251352" y="3003220"/>
                        </a:cubicBezTo>
                        <a:cubicBezTo>
                          <a:pt x="189189" y="2928345"/>
                          <a:pt x="18780" y="3076170"/>
                          <a:pt x="0" y="2951217"/>
                        </a:cubicBezTo>
                        <a:cubicBezTo>
                          <a:pt x="71458" y="2666159"/>
                          <a:pt x="64282" y="2472348"/>
                          <a:pt x="99673" y="2236164"/>
                        </a:cubicBezTo>
                        <a:cubicBezTo>
                          <a:pt x="5007" y="2177900"/>
                          <a:pt x="78005" y="1956644"/>
                          <a:pt x="39002" y="1685791"/>
                        </a:cubicBezTo>
                        <a:cubicBezTo>
                          <a:pt x="9389" y="1469831"/>
                          <a:pt x="63560" y="1349211"/>
                          <a:pt x="82339" y="1174420"/>
                        </a:cubicBezTo>
                        <a:cubicBezTo>
                          <a:pt x="96785" y="1016964"/>
                          <a:pt x="73672" y="827728"/>
                          <a:pt x="125675" y="741055"/>
                        </a:cubicBezTo>
                        <a:cubicBezTo>
                          <a:pt x="127072" y="688570"/>
                          <a:pt x="146573" y="693944"/>
                          <a:pt x="182013" y="654382"/>
                        </a:cubicBezTo>
                        <a:cubicBezTo>
                          <a:pt x="192220" y="608480"/>
                          <a:pt x="232763" y="579913"/>
                          <a:pt x="251637" y="516676"/>
                        </a:cubicBezTo>
                        <a:cubicBezTo>
                          <a:pt x="216872" y="428235"/>
                          <a:pt x="247113" y="287790"/>
                          <a:pt x="299021" y="225351"/>
                        </a:cubicBezTo>
                        <a:cubicBezTo>
                          <a:pt x="313466" y="170458"/>
                          <a:pt x="392917" y="15890"/>
                          <a:pt x="537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43" name="Rectangle 9"/>
                  <p:cNvSpPr/>
                  <p:nvPr/>
                </p:nvSpPr>
                <p:spPr>
                  <a:xfrm>
                    <a:off x="2229285" y="3190317"/>
                    <a:ext cx="378789" cy="400695"/>
                  </a:xfrm>
                  <a:custGeom>
                    <a:avLst/>
                    <a:gdLst>
                      <a:gd name="connsiteX0" fmla="*/ 0 w 457200"/>
                      <a:gd name="connsiteY0" fmla="*/ 0 h 447993"/>
                      <a:gd name="connsiteX1" fmla="*/ 457200 w 457200"/>
                      <a:gd name="connsiteY1" fmla="*/ 0 h 447993"/>
                      <a:gd name="connsiteX2" fmla="*/ 457200 w 457200"/>
                      <a:gd name="connsiteY2" fmla="*/ 447993 h 447993"/>
                      <a:gd name="connsiteX3" fmla="*/ 0 w 457200"/>
                      <a:gd name="connsiteY3" fmla="*/ 447993 h 447993"/>
                      <a:gd name="connsiteX4" fmla="*/ 0 w 457200"/>
                      <a:gd name="connsiteY4" fmla="*/ 0 h 447993"/>
                      <a:gd name="connsiteX0" fmla="*/ 0 w 465867"/>
                      <a:gd name="connsiteY0" fmla="*/ 39003 h 447993"/>
                      <a:gd name="connsiteX1" fmla="*/ 465867 w 465867"/>
                      <a:gd name="connsiteY1" fmla="*/ 0 h 447993"/>
                      <a:gd name="connsiteX2" fmla="*/ 465867 w 465867"/>
                      <a:gd name="connsiteY2" fmla="*/ 447993 h 447993"/>
                      <a:gd name="connsiteX3" fmla="*/ 8667 w 465867"/>
                      <a:gd name="connsiteY3" fmla="*/ 447993 h 447993"/>
                      <a:gd name="connsiteX4" fmla="*/ 0 w 465867"/>
                      <a:gd name="connsiteY4" fmla="*/ 39003 h 447993"/>
                      <a:gd name="connsiteX0" fmla="*/ 0 w 465867"/>
                      <a:gd name="connsiteY0" fmla="*/ 45321 h 454311"/>
                      <a:gd name="connsiteX1" fmla="*/ 176236 w 465867"/>
                      <a:gd name="connsiteY1" fmla="*/ 0 h 454311"/>
                      <a:gd name="connsiteX2" fmla="*/ 465867 w 465867"/>
                      <a:gd name="connsiteY2" fmla="*/ 6318 h 454311"/>
                      <a:gd name="connsiteX3" fmla="*/ 465867 w 465867"/>
                      <a:gd name="connsiteY3" fmla="*/ 454311 h 454311"/>
                      <a:gd name="connsiteX4" fmla="*/ 8667 w 465867"/>
                      <a:gd name="connsiteY4" fmla="*/ 454311 h 454311"/>
                      <a:gd name="connsiteX5" fmla="*/ 0 w 465867"/>
                      <a:gd name="connsiteY5" fmla="*/ 45321 h 454311"/>
                      <a:gd name="connsiteX0" fmla="*/ 3614 w 469481"/>
                      <a:gd name="connsiteY0" fmla="*/ 55173 h 464163"/>
                      <a:gd name="connsiteX1" fmla="*/ 179850 w 469481"/>
                      <a:gd name="connsiteY1" fmla="*/ 9852 h 464163"/>
                      <a:gd name="connsiteX2" fmla="*/ 469481 w 469481"/>
                      <a:gd name="connsiteY2" fmla="*/ 16170 h 464163"/>
                      <a:gd name="connsiteX3" fmla="*/ 469481 w 469481"/>
                      <a:gd name="connsiteY3" fmla="*/ 464163 h 464163"/>
                      <a:gd name="connsiteX4" fmla="*/ 12281 w 469481"/>
                      <a:gd name="connsiteY4" fmla="*/ 464163 h 464163"/>
                      <a:gd name="connsiteX5" fmla="*/ 3614 w 469481"/>
                      <a:gd name="connsiteY5" fmla="*/ 55173 h 464163"/>
                      <a:gd name="connsiteX0" fmla="*/ 3614 w 469481"/>
                      <a:gd name="connsiteY0" fmla="*/ 49157 h 458147"/>
                      <a:gd name="connsiteX1" fmla="*/ 179850 w 469481"/>
                      <a:gd name="connsiteY1" fmla="*/ 3836 h 458147"/>
                      <a:gd name="connsiteX2" fmla="*/ 469481 w 469481"/>
                      <a:gd name="connsiteY2" fmla="*/ 10154 h 458147"/>
                      <a:gd name="connsiteX3" fmla="*/ 469481 w 469481"/>
                      <a:gd name="connsiteY3" fmla="*/ 458147 h 458147"/>
                      <a:gd name="connsiteX4" fmla="*/ 12281 w 469481"/>
                      <a:gd name="connsiteY4" fmla="*/ 458147 h 458147"/>
                      <a:gd name="connsiteX5" fmla="*/ 3614 w 469481"/>
                      <a:gd name="connsiteY5" fmla="*/ 49157 h 458147"/>
                      <a:gd name="connsiteX0" fmla="*/ 3614 w 469481"/>
                      <a:gd name="connsiteY0" fmla="*/ 49157 h 458147"/>
                      <a:gd name="connsiteX1" fmla="*/ 179850 w 469481"/>
                      <a:gd name="connsiteY1" fmla="*/ 3836 h 458147"/>
                      <a:gd name="connsiteX2" fmla="*/ 365473 w 469481"/>
                      <a:gd name="connsiteY2" fmla="*/ 10154 h 458147"/>
                      <a:gd name="connsiteX3" fmla="*/ 469481 w 469481"/>
                      <a:gd name="connsiteY3" fmla="*/ 458147 h 458147"/>
                      <a:gd name="connsiteX4" fmla="*/ 12281 w 469481"/>
                      <a:gd name="connsiteY4" fmla="*/ 458147 h 458147"/>
                      <a:gd name="connsiteX5" fmla="*/ 3614 w 469481"/>
                      <a:gd name="connsiteY5" fmla="*/ 49157 h 458147"/>
                      <a:gd name="connsiteX0" fmla="*/ 3614 w 469481"/>
                      <a:gd name="connsiteY0" fmla="*/ 89291 h 498281"/>
                      <a:gd name="connsiteX1" fmla="*/ 179850 w 469481"/>
                      <a:gd name="connsiteY1" fmla="*/ 43970 h 498281"/>
                      <a:gd name="connsiteX2" fmla="*/ 365473 w 469481"/>
                      <a:gd name="connsiteY2" fmla="*/ 50288 h 498281"/>
                      <a:gd name="connsiteX3" fmla="*/ 469481 w 469481"/>
                      <a:gd name="connsiteY3" fmla="*/ 498281 h 498281"/>
                      <a:gd name="connsiteX4" fmla="*/ 12281 w 469481"/>
                      <a:gd name="connsiteY4" fmla="*/ 498281 h 498281"/>
                      <a:gd name="connsiteX5" fmla="*/ 3614 w 469481"/>
                      <a:gd name="connsiteY5" fmla="*/ 89291 h 498281"/>
                      <a:gd name="connsiteX0" fmla="*/ 3614 w 469481"/>
                      <a:gd name="connsiteY0" fmla="*/ 92470 h 501460"/>
                      <a:gd name="connsiteX1" fmla="*/ 179850 w 469481"/>
                      <a:gd name="connsiteY1" fmla="*/ 47149 h 501460"/>
                      <a:gd name="connsiteX2" fmla="*/ 378474 w 469481"/>
                      <a:gd name="connsiteY2" fmla="*/ 49134 h 501460"/>
                      <a:gd name="connsiteX3" fmla="*/ 469481 w 469481"/>
                      <a:gd name="connsiteY3" fmla="*/ 501460 h 501460"/>
                      <a:gd name="connsiteX4" fmla="*/ 12281 w 469481"/>
                      <a:gd name="connsiteY4" fmla="*/ 501460 h 501460"/>
                      <a:gd name="connsiteX5" fmla="*/ 3614 w 469481"/>
                      <a:gd name="connsiteY5" fmla="*/ 92470 h 501460"/>
                      <a:gd name="connsiteX0" fmla="*/ 3614 w 469481"/>
                      <a:gd name="connsiteY0" fmla="*/ 90545 h 499535"/>
                      <a:gd name="connsiteX1" fmla="*/ 179850 w 469481"/>
                      <a:gd name="connsiteY1" fmla="*/ 45224 h 499535"/>
                      <a:gd name="connsiteX2" fmla="*/ 378474 w 469481"/>
                      <a:gd name="connsiteY2" fmla="*/ 47209 h 499535"/>
                      <a:gd name="connsiteX3" fmla="*/ 469481 w 469481"/>
                      <a:gd name="connsiteY3" fmla="*/ 499535 h 499535"/>
                      <a:gd name="connsiteX4" fmla="*/ 12281 w 469481"/>
                      <a:gd name="connsiteY4" fmla="*/ 499535 h 499535"/>
                      <a:gd name="connsiteX5" fmla="*/ 3614 w 469481"/>
                      <a:gd name="connsiteY5" fmla="*/ 90545 h 499535"/>
                      <a:gd name="connsiteX0" fmla="*/ 3614 w 469481"/>
                      <a:gd name="connsiteY0" fmla="*/ 86909 h 495899"/>
                      <a:gd name="connsiteX1" fmla="*/ 179850 w 469481"/>
                      <a:gd name="connsiteY1" fmla="*/ 41588 h 495899"/>
                      <a:gd name="connsiteX2" fmla="*/ 378474 w 469481"/>
                      <a:gd name="connsiteY2" fmla="*/ 43573 h 495899"/>
                      <a:gd name="connsiteX3" fmla="*/ 469481 w 469481"/>
                      <a:gd name="connsiteY3" fmla="*/ 495899 h 495899"/>
                      <a:gd name="connsiteX4" fmla="*/ 12281 w 469481"/>
                      <a:gd name="connsiteY4" fmla="*/ 495899 h 495899"/>
                      <a:gd name="connsiteX5" fmla="*/ 3614 w 469481"/>
                      <a:gd name="connsiteY5" fmla="*/ 86909 h 495899"/>
                      <a:gd name="connsiteX0" fmla="*/ 3614 w 469481"/>
                      <a:gd name="connsiteY0" fmla="*/ 86909 h 495899"/>
                      <a:gd name="connsiteX1" fmla="*/ 179850 w 469481"/>
                      <a:gd name="connsiteY1" fmla="*/ 41588 h 495899"/>
                      <a:gd name="connsiteX2" fmla="*/ 378474 w 469481"/>
                      <a:gd name="connsiteY2" fmla="*/ 43573 h 495899"/>
                      <a:gd name="connsiteX3" fmla="*/ 469481 w 469481"/>
                      <a:gd name="connsiteY3" fmla="*/ 495899 h 495899"/>
                      <a:gd name="connsiteX4" fmla="*/ 3614 w 469481"/>
                      <a:gd name="connsiteY4" fmla="*/ 86909 h 495899"/>
                      <a:gd name="connsiteX0" fmla="*/ 3614 w 378789"/>
                      <a:gd name="connsiteY0" fmla="*/ 86909 h 400559"/>
                      <a:gd name="connsiteX1" fmla="*/ 179850 w 378789"/>
                      <a:gd name="connsiteY1" fmla="*/ 41588 h 400559"/>
                      <a:gd name="connsiteX2" fmla="*/ 378474 w 378789"/>
                      <a:gd name="connsiteY2" fmla="*/ 43573 h 400559"/>
                      <a:gd name="connsiteX3" fmla="*/ 200794 w 378789"/>
                      <a:gd name="connsiteY3" fmla="*/ 400559 h 400559"/>
                      <a:gd name="connsiteX4" fmla="*/ 3614 w 378789"/>
                      <a:gd name="connsiteY4" fmla="*/ 86909 h 400559"/>
                      <a:gd name="connsiteX0" fmla="*/ 3614 w 378789"/>
                      <a:gd name="connsiteY0" fmla="*/ 86909 h 400693"/>
                      <a:gd name="connsiteX1" fmla="*/ 179850 w 378789"/>
                      <a:gd name="connsiteY1" fmla="*/ 41588 h 400693"/>
                      <a:gd name="connsiteX2" fmla="*/ 378474 w 378789"/>
                      <a:gd name="connsiteY2" fmla="*/ 43573 h 400693"/>
                      <a:gd name="connsiteX3" fmla="*/ 200794 w 378789"/>
                      <a:gd name="connsiteY3" fmla="*/ 400559 h 400693"/>
                      <a:gd name="connsiteX4" fmla="*/ 3614 w 378789"/>
                      <a:gd name="connsiteY4" fmla="*/ 86909 h 400693"/>
                      <a:gd name="connsiteX0" fmla="*/ 3614 w 378789"/>
                      <a:gd name="connsiteY0" fmla="*/ 86909 h 400693"/>
                      <a:gd name="connsiteX1" fmla="*/ 179850 w 378789"/>
                      <a:gd name="connsiteY1" fmla="*/ 41588 h 400693"/>
                      <a:gd name="connsiteX2" fmla="*/ 378474 w 378789"/>
                      <a:gd name="connsiteY2" fmla="*/ 43573 h 400693"/>
                      <a:gd name="connsiteX3" fmla="*/ 200794 w 378789"/>
                      <a:gd name="connsiteY3" fmla="*/ 400559 h 400693"/>
                      <a:gd name="connsiteX4" fmla="*/ 3614 w 378789"/>
                      <a:gd name="connsiteY4" fmla="*/ 86909 h 400693"/>
                      <a:gd name="connsiteX0" fmla="*/ 3614 w 378789"/>
                      <a:gd name="connsiteY0" fmla="*/ 86909 h 400693"/>
                      <a:gd name="connsiteX1" fmla="*/ 179850 w 378789"/>
                      <a:gd name="connsiteY1" fmla="*/ 41588 h 400693"/>
                      <a:gd name="connsiteX2" fmla="*/ 378474 w 378789"/>
                      <a:gd name="connsiteY2" fmla="*/ 43573 h 400693"/>
                      <a:gd name="connsiteX3" fmla="*/ 200794 w 378789"/>
                      <a:gd name="connsiteY3" fmla="*/ 400559 h 400693"/>
                      <a:gd name="connsiteX4" fmla="*/ 3614 w 378789"/>
                      <a:gd name="connsiteY4" fmla="*/ 86909 h 400693"/>
                      <a:gd name="connsiteX0" fmla="*/ 3614 w 378789"/>
                      <a:gd name="connsiteY0" fmla="*/ 86909 h 400695"/>
                      <a:gd name="connsiteX1" fmla="*/ 179850 w 378789"/>
                      <a:gd name="connsiteY1" fmla="*/ 41588 h 400695"/>
                      <a:gd name="connsiteX2" fmla="*/ 378474 w 378789"/>
                      <a:gd name="connsiteY2" fmla="*/ 43573 h 400695"/>
                      <a:gd name="connsiteX3" fmla="*/ 200794 w 378789"/>
                      <a:gd name="connsiteY3" fmla="*/ 400559 h 400695"/>
                      <a:gd name="connsiteX4" fmla="*/ 3614 w 378789"/>
                      <a:gd name="connsiteY4" fmla="*/ 86909 h 400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8789" h="400695">
                        <a:moveTo>
                          <a:pt x="3614" y="86909"/>
                        </a:moveTo>
                        <a:cubicBezTo>
                          <a:pt x="-24314" y="-3315"/>
                          <a:pt x="116771" y="62474"/>
                          <a:pt x="179850" y="41588"/>
                        </a:cubicBezTo>
                        <a:cubicBezTo>
                          <a:pt x="259058" y="61028"/>
                          <a:pt x="385938" y="-62540"/>
                          <a:pt x="378474" y="43573"/>
                        </a:cubicBezTo>
                        <a:cubicBezTo>
                          <a:pt x="345249" y="166901"/>
                          <a:pt x="255688" y="407240"/>
                          <a:pt x="200794" y="400559"/>
                        </a:cubicBezTo>
                        <a:cubicBezTo>
                          <a:pt x="130733" y="387016"/>
                          <a:pt x="47672" y="169791"/>
                          <a:pt x="3614" y="86909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4" name="Group 233"/>
                <p:cNvGrpSpPr/>
                <p:nvPr/>
              </p:nvGrpSpPr>
              <p:grpSpPr>
                <a:xfrm flipH="1">
                  <a:off x="4707415" y="3636039"/>
                  <a:ext cx="148566" cy="406914"/>
                  <a:chOff x="5264945" y="2916937"/>
                  <a:chExt cx="1033462" cy="2933010"/>
                </a:xfrm>
                <a:effectLst>
                  <a:reflection blurRad="6350" stA="48000" endPos="7000" dir="5400000" sy="-100000" algn="bl" rotWithShape="0"/>
                </a:effectLst>
              </p:grpSpPr>
              <p:sp>
                <p:nvSpPr>
                  <p:cNvPr id="238" name="Rectangle 13"/>
                  <p:cNvSpPr/>
                  <p:nvPr/>
                </p:nvSpPr>
                <p:spPr>
                  <a:xfrm>
                    <a:off x="5729123" y="2916937"/>
                    <a:ext cx="349392" cy="469200"/>
                  </a:xfrm>
                  <a:custGeom>
                    <a:avLst/>
                    <a:gdLst>
                      <a:gd name="connsiteX0" fmla="*/ 0 w 457200"/>
                      <a:gd name="connsiteY0" fmla="*/ 0 h 762000"/>
                      <a:gd name="connsiteX1" fmla="*/ 457200 w 457200"/>
                      <a:gd name="connsiteY1" fmla="*/ 0 h 762000"/>
                      <a:gd name="connsiteX2" fmla="*/ 457200 w 457200"/>
                      <a:gd name="connsiteY2" fmla="*/ 762000 h 762000"/>
                      <a:gd name="connsiteX3" fmla="*/ 0 w 457200"/>
                      <a:gd name="connsiteY3" fmla="*/ 762000 h 762000"/>
                      <a:gd name="connsiteX4" fmla="*/ 0 w 457200"/>
                      <a:gd name="connsiteY4" fmla="*/ 0 h 762000"/>
                      <a:gd name="connsiteX0" fmla="*/ 0 w 509587"/>
                      <a:gd name="connsiteY0" fmla="*/ 419100 h 762000"/>
                      <a:gd name="connsiteX1" fmla="*/ 509587 w 509587"/>
                      <a:gd name="connsiteY1" fmla="*/ 0 h 762000"/>
                      <a:gd name="connsiteX2" fmla="*/ 509587 w 509587"/>
                      <a:gd name="connsiteY2" fmla="*/ 762000 h 762000"/>
                      <a:gd name="connsiteX3" fmla="*/ 52387 w 509587"/>
                      <a:gd name="connsiteY3" fmla="*/ 762000 h 762000"/>
                      <a:gd name="connsiteX4" fmla="*/ 0 w 509587"/>
                      <a:gd name="connsiteY4" fmla="*/ 419100 h 762000"/>
                      <a:gd name="connsiteX0" fmla="*/ 3552 w 513139"/>
                      <a:gd name="connsiteY0" fmla="*/ 419100 h 762000"/>
                      <a:gd name="connsiteX1" fmla="*/ 513139 w 513139"/>
                      <a:gd name="connsiteY1" fmla="*/ 0 h 762000"/>
                      <a:gd name="connsiteX2" fmla="*/ 513139 w 513139"/>
                      <a:gd name="connsiteY2" fmla="*/ 762000 h 762000"/>
                      <a:gd name="connsiteX3" fmla="*/ 55939 w 513139"/>
                      <a:gd name="connsiteY3" fmla="*/ 762000 h 762000"/>
                      <a:gd name="connsiteX4" fmla="*/ 3552 w 513139"/>
                      <a:gd name="connsiteY4" fmla="*/ 419100 h 762000"/>
                      <a:gd name="connsiteX0" fmla="*/ 8826 w 518413"/>
                      <a:gd name="connsiteY0" fmla="*/ 214312 h 557212"/>
                      <a:gd name="connsiteX1" fmla="*/ 263619 w 518413"/>
                      <a:gd name="connsiteY1" fmla="*/ 0 h 557212"/>
                      <a:gd name="connsiteX2" fmla="*/ 518413 w 518413"/>
                      <a:gd name="connsiteY2" fmla="*/ 557212 h 557212"/>
                      <a:gd name="connsiteX3" fmla="*/ 61213 w 518413"/>
                      <a:gd name="connsiteY3" fmla="*/ 557212 h 557212"/>
                      <a:gd name="connsiteX4" fmla="*/ 8826 w 518413"/>
                      <a:gd name="connsiteY4" fmla="*/ 214312 h 557212"/>
                      <a:gd name="connsiteX0" fmla="*/ 6583 w 516170"/>
                      <a:gd name="connsiteY0" fmla="*/ 244187 h 587087"/>
                      <a:gd name="connsiteX1" fmla="*/ 261376 w 516170"/>
                      <a:gd name="connsiteY1" fmla="*/ 29875 h 587087"/>
                      <a:gd name="connsiteX2" fmla="*/ 516170 w 516170"/>
                      <a:gd name="connsiteY2" fmla="*/ 587087 h 587087"/>
                      <a:gd name="connsiteX3" fmla="*/ 58970 w 516170"/>
                      <a:gd name="connsiteY3" fmla="*/ 587087 h 587087"/>
                      <a:gd name="connsiteX4" fmla="*/ 6583 w 516170"/>
                      <a:gd name="connsiteY4" fmla="*/ 244187 h 587087"/>
                      <a:gd name="connsiteX0" fmla="*/ 9691 w 519278"/>
                      <a:gd name="connsiteY0" fmla="*/ 245362 h 588262"/>
                      <a:gd name="connsiteX1" fmla="*/ 264484 w 519278"/>
                      <a:gd name="connsiteY1" fmla="*/ 31050 h 588262"/>
                      <a:gd name="connsiteX2" fmla="*/ 519278 w 519278"/>
                      <a:gd name="connsiteY2" fmla="*/ 588262 h 588262"/>
                      <a:gd name="connsiteX3" fmla="*/ 62078 w 519278"/>
                      <a:gd name="connsiteY3" fmla="*/ 588262 h 588262"/>
                      <a:gd name="connsiteX4" fmla="*/ 9691 w 519278"/>
                      <a:gd name="connsiteY4" fmla="*/ 245362 h 588262"/>
                      <a:gd name="connsiteX0" fmla="*/ 9691 w 519278"/>
                      <a:gd name="connsiteY0" fmla="*/ 245362 h 588262"/>
                      <a:gd name="connsiteX1" fmla="*/ 264484 w 519278"/>
                      <a:gd name="connsiteY1" fmla="*/ 31050 h 588262"/>
                      <a:gd name="connsiteX2" fmla="*/ 519278 w 519278"/>
                      <a:gd name="connsiteY2" fmla="*/ 588262 h 588262"/>
                      <a:gd name="connsiteX3" fmla="*/ 107322 w 519278"/>
                      <a:gd name="connsiteY3" fmla="*/ 400143 h 588262"/>
                      <a:gd name="connsiteX4" fmla="*/ 9691 w 519278"/>
                      <a:gd name="connsiteY4" fmla="*/ 245362 h 588262"/>
                      <a:gd name="connsiteX0" fmla="*/ 9691 w 519278"/>
                      <a:gd name="connsiteY0" fmla="*/ 245362 h 588262"/>
                      <a:gd name="connsiteX1" fmla="*/ 264484 w 519278"/>
                      <a:gd name="connsiteY1" fmla="*/ 31050 h 588262"/>
                      <a:gd name="connsiteX2" fmla="*/ 519278 w 519278"/>
                      <a:gd name="connsiteY2" fmla="*/ 588262 h 588262"/>
                      <a:gd name="connsiteX3" fmla="*/ 107322 w 519278"/>
                      <a:gd name="connsiteY3" fmla="*/ 400143 h 588262"/>
                      <a:gd name="connsiteX4" fmla="*/ 9691 w 519278"/>
                      <a:gd name="connsiteY4" fmla="*/ 245362 h 588262"/>
                      <a:gd name="connsiteX0" fmla="*/ 9691 w 519278"/>
                      <a:gd name="connsiteY0" fmla="*/ 245362 h 588262"/>
                      <a:gd name="connsiteX1" fmla="*/ 264484 w 519278"/>
                      <a:gd name="connsiteY1" fmla="*/ 31050 h 588262"/>
                      <a:gd name="connsiteX2" fmla="*/ 519278 w 519278"/>
                      <a:gd name="connsiteY2" fmla="*/ 588262 h 588262"/>
                      <a:gd name="connsiteX3" fmla="*/ 107322 w 519278"/>
                      <a:gd name="connsiteY3" fmla="*/ 400143 h 588262"/>
                      <a:gd name="connsiteX4" fmla="*/ 9691 w 519278"/>
                      <a:gd name="connsiteY4" fmla="*/ 245362 h 588262"/>
                      <a:gd name="connsiteX0" fmla="*/ 9691 w 264484"/>
                      <a:gd name="connsiteY0" fmla="*/ 245362 h 469200"/>
                      <a:gd name="connsiteX1" fmla="*/ 264484 w 264484"/>
                      <a:gd name="connsiteY1" fmla="*/ 31050 h 469200"/>
                      <a:gd name="connsiteX2" fmla="*/ 250197 w 264484"/>
                      <a:gd name="connsiteY2" fmla="*/ 469200 h 469200"/>
                      <a:gd name="connsiteX3" fmla="*/ 107322 w 264484"/>
                      <a:gd name="connsiteY3" fmla="*/ 400143 h 469200"/>
                      <a:gd name="connsiteX4" fmla="*/ 9691 w 264484"/>
                      <a:gd name="connsiteY4" fmla="*/ 245362 h 469200"/>
                      <a:gd name="connsiteX0" fmla="*/ 9691 w 264484"/>
                      <a:gd name="connsiteY0" fmla="*/ 245362 h 469200"/>
                      <a:gd name="connsiteX1" fmla="*/ 264484 w 264484"/>
                      <a:gd name="connsiteY1" fmla="*/ 31050 h 469200"/>
                      <a:gd name="connsiteX2" fmla="*/ 250197 w 264484"/>
                      <a:gd name="connsiteY2" fmla="*/ 469200 h 469200"/>
                      <a:gd name="connsiteX3" fmla="*/ 107322 w 264484"/>
                      <a:gd name="connsiteY3" fmla="*/ 400143 h 469200"/>
                      <a:gd name="connsiteX4" fmla="*/ 9691 w 264484"/>
                      <a:gd name="connsiteY4" fmla="*/ 245362 h 469200"/>
                      <a:gd name="connsiteX0" fmla="*/ 9691 w 291116"/>
                      <a:gd name="connsiteY0" fmla="*/ 245362 h 469200"/>
                      <a:gd name="connsiteX1" fmla="*/ 264484 w 291116"/>
                      <a:gd name="connsiteY1" fmla="*/ 31050 h 469200"/>
                      <a:gd name="connsiteX2" fmla="*/ 290678 w 291116"/>
                      <a:gd name="connsiteY2" fmla="*/ 385857 h 469200"/>
                      <a:gd name="connsiteX3" fmla="*/ 250197 w 291116"/>
                      <a:gd name="connsiteY3" fmla="*/ 469200 h 469200"/>
                      <a:gd name="connsiteX4" fmla="*/ 107322 w 291116"/>
                      <a:gd name="connsiteY4" fmla="*/ 400143 h 469200"/>
                      <a:gd name="connsiteX5" fmla="*/ 9691 w 291116"/>
                      <a:gd name="connsiteY5" fmla="*/ 245362 h 469200"/>
                      <a:gd name="connsiteX0" fmla="*/ 9691 w 291116"/>
                      <a:gd name="connsiteY0" fmla="*/ 245362 h 469200"/>
                      <a:gd name="connsiteX1" fmla="*/ 264484 w 291116"/>
                      <a:gd name="connsiteY1" fmla="*/ 31050 h 469200"/>
                      <a:gd name="connsiteX2" fmla="*/ 290678 w 291116"/>
                      <a:gd name="connsiteY2" fmla="*/ 385857 h 469200"/>
                      <a:gd name="connsiteX3" fmla="*/ 250197 w 291116"/>
                      <a:gd name="connsiteY3" fmla="*/ 469200 h 469200"/>
                      <a:gd name="connsiteX4" fmla="*/ 107322 w 291116"/>
                      <a:gd name="connsiteY4" fmla="*/ 400143 h 469200"/>
                      <a:gd name="connsiteX5" fmla="*/ 9691 w 291116"/>
                      <a:gd name="connsiteY5" fmla="*/ 245362 h 469200"/>
                      <a:gd name="connsiteX0" fmla="*/ 9691 w 291116"/>
                      <a:gd name="connsiteY0" fmla="*/ 245362 h 469200"/>
                      <a:gd name="connsiteX1" fmla="*/ 264484 w 291116"/>
                      <a:gd name="connsiteY1" fmla="*/ 31050 h 469200"/>
                      <a:gd name="connsiteX2" fmla="*/ 290678 w 291116"/>
                      <a:gd name="connsiteY2" fmla="*/ 385857 h 469200"/>
                      <a:gd name="connsiteX3" fmla="*/ 250197 w 291116"/>
                      <a:gd name="connsiteY3" fmla="*/ 469200 h 469200"/>
                      <a:gd name="connsiteX4" fmla="*/ 107322 w 291116"/>
                      <a:gd name="connsiteY4" fmla="*/ 400143 h 469200"/>
                      <a:gd name="connsiteX5" fmla="*/ 9691 w 291116"/>
                      <a:gd name="connsiteY5" fmla="*/ 245362 h 469200"/>
                      <a:gd name="connsiteX0" fmla="*/ 9691 w 338599"/>
                      <a:gd name="connsiteY0" fmla="*/ 245362 h 469200"/>
                      <a:gd name="connsiteX1" fmla="*/ 264484 w 338599"/>
                      <a:gd name="connsiteY1" fmla="*/ 31050 h 469200"/>
                      <a:gd name="connsiteX2" fmla="*/ 338303 w 338599"/>
                      <a:gd name="connsiteY2" fmla="*/ 300132 h 469200"/>
                      <a:gd name="connsiteX3" fmla="*/ 290678 w 338599"/>
                      <a:gd name="connsiteY3" fmla="*/ 385857 h 469200"/>
                      <a:gd name="connsiteX4" fmla="*/ 250197 w 338599"/>
                      <a:gd name="connsiteY4" fmla="*/ 469200 h 469200"/>
                      <a:gd name="connsiteX5" fmla="*/ 107322 w 338599"/>
                      <a:gd name="connsiteY5" fmla="*/ 400143 h 469200"/>
                      <a:gd name="connsiteX6" fmla="*/ 9691 w 338599"/>
                      <a:gd name="connsiteY6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38303 w 349392"/>
                      <a:gd name="connsiteY2" fmla="*/ 300132 h 469200"/>
                      <a:gd name="connsiteX3" fmla="*/ 290678 w 349392"/>
                      <a:gd name="connsiteY3" fmla="*/ 385857 h 469200"/>
                      <a:gd name="connsiteX4" fmla="*/ 250197 w 349392"/>
                      <a:gd name="connsiteY4" fmla="*/ 469200 h 469200"/>
                      <a:gd name="connsiteX5" fmla="*/ 107322 w 349392"/>
                      <a:gd name="connsiteY5" fmla="*/ 400143 h 469200"/>
                      <a:gd name="connsiteX6" fmla="*/ 9691 w 349392"/>
                      <a:gd name="connsiteY6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12108 w 349392"/>
                      <a:gd name="connsiteY2" fmla="*/ 226313 h 469200"/>
                      <a:gd name="connsiteX3" fmla="*/ 338303 w 349392"/>
                      <a:gd name="connsiteY3" fmla="*/ 300132 h 469200"/>
                      <a:gd name="connsiteX4" fmla="*/ 290678 w 349392"/>
                      <a:gd name="connsiteY4" fmla="*/ 385857 h 469200"/>
                      <a:gd name="connsiteX5" fmla="*/ 250197 w 349392"/>
                      <a:gd name="connsiteY5" fmla="*/ 469200 h 469200"/>
                      <a:gd name="connsiteX6" fmla="*/ 107322 w 349392"/>
                      <a:gd name="connsiteY6" fmla="*/ 400143 h 469200"/>
                      <a:gd name="connsiteX7" fmla="*/ 9691 w 349392"/>
                      <a:gd name="connsiteY7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12108 w 349392"/>
                      <a:gd name="connsiteY2" fmla="*/ 226313 h 469200"/>
                      <a:gd name="connsiteX3" fmla="*/ 338303 w 349392"/>
                      <a:gd name="connsiteY3" fmla="*/ 300132 h 469200"/>
                      <a:gd name="connsiteX4" fmla="*/ 290678 w 349392"/>
                      <a:gd name="connsiteY4" fmla="*/ 385857 h 469200"/>
                      <a:gd name="connsiteX5" fmla="*/ 250197 w 349392"/>
                      <a:gd name="connsiteY5" fmla="*/ 469200 h 469200"/>
                      <a:gd name="connsiteX6" fmla="*/ 107322 w 349392"/>
                      <a:gd name="connsiteY6" fmla="*/ 400143 h 469200"/>
                      <a:gd name="connsiteX7" fmla="*/ 9691 w 349392"/>
                      <a:gd name="connsiteY7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  <a:gd name="connsiteX0" fmla="*/ 9691 w 349392"/>
                      <a:gd name="connsiteY0" fmla="*/ 245362 h 469200"/>
                      <a:gd name="connsiteX1" fmla="*/ 264484 w 349392"/>
                      <a:gd name="connsiteY1" fmla="*/ 31050 h 469200"/>
                      <a:gd name="connsiteX2" fmla="*/ 302583 w 349392"/>
                      <a:gd name="connsiteY2" fmla="*/ 166782 h 469200"/>
                      <a:gd name="connsiteX3" fmla="*/ 312108 w 349392"/>
                      <a:gd name="connsiteY3" fmla="*/ 226313 h 469200"/>
                      <a:gd name="connsiteX4" fmla="*/ 338303 w 349392"/>
                      <a:gd name="connsiteY4" fmla="*/ 300132 h 469200"/>
                      <a:gd name="connsiteX5" fmla="*/ 290678 w 349392"/>
                      <a:gd name="connsiteY5" fmla="*/ 385857 h 469200"/>
                      <a:gd name="connsiteX6" fmla="*/ 250197 w 349392"/>
                      <a:gd name="connsiteY6" fmla="*/ 469200 h 469200"/>
                      <a:gd name="connsiteX7" fmla="*/ 107322 w 349392"/>
                      <a:gd name="connsiteY7" fmla="*/ 400143 h 469200"/>
                      <a:gd name="connsiteX8" fmla="*/ 9691 w 349392"/>
                      <a:gd name="connsiteY8" fmla="*/ 245362 h 469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49392" h="469200">
                        <a:moveTo>
                          <a:pt x="9691" y="245362"/>
                        </a:moveTo>
                        <a:cubicBezTo>
                          <a:pt x="-46667" y="5649"/>
                          <a:pt x="156534" y="-41181"/>
                          <a:pt x="264484" y="31050"/>
                        </a:cubicBezTo>
                        <a:cubicBezTo>
                          <a:pt x="280756" y="61212"/>
                          <a:pt x="318459" y="119950"/>
                          <a:pt x="302583" y="166782"/>
                        </a:cubicBezTo>
                        <a:cubicBezTo>
                          <a:pt x="334332" y="194563"/>
                          <a:pt x="328380" y="206867"/>
                          <a:pt x="312108" y="226313"/>
                        </a:cubicBezTo>
                        <a:cubicBezTo>
                          <a:pt x="352986" y="261635"/>
                          <a:pt x="340287" y="264413"/>
                          <a:pt x="338303" y="300132"/>
                        </a:cubicBezTo>
                        <a:cubicBezTo>
                          <a:pt x="378388" y="364029"/>
                          <a:pt x="297425" y="362045"/>
                          <a:pt x="290678" y="385857"/>
                        </a:cubicBezTo>
                        <a:cubicBezTo>
                          <a:pt x="284328" y="425545"/>
                          <a:pt x="280359" y="446181"/>
                          <a:pt x="250197" y="469200"/>
                        </a:cubicBezTo>
                        <a:cubicBezTo>
                          <a:pt x="200190" y="460468"/>
                          <a:pt x="154947" y="423162"/>
                          <a:pt x="107322" y="400143"/>
                        </a:cubicBezTo>
                        <a:cubicBezTo>
                          <a:pt x="89065" y="334262"/>
                          <a:pt x="20804" y="289812"/>
                          <a:pt x="9691" y="24536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9" name="Rectangle 14"/>
                  <p:cNvSpPr/>
                  <p:nvPr/>
                </p:nvSpPr>
                <p:spPr>
                  <a:xfrm>
                    <a:off x="5654623" y="3312318"/>
                    <a:ext cx="548531" cy="985837"/>
                  </a:xfrm>
                  <a:custGeom>
                    <a:avLst/>
                    <a:gdLst>
                      <a:gd name="connsiteX0" fmla="*/ 0 w 304800"/>
                      <a:gd name="connsiteY0" fmla="*/ 0 h 838200"/>
                      <a:gd name="connsiteX1" fmla="*/ 304800 w 304800"/>
                      <a:gd name="connsiteY1" fmla="*/ 0 h 838200"/>
                      <a:gd name="connsiteX2" fmla="*/ 304800 w 304800"/>
                      <a:gd name="connsiteY2" fmla="*/ 838200 h 838200"/>
                      <a:gd name="connsiteX3" fmla="*/ 0 w 304800"/>
                      <a:gd name="connsiteY3" fmla="*/ 838200 h 838200"/>
                      <a:gd name="connsiteX4" fmla="*/ 0 w 304800"/>
                      <a:gd name="connsiteY4" fmla="*/ 0 h 838200"/>
                      <a:gd name="connsiteX0" fmla="*/ 111919 w 416719"/>
                      <a:gd name="connsiteY0" fmla="*/ 0 h 945356"/>
                      <a:gd name="connsiteX1" fmla="*/ 416719 w 416719"/>
                      <a:gd name="connsiteY1" fmla="*/ 0 h 945356"/>
                      <a:gd name="connsiteX2" fmla="*/ 416719 w 416719"/>
                      <a:gd name="connsiteY2" fmla="*/ 838200 h 945356"/>
                      <a:gd name="connsiteX3" fmla="*/ 0 w 416719"/>
                      <a:gd name="connsiteY3" fmla="*/ 945356 h 945356"/>
                      <a:gd name="connsiteX4" fmla="*/ 111919 w 416719"/>
                      <a:gd name="connsiteY4" fmla="*/ 0 h 945356"/>
                      <a:gd name="connsiteX0" fmla="*/ 111919 w 511969"/>
                      <a:gd name="connsiteY0" fmla="*/ 0 h 945356"/>
                      <a:gd name="connsiteX1" fmla="*/ 416719 w 511969"/>
                      <a:gd name="connsiteY1" fmla="*/ 0 h 945356"/>
                      <a:gd name="connsiteX2" fmla="*/ 511969 w 511969"/>
                      <a:gd name="connsiteY2" fmla="*/ 878681 h 945356"/>
                      <a:gd name="connsiteX3" fmla="*/ 0 w 511969"/>
                      <a:gd name="connsiteY3" fmla="*/ 945356 h 945356"/>
                      <a:gd name="connsiteX4" fmla="*/ 111919 w 511969"/>
                      <a:gd name="connsiteY4" fmla="*/ 0 h 945356"/>
                      <a:gd name="connsiteX0" fmla="*/ 111919 w 511969"/>
                      <a:gd name="connsiteY0" fmla="*/ 0 h 945356"/>
                      <a:gd name="connsiteX1" fmla="*/ 416719 w 511969"/>
                      <a:gd name="connsiteY1" fmla="*/ 0 h 945356"/>
                      <a:gd name="connsiteX2" fmla="*/ 497683 w 511969"/>
                      <a:gd name="connsiteY2" fmla="*/ 788194 h 945356"/>
                      <a:gd name="connsiteX3" fmla="*/ 511969 w 511969"/>
                      <a:gd name="connsiteY3" fmla="*/ 878681 h 945356"/>
                      <a:gd name="connsiteX4" fmla="*/ 0 w 511969"/>
                      <a:gd name="connsiteY4" fmla="*/ 945356 h 945356"/>
                      <a:gd name="connsiteX5" fmla="*/ 111919 w 511969"/>
                      <a:gd name="connsiteY5" fmla="*/ 0 h 945356"/>
                      <a:gd name="connsiteX0" fmla="*/ 111919 w 511969"/>
                      <a:gd name="connsiteY0" fmla="*/ 0 h 945356"/>
                      <a:gd name="connsiteX1" fmla="*/ 416719 w 511969"/>
                      <a:gd name="connsiteY1" fmla="*/ 0 h 945356"/>
                      <a:gd name="connsiteX2" fmla="*/ 497683 w 511969"/>
                      <a:gd name="connsiteY2" fmla="*/ 788194 h 945356"/>
                      <a:gd name="connsiteX3" fmla="*/ 511969 w 511969"/>
                      <a:gd name="connsiteY3" fmla="*/ 878681 h 945356"/>
                      <a:gd name="connsiteX4" fmla="*/ 0 w 511969"/>
                      <a:gd name="connsiteY4" fmla="*/ 945356 h 945356"/>
                      <a:gd name="connsiteX5" fmla="*/ 111919 w 511969"/>
                      <a:gd name="connsiteY5" fmla="*/ 0 h 945356"/>
                      <a:gd name="connsiteX0" fmla="*/ 111919 w 511969"/>
                      <a:gd name="connsiteY0" fmla="*/ 0 h 945356"/>
                      <a:gd name="connsiteX1" fmla="*/ 416719 w 511969"/>
                      <a:gd name="connsiteY1" fmla="*/ 0 h 945356"/>
                      <a:gd name="connsiteX2" fmla="*/ 497683 w 511969"/>
                      <a:gd name="connsiteY2" fmla="*/ 788194 h 945356"/>
                      <a:gd name="connsiteX3" fmla="*/ 511969 w 511969"/>
                      <a:gd name="connsiteY3" fmla="*/ 878681 h 945356"/>
                      <a:gd name="connsiteX4" fmla="*/ 0 w 511969"/>
                      <a:gd name="connsiteY4" fmla="*/ 945356 h 945356"/>
                      <a:gd name="connsiteX5" fmla="*/ 111919 w 511969"/>
                      <a:gd name="connsiteY5" fmla="*/ 0 h 945356"/>
                      <a:gd name="connsiteX0" fmla="*/ 111919 w 511969"/>
                      <a:gd name="connsiteY0" fmla="*/ 0 h 945356"/>
                      <a:gd name="connsiteX1" fmla="*/ 416719 w 511969"/>
                      <a:gd name="connsiteY1" fmla="*/ 0 h 945356"/>
                      <a:gd name="connsiteX2" fmla="*/ 497683 w 511969"/>
                      <a:gd name="connsiteY2" fmla="*/ 788194 h 945356"/>
                      <a:gd name="connsiteX3" fmla="*/ 511969 w 511969"/>
                      <a:gd name="connsiteY3" fmla="*/ 878681 h 945356"/>
                      <a:gd name="connsiteX4" fmla="*/ 0 w 511969"/>
                      <a:gd name="connsiteY4" fmla="*/ 945356 h 945356"/>
                      <a:gd name="connsiteX5" fmla="*/ 111919 w 511969"/>
                      <a:gd name="connsiteY5" fmla="*/ 0 h 945356"/>
                      <a:gd name="connsiteX0" fmla="*/ 154782 w 511969"/>
                      <a:gd name="connsiteY0" fmla="*/ 0 h 985837"/>
                      <a:gd name="connsiteX1" fmla="*/ 416719 w 511969"/>
                      <a:gd name="connsiteY1" fmla="*/ 40481 h 985837"/>
                      <a:gd name="connsiteX2" fmla="*/ 497683 w 511969"/>
                      <a:gd name="connsiteY2" fmla="*/ 828675 h 985837"/>
                      <a:gd name="connsiteX3" fmla="*/ 511969 w 511969"/>
                      <a:gd name="connsiteY3" fmla="*/ 919162 h 985837"/>
                      <a:gd name="connsiteX4" fmla="*/ 0 w 511969"/>
                      <a:gd name="connsiteY4" fmla="*/ 985837 h 985837"/>
                      <a:gd name="connsiteX5" fmla="*/ 154782 w 511969"/>
                      <a:gd name="connsiteY5" fmla="*/ 0 h 985837"/>
                      <a:gd name="connsiteX0" fmla="*/ 154782 w 511969"/>
                      <a:gd name="connsiteY0" fmla="*/ 0 h 985837"/>
                      <a:gd name="connsiteX1" fmla="*/ 416719 w 511969"/>
                      <a:gd name="connsiteY1" fmla="*/ 40481 h 985837"/>
                      <a:gd name="connsiteX2" fmla="*/ 497683 w 511969"/>
                      <a:gd name="connsiteY2" fmla="*/ 828675 h 985837"/>
                      <a:gd name="connsiteX3" fmla="*/ 511969 w 511969"/>
                      <a:gd name="connsiteY3" fmla="*/ 919162 h 985837"/>
                      <a:gd name="connsiteX4" fmla="*/ 0 w 511969"/>
                      <a:gd name="connsiteY4" fmla="*/ 985837 h 985837"/>
                      <a:gd name="connsiteX5" fmla="*/ 252414 w 511969"/>
                      <a:gd name="connsiteY5" fmla="*/ 428626 h 985837"/>
                      <a:gd name="connsiteX6" fmla="*/ 154782 w 511969"/>
                      <a:gd name="connsiteY6" fmla="*/ 0 h 985837"/>
                      <a:gd name="connsiteX0" fmla="*/ 154782 w 511969"/>
                      <a:gd name="connsiteY0" fmla="*/ 0 h 985837"/>
                      <a:gd name="connsiteX1" fmla="*/ 416719 w 511969"/>
                      <a:gd name="connsiteY1" fmla="*/ 40481 h 985837"/>
                      <a:gd name="connsiteX2" fmla="*/ 497683 w 511969"/>
                      <a:gd name="connsiteY2" fmla="*/ 828675 h 985837"/>
                      <a:gd name="connsiteX3" fmla="*/ 511969 w 511969"/>
                      <a:gd name="connsiteY3" fmla="*/ 919162 h 985837"/>
                      <a:gd name="connsiteX4" fmla="*/ 0 w 511969"/>
                      <a:gd name="connsiteY4" fmla="*/ 985837 h 985837"/>
                      <a:gd name="connsiteX5" fmla="*/ 252414 w 511969"/>
                      <a:gd name="connsiteY5" fmla="*/ 428626 h 985837"/>
                      <a:gd name="connsiteX6" fmla="*/ 154782 w 511969"/>
                      <a:gd name="connsiteY6" fmla="*/ 0 h 985837"/>
                      <a:gd name="connsiteX0" fmla="*/ 154782 w 511969"/>
                      <a:gd name="connsiteY0" fmla="*/ 0 h 985837"/>
                      <a:gd name="connsiteX1" fmla="*/ 416719 w 511969"/>
                      <a:gd name="connsiteY1" fmla="*/ 40481 h 985837"/>
                      <a:gd name="connsiteX2" fmla="*/ 497683 w 511969"/>
                      <a:gd name="connsiteY2" fmla="*/ 828675 h 985837"/>
                      <a:gd name="connsiteX3" fmla="*/ 511969 w 511969"/>
                      <a:gd name="connsiteY3" fmla="*/ 919162 h 985837"/>
                      <a:gd name="connsiteX4" fmla="*/ 0 w 511969"/>
                      <a:gd name="connsiteY4" fmla="*/ 985837 h 985837"/>
                      <a:gd name="connsiteX5" fmla="*/ 252414 w 511969"/>
                      <a:gd name="connsiteY5" fmla="*/ 428626 h 985837"/>
                      <a:gd name="connsiteX6" fmla="*/ 154782 w 511969"/>
                      <a:gd name="connsiteY6" fmla="*/ 0 h 985837"/>
                      <a:gd name="connsiteX0" fmla="*/ 154782 w 511969"/>
                      <a:gd name="connsiteY0" fmla="*/ 0 h 985837"/>
                      <a:gd name="connsiteX1" fmla="*/ 416719 w 511969"/>
                      <a:gd name="connsiteY1" fmla="*/ 40481 h 985837"/>
                      <a:gd name="connsiteX2" fmla="*/ 497683 w 511969"/>
                      <a:gd name="connsiteY2" fmla="*/ 828675 h 985837"/>
                      <a:gd name="connsiteX3" fmla="*/ 511969 w 511969"/>
                      <a:gd name="connsiteY3" fmla="*/ 919162 h 985837"/>
                      <a:gd name="connsiteX4" fmla="*/ 0 w 511969"/>
                      <a:gd name="connsiteY4" fmla="*/ 985837 h 985837"/>
                      <a:gd name="connsiteX5" fmla="*/ 252414 w 511969"/>
                      <a:gd name="connsiteY5" fmla="*/ 428626 h 985837"/>
                      <a:gd name="connsiteX6" fmla="*/ 154782 w 511969"/>
                      <a:gd name="connsiteY6" fmla="*/ 0 h 985837"/>
                      <a:gd name="connsiteX0" fmla="*/ 163094 w 520281"/>
                      <a:gd name="connsiteY0" fmla="*/ 0 h 985837"/>
                      <a:gd name="connsiteX1" fmla="*/ 425031 w 520281"/>
                      <a:gd name="connsiteY1" fmla="*/ 40481 h 985837"/>
                      <a:gd name="connsiteX2" fmla="*/ 505995 w 520281"/>
                      <a:gd name="connsiteY2" fmla="*/ 828675 h 985837"/>
                      <a:gd name="connsiteX3" fmla="*/ 520281 w 520281"/>
                      <a:gd name="connsiteY3" fmla="*/ 919162 h 985837"/>
                      <a:gd name="connsiteX4" fmla="*/ 8312 w 520281"/>
                      <a:gd name="connsiteY4" fmla="*/ 985837 h 985837"/>
                      <a:gd name="connsiteX5" fmla="*/ 260726 w 520281"/>
                      <a:gd name="connsiteY5" fmla="*/ 428626 h 985837"/>
                      <a:gd name="connsiteX6" fmla="*/ 163094 w 520281"/>
                      <a:gd name="connsiteY6" fmla="*/ 0 h 985837"/>
                      <a:gd name="connsiteX0" fmla="*/ 179305 w 536492"/>
                      <a:gd name="connsiteY0" fmla="*/ 0 h 985837"/>
                      <a:gd name="connsiteX1" fmla="*/ 441242 w 536492"/>
                      <a:gd name="connsiteY1" fmla="*/ 40481 h 985837"/>
                      <a:gd name="connsiteX2" fmla="*/ 522206 w 536492"/>
                      <a:gd name="connsiteY2" fmla="*/ 828675 h 985837"/>
                      <a:gd name="connsiteX3" fmla="*/ 536492 w 536492"/>
                      <a:gd name="connsiteY3" fmla="*/ 919162 h 985837"/>
                      <a:gd name="connsiteX4" fmla="*/ 24523 w 536492"/>
                      <a:gd name="connsiteY4" fmla="*/ 985837 h 985837"/>
                      <a:gd name="connsiteX5" fmla="*/ 276937 w 536492"/>
                      <a:gd name="connsiteY5" fmla="*/ 428626 h 985837"/>
                      <a:gd name="connsiteX6" fmla="*/ 179305 w 536492"/>
                      <a:gd name="connsiteY6" fmla="*/ 0 h 985837"/>
                      <a:gd name="connsiteX0" fmla="*/ 179438 w 536625"/>
                      <a:gd name="connsiteY0" fmla="*/ 0 h 985837"/>
                      <a:gd name="connsiteX1" fmla="*/ 441375 w 536625"/>
                      <a:gd name="connsiteY1" fmla="*/ 40481 h 985837"/>
                      <a:gd name="connsiteX2" fmla="*/ 522339 w 536625"/>
                      <a:gd name="connsiteY2" fmla="*/ 828675 h 985837"/>
                      <a:gd name="connsiteX3" fmla="*/ 536625 w 536625"/>
                      <a:gd name="connsiteY3" fmla="*/ 919162 h 985837"/>
                      <a:gd name="connsiteX4" fmla="*/ 24656 w 536625"/>
                      <a:gd name="connsiteY4" fmla="*/ 985837 h 985837"/>
                      <a:gd name="connsiteX5" fmla="*/ 277070 w 536625"/>
                      <a:gd name="connsiteY5" fmla="*/ 428626 h 985837"/>
                      <a:gd name="connsiteX6" fmla="*/ 179438 w 536625"/>
                      <a:gd name="connsiteY6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522339 w 536625"/>
                      <a:gd name="connsiteY2" fmla="*/ 828675 h 985837"/>
                      <a:gd name="connsiteX3" fmla="*/ 536625 w 536625"/>
                      <a:gd name="connsiteY3" fmla="*/ 919162 h 985837"/>
                      <a:gd name="connsiteX4" fmla="*/ 24656 w 536625"/>
                      <a:gd name="connsiteY4" fmla="*/ 985837 h 985837"/>
                      <a:gd name="connsiteX5" fmla="*/ 277070 w 536625"/>
                      <a:gd name="connsiteY5" fmla="*/ 428626 h 985837"/>
                      <a:gd name="connsiteX6" fmla="*/ 179438 w 536625"/>
                      <a:gd name="connsiteY6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522339 w 536625"/>
                      <a:gd name="connsiteY2" fmla="*/ 828675 h 985837"/>
                      <a:gd name="connsiteX3" fmla="*/ 536625 w 536625"/>
                      <a:gd name="connsiteY3" fmla="*/ 919162 h 985837"/>
                      <a:gd name="connsiteX4" fmla="*/ 24656 w 536625"/>
                      <a:gd name="connsiteY4" fmla="*/ 985837 h 985837"/>
                      <a:gd name="connsiteX5" fmla="*/ 277070 w 536625"/>
                      <a:gd name="connsiteY5" fmla="*/ 428626 h 985837"/>
                      <a:gd name="connsiteX6" fmla="*/ 179438 w 536625"/>
                      <a:gd name="connsiteY6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379465 w 536625"/>
                      <a:gd name="connsiteY2" fmla="*/ 150020 h 985837"/>
                      <a:gd name="connsiteX3" fmla="*/ 522339 w 536625"/>
                      <a:gd name="connsiteY3" fmla="*/ 828675 h 985837"/>
                      <a:gd name="connsiteX4" fmla="*/ 536625 w 536625"/>
                      <a:gd name="connsiteY4" fmla="*/ 919162 h 985837"/>
                      <a:gd name="connsiteX5" fmla="*/ 24656 w 536625"/>
                      <a:gd name="connsiteY5" fmla="*/ 985837 h 985837"/>
                      <a:gd name="connsiteX6" fmla="*/ 277070 w 536625"/>
                      <a:gd name="connsiteY6" fmla="*/ 428626 h 985837"/>
                      <a:gd name="connsiteX7" fmla="*/ 179438 w 536625"/>
                      <a:gd name="connsiteY7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379465 w 536625"/>
                      <a:gd name="connsiteY2" fmla="*/ 150020 h 985837"/>
                      <a:gd name="connsiteX3" fmla="*/ 522339 w 536625"/>
                      <a:gd name="connsiteY3" fmla="*/ 828675 h 985837"/>
                      <a:gd name="connsiteX4" fmla="*/ 536625 w 536625"/>
                      <a:gd name="connsiteY4" fmla="*/ 919162 h 985837"/>
                      <a:gd name="connsiteX5" fmla="*/ 24656 w 536625"/>
                      <a:gd name="connsiteY5" fmla="*/ 985837 h 985837"/>
                      <a:gd name="connsiteX6" fmla="*/ 277070 w 536625"/>
                      <a:gd name="connsiteY6" fmla="*/ 428626 h 985837"/>
                      <a:gd name="connsiteX7" fmla="*/ 179438 w 536625"/>
                      <a:gd name="connsiteY7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379465 w 536625"/>
                      <a:gd name="connsiteY2" fmla="*/ 150020 h 985837"/>
                      <a:gd name="connsiteX3" fmla="*/ 522339 w 536625"/>
                      <a:gd name="connsiteY3" fmla="*/ 828675 h 985837"/>
                      <a:gd name="connsiteX4" fmla="*/ 536625 w 536625"/>
                      <a:gd name="connsiteY4" fmla="*/ 919162 h 985837"/>
                      <a:gd name="connsiteX5" fmla="*/ 24656 w 536625"/>
                      <a:gd name="connsiteY5" fmla="*/ 985837 h 985837"/>
                      <a:gd name="connsiteX6" fmla="*/ 277070 w 536625"/>
                      <a:gd name="connsiteY6" fmla="*/ 428626 h 985837"/>
                      <a:gd name="connsiteX7" fmla="*/ 179438 w 536625"/>
                      <a:gd name="connsiteY7" fmla="*/ 0 h 985837"/>
                      <a:gd name="connsiteX0" fmla="*/ 179438 w 536625"/>
                      <a:gd name="connsiteY0" fmla="*/ 0 h 985837"/>
                      <a:gd name="connsiteX1" fmla="*/ 372318 w 536625"/>
                      <a:gd name="connsiteY1" fmla="*/ 30956 h 985837"/>
                      <a:gd name="connsiteX2" fmla="*/ 379465 w 536625"/>
                      <a:gd name="connsiteY2" fmla="*/ 150020 h 985837"/>
                      <a:gd name="connsiteX3" fmla="*/ 522339 w 536625"/>
                      <a:gd name="connsiteY3" fmla="*/ 828675 h 985837"/>
                      <a:gd name="connsiteX4" fmla="*/ 536625 w 536625"/>
                      <a:gd name="connsiteY4" fmla="*/ 919162 h 985837"/>
                      <a:gd name="connsiteX5" fmla="*/ 24656 w 536625"/>
                      <a:gd name="connsiteY5" fmla="*/ 985837 h 985837"/>
                      <a:gd name="connsiteX6" fmla="*/ 277070 w 536625"/>
                      <a:gd name="connsiteY6" fmla="*/ 428626 h 985837"/>
                      <a:gd name="connsiteX7" fmla="*/ 179438 w 536625"/>
                      <a:gd name="connsiteY7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72318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36625"/>
                      <a:gd name="connsiteY0" fmla="*/ 0 h 985837"/>
                      <a:gd name="connsiteX1" fmla="*/ 329458 w 536625"/>
                      <a:gd name="connsiteY1" fmla="*/ 69057 h 985837"/>
                      <a:gd name="connsiteX2" fmla="*/ 362793 w 536625"/>
                      <a:gd name="connsiteY2" fmla="*/ 30956 h 985837"/>
                      <a:gd name="connsiteX3" fmla="*/ 379465 w 536625"/>
                      <a:gd name="connsiteY3" fmla="*/ 150020 h 985837"/>
                      <a:gd name="connsiteX4" fmla="*/ 522339 w 536625"/>
                      <a:gd name="connsiteY4" fmla="*/ 828675 h 985837"/>
                      <a:gd name="connsiteX5" fmla="*/ 536625 w 536625"/>
                      <a:gd name="connsiteY5" fmla="*/ 919162 h 985837"/>
                      <a:gd name="connsiteX6" fmla="*/ 24656 w 536625"/>
                      <a:gd name="connsiteY6" fmla="*/ 985837 h 985837"/>
                      <a:gd name="connsiteX7" fmla="*/ 277070 w 536625"/>
                      <a:gd name="connsiteY7" fmla="*/ 428626 h 985837"/>
                      <a:gd name="connsiteX8" fmla="*/ 179438 w 536625"/>
                      <a:gd name="connsiteY8" fmla="*/ 0 h 985837"/>
                      <a:gd name="connsiteX0" fmla="*/ 179438 w 548531"/>
                      <a:gd name="connsiteY0" fmla="*/ 0 h 985837"/>
                      <a:gd name="connsiteX1" fmla="*/ 329458 w 548531"/>
                      <a:gd name="connsiteY1" fmla="*/ 69057 h 985837"/>
                      <a:gd name="connsiteX2" fmla="*/ 362793 w 548531"/>
                      <a:gd name="connsiteY2" fmla="*/ 30956 h 985837"/>
                      <a:gd name="connsiteX3" fmla="*/ 379465 w 548531"/>
                      <a:gd name="connsiteY3" fmla="*/ 150020 h 985837"/>
                      <a:gd name="connsiteX4" fmla="*/ 522339 w 548531"/>
                      <a:gd name="connsiteY4" fmla="*/ 828675 h 985837"/>
                      <a:gd name="connsiteX5" fmla="*/ 548531 w 548531"/>
                      <a:gd name="connsiteY5" fmla="*/ 919162 h 985837"/>
                      <a:gd name="connsiteX6" fmla="*/ 24656 w 548531"/>
                      <a:gd name="connsiteY6" fmla="*/ 985837 h 985837"/>
                      <a:gd name="connsiteX7" fmla="*/ 277070 w 548531"/>
                      <a:gd name="connsiteY7" fmla="*/ 428626 h 985837"/>
                      <a:gd name="connsiteX8" fmla="*/ 179438 w 548531"/>
                      <a:gd name="connsiteY8" fmla="*/ 0 h 9858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8531" h="985837">
                        <a:moveTo>
                          <a:pt x="179438" y="0"/>
                        </a:moveTo>
                        <a:cubicBezTo>
                          <a:pt x="215157" y="4763"/>
                          <a:pt x="293739" y="64294"/>
                          <a:pt x="329458" y="69057"/>
                        </a:cubicBezTo>
                        <a:lnTo>
                          <a:pt x="362793" y="30956"/>
                        </a:lnTo>
                        <a:cubicBezTo>
                          <a:pt x="402877" y="41275"/>
                          <a:pt x="349700" y="76599"/>
                          <a:pt x="379465" y="150020"/>
                        </a:cubicBezTo>
                        <a:cubicBezTo>
                          <a:pt x="466380" y="278211"/>
                          <a:pt x="507656" y="597694"/>
                          <a:pt x="522339" y="828675"/>
                        </a:cubicBezTo>
                        <a:cubicBezTo>
                          <a:pt x="508051" y="875506"/>
                          <a:pt x="519957" y="891381"/>
                          <a:pt x="548531" y="919162"/>
                        </a:cubicBezTo>
                        <a:lnTo>
                          <a:pt x="24656" y="985837"/>
                        </a:lnTo>
                        <a:cubicBezTo>
                          <a:pt x="-92025" y="876300"/>
                          <a:pt x="241351" y="657225"/>
                          <a:pt x="277070" y="428626"/>
                        </a:cubicBezTo>
                        <a:cubicBezTo>
                          <a:pt x="258814" y="195263"/>
                          <a:pt x="157213" y="28575"/>
                          <a:pt x="17943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0" name="Rectangle 5"/>
                  <p:cNvSpPr/>
                  <p:nvPr/>
                </p:nvSpPr>
                <p:spPr>
                  <a:xfrm rot="20847310">
                    <a:off x="5983507" y="3404082"/>
                    <a:ext cx="117391" cy="713818"/>
                  </a:xfrm>
                  <a:custGeom>
                    <a:avLst/>
                    <a:gdLst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152400 w 152400"/>
                      <a:gd name="connsiteY2" fmla="*/ 607075 h 607075"/>
                      <a:gd name="connsiteX3" fmla="*/ 0 w 152400"/>
                      <a:gd name="connsiteY3" fmla="*/ 607075 h 607075"/>
                      <a:gd name="connsiteX4" fmla="*/ 0 w 152400"/>
                      <a:gd name="connsiteY4" fmla="*/ 0 h 607075"/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152400 w 152400"/>
                      <a:gd name="connsiteY2" fmla="*/ 607075 h 607075"/>
                      <a:gd name="connsiteX3" fmla="*/ 0 w 152400"/>
                      <a:gd name="connsiteY3" fmla="*/ 607075 h 607075"/>
                      <a:gd name="connsiteX4" fmla="*/ 42863 w 152400"/>
                      <a:gd name="connsiteY4" fmla="*/ 107013 h 607075"/>
                      <a:gd name="connsiteX5" fmla="*/ 0 w 152400"/>
                      <a:gd name="connsiteY5" fmla="*/ 0 h 607075"/>
                      <a:gd name="connsiteX0" fmla="*/ 0 w 152400"/>
                      <a:gd name="connsiteY0" fmla="*/ 0 h 607075"/>
                      <a:gd name="connsiteX1" fmla="*/ 152400 w 152400"/>
                      <a:gd name="connsiteY1" fmla="*/ 0 h 607075"/>
                      <a:gd name="connsiteX2" fmla="*/ 90488 w 152400"/>
                      <a:gd name="connsiteY2" fmla="*/ 111775 h 607075"/>
                      <a:gd name="connsiteX3" fmla="*/ 152400 w 152400"/>
                      <a:gd name="connsiteY3" fmla="*/ 607075 h 607075"/>
                      <a:gd name="connsiteX4" fmla="*/ 0 w 152400"/>
                      <a:gd name="connsiteY4" fmla="*/ 607075 h 607075"/>
                      <a:gd name="connsiteX5" fmla="*/ 42863 w 152400"/>
                      <a:gd name="connsiteY5" fmla="*/ 107013 h 607075"/>
                      <a:gd name="connsiteX6" fmla="*/ 0 w 152400"/>
                      <a:gd name="connsiteY6" fmla="*/ 0 h 607075"/>
                      <a:gd name="connsiteX0" fmla="*/ 0 w 152400"/>
                      <a:gd name="connsiteY0" fmla="*/ 4763 h 611838"/>
                      <a:gd name="connsiteX1" fmla="*/ 116681 w 152400"/>
                      <a:gd name="connsiteY1" fmla="*/ 0 h 611838"/>
                      <a:gd name="connsiteX2" fmla="*/ 90488 w 152400"/>
                      <a:gd name="connsiteY2" fmla="*/ 116538 h 611838"/>
                      <a:gd name="connsiteX3" fmla="*/ 152400 w 152400"/>
                      <a:gd name="connsiteY3" fmla="*/ 611838 h 611838"/>
                      <a:gd name="connsiteX4" fmla="*/ 0 w 152400"/>
                      <a:gd name="connsiteY4" fmla="*/ 611838 h 611838"/>
                      <a:gd name="connsiteX5" fmla="*/ 42863 w 152400"/>
                      <a:gd name="connsiteY5" fmla="*/ 111776 h 611838"/>
                      <a:gd name="connsiteX6" fmla="*/ 0 w 152400"/>
                      <a:gd name="connsiteY6" fmla="*/ 4763 h 611838"/>
                      <a:gd name="connsiteX0" fmla="*/ 7144 w 152400"/>
                      <a:gd name="connsiteY0" fmla="*/ 4763 h 611838"/>
                      <a:gd name="connsiteX1" fmla="*/ 116681 w 152400"/>
                      <a:gd name="connsiteY1" fmla="*/ 0 h 611838"/>
                      <a:gd name="connsiteX2" fmla="*/ 90488 w 152400"/>
                      <a:gd name="connsiteY2" fmla="*/ 116538 h 611838"/>
                      <a:gd name="connsiteX3" fmla="*/ 152400 w 152400"/>
                      <a:gd name="connsiteY3" fmla="*/ 611838 h 611838"/>
                      <a:gd name="connsiteX4" fmla="*/ 0 w 152400"/>
                      <a:gd name="connsiteY4" fmla="*/ 611838 h 611838"/>
                      <a:gd name="connsiteX5" fmla="*/ 42863 w 152400"/>
                      <a:gd name="connsiteY5" fmla="*/ 111776 h 611838"/>
                      <a:gd name="connsiteX6" fmla="*/ 7144 w 152400"/>
                      <a:gd name="connsiteY6" fmla="*/ 4763 h 611838"/>
                      <a:gd name="connsiteX0" fmla="*/ 7144 w 152400"/>
                      <a:gd name="connsiteY0" fmla="*/ 12253 h 619328"/>
                      <a:gd name="connsiteX1" fmla="*/ 116681 w 152400"/>
                      <a:gd name="connsiteY1" fmla="*/ 7490 h 619328"/>
                      <a:gd name="connsiteX2" fmla="*/ 90488 w 152400"/>
                      <a:gd name="connsiteY2" fmla="*/ 124028 h 619328"/>
                      <a:gd name="connsiteX3" fmla="*/ 152400 w 152400"/>
                      <a:gd name="connsiteY3" fmla="*/ 619328 h 619328"/>
                      <a:gd name="connsiteX4" fmla="*/ 0 w 152400"/>
                      <a:gd name="connsiteY4" fmla="*/ 619328 h 619328"/>
                      <a:gd name="connsiteX5" fmla="*/ 42863 w 152400"/>
                      <a:gd name="connsiteY5" fmla="*/ 119266 h 619328"/>
                      <a:gd name="connsiteX6" fmla="*/ 7144 w 152400"/>
                      <a:gd name="connsiteY6" fmla="*/ 12253 h 619328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7144 w 152400"/>
                      <a:gd name="connsiteY0" fmla="*/ 15051 h 622126"/>
                      <a:gd name="connsiteX1" fmla="*/ 116681 w 152400"/>
                      <a:gd name="connsiteY1" fmla="*/ 10288 h 622126"/>
                      <a:gd name="connsiteX2" fmla="*/ 90488 w 152400"/>
                      <a:gd name="connsiteY2" fmla="*/ 126826 h 622126"/>
                      <a:gd name="connsiteX3" fmla="*/ 152400 w 152400"/>
                      <a:gd name="connsiteY3" fmla="*/ 622126 h 622126"/>
                      <a:gd name="connsiteX4" fmla="*/ 0 w 152400"/>
                      <a:gd name="connsiteY4" fmla="*/ 622126 h 622126"/>
                      <a:gd name="connsiteX5" fmla="*/ 42863 w 152400"/>
                      <a:gd name="connsiteY5" fmla="*/ 122064 h 622126"/>
                      <a:gd name="connsiteX6" fmla="*/ 7144 w 152400"/>
                      <a:gd name="connsiteY6" fmla="*/ 15051 h 622126"/>
                      <a:gd name="connsiteX0" fmla="*/ 16669 w 161925"/>
                      <a:gd name="connsiteY0" fmla="*/ 15051 h 710232"/>
                      <a:gd name="connsiteX1" fmla="*/ 126206 w 161925"/>
                      <a:gd name="connsiteY1" fmla="*/ 10288 h 710232"/>
                      <a:gd name="connsiteX2" fmla="*/ 100013 w 161925"/>
                      <a:gd name="connsiteY2" fmla="*/ 126826 h 710232"/>
                      <a:gd name="connsiteX3" fmla="*/ 161925 w 161925"/>
                      <a:gd name="connsiteY3" fmla="*/ 622126 h 710232"/>
                      <a:gd name="connsiteX4" fmla="*/ 0 w 161925"/>
                      <a:gd name="connsiteY4" fmla="*/ 710232 h 710232"/>
                      <a:gd name="connsiteX5" fmla="*/ 52388 w 161925"/>
                      <a:gd name="connsiteY5" fmla="*/ 122064 h 710232"/>
                      <a:gd name="connsiteX6" fmla="*/ 16669 w 161925"/>
                      <a:gd name="connsiteY6" fmla="*/ 15051 h 710232"/>
                      <a:gd name="connsiteX0" fmla="*/ 16669 w 133350"/>
                      <a:gd name="connsiteY0" fmla="*/ 15051 h 710232"/>
                      <a:gd name="connsiteX1" fmla="*/ 126206 w 133350"/>
                      <a:gd name="connsiteY1" fmla="*/ 10288 h 710232"/>
                      <a:gd name="connsiteX2" fmla="*/ 100013 w 133350"/>
                      <a:gd name="connsiteY2" fmla="*/ 126826 h 710232"/>
                      <a:gd name="connsiteX3" fmla="*/ 133350 w 133350"/>
                      <a:gd name="connsiteY3" fmla="*/ 710232 h 710232"/>
                      <a:gd name="connsiteX4" fmla="*/ 0 w 133350"/>
                      <a:gd name="connsiteY4" fmla="*/ 710232 h 710232"/>
                      <a:gd name="connsiteX5" fmla="*/ 52388 w 133350"/>
                      <a:gd name="connsiteY5" fmla="*/ 122064 h 710232"/>
                      <a:gd name="connsiteX6" fmla="*/ 16669 w 133350"/>
                      <a:gd name="connsiteY6" fmla="*/ 15051 h 710232"/>
                      <a:gd name="connsiteX0" fmla="*/ 20860 w 137541"/>
                      <a:gd name="connsiteY0" fmla="*/ 15051 h 710232"/>
                      <a:gd name="connsiteX1" fmla="*/ 130397 w 137541"/>
                      <a:gd name="connsiteY1" fmla="*/ 10288 h 710232"/>
                      <a:gd name="connsiteX2" fmla="*/ 104204 w 137541"/>
                      <a:gd name="connsiteY2" fmla="*/ 126826 h 710232"/>
                      <a:gd name="connsiteX3" fmla="*/ 137541 w 137541"/>
                      <a:gd name="connsiteY3" fmla="*/ 710232 h 710232"/>
                      <a:gd name="connsiteX4" fmla="*/ 4191 w 137541"/>
                      <a:gd name="connsiteY4" fmla="*/ 710232 h 710232"/>
                      <a:gd name="connsiteX5" fmla="*/ 56579 w 137541"/>
                      <a:gd name="connsiteY5" fmla="*/ 122064 h 710232"/>
                      <a:gd name="connsiteX6" fmla="*/ 20860 w 137541"/>
                      <a:gd name="connsiteY6" fmla="*/ 15051 h 710232"/>
                      <a:gd name="connsiteX0" fmla="*/ 20860 w 144500"/>
                      <a:gd name="connsiteY0" fmla="*/ 15051 h 710232"/>
                      <a:gd name="connsiteX1" fmla="*/ 130397 w 144500"/>
                      <a:gd name="connsiteY1" fmla="*/ 10288 h 710232"/>
                      <a:gd name="connsiteX2" fmla="*/ 104204 w 144500"/>
                      <a:gd name="connsiteY2" fmla="*/ 126826 h 710232"/>
                      <a:gd name="connsiteX3" fmla="*/ 137541 w 144500"/>
                      <a:gd name="connsiteY3" fmla="*/ 710232 h 710232"/>
                      <a:gd name="connsiteX4" fmla="*/ 4191 w 144500"/>
                      <a:gd name="connsiteY4" fmla="*/ 710232 h 710232"/>
                      <a:gd name="connsiteX5" fmla="*/ 56579 w 144500"/>
                      <a:gd name="connsiteY5" fmla="*/ 122064 h 710232"/>
                      <a:gd name="connsiteX6" fmla="*/ 20860 w 144500"/>
                      <a:gd name="connsiteY6" fmla="*/ 15051 h 710232"/>
                      <a:gd name="connsiteX0" fmla="*/ 9843 w 144500"/>
                      <a:gd name="connsiteY0" fmla="*/ 20978 h 705142"/>
                      <a:gd name="connsiteX1" fmla="*/ 130397 w 144500"/>
                      <a:gd name="connsiteY1" fmla="*/ 5198 h 705142"/>
                      <a:gd name="connsiteX2" fmla="*/ 104204 w 144500"/>
                      <a:gd name="connsiteY2" fmla="*/ 121736 h 705142"/>
                      <a:gd name="connsiteX3" fmla="*/ 137541 w 144500"/>
                      <a:gd name="connsiteY3" fmla="*/ 705142 h 705142"/>
                      <a:gd name="connsiteX4" fmla="*/ 4191 w 144500"/>
                      <a:gd name="connsiteY4" fmla="*/ 705142 h 705142"/>
                      <a:gd name="connsiteX5" fmla="*/ 56579 w 144500"/>
                      <a:gd name="connsiteY5" fmla="*/ 116974 h 705142"/>
                      <a:gd name="connsiteX6" fmla="*/ 9843 w 144500"/>
                      <a:gd name="connsiteY6" fmla="*/ 20978 h 705142"/>
                      <a:gd name="connsiteX0" fmla="*/ 9843 w 144500"/>
                      <a:gd name="connsiteY0" fmla="*/ 15052 h 699216"/>
                      <a:gd name="connsiteX1" fmla="*/ 141414 w 144500"/>
                      <a:gd name="connsiteY1" fmla="*/ 10289 h 699216"/>
                      <a:gd name="connsiteX2" fmla="*/ 104204 w 144500"/>
                      <a:gd name="connsiteY2" fmla="*/ 115810 h 699216"/>
                      <a:gd name="connsiteX3" fmla="*/ 137541 w 144500"/>
                      <a:gd name="connsiteY3" fmla="*/ 699216 h 699216"/>
                      <a:gd name="connsiteX4" fmla="*/ 4191 w 144500"/>
                      <a:gd name="connsiteY4" fmla="*/ 699216 h 699216"/>
                      <a:gd name="connsiteX5" fmla="*/ 56579 w 144500"/>
                      <a:gd name="connsiteY5" fmla="*/ 111048 h 699216"/>
                      <a:gd name="connsiteX6" fmla="*/ 9843 w 144500"/>
                      <a:gd name="connsiteY6" fmla="*/ 15052 h 699216"/>
                      <a:gd name="connsiteX0" fmla="*/ 9843 w 144500"/>
                      <a:gd name="connsiteY0" fmla="*/ 35262 h 719426"/>
                      <a:gd name="connsiteX1" fmla="*/ 141414 w 144500"/>
                      <a:gd name="connsiteY1" fmla="*/ 30499 h 719426"/>
                      <a:gd name="connsiteX2" fmla="*/ 104204 w 144500"/>
                      <a:gd name="connsiteY2" fmla="*/ 136020 h 719426"/>
                      <a:gd name="connsiteX3" fmla="*/ 137541 w 144500"/>
                      <a:gd name="connsiteY3" fmla="*/ 719426 h 719426"/>
                      <a:gd name="connsiteX4" fmla="*/ 4191 w 144500"/>
                      <a:gd name="connsiteY4" fmla="*/ 719426 h 719426"/>
                      <a:gd name="connsiteX5" fmla="*/ 56579 w 144500"/>
                      <a:gd name="connsiteY5" fmla="*/ 131258 h 719426"/>
                      <a:gd name="connsiteX6" fmla="*/ 9843 w 144500"/>
                      <a:gd name="connsiteY6" fmla="*/ 35262 h 719426"/>
                      <a:gd name="connsiteX0" fmla="*/ 0 w 134657"/>
                      <a:gd name="connsiteY0" fmla="*/ 35262 h 719426"/>
                      <a:gd name="connsiteX1" fmla="*/ 131571 w 134657"/>
                      <a:gd name="connsiteY1" fmla="*/ 30499 h 719426"/>
                      <a:gd name="connsiteX2" fmla="*/ 94361 w 134657"/>
                      <a:gd name="connsiteY2" fmla="*/ 136020 h 719426"/>
                      <a:gd name="connsiteX3" fmla="*/ 127698 w 134657"/>
                      <a:gd name="connsiteY3" fmla="*/ 719426 h 719426"/>
                      <a:gd name="connsiteX4" fmla="*/ 16382 w 134657"/>
                      <a:gd name="connsiteY4" fmla="*/ 719426 h 719426"/>
                      <a:gd name="connsiteX5" fmla="*/ 46736 w 134657"/>
                      <a:gd name="connsiteY5" fmla="*/ 131258 h 719426"/>
                      <a:gd name="connsiteX6" fmla="*/ 0 w 134657"/>
                      <a:gd name="connsiteY6" fmla="*/ 35262 h 719426"/>
                      <a:gd name="connsiteX0" fmla="*/ 0 w 139787"/>
                      <a:gd name="connsiteY0" fmla="*/ 35262 h 719426"/>
                      <a:gd name="connsiteX1" fmla="*/ 131571 w 139787"/>
                      <a:gd name="connsiteY1" fmla="*/ 30499 h 719426"/>
                      <a:gd name="connsiteX2" fmla="*/ 94361 w 139787"/>
                      <a:gd name="connsiteY2" fmla="*/ 136020 h 719426"/>
                      <a:gd name="connsiteX3" fmla="*/ 138715 w 139787"/>
                      <a:gd name="connsiteY3" fmla="*/ 719426 h 719426"/>
                      <a:gd name="connsiteX4" fmla="*/ 16382 w 139787"/>
                      <a:gd name="connsiteY4" fmla="*/ 719426 h 719426"/>
                      <a:gd name="connsiteX5" fmla="*/ 46736 w 139787"/>
                      <a:gd name="connsiteY5" fmla="*/ 131258 h 719426"/>
                      <a:gd name="connsiteX6" fmla="*/ 0 w 139787"/>
                      <a:gd name="connsiteY6" fmla="*/ 35262 h 719426"/>
                      <a:gd name="connsiteX0" fmla="*/ 0 w 134657"/>
                      <a:gd name="connsiteY0" fmla="*/ 35262 h 719426"/>
                      <a:gd name="connsiteX1" fmla="*/ 131571 w 134657"/>
                      <a:gd name="connsiteY1" fmla="*/ 30499 h 719426"/>
                      <a:gd name="connsiteX2" fmla="*/ 94361 w 134657"/>
                      <a:gd name="connsiteY2" fmla="*/ 136020 h 719426"/>
                      <a:gd name="connsiteX3" fmla="*/ 127698 w 134657"/>
                      <a:gd name="connsiteY3" fmla="*/ 719426 h 719426"/>
                      <a:gd name="connsiteX4" fmla="*/ 16382 w 134657"/>
                      <a:gd name="connsiteY4" fmla="*/ 719426 h 719426"/>
                      <a:gd name="connsiteX5" fmla="*/ 46736 w 134657"/>
                      <a:gd name="connsiteY5" fmla="*/ 131258 h 719426"/>
                      <a:gd name="connsiteX6" fmla="*/ 0 w 134657"/>
                      <a:gd name="connsiteY6" fmla="*/ 35262 h 719426"/>
                      <a:gd name="connsiteX0" fmla="*/ 0 w 132223"/>
                      <a:gd name="connsiteY0" fmla="*/ 35262 h 719426"/>
                      <a:gd name="connsiteX1" fmla="*/ 131571 w 132223"/>
                      <a:gd name="connsiteY1" fmla="*/ 30499 h 719426"/>
                      <a:gd name="connsiteX2" fmla="*/ 77836 w 132223"/>
                      <a:gd name="connsiteY2" fmla="*/ 136020 h 719426"/>
                      <a:gd name="connsiteX3" fmla="*/ 127698 w 132223"/>
                      <a:gd name="connsiteY3" fmla="*/ 719426 h 719426"/>
                      <a:gd name="connsiteX4" fmla="*/ 16382 w 132223"/>
                      <a:gd name="connsiteY4" fmla="*/ 719426 h 719426"/>
                      <a:gd name="connsiteX5" fmla="*/ 46736 w 132223"/>
                      <a:gd name="connsiteY5" fmla="*/ 131258 h 719426"/>
                      <a:gd name="connsiteX6" fmla="*/ 0 w 132223"/>
                      <a:gd name="connsiteY6" fmla="*/ 35262 h 719426"/>
                      <a:gd name="connsiteX0" fmla="*/ 0 w 131571"/>
                      <a:gd name="connsiteY0" fmla="*/ 35262 h 719426"/>
                      <a:gd name="connsiteX1" fmla="*/ 131571 w 131571"/>
                      <a:gd name="connsiteY1" fmla="*/ 30499 h 719426"/>
                      <a:gd name="connsiteX2" fmla="*/ 77836 w 131571"/>
                      <a:gd name="connsiteY2" fmla="*/ 136020 h 719426"/>
                      <a:gd name="connsiteX3" fmla="*/ 127698 w 131571"/>
                      <a:gd name="connsiteY3" fmla="*/ 719426 h 719426"/>
                      <a:gd name="connsiteX4" fmla="*/ 16382 w 131571"/>
                      <a:gd name="connsiteY4" fmla="*/ 719426 h 719426"/>
                      <a:gd name="connsiteX5" fmla="*/ 46736 w 131571"/>
                      <a:gd name="connsiteY5" fmla="*/ 131258 h 719426"/>
                      <a:gd name="connsiteX6" fmla="*/ 0 w 131571"/>
                      <a:gd name="connsiteY6" fmla="*/ 35262 h 719426"/>
                      <a:gd name="connsiteX0" fmla="*/ 0 w 127698"/>
                      <a:gd name="connsiteY0" fmla="*/ 39004 h 723168"/>
                      <a:gd name="connsiteX1" fmla="*/ 126063 w 127698"/>
                      <a:gd name="connsiteY1" fmla="*/ 28733 h 723168"/>
                      <a:gd name="connsiteX2" fmla="*/ 77836 w 127698"/>
                      <a:gd name="connsiteY2" fmla="*/ 139762 h 723168"/>
                      <a:gd name="connsiteX3" fmla="*/ 127698 w 127698"/>
                      <a:gd name="connsiteY3" fmla="*/ 723168 h 723168"/>
                      <a:gd name="connsiteX4" fmla="*/ 16382 w 127698"/>
                      <a:gd name="connsiteY4" fmla="*/ 723168 h 723168"/>
                      <a:gd name="connsiteX5" fmla="*/ 46736 w 127698"/>
                      <a:gd name="connsiteY5" fmla="*/ 135000 h 723168"/>
                      <a:gd name="connsiteX6" fmla="*/ 0 w 127698"/>
                      <a:gd name="connsiteY6" fmla="*/ 39004 h 723168"/>
                      <a:gd name="connsiteX0" fmla="*/ 0 w 127698"/>
                      <a:gd name="connsiteY0" fmla="*/ 39004 h 723168"/>
                      <a:gd name="connsiteX1" fmla="*/ 126063 w 127698"/>
                      <a:gd name="connsiteY1" fmla="*/ 28733 h 723168"/>
                      <a:gd name="connsiteX2" fmla="*/ 77836 w 127698"/>
                      <a:gd name="connsiteY2" fmla="*/ 139762 h 723168"/>
                      <a:gd name="connsiteX3" fmla="*/ 127698 w 127698"/>
                      <a:gd name="connsiteY3" fmla="*/ 723168 h 723168"/>
                      <a:gd name="connsiteX4" fmla="*/ 16382 w 127698"/>
                      <a:gd name="connsiteY4" fmla="*/ 723168 h 723168"/>
                      <a:gd name="connsiteX5" fmla="*/ 46736 w 127698"/>
                      <a:gd name="connsiteY5" fmla="*/ 135000 h 723168"/>
                      <a:gd name="connsiteX6" fmla="*/ 0 w 127698"/>
                      <a:gd name="connsiteY6" fmla="*/ 39004 h 723168"/>
                      <a:gd name="connsiteX0" fmla="*/ 43149 w 170847"/>
                      <a:gd name="connsiteY0" fmla="*/ 39004 h 723168"/>
                      <a:gd name="connsiteX1" fmla="*/ 169212 w 170847"/>
                      <a:gd name="connsiteY1" fmla="*/ 28733 h 723168"/>
                      <a:gd name="connsiteX2" fmla="*/ 120985 w 170847"/>
                      <a:gd name="connsiteY2" fmla="*/ 139762 h 723168"/>
                      <a:gd name="connsiteX3" fmla="*/ 170847 w 170847"/>
                      <a:gd name="connsiteY3" fmla="*/ 723168 h 723168"/>
                      <a:gd name="connsiteX4" fmla="*/ 0 w 170847"/>
                      <a:gd name="connsiteY4" fmla="*/ 720787 h 723168"/>
                      <a:gd name="connsiteX5" fmla="*/ 89885 w 170847"/>
                      <a:gd name="connsiteY5" fmla="*/ 135000 h 723168"/>
                      <a:gd name="connsiteX6" fmla="*/ 43149 w 170847"/>
                      <a:gd name="connsiteY6" fmla="*/ 39004 h 723168"/>
                      <a:gd name="connsiteX0" fmla="*/ 43149 w 169212"/>
                      <a:gd name="connsiteY0" fmla="*/ 39004 h 725549"/>
                      <a:gd name="connsiteX1" fmla="*/ 169212 w 169212"/>
                      <a:gd name="connsiteY1" fmla="*/ 28733 h 725549"/>
                      <a:gd name="connsiteX2" fmla="*/ 120985 w 169212"/>
                      <a:gd name="connsiteY2" fmla="*/ 139762 h 725549"/>
                      <a:gd name="connsiteX3" fmla="*/ 108935 w 169212"/>
                      <a:gd name="connsiteY3" fmla="*/ 725549 h 725549"/>
                      <a:gd name="connsiteX4" fmla="*/ 0 w 169212"/>
                      <a:gd name="connsiteY4" fmla="*/ 720787 h 725549"/>
                      <a:gd name="connsiteX5" fmla="*/ 89885 w 169212"/>
                      <a:gd name="connsiteY5" fmla="*/ 135000 h 725549"/>
                      <a:gd name="connsiteX6" fmla="*/ 43149 w 169212"/>
                      <a:gd name="connsiteY6" fmla="*/ 39004 h 725549"/>
                      <a:gd name="connsiteX0" fmla="*/ 47911 w 173974"/>
                      <a:gd name="connsiteY0" fmla="*/ 39004 h 744600"/>
                      <a:gd name="connsiteX1" fmla="*/ 173974 w 173974"/>
                      <a:gd name="connsiteY1" fmla="*/ 28733 h 744600"/>
                      <a:gd name="connsiteX2" fmla="*/ 125747 w 173974"/>
                      <a:gd name="connsiteY2" fmla="*/ 139762 h 744600"/>
                      <a:gd name="connsiteX3" fmla="*/ 113697 w 173974"/>
                      <a:gd name="connsiteY3" fmla="*/ 725549 h 744600"/>
                      <a:gd name="connsiteX4" fmla="*/ 0 w 173974"/>
                      <a:gd name="connsiteY4" fmla="*/ 744600 h 744600"/>
                      <a:gd name="connsiteX5" fmla="*/ 94647 w 173974"/>
                      <a:gd name="connsiteY5" fmla="*/ 135000 h 744600"/>
                      <a:gd name="connsiteX6" fmla="*/ 47911 w 173974"/>
                      <a:gd name="connsiteY6" fmla="*/ 39004 h 744600"/>
                      <a:gd name="connsiteX0" fmla="*/ 47911 w 173974"/>
                      <a:gd name="connsiteY0" fmla="*/ 39004 h 761268"/>
                      <a:gd name="connsiteX1" fmla="*/ 173974 w 173974"/>
                      <a:gd name="connsiteY1" fmla="*/ 28733 h 761268"/>
                      <a:gd name="connsiteX2" fmla="*/ 125747 w 173974"/>
                      <a:gd name="connsiteY2" fmla="*/ 139762 h 761268"/>
                      <a:gd name="connsiteX3" fmla="*/ 101791 w 173974"/>
                      <a:gd name="connsiteY3" fmla="*/ 761268 h 761268"/>
                      <a:gd name="connsiteX4" fmla="*/ 0 w 173974"/>
                      <a:gd name="connsiteY4" fmla="*/ 744600 h 761268"/>
                      <a:gd name="connsiteX5" fmla="*/ 94647 w 173974"/>
                      <a:gd name="connsiteY5" fmla="*/ 135000 h 761268"/>
                      <a:gd name="connsiteX6" fmla="*/ 47911 w 173974"/>
                      <a:gd name="connsiteY6" fmla="*/ 39004 h 761268"/>
                      <a:gd name="connsiteX0" fmla="*/ 47925 w 173988"/>
                      <a:gd name="connsiteY0" fmla="*/ 39004 h 761268"/>
                      <a:gd name="connsiteX1" fmla="*/ 173988 w 173988"/>
                      <a:gd name="connsiteY1" fmla="*/ 28733 h 761268"/>
                      <a:gd name="connsiteX2" fmla="*/ 125761 w 173988"/>
                      <a:gd name="connsiteY2" fmla="*/ 139762 h 761268"/>
                      <a:gd name="connsiteX3" fmla="*/ 101805 w 173988"/>
                      <a:gd name="connsiteY3" fmla="*/ 761268 h 761268"/>
                      <a:gd name="connsiteX4" fmla="*/ 14 w 173988"/>
                      <a:gd name="connsiteY4" fmla="*/ 744600 h 761268"/>
                      <a:gd name="connsiteX5" fmla="*/ 75611 w 173988"/>
                      <a:gd name="connsiteY5" fmla="*/ 111188 h 761268"/>
                      <a:gd name="connsiteX6" fmla="*/ 47925 w 173988"/>
                      <a:gd name="connsiteY6" fmla="*/ 39004 h 761268"/>
                      <a:gd name="connsiteX0" fmla="*/ 47925 w 173988"/>
                      <a:gd name="connsiteY0" fmla="*/ 39004 h 761268"/>
                      <a:gd name="connsiteX1" fmla="*/ 173988 w 173988"/>
                      <a:gd name="connsiteY1" fmla="*/ 28733 h 761268"/>
                      <a:gd name="connsiteX2" fmla="*/ 116236 w 173988"/>
                      <a:gd name="connsiteY2" fmla="*/ 123093 h 761268"/>
                      <a:gd name="connsiteX3" fmla="*/ 101805 w 173988"/>
                      <a:gd name="connsiteY3" fmla="*/ 761268 h 761268"/>
                      <a:gd name="connsiteX4" fmla="*/ 14 w 173988"/>
                      <a:gd name="connsiteY4" fmla="*/ 744600 h 761268"/>
                      <a:gd name="connsiteX5" fmla="*/ 75611 w 173988"/>
                      <a:gd name="connsiteY5" fmla="*/ 111188 h 761268"/>
                      <a:gd name="connsiteX6" fmla="*/ 47925 w 173988"/>
                      <a:gd name="connsiteY6" fmla="*/ 39004 h 761268"/>
                      <a:gd name="connsiteX0" fmla="*/ 48121 w 174184"/>
                      <a:gd name="connsiteY0" fmla="*/ 39004 h 761268"/>
                      <a:gd name="connsiteX1" fmla="*/ 174184 w 174184"/>
                      <a:gd name="connsiteY1" fmla="*/ 28733 h 761268"/>
                      <a:gd name="connsiteX2" fmla="*/ 116432 w 174184"/>
                      <a:gd name="connsiteY2" fmla="*/ 123093 h 761268"/>
                      <a:gd name="connsiteX3" fmla="*/ 102001 w 174184"/>
                      <a:gd name="connsiteY3" fmla="*/ 761268 h 761268"/>
                      <a:gd name="connsiteX4" fmla="*/ 210 w 174184"/>
                      <a:gd name="connsiteY4" fmla="*/ 744600 h 761268"/>
                      <a:gd name="connsiteX5" fmla="*/ 71045 w 174184"/>
                      <a:gd name="connsiteY5" fmla="*/ 118332 h 761268"/>
                      <a:gd name="connsiteX6" fmla="*/ 48121 w 174184"/>
                      <a:gd name="connsiteY6" fmla="*/ 39004 h 761268"/>
                      <a:gd name="connsiteX0" fmla="*/ 48121 w 174184"/>
                      <a:gd name="connsiteY0" fmla="*/ 39004 h 761268"/>
                      <a:gd name="connsiteX1" fmla="*/ 174184 w 174184"/>
                      <a:gd name="connsiteY1" fmla="*/ 28733 h 761268"/>
                      <a:gd name="connsiteX2" fmla="*/ 116432 w 174184"/>
                      <a:gd name="connsiteY2" fmla="*/ 123093 h 761268"/>
                      <a:gd name="connsiteX3" fmla="*/ 102001 w 174184"/>
                      <a:gd name="connsiteY3" fmla="*/ 761268 h 761268"/>
                      <a:gd name="connsiteX4" fmla="*/ 210 w 174184"/>
                      <a:gd name="connsiteY4" fmla="*/ 744600 h 761268"/>
                      <a:gd name="connsiteX5" fmla="*/ 71045 w 174184"/>
                      <a:gd name="connsiteY5" fmla="*/ 118332 h 761268"/>
                      <a:gd name="connsiteX6" fmla="*/ 48121 w 174184"/>
                      <a:gd name="connsiteY6" fmla="*/ 39004 h 761268"/>
                      <a:gd name="connsiteX0" fmla="*/ 48121 w 174184"/>
                      <a:gd name="connsiteY0" fmla="*/ 8489 h 807486"/>
                      <a:gd name="connsiteX1" fmla="*/ 174184 w 174184"/>
                      <a:gd name="connsiteY1" fmla="*/ 74951 h 807486"/>
                      <a:gd name="connsiteX2" fmla="*/ 116432 w 174184"/>
                      <a:gd name="connsiteY2" fmla="*/ 169311 h 807486"/>
                      <a:gd name="connsiteX3" fmla="*/ 102001 w 174184"/>
                      <a:gd name="connsiteY3" fmla="*/ 807486 h 807486"/>
                      <a:gd name="connsiteX4" fmla="*/ 210 w 174184"/>
                      <a:gd name="connsiteY4" fmla="*/ 790818 h 807486"/>
                      <a:gd name="connsiteX5" fmla="*/ 71045 w 174184"/>
                      <a:gd name="connsiteY5" fmla="*/ 164550 h 807486"/>
                      <a:gd name="connsiteX6" fmla="*/ 48121 w 174184"/>
                      <a:gd name="connsiteY6" fmla="*/ 8489 h 807486"/>
                      <a:gd name="connsiteX0" fmla="*/ 48121 w 186972"/>
                      <a:gd name="connsiteY0" fmla="*/ 17715 h 816712"/>
                      <a:gd name="connsiteX1" fmla="*/ 186972 w 186972"/>
                      <a:gd name="connsiteY1" fmla="*/ 45811 h 816712"/>
                      <a:gd name="connsiteX2" fmla="*/ 116432 w 186972"/>
                      <a:gd name="connsiteY2" fmla="*/ 178537 h 816712"/>
                      <a:gd name="connsiteX3" fmla="*/ 102001 w 186972"/>
                      <a:gd name="connsiteY3" fmla="*/ 816712 h 816712"/>
                      <a:gd name="connsiteX4" fmla="*/ 210 w 186972"/>
                      <a:gd name="connsiteY4" fmla="*/ 800044 h 816712"/>
                      <a:gd name="connsiteX5" fmla="*/ 71045 w 186972"/>
                      <a:gd name="connsiteY5" fmla="*/ 173776 h 816712"/>
                      <a:gd name="connsiteX6" fmla="*/ 48121 w 186972"/>
                      <a:gd name="connsiteY6" fmla="*/ 17715 h 816712"/>
                      <a:gd name="connsiteX0" fmla="*/ 48121 w 186972"/>
                      <a:gd name="connsiteY0" fmla="*/ 8175 h 807172"/>
                      <a:gd name="connsiteX1" fmla="*/ 186972 w 186972"/>
                      <a:gd name="connsiteY1" fmla="*/ 36271 h 807172"/>
                      <a:gd name="connsiteX2" fmla="*/ 116432 w 186972"/>
                      <a:gd name="connsiteY2" fmla="*/ 168997 h 807172"/>
                      <a:gd name="connsiteX3" fmla="*/ 102001 w 186972"/>
                      <a:gd name="connsiteY3" fmla="*/ 807172 h 807172"/>
                      <a:gd name="connsiteX4" fmla="*/ 210 w 186972"/>
                      <a:gd name="connsiteY4" fmla="*/ 790504 h 807172"/>
                      <a:gd name="connsiteX5" fmla="*/ 71045 w 186972"/>
                      <a:gd name="connsiteY5" fmla="*/ 164236 h 807172"/>
                      <a:gd name="connsiteX6" fmla="*/ 48121 w 186972"/>
                      <a:gd name="connsiteY6" fmla="*/ 8175 h 807172"/>
                      <a:gd name="connsiteX0" fmla="*/ 48121 w 186972"/>
                      <a:gd name="connsiteY0" fmla="*/ 0 h 798997"/>
                      <a:gd name="connsiteX1" fmla="*/ 186972 w 186972"/>
                      <a:gd name="connsiteY1" fmla="*/ 28096 h 798997"/>
                      <a:gd name="connsiteX2" fmla="*/ 116432 w 186972"/>
                      <a:gd name="connsiteY2" fmla="*/ 160822 h 798997"/>
                      <a:gd name="connsiteX3" fmla="*/ 102001 w 186972"/>
                      <a:gd name="connsiteY3" fmla="*/ 798997 h 798997"/>
                      <a:gd name="connsiteX4" fmla="*/ 210 w 186972"/>
                      <a:gd name="connsiteY4" fmla="*/ 782329 h 798997"/>
                      <a:gd name="connsiteX5" fmla="*/ 71045 w 186972"/>
                      <a:gd name="connsiteY5" fmla="*/ 156061 h 798997"/>
                      <a:gd name="connsiteX6" fmla="*/ 48121 w 186972"/>
                      <a:gd name="connsiteY6" fmla="*/ 0 h 798997"/>
                      <a:gd name="connsiteX0" fmla="*/ 48121 w 183775"/>
                      <a:gd name="connsiteY0" fmla="*/ 0 h 798997"/>
                      <a:gd name="connsiteX1" fmla="*/ 183775 w 183775"/>
                      <a:gd name="connsiteY1" fmla="*/ 15307 h 798997"/>
                      <a:gd name="connsiteX2" fmla="*/ 116432 w 183775"/>
                      <a:gd name="connsiteY2" fmla="*/ 160822 h 798997"/>
                      <a:gd name="connsiteX3" fmla="*/ 102001 w 183775"/>
                      <a:gd name="connsiteY3" fmla="*/ 798997 h 798997"/>
                      <a:gd name="connsiteX4" fmla="*/ 210 w 183775"/>
                      <a:gd name="connsiteY4" fmla="*/ 782329 h 798997"/>
                      <a:gd name="connsiteX5" fmla="*/ 71045 w 183775"/>
                      <a:gd name="connsiteY5" fmla="*/ 156061 h 798997"/>
                      <a:gd name="connsiteX6" fmla="*/ 48121 w 183775"/>
                      <a:gd name="connsiteY6" fmla="*/ 0 h 798997"/>
                      <a:gd name="connsiteX0" fmla="*/ 48121 w 183775"/>
                      <a:gd name="connsiteY0" fmla="*/ 0 h 798997"/>
                      <a:gd name="connsiteX1" fmla="*/ 183775 w 183775"/>
                      <a:gd name="connsiteY1" fmla="*/ 15307 h 798997"/>
                      <a:gd name="connsiteX2" fmla="*/ 116432 w 183775"/>
                      <a:gd name="connsiteY2" fmla="*/ 160822 h 798997"/>
                      <a:gd name="connsiteX3" fmla="*/ 102001 w 183775"/>
                      <a:gd name="connsiteY3" fmla="*/ 798997 h 798997"/>
                      <a:gd name="connsiteX4" fmla="*/ 210 w 183775"/>
                      <a:gd name="connsiteY4" fmla="*/ 782329 h 798997"/>
                      <a:gd name="connsiteX5" fmla="*/ 71045 w 183775"/>
                      <a:gd name="connsiteY5" fmla="*/ 156061 h 798997"/>
                      <a:gd name="connsiteX6" fmla="*/ 48121 w 183775"/>
                      <a:gd name="connsiteY6" fmla="*/ 0 h 798997"/>
                      <a:gd name="connsiteX0" fmla="*/ 48121 w 183775"/>
                      <a:gd name="connsiteY0" fmla="*/ 55232 h 854229"/>
                      <a:gd name="connsiteX1" fmla="*/ 125205 w 183775"/>
                      <a:gd name="connsiteY1" fmla="*/ 141 h 854229"/>
                      <a:gd name="connsiteX2" fmla="*/ 183775 w 183775"/>
                      <a:gd name="connsiteY2" fmla="*/ 70539 h 854229"/>
                      <a:gd name="connsiteX3" fmla="*/ 116432 w 183775"/>
                      <a:gd name="connsiteY3" fmla="*/ 216054 h 854229"/>
                      <a:gd name="connsiteX4" fmla="*/ 102001 w 183775"/>
                      <a:gd name="connsiteY4" fmla="*/ 854229 h 854229"/>
                      <a:gd name="connsiteX5" fmla="*/ 210 w 183775"/>
                      <a:gd name="connsiteY5" fmla="*/ 837561 h 854229"/>
                      <a:gd name="connsiteX6" fmla="*/ 71045 w 183775"/>
                      <a:gd name="connsiteY6" fmla="*/ 211293 h 854229"/>
                      <a:gd name="connsiteX7" fmla="*/ 48121 w 183775"/>
                      <a:gd name="connsiteY7" fmla="*/ 55232 h 854229"/>
                      <a:gd name="connsiteX0" fmla="*/ 77959 w 213613"/>
                      <a:gd name="connsiteY0" fmla="*/ 55232 h 962766"/>
                      <a:gd name="connsiteX1" fmla="*/ 155043 w 213613"/>
                      <a:gd name="connsiteY1" fmla="*/ 141 h 962766"/>
                      <a:gd name="connsiteX2" fmla="*/ 213613 w 213613"/>
                      <a:gd name="connsiteY2" fmla="*/ 70539 h 962766"/>
                      <a:gd name="connsiteX3" fmla="*/ 146270 w 213613"/>
                      <a:gd name="connsiteY3" fmla="*/ 216054 h 962766"/>
                      <a:gd name="connsiteX4" fmla="*/ 131839 w 213613"/>
                      <a:gd name="connsiteY4" fmla="*/ 854229 h 962766"/>
                      <a:gd name="connsiteX5" fmla="*/ 0 w 213613"/>
                      <a:gd name="connsiteY5" fmla="*/ 962766 h 962766"/>
                      <a:gd name="connsiteX6" fmla="*/ 100883 w 213613"/>
                      <a:gd name="connsiteY6" fmla="*/ 211293 h 962766"/>
                      <a:gd name="connsiteX7" fmla="*/ 77959 w 213613"/>
                      <a:gd name="connsiteY7" fmla="*/ 55232 h 962766"/>
                      <a:gd name="connsiteX0" fmla="*/ 77959 w 213613"/>
                      <a:gd name="connsiteY0" fmla="*/ 55232 h 962766"/>
                      <a:gd name="connsiteX1" fmla="*/ 155043 w 213613"/>
                      <a:gd name="connsiteY1" fmla="*/ 141 h 962766"/>
                      <a:gd name="connsiteX2" fmla="*/ 213613 w 213613"/>
                      <a:gd name="connsiteY2" fmla="*/ 70539 h 962766"/>
                      <a:gd name="connsiteX3" fmla="*/ 146270 w 213613"/>
                      <a:gd name="connsiteY3" fmla="*/ 216054 h 962766"/>
                      <a:gd name="connsiteX4" fmla="*/ 121823 w 213613"/>
                      <a:gd name="connsiteY4" fmla="*/ 939368 h 962766"/>
                      <a:gd name="connsiteX5" fmla="*/ 0 w 213613"/>
                      <a:gd name="connsiteY5" fmla="*/ 962766 h 962766"/>
                      <a:gd name="connsiteX6" fmla="*/ 100883 w 213613"/>
                      <a:gd name="connsiteY6" fmla="*/ 211293 h 962766"/>
                      <a:gd name="connsiteX7" fmla="*/ 77959 w 213613"/>
                      <a:gd name="connsiteY7" fmla="*/ 55232 h 962766"/>
                      <a:gd name="connsiteX0" fmla="*/ 77959 w 213613"/>
                      <a:gd name="connsiteY0" fmla="*/ 55232 h 1006796"/>
                      <a:gd name="connsiteX1" fmla="*/ 155043 w 213613"/>
                      <a:gd name="connsiteY1" fmla="*/ 141 h 1006796"/>
                      <a:gd name="connsiteX2" fmla="*/ 213613 w 213613"/>
                      <a:gd name="connsiteY2" fmla="*/ 70539 h 1006796"/>
                      <a:gd name="connsiteX3" fmla="*/ 146270 w 213613"/>
                      <a:gd name="connsiteY3" fmla="*/ 216054 h 1006796"/>
                      <a:gd name="connsiteX4" fmla="*/ 121823 w 213613"/>
                      <a:gd name="connsiteY4" fmla="*/ 939368 h 1006796"/>
                      <a:gd name="connsiteX5" fmla="*/ 69904 w 213613"/>
                      <a:gd name="connsiteY5" fmla="*/ 1006796 h 1006796"/>
                      <a:gd name="connsiteX6" fmla="*/ 0 w 213613"/>
                      <a:gd name="connsiteY6" fmla="*/ 962766 h 1006796"/>
                      <a:gd name="connsiteX7" fmla="*/ 100883 w 213613"/>
                      <a:gd name="connsiteY7" fmla="*/ 211293 h 1006796"/>
                      <a:gd name="connsiteX8" fmla="*/ 77959 w 213613"/>
                      <a:gd name="connsiteY8" fmla="*/ 55232 h 1006796"/>
                      <a:gd name="connsiteX0" fmla="*/ 77959 w 213613"/>
                      <a:gd name="connsiteY0" fmla="*/ 55232 h 1006796"/>
                      <a:gd name="connsiteX1" fmla="*/ 155043 w 213613"/>
                      <a:gd name="connsiteY1" fmla="*/ 141 h 1006796"/>
                      <a:gd name="connsiteX2" fmla="*/ 213613 w 213613"/>
                      <a:gd name="connsiteY2" fmla="*/ 70539 h 1006796"/>
                      <a:gd name="connsiteX3" fmla="*/ 146270 w 213613"/>
                      <a:gd name="connsiteY3" fmla="*/ 216054 h 1006796"/>
                      <a:gd name="connsiteX4" fmla="*/ 126831 w 213613"/>
                      <a:gd name="connsiteY4" fmla="*/ 959401 h 1006796"/>
                      <a:gd name="connsiteX5" fmla="*/ 69904 w 213613"/>
                      <a:gd name="connsiteY5" fmla="*/ 1006796 h 1006796"/>
                      <a:gd name="connsiteX6" fmla="*/ 0 w 213613"/>
                      <a:gd name="connsiteY6" fmla="*/ 962766 h 1006796"/>
                      <a:gd name="connsiteX7" fmla="*/ 100883 w 213613"/>
                      <a:gd name="connsiteY7" fmla="*/ 211293 h 1006796"/>
                      <a:gd name="connsiteX8" fmla="*/ 77959 w 213613"/>
                      <a:gd name="connsiteY8" fmla="*/ 55232 h 1006796"/>
                      <a:gd name="connsiteX0" fmla="*/ 77959 w 213613"/>
                      <a:gd name="connsiteY0" fmla="*/ 55232 h 1006796"/>
                      <a:gd name="connsiteX1" fmla="*/ 155043 w 213613"/>
                      <a:gd name="connsiteY1" fmla="*/ 141 h 1006796"/>
                      <a:gd name="connsiteX2" fmla="*/ 213613 w 213613"/>
                      <a:gd name="connsiteY2" fmla="*/ 70539 h 1006796"/>
                      <a:gd name="connsiteX3" fmla="*/ 146270 w 213613"/>
                      <a:gd name="connsiteY3" fmla="*/ 216054 h 1006796"/>
                      <a:gd name="connsiteX4" fmla="*/ 126831 w 213613"/>
                      <a:gd name="connsiteY4" fmla="*/ 959401 h 1006796"/>
                      <a:gd name="connsiteX5" fmla="*/ 69904 w 213613"/>
                      <a:gd name="connsiteY5" fmla="*/ 1006796 h 1006796"/>
                      <a:gd name="connsiteX6" fmla="*/ 0 w 213613"/>
                      <a:gd name="connsiteY6" fmla="*/ 962766 h 1006796"/>
                      <a:gd name="connsiteX7" fmla="*/ 100883 w 213613"/>
                      <a:gd name="connsiteY7" fmla="*/ 211293 h 1006796"/>
                      <a:gd name="connsiteX8" fmla="*/ 77959 w 213613"/>
                      <a:gd name="connsiteY8" fmla="*/ 55232 h 1006796"/>
                      <a:gd name="connsiteX0" fmla="*/ 77959 w 213613"/>
                      <a:gd name="connsiteY0" fmla="*/ 55232 h 1006796"/>
                      <a:gd name="connsiteX1" fmla="*/ 155043 w 213613"/>
                      <a:gd name="connsiteY1" fmla="*/ 141 h 1006796"/>
                      <a:gd name="connsiteX2" fmla="*/ 213613 w 213613"/>
                      <a:gd name="connsiteY2" fmla="*/ 70539 h 1006796"/>
                      <a:gd name="connsiteX3" fmla="*/ 161294 w 213613"/>
                      <a:gd name="connsiteY3" fmla="*/ 216055 h 1006796"/>
                      <a:gd name="connsiteX4" fmla="*/ 126831 w 213613"/>
                      <a:gd name="connsiteY4" fmla="*/ 959401 h 1006796"/>
                      <a:gd name="connsiteX5" fmla="*/ 69904 w 213613"/>
                      <a:gd name="connsiteY5" fmla="*/ 1006796 h 1006796"/>
                      <a:gd name="connsiteX6" fmla="*/ 0 w 213613"/>
                      <a:gd name="connsiteY6" fmla="*/ 962766 h 1006796"/>
                      <a:gd name="connsiteX7" fmla="*/ 100883 w 213613"/>
                      <a:gd name="connsiteY7" fmla="*/ 211293 h 1006796"/>
                      <a:gd name="connsiteX8" fmla="*/ 77959 w 213613"/>
                      <a:gd name="connsiteY8" fmla="*/ 55232 h 1006796"/>
                      <a:gd name="connsiteX0" fmla="*/ 77959 w 213613"/>
                      <a:gd name="connsiteY0" fmla="*/ 68689 h 1020253"/>
                      <a:gd name="connsiteX1" fmla="*/ 156308 w 213613"/>
                      <a:gd name="connsiteY1" fmla="*/ 101 h 1020253"/>
                      <a:gd name="connsiteX2" fmla="*/ 213613 w 213613"/>
                      <a:gd name="connsiteY2" fmla="*/ 83996 h 1020253"/>
                      <a:gd name="connsiteX3" fmla="*/ 161294 w 213613"/>
                      <a:gd name="connsiteY3" fmla="*/ 229512 h 1020253"/>
                      <a:gd name="connsiteX4" fmla="*/ 126831 w 213613"/>
                      <a:gd name="connsiteY4" fmla="*/ 972858 h 1020253"/>
                      <a:gd name="connsiteX5" fmla="*/ 69904 w 213613"/>
                      <a:gd name="connsiteY5" fmla="*/ 1020253 h 1020253"/>
                      <a:gd name="connsiteX6" fmla="*/ 0 w 213613"/>
                      <a:gd name="connsiteY6" fmla="*/ 976223 h 1020253"/>
                      <a:gd name="connsiteX7" fmla="*/ 100883 w 213613"/>
                      <a:gd name="connsiteY7" fmla="*/ 224750 h 1020253"/>
                      <a:gd name="connsiteX8" fmla="*/ 77959 w 213613"/>
                      <a:gd name="connsiteY8" fmla="*/ 68689 h 1020253"/>
                      <a:gd name="connsiteX0" fmla="*/ 77959 w 213613"/>
                      <a:gd name="connsiteY0" fmla="*/ 68689 h 1020253"/>
                      <a:gd name="connsiteX1" fmla="*/ 156308 w 213613"/>
                      <a:gd name="connsiteY1" fmla="*/ 101 h 1020253"/>
                      <a:gd name="connsiteX2" fmla="*/ 213613 w 213613"/>
                      <a:gd name="connsiteY2" fmla="*/ 83996 h 1020253"/>
                      <a:gd name="connsiteX3" fmla="*/ 183649 w 213613"/>
                      <a:gd name="connsiteY3" fmla="*/ 163092 h 1020253"/>
                      <a:gd name="connsiteX4" fmla="*/ 126831 w 213613"/>
                      <a:gd name="connsiteY4" fmla="*/ 972858 h 1020253"/>
                      <a:gd name="connsiteX5" fmla="*/ 69904 w 213613"/>
                      <a:gd name="connsiteY5" fmla="*/ 1020253 h 1020253"/>
                      <a:gd name="connsiteX6" fmla="*/ 0 w 213613"/>
                      <a:gd name="connsiteY6" fmla="*/ 976223 h 1020253"/>
                      <a:gd name="connsiteX7" fmla="*/ 100883 w 213613"/>
                      <a:gd name="connsiteY7" fmla="*/ 224750 h 1020253"/>
                      <a:gd name="connsiteX8" fmla="*/ 77959 w 213613"/>
                      <a:gd name="connsiteY8" fmla="*/ 68689 h 1020253"/>
                      <a:gd name="connsiteX0" fmla="*/ 77959 w 213613"/>
                      <a:gd name="connsiteY0" fmla="*/ 68689 h 1020253"/>
                      <a:gd name="connsiteX1" fmla="*/ 156308 w 213613"/>
                      <a:gd name="connsiteY1" fmla="*/ 101 h 1020253"/>
                      <a:gd name="connsiteX2" fmla="*/ 213613 w 213613"/>
                      <a:gd name="connsiteY2" fmla="*/ 83996 h 1020253"/>
                      <a:gd name="connsiteX3" fmla="*/ 183649 w 213613"/>
                      <a:gd name="connsiteY3" fmla="*/ 163092 h 1020253"/>
                      <a:gd name="connsiteX4" fmla="*/ 126831 w 213613"/>
                      <a:gd name="connsiteY4" fmla="*/ 972858 h 1020253"/>
                      <a:gd name="connsiteX5" fmla="*/ 69904 w 213613"/>
                      <a:gd name="connsiteY5" fmla="*/ 1020253 h 1020253"/>
                      <a:gd name="connsiteX6" fmla="*/ 0 w 213613"/>
                      <a:gd name="connsiteY6" fmla="*/ 976223 h 1020253"/>
                      <a:gd name="connsiteX7" fmla="*/ 107631 w 213613"/>
                      <a:gd name="connsiteY7" fmla="*/ 152763 h 1020253"/>
                      <a:gd name="connsiteX8" fmla="*/ 77959 w 213613"/>
                      <a:gd name="connsiteY8" fmla="*/ 68689 h 1020253"/>
                      <a:gd name="connsiteX0" fmla="*/ 77959 w 213613"/>
                      <a:gd name="connsiteY0" fmla="*/ 68689 h 1020253"/>
                      <a:gd name="connsiteX1" fmla="*/ 156308 w 213613"/>
                      <a:gd name="connsiteY1" fmla="*/ 101 h 1020253"/>
                      <a:gd name="connsiteX2" fmla="*/ 213613 w 213613"/>
                      <a:gd name="connsiteY2" fmla="*/ 83996 h 1020253"/>
                      <a:gd name="connsiteX3" fmla="*/ 163122 w 213613"/>
                      <a:gd name="connsiteY3" fmla="*/ 152673 h 1020253"/>
                      <a:gd name="connsiteX4" fmla="*/ 126831 w 213613"/>
                      <a:gd name="connsiteY4" fmla="*/ 972858 h 1020253"/>
                      <a:gd name="connsiteX5" fmla="*/ 69904 w 213613"/>
                      <a:gd name="connsiteY5" fmla="*/ 1020253 h 1020253"/>
                      <a:gd name="connsiteX6" fmla="*/ 0 w 213613"/>
                      <a:gd name="connsiteY6" fmla="*/ 976223 h 1020253"/>
                      <a:gd name="connsiteX7" fmla="*/ 107631 w 213613"/>
                      <a:gd name="connsiteY7" fmla="*/ 152763 h 1020253"/>
                      <a:gd name="connsiteX8" fmla="*/ 77959 w 213613"/>
                      <a:gd name="connsiteY8" fmla="*/ 68689 h 1020253"/>
                      <a:gd name="connsiteX0" fmla="*/ 77959 w 213613"/>
                      <a:gd name="connsiteY0" fmla="*/ 68689 h 1020253"/>
                      <a:gd name="connsiteX1" fmla="*/ 156308 w 213613"/>
                      <a:gd name="connsiteY1" fmla="*/ 101 h 1020253"/>
                      <a:gd name="connsiteX2" fmla="*/ 213613 w 213613"/>
                      <a:gd name="connsiteY2" fmla="*/ 83996 h 1020253"/>
                      <a:gd name="connsiteX3" fmla="*/ 163122 w 213613"/>
                      <a:gd name="connsiteY3" fmla="*/ 152673 h 1020253"/>
                      <a:gd name="connsiteX4" fmla="*/ 126831 w 213613"/>
                      <a:gd name="connsiteY4" fmla="*/ 972858 h 1020253"/>
                      <a:gd name="connsiteX5" fmla="*/ 69904 w 213613"/>
                      <a:gd name="connsiteY5" fmla="*/ 1020253 h 1020253"/>
                      <a:gd name="connsiteX6" fmla="*/ 0 w 213613"/>
                      <a:gd name="connsiteY6" fmla="*/ 976223 h 1020253"/>
                      <a:gd name="connsiteX7" fmla="*/ 119582 w 213613"/>
                      <a:gd name="connsiteY7" fmla="*/ 139976 h 1020253"/>
                      <a:gd name="connsiteX8" fmla="*/ 77959 w 213613"/>
                      <a:gd name="connsiteY8" fmla="*/ 68689 h 1020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3613" h="1020253">
                        <a:moveTo>
                          <a:pt x="77959" y="68689"/>
                        </a:moveTo>
                        <a:cubicBezTo>
                          <a:pt x="84482" y="43514"/>
                          <a:pt x="133699" y="-2450"/>
                          <a:pt x="156308" y="101"/>
                        </a:cubicBezTo>
                        <a:cubicBezTo>
                          <a:pt x="178917" y="2652"/>
                          <a:pt x="212571" y="58027"/>
                          <a:pt x="213613" y="83996"/>
                        </a:cubicBezTo>
                        <a:cubicBezTo>
                          <a:pt x="193214" y="166909"/>
                          <a:pt x="170266" y="123351"/>
                          <a:pt x="163122" y="152673"/>
                        </a:cubicBezTo>
                        <a:cubicBezTo>
                          <a:pt x="236146" y="349523"/>
                          <a:pt x="119991" y="622888"/>
                          <a:pt x="126831" y="972858"/>
                        </a:cubicBezTo>
                        <a:cubicBezTo>
                          <a:pt x="102847" y="976970"/>
                          <a:pt x="93888" y="1016141"/>
                          <a:pt x="69904" y="1020253"/>
                        </a:cubicBezTo>
                        <a:lnTo>
                          <a:pt x="0" y="976223"/>
                        </a:lnTo>
                        <a:cubicBezTo>
                          <a:pt x="0" y="776992"/>
                          <a:pt x="41000" y="327301"/>
                          <a:pt x="119582" y="139976"/>
                        </a:cubicBezTo>
                        <a:cubicBezTo>
                          <a:pt x="95770" y="106686"/>
                          <a:pt x="82721" y="106742"/>
                          <a:pt x="77959" y="6868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1" name="Rectangle 15"/>
                  <p:cNvSpPr/>
                  <p:nvPr/>
                </p:nvSpPr>
                <p:spPr>
                  <a:xfrm>
                    <a:off x="5264945" y="3312319"/>
                    <a:ext cx="1033462" cy="2537628"/>
                  </a:xfrm>
                  <a:custGeom>
                    <a:avLst/>
                    <a:gdLst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764381 w 1033462"/>
                      <a:gd name="connsiteY6" fmla="*/ 38100 h 2537628"/>
                      <a:gd name="connsiteX7" fmla="*/ 940594 w 1033462"/>
                      <a:gd name="connsiteY7" fmla="*/ 150020 h 2537628"/>
                      <a:gd name="connsiteX8" fmla="*/ 1033462 w 1033462"/>
                      <a:gd name="connsiteY8" fmla="*/ 521495 h 2537628"/>
                      <a:gd name="connsiteX9" fmla="*/ 981075 w 1033462"/>
                      <a:gd name="connsiteY9" fmla="*/ 850107 h 2537628"/>
                      <a:gd name="connsiteX10" fmla="*/ 921544 w 1033462"/>
                      <a:gd name="connsiteY10" fmla="*/ 945357 h 2537628"/>
                      <a:gd name="connsiteX11" fmla="*/ 923924 w 1033462"/>
                      <a:gd name="connsiteY11" fmla="*/ 1435894 h 2537628"/>
                      <a:gd name="connsiteX12" fmla="*/ 831055 w 1033462"/>
                      <a:gd name="connsiteY12" fmla="*/ 2305050 h 2537628"/>
                      <a:gd name="connsiteX13" fmla="*/ 809624 w 1033462"/>
                      <a:gd name="connsiteY13" fmla="*/ 2343150 h 2537628"/>
                      <a:gd name="connsiteX14" fmla="*/ 976312 w 1033462"/>
                      <a:gd name="connsiteY14" fmla="*/ 2416968 h 2537628"/>
                      <a:gd name="connsiteX15" fmla="*/ 833436 w 1033462"/>
                      <a:gd name="connsiteY15" fmla="*/ 2452687 h 2537628"/>
                      <a:gd name="connsiteX16" fmla="*/ 638174 w 1033462"/>
                      <a:gd name="connsiteY16" fmla="*/ 2419351 h 2537628"/>
                      <a:gd name="connsiteX17" fmla="*/ 614361 w 1033462"/>
                      <a:gd name="connsiteY17" fmla="*/ 2076450 h 2537628"/>
                      <a:gd name="connsiteX18" fmla="*/ 635793 w 1033462"/>
                      <a:gd name="connsiteY18" fmla="*/ 1516856 h 2537628"/>
                      <a:gd name="connsiteX19" fmla="*/ 595311 w 1033462"/>
                      <a:gd name="connsiteY19" fmla="*/ 1754981 h 2537628"/>
                      <a:gd name="connsiteX20" fmla="*/ 535780 w 1033462"/>
                      <a:gd name="connsiteY20" fmla="*/ 1971675 h 2537628"/>
                      <a:gd name="connsiteX21" fmla="*/ 531018 w 1033462"/>
                      <a:gd name="connsiteY21" fmla="*/ 2407444 h 2537628"/>
                      <a:gd name="connsiteX22" fmla="*/ 609599 w 1033462"/>
                      <a:gd name="connsiteY22" fmla="*/ 2509837 h 2537628"/>
                      <a:gd name="connsiteX23" fmla="*/ 450056 w 1033462"/>
                      <a:gd name="connsiteY23" fmla="*/ 2531268 h 2537628"/>
                      <a:gd name="connsiteX24" fmla="*/ 333374 w 1033462"/>
                      <a:gd name="connsiteY24" fmla="*/ 2374106 h 2537628"/>
                      <a:gd name="connsiteX25" fmla="*/ 328611 w 1033462"/>
                      <a:gd name="connsiteY25" fmla="*/ 1912144 h 2537628"/>
                      <a:gd name="connsiteX26" fmla="*/ 376236 w 1033462"/>
                      <a:gd name="connsiteY26" fmla="*/ 1228726 h 2537628"/>
                      <a:gd name="connsiteX27" fmla="*/ 154780 w 1033462"/>
                      <a:gd name="connsiteY27" fmla="*/ 1181100 h 2537628"/>
                      <a:gd name="connsiteX28" fmla="*/ 192881 w 1033462"/>
                      <a:gd name="connsiteY28" fmla="*/ 921545 h 2537628"/>
                      <a:gd name="connsiteX29" fmla="*/ 0 w 1033462"/>
                      <a:gd name="connsiteY29" fmla="*/ 535782 h 2537628"/>
                      <a:gd name="connsiteX30" fmla="*/ 283369 w 1033462"/>
                      <a:gd name="connsiteY30" fmla="*/ 71438 h 2537628"/>
                      <a:gd name="connsiteX31" fmla="*/ 561975 w 1033462"/>
                      <a:gd name="connsiteY31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764381 w 1033462"/>
                      <a:gd name="connsiteY7" fmla="*/ 38100 h 2537628"/>
                      <a:gd name="connsiteX8" fmla="*/ 940594 w 1033462"/>
                      <a:gd name="connsiteY8" fmla="*/ 150020 h 2537628"/>
                      <a:gd name="connsiteX9" fmla="*/ 1033462 w 1033462"/>
                      <a:gd name="connsiteY9" fmla="*/ 521495 h 2537628"/>
                      <a:gd name="connsiteX10" fmla="*/ 981075 w 1033462"/>
                      <a:gd name="connsiteY10" fmla="*/ 850107 h 2537628"/>
                      <a:gd name="connsiteX11" fmla="*/ 921544 w 1033462"/>
                      <a:gd name="connsiteY11" fmla="*/ 945357 h 2537628"/>
                      <a:gd name="connsiteX12" fmla="*/ 923924 w 1033462"/>
                      <a:gd name="connsiteY12" fmla="*/ 1435894 h 2537628"/>
                      <a:gd name="connsiteX13" fmla="*/ 831055 w 1033462"/>
                      <a:gd name="connsiteY13" fmla="*/ 2305050 h 2537628"/>
                      <a:gd name="connsiteX14" fmla="*/ 809624 w 1033462"/>
                      <a:gd name="connsiteY14" fmla="*/ 2343150 h 2537628"/>
                      <a:gd name="connsiteX15" fmla="*/ 976312 w 1033462"/>
                      <a:gd name="connsiteY15" fmla="*/ 2416968 h 2537628"/>
                      <a:gd name="connsiteX16" fmla="*/ 833436 w 1033462"/>
                      <a:gd name="connsiteY16" fmla="*/ 2452687 h 2537628"/>
                      <a:gd name="connsiteX17" fmla="*/ 638174 w 1033462"/>
                      <a:gd name="connsiteY17" fmla="*/ 2419351 h 2537628"/>
                      <a:gd name="connsiteX18" fmla="*/ 614361 w 1033462"/>
                      <a:gd name="connsiteY18" fmla="*/ 2076450 h 2537628"/>
                      <a:gd name="connsiteX19" fmla="*/ 635793 w 1033462"/>
                      <a:gd name="connsiteY19" fmla="*/ 1516856 h 2537628"/>
                      <a:gd name="connsiteX20" fmla="*/ 595311 w 1033462"/>
                      <a:gd name="connsiteY20" fmla="*/ 1754981 h 2537628"/>
                      <a:gd name="connsiteX21" fmla="*/ 535780 w 1033462"/>
                      <a:gd name="connsiteY21" fmla="*/ 1971675 h 2537628"/>
                      <a:gd name="connsiteX22" fmla="*/ 531018 w 1033462"/>
                      <a:gd name="connsiteY22" fmla="*/ 2407444 h 2537628"/>
                      <a:gd name="connsiteX23" fmla="*/ 609599 w 1033462"/>
                      <a:gd name="connsiteY23" fmla="*/ 2509837 h 2537628"/>
                      <a:gd name="connsiteX24" fmla="*/ 450056 w 1033462"/>
                      <a:gd name="connsiteY24" fmla="*/ 2531268 h 2537628"/>
                      <a:gd name="connsiteX25" fmla="*/ 333374 w 1033462"/>
                      <a:gd name="connsiteY25" fmla="*/ 2374106 h 2537628"/>
                      <a:gd name="connsiteX26" fmla="*/ 328611 w 1033462"/>
                      <a:gd name="connsiteY26" fmla="*/ 1912144 h 2537628"/>
                      <a:gd name="connsiteX27" fmla="*/ 376236 w 1033462"/>
                      <a:gd name="connsiteY27" fmla="*/ 1228726 h 2537628"/>
                      <a:gd name="connsiteX28" fmla="*/ 154780 w 1033462"/>
                      <a:gd name="connsiteY28" fmla="*/ 1181100 h 2537628"/>
                      <a:gd name="connsiteX29" fmla="*/ 192881 w 1033462"/>
                      <a:gd name="connsiteY29" fmla="*/ 921545 h 2537628"/>
                      <a:gd name="connsiteX30" fmla="*/ 0 w 1033462"/>
                      <a:gd name="connsiteY30" fmla="*/ 535782 h 2537628"/>
                      <a:gd name="connsiteX31" fmla="*/ 283369 w 1033462"/>
                      <a:gd name="connsiteY31" fmla="*/ 71438 h 2537628"/>
                      <a:gd name="connsiteX32" fmla="*/ 561975 w 1033462"/>
                      <a:gd name="connsiteY32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4381 w 1033462"/>
                      <a:gd name="connsiteY8" fmla="*/ 38100 h 2537628"/>
                      <a:gd name="connsiteX9" fmla="*/ 940594 w 1033462"/>
                      <a:gd name="connsiteY9" fmla="*/ 150020 h 2537628"/>
                      <a:gd name="connsiteX10" fmla="*/ 1033462 w 1033462"/>
                      <a:gd name="connsiteY10" fmla="*/ 521495 h 2537628"/>
                      <a:gd name="connsiteX11" fmla="*/ 981075 w 1033462"/>
                      <a:gd name="connsiteY11" fmla="*/ 850107 h 2537628"/>
                      <a:gd name="connsiteX12" fmla="*/ 921544 w 1033462"/>
                      <a:gd name="connsiteY12" fmla="*/ 945357 h 2537628"/>
                      <a:gd name="connsiteX13" fmla="*/ 923924 w 1033462"/>
                      <a:gd name="connsiteY13" fmla="*/ 1435894 h 2537628"/>
                      <a:gd name="connsiteX14" fmla="*/ 831055 w 1033462"/>
                      <a:gd name="connsiteY14" fmla="*/ 2305050 h 2537628"/>
                      <a:gd name="connsiteX15" fmla="*/ 809624 w 1033462"/>
                      <a:gd name="connsiteY15" fmla="*/ 2343150 h 2537628"/>
                      <a:gd name="connsiteX16" fmla="*/ 976312 w 1033462"/>
                      <a:gd name="connsiteY16" fmla="*/ 2416968 h 2537628"/>
                      <a:gd name="connsiteX17" fmla="*/ 833436 w 1033462"/>
                      <a:gd name="connsiteY17" fmla="*/ 2452687 h 2537628"/>
                      <a:gd name="connsiteX18" fmla="*/ 638174 w 1033462"/>
                      <a:gd name="connsiteY18" fmla="*/ 2419351 h 2537628"/>
                      <a:gd name="connsiteX19" fmla="*/ 614361 w 1033462"/>
                      <a:gd name="connsiteY19" fmla="*/ 2076450 h 2537628"/>
                      <a:gd name="connsiteX20" fmla="*/ 635793 w 1033462"/>
                      <a:gd name="connsiteY20" fmla="*/ 1516856 h 2537628"/>
                      <a:gd name="connsiteX21" fmla="*/ 595311 w 1033462"/>
                      <a:gd name="connsiteY21" fmla="*/ 1754981 h 2537628"/>
                      <a:gd name="connsiteX22" fmla="*/ 535780 w 1033462"/>
                      <a:gd name="connsiteY22" fmla="*/ 1971675 h 2537628"/>
                      <a:gd name="connsiteX23" fmla="*/ 531018 w 1033462"/>
                      <a:gd name="connsiteY23" fmla="*/ 2407444 h 2537628"/>
                      <a:gd name="connsiteX24" fmla="*/ 609599 w 1033462"/>
                      <a:gd name="connsiteY24" fmla="*/ 2509837 h 2537628"/>
                      <a:gd name="connsiteX25" fmla="*/ 450056 w 1033462"/>
                      <a:gd name="connsiteY25" fmla="*/ 2531268 h 2537628"/>
                      <a:gd name="connsiteX26" fmla="*/ 333374 w 1033462"/>
                      <a:gd name="connsiteY26" fmla="*/ 2374106 h 2537628"/>
                      <a:gd name="connsiteX27" fmla="*/ 328611 w 1033462"/>
                      <a:gd name="connsiteY27" fmla="*/ 1912144 h 2537628"/>
                      <a:gd name="connsiteX28" fmla="*/ 376236 w 1033462"/>
                      <a:gd name="connsiteY28" fmla="*/ 1228726 h 2537628"/>
                      <a:gd name="connsiteX29" fmla="*/ 154780 w 1033462"/>
                      <a:gd name="connsiteY29" fmla="*/ 1181100 h 2537628"/>
                      <a:gd name="connsiteX30" fmla="*/ 192881 w 1033462"/>
                      <a:gd name="connsiteY30" fmla="*/ 921545 h 2537628"/>
                      <a:gd name="connsiteX31" fmla="*/ 0 w 1033462"/>
                      <a:gd name="connsiteY31" fmla="*/ 535782 h 2537628"/>
                      <a:gd name="connsiteX32" fmla="*/ 283369 w 1033462"/>
                      <a:gd name="connsiteY32" fmla="*/ 71438 h 2537628"/>
                      <a:gd name="connsiteX33" fmla="*/ 561975 w 1033462"/>
                      <a:gd name="connsiteY33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4381 w 1033462"/>
                      <a:gd name="connsiteY8" fmla="*/ 38100 h 2537628"/>
                      <a:gd name="connsiteX9" fmla="*/ 940594 w 1033462"/>
                      <a:gd name="connsiteY9" fmla="*/ 150020 h 2537628"/>
                      <a:gd name="connsiteX10" fmla="*/ 1033462 w 1033462"/>
                      <a:gd name="connsiteY10" fmla="*/ 521495 h 2537628"/>
                      <a:gd name="connsiteX11" fmla="*/ 981075 w 1033462"/>
                      <a:gd name="connsiteY11" fmla="*/ 850107 h 2537628"/>
                      <a:gd name="connsiteX12" fmla="*/ 921544 w 1033462"/>
                      <a:gd name="connsiteY12" fmla="*/ 945357 h 2537628"/>
                      <a:gd name="connsiteX13" fmla="*/ 923924 w 1033462"/>
                      <a:gd name="connsiteY13" fmla="*/ 1435894 h 2537628"/>
                      <a:gd name="connsiteX14" fmla="*/ 831055 w 1033462"/>
                      <a:gd name="connsiteY14" fmla="*/ 2305050 h 2537628"/>
                      <a:gd name="connsiteX15" fmla="*/ 809624 w 1033462"/>
                      <a:gd name="connsiteY15" fmla="*/ 2343150 h 2537628"/>
                      <a:gd name="connsiteX16" fmla="*/ 976312 w 1033462"/>
                      <a:gd name="connsiteY16" fmla="*/ 2416968 h 2537628"/>
                      <a:gd name="connsiteX17" fmla="*/ 833436 w 1033462"/>
                      <a:gd name="connsiteY17" fmla="*/ 2452687 h 2537628"/>
                      <a:gd name="connsiteX18" fmla="*/ 638174 w 1033462"/>
                      <a:gd name="connsiteY18" fmla="*/ 2419351 h 2537628"/>
                      <a:gd name="connsiteX19" fmla="*/ 614361 w 1033462"/>
                      <a:gd name="connsiteY19" fmla="*/ 2076450 h 2537628"/>
                      <a:gd name="connsiteX20" fmla="*/ 635793 w 1033462"/>
                      <a:gd name="connsiteY20" fmla="*/ 1516856 h 2537628"/>
                      <a:gd name="connsiteX21" fmla="*/ 595311 w 1033462"/>
                      <a:gd name="connsiteY21" fmla="*/ 1754981 h 2537628"/>
                      <a:gd name="connsiteX22" fmla="*/ 535780 w 1033462"/>
                      <a:gd name="connsiteY22" fmla="*/ 1971675 h 2537628"/>
                      <a:gd name="connsiteX23" fmla="*/ 531018 w 1033462"/>
                      <a:gd name="connsiteY23" fmla="*/ 2407444 h 2537628"/>
                      <a:gd name="connsiteX24" fmla="*/ 609599 w 1033462"/>
                      <a:gd name="connsiteY24" fmla="*/ 2509837 h 2537628"/>
                      <a:gd name="connsiteX25" fmla="*/ 450056 w 1033462"/>
                      <a:gd name="connsiteY25" fmla="*/ 2531268 h 2537628"/>
                      <a:gd name="connsiteX26" fmla="*/ 333374 w 1033462"/>
                      <a:gd name="connsiteY26" fmla="*/ 2374106 h 2537628"/>
                      <a:gd name="connsiteX27" fmla="*/ 328611 w 1033462"/>
                      <a:gd name="connsiteY27" fmla="*/ 1912144 h 2537628"/>
                      <a:gd name="connsiteX28" fmla="*/ 376236 w 1033462"/>
                      <a:gd name="connsiteY28" fmla="*/ 1228726 h 2537628"/>
                      <a:gd name="connsiteX29" fmla="*/ 154780 w 1033462"/>
                      <a:gd name="connsiteY29" fmla="*/ 1181100 h 2537628"/>
                      <a:gd name="connsiteX30" fmla="*/ 192881 w 1033462"/>
                      <a:gd name="connsiteY30" fmla="*/ 921545 h 2537628"/>
                      <a:gd name="connsiteX31" fmla="*/ 0 w 1033462"/>
                      <a:gd name="connsiteY31" fmla="*/ 535782 h 2537628"/>
                      <a:gd name="connsiteX32" fmla="*/ 283369 w 1033462"/>
                      <a:gd name="connsiteY32" fmla="*/ 71438 h 2537628"/>
                      <a:gd name="connsiteX33" fmla="*/ 561975 w 1033462"/>
                      <a:gd name="connsiteY33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4381 w 1033462"/>
                      <a:gd name="connsiteY8" fmla="*/ 38100 h 2537628"/>
                      <a:gd name="connsiteX9" fmla="*/ 940594 w 1033462"/>
                      <a:gd name="connsiteY9" fmla="*/ 150020 h 2537628"/>
                      <a:gd name="connsiteX10" fmla="*/ 1033462 w 1033462"/>
                      <a:gd name="connsiteY10" fmla="*/ 521495 h 2537628"/>
                      <a:gd name="connsiteX11" fmla="*/ 981075 w 1033462"/>
                      <a:gd name="connsiteY11" fmla="*/ 850107 h 2537628"/>
                      <a:gd name="connsiteX12" fmla="*/ 921544 w 1033462"/>
                      <a:gd name="connsiteY12" fmla="*/ 945357 h 2537628"/>
                      <a:gd name="connsiteX13" fmla="*/ 923924 w 1033462"/>
                      <a:gd name="connsiteY13" fmla="*/ 1435894 h 2537628"/>
                      <a:gd name="connsiteX14" fmla="*/ 831055 w 1033462"/>
                      <a:gd name="connsiteY14" fmla="*/ 2305050 h 2537628"/>
                      <a:gd name="connsiteX15" fmla="*/ 809624 w 1033462"/>
                      <a:gd name="connsiteY15" fmla="*/ 2343150 h 2537628"/>
                      <a:gd name="connsiteX16" fmla="*/ 976312 w 1033462"/>
                      <a:gd name="connsiteY16" fmla="*/ 2416968 h 2537628"/>
                      <a:gd name="connsiteX17" fmla="*/ 833436 w 1033462"/>
                      <a:gd name="connsiteY17" fmla="*/ 2452687 h 2537628"/>
                      <a:gd name="connsiteX18" fmla="*/ 638174 w 1033462"/>
                      <a:gd name="connsiteY18" fmla="*/ 2419351 h 2537628"/>
                      <a:gd name="connsiteX19" fmla="*/ 614361 w 1033462"/>
                      <a:gd name="connsiteY19" fmla="*/ 2076450 h 2537628"/>
                      <a:gd name="connsiteX20" fmla="*/ 635793 w 1033462"/>
                      <a:gd name="connsiteY20" fmla="*/ 1516856 h 2537628"/>
                      <a:gd name="connsiteX21" fmla="*/ 595311 w 1033462"/>
                      <a:gd name="connsiteY21" fmla="*/ 1754981 h 2537628"/>
                      <a:gd name="connsiteX22" fmla="*/ 535780 w 1033462"/>
                      <a:gd name="connsiteY22" fmla="*/ 1971675 h 2537628"/>
                      <a:gd name="connsiteX23" fmla="*/ 531018 w 1033462"/>
                      <a:gd name="connsiteY23" fmla="*/ 2407444 h 2537628"/>
                      <a:gd name="connsiteX24" fmla="*/ 609599 w 1033462"/>
                      <a:gd name="connsiteY24" fmla="*/ 2509837 h 2537628"/>
                      <a:gd name="connsiteX25" fmla="*/ 450056 w 1033462"/>
                      <a:gd name="connsiteY25" fmla="*/ 2531268 h 2537628"/>
                      <a:gd name="connsiteX26" fmla="*/ 333374 w 1033462"/>
                      <a:gd name="connsiteY26" fmla="*/ 2374106 h 2537628"/>
                      <a:gd name="connsiteX27" fmla="*/ 328611 w 1033462"/>
                      <a:gd name="connsiteY27" fmla="*/ 1912144 h 2537628"/>
                      <a:gd name="connsiteX28" fmla="*/ 376236 w 1033462"/>
                      <a:gd name="connsiteY28" fmla="*/ 1228726 h 2537628"/>
                      <a:gd name="connsiteX29" fmla="*/ 154780 w 1033462"/>
                      <a:gd name="connsiteY29" fmla="*/ 1181100 h 2537628"/>
                      <a:gd name="connsiteX30" fmla="*/ 192881 w 1033462"/>
                      <a:gd name="connsiteY30" fmla="*/ 921545 h 2537628"/>
                      <a:gd name="connsiteX31" fmla="*/ 0 w 1033462"/>
                      <a:gd name="connsiteY31" fmla="*/ 535782 h 2537628"/>
                      <a:gd name="connsiteX32" fmla="*/ 283369 w 1033462"/>
                      <a:gd name="connsiteY32" fmla="*/ 71438 h 2537628"/>
                      <a:gd name="connsiteX33" fmla="*/ 561975 w 1033462"/>
                      <a:gd name="connsiteY33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1001415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977603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977603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977603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409919 w 1033462"/>
                      <a:gd name="connsiteY5" fmla="*/ 977603 h 2537628"/>
                      <a:gd name="connsiteX6" fmla="*/ 928686 w 1033462"/>
                      <a:gd name="connsiteY6" fmla="*/ 916781 h 2537628"/>
                      <a:gd name="connsiteX7" fmla="*/ 909636 w 1033462"/>
                      <a:gd name="connsiteY7" fmla="*/ 826294 h 2537628"/>
                      <a:gd name="connsiteX8" fmla="*/ 766761 w 1033462"/>
                      <a:gd name="connsiteY8" fmla="*/ 133350 h 2537628"/>
                      <a:gd name="connsiteX9" fmla="*/ 764381 w 1033462"/>
                      <a:gd name="connsiteY9" fmla="*/ 38100 h 2537628"/>
                      <a:gd name="connsiteX10" fmla="*/ 940594 w 1033462"/>
                      <a:gd name="connsiteY10" fmla="*/ 150020 h 2537628"/>
                      <a:gd name="connsiteX11" fmla="*/ 1033462 w 1033462"/>
                      <a:gd name="connsiteY11" fmla="*/ 521495 h 2537628"/>
                      <a:gd name="connsiteX12" fmla="*/ 981075 w 1033462"/>
                      <a:gd name="connsiteY12" fmla="*/ 850107 h 2537628"/>
                      <a:gd name="connsiteX13" fmla="*/ 921544 w 1033462"/>
                      <a:gd name="connsiteY13" fmla="*/ 945357 h 2537628"/>
                      <a:gd name="connsiteX14" fmla="*/ 923924 w 1033462"/>
                      <a:gd name="connsiteY14" fmla="*/ 1435894 h 2537628"/>
                      <a:gd name="connsiteX15" fmla="*/ 831055 w 1033462"/>
                      <a:gd name="connsiteY15" fmla="*/ 2305050 h 2537628"/>
                      <a:gd name="connsiteX16" fmla="*/ 809624 w 1033462"/>
                      <a:gd name="connsiteY16" fmla="*/ 2343150 h 2537628"/>
                      <a:gd name="connsiteX17" fmla="*/ 976312 w 1033462"/>
                      <a:gd name="connsiteY17" fmla="*/ 2416968 h 2537628"/>
                      <a:gd name="connsiteX18" fmla="*/ 833436 w 1033462"/>
                      <a:gd name="connsiteY18" fmla="*/ 2452687 h 2537628"/>
                      <a:gd name="connsiteX19" fmla="*/ 638174 w 1033462"/>
                      <a:gd name="connsiteY19" fmla="*/ 2419351 h 2537628"/>
                      <a:gd name="connsiteX20" fmla="*/ 614361 w 1033462"/>
                      <a:gd name="connsiteY20" fmla="*/ 2076450 h 2537628"/>
                      <a:gd name="connsiteX21" fmla="*/ 635793 w 1033462"/>
                      <a:gd name="connsiteY21" fmla="*/ 1516856 h 2537628"/>
                      <a:gd name="connsiteX22" fmla="*/ 595311 w 1033462"/>
                      <a:gd name="connsiteY22" fmla="*/ 1754981 h 2537628"/>
                      <a:gd name="connsiteX23" fmla="*/ 535780 w 1033462"/>
                      <a:gd name="connsiteY23" fmla="*/ 1971675 h 2537628"/>
                      <a:gd name="connsiteX24" fmla="*/ 531018 w 1033462"/>
                      <a:gd name="connsiteY24" fmla="*/ 2407444 h 2537628"/>
                      <a:gd name="connsiteX25" fmla="*/ 609599 w 1033462"/>
                      <a:gd name="connsiteY25" fmla="*/ 2509837 h 2537628"/>
                      <a:gd name="connsiteX26" fmla="*/ 450056 w 1033462"/>
                      <a:gd name="connsiteY26" fmla="*/ 2531268 h 2537628"/>
                      <a:gd name="connsiteX27" fmla="*/ 333374 w 1033462"/>
                      <a:gd name="connsiteY27" fmla="*/ 2374106 h 2537628"/>
                      <a:gd name="connsiteX28" fmla="*/ 328611 w 1033462"/>
                      <a:gd name="connsiteY28" fmla="*/ 1912144 h 2537628"/>
                      <a:gd name="connsiteX29" fmla="*/ 376236 w 1033462"/>
                      <a:gd name="connsiteY29" fmla="*/ 1228726 h 2537628"/>
                      <a:gd name="connsiteX30" fmla="*/ 154780 w 1033462"/>
                      <a:gd name="connsiteY30" fmla="*/ 1181100 h 2537628"/>
                      <a:gd name="connsiteX31" fmla="*/ 192881 w 1033462"/>
                      <a:gd name="connsiteY31" fmla="*/ 921545 h 2537628"/>
                      <a:gd name="connsiteX32" fmla="*/ 0 w 1033462"/>
                      <a:gd name="connsiteY32" fmla="*/ 535782 h 2537628"/>
                      <a:gd name="connsiteX33" fmla="*/ 283369 w 1033462"/>
                      <a:gd name="connsiteY33" fmla="*/ 71438 h 2537628"/>
                      <a:gd name="connsiteX34" fmla="*/ 561975 w 1033462"/>
                      <a:gd name="connsiteY34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  <a:gd name="connsiteX0" fmla="*/ 308448 w 1033462"/>
                      <a:gd name="connsiteY0" fmla="*/ 465708 h 2537628"/>
                      <a:gd name="connsiteX1" fmla="*/ 220252 w 1033462"/>
                      <a:gd name="connsiteY1" fmla="*/ 566954 h 2537628"/>
                      <a:gd name="connsiteX2" fmla="*/ 273686 w 1033462"/>
                      <a:gd name="connsiteY2" fmla="*/ 624503 h 2537628"/>
                      <a:gd name="connsiteX3" fmla="*/ 308448 w 1033462"/>
                      <a:gd name="connsiteY3" fmla="*/ 465708 h 2537628"/>
                      <a:gd name="connsiteX4" fmla="*/ 561975 w 1033462"/>
                      <a:gd name="connsiteY4" fmla="*/ 0 h 2537628"/>
                      <a:gd name="connsiteX5" fmla="*/ 664368 w 1033462"/>
                      <a:gd name="connsiteY5" fmla="*/ 431006 h 2537628"/>
                      <a:gd name="connsiteX6" fmla="*/ 409919 w 1033462"/>
                      <a:gd name="connsiteY6" fmla="*/ 977603 h 2537628"/>
                      <a:gd name="connsiteX7" fmla="*/ 928686 w 1033462"/>
                      <a:gd name="connsiteY7" fmla="*/ 916781 h 2537628"/>
                      <a:gd name="connsiteX8" fmla="*/ 909636 w 1033462"/>
                      <a:gd name="connsiteY8" fmla="*/ 826294 h 2537628"/>
                      <a:gd name="connsiteX9" fmla="*/ 766761 w 1033462"/>
                      <a:gd name="connsiteY9" fmla="*/ 133350 h 2537628"/>
                      <a:gd name="connsiteX10" fmla="*/ 764381 w 1033462"/>
                      <a:gd name="connsiteY10" fmla="*/ 38100 h 2537628"/>
                      <a:gd name="connsiteX11" fmla="*/ 940594 w 1033462"/>
                      <a:gd name="connsiteY11" fmla="*/ 150020 h 2537628"/>
                      <a:gd name="connsiteX12" fmla="*/ 1033462 w 1033462"/>
                      <a:gd name="connsiteY12" fmla="*/ 521495 h 2537628"/>
                      <a:gd name="connsiteX13" fmla="*/ 981075 w 1033462"/>
                      <a:gd name="connsiteY13" fmla="*/ 850107 h 2537628"/>
                      <a:gd name="connsiteX14" fmla="*/ 921544 w 1033462"/>
                      <a:gd name="connsiteY14" fmla="*/ 945357 h 2537628"/>
                      <a:gd name="connsiteX15" fmla="*/ 923924 w 1033462"/>
                      <a:gd name="connsiteY15" fmla="*/ 1435894 h 2537628"/>
                      <a:gd name="connsiteX16" fmla="*/ 831055 w 1033462"/>
                      <a:gd name="connsiteY16" fmla="*/ 2305050 h 2537628"/>
                      <a:gd name="connsiteX17" fmla="*/ 809624 w 1033462"/>
                      <a:gd name="connsiteY17" fmla="*/ 2343150 h 2537628"/>
                      <a:gd name="connsiteX18" fmla="*/ 976312 w 1033462"/>
                      <a:gd name="connsiteY18" fmla="*/ 2416968 h 2537628"/>
                      <a:gd name="connsiteX19" fmla="*/ 833436 w 1033462"/>
                      <a:gd name="connsiteY19" fmla="*/ 2452687 h 2537628"/>
                      <a:gd name="connsiteX20" fmla="*/ 638174 w 1033462"/>
                      <a:gd name="connsiteY20" fmla="*/ 2419351 h 2537628"/>
                      <a:gd name="connsiteX21" fmla="*/ 614361 w 1033462"/>
                      <a:gd name="connsiteY21" fmla="*/ 2076450 h 2537628"/>
                      <a:gd name="connsiteX22" fmla="*/ 635793 w 1033462"/>
                      <a:gd name="connsiteY22" fmla="*/ 1516856 h 2537628"/>
                      <a:gd name="connsiteX23" fmla="*/ 595311 w 1033462"/>
                      <a:gd name="connsiteY23" fmla="*/ 1754981 h 2537628"/>
                      <a:gd name="connsiteX24" fmla="*/ 535780 w 1033462"/>
                      <a:gd name="connsiteY24" fmla="*/ 1971675 h 2537628"/>
                      <a:gd name="connsiteX25" fmla="*/ 531018 w 1033462"/>
                      <a:gd name="connsiteY25" fmla="*/ 2407444 h 2537628"/>
                      <a:gd name="connsiteX26" fmla="*/ 609599 w 1033462"/>
                      <a:gd name="connsiteY26" fmla="*/ 2509837 h 2537628"/>
                      <a:gd name="connsiteX27" fmla="*/ 450056 w 1033462"/>
                      <a:gd name="connsiteY27" fmla="*/ 2531268 h 2537628"/>
                      <a:gd name="connsiteX28" fmla="*/ 333374 w 1033462"/>
                      <a:gd name="connsiteY28" fmla="*/ 2374106 h 2537628"/>
                      <a:gd name="connsiteX29" fmla="*/ 328611 w 1033462"/>
                      <a:gd name="connsiteY29" fmla="*/ 1912144 h 2537628"/>
                      <a:gd name="connsiteX30" fmla="*/ 376236 w 1033462"/>
                      <a:gd name="connsiteY30" fmla="*/ 1228726 h 2537628"/>
                      <a:gd name="connsiteX31" fmla="*/ 154780 w 1033462"/>
                      <a:gd name="connsiteY31" fmla="*/ 1181100 h 2537628"/>
                      <a:gd name="connsiteX32" fmla="*/ 192881 w 1033462"/>
                      <a:gd name="connsiteY32" fmla="*/ 921545 h 2537628"/>
                      <a:gd name="connsiteX33" fmla="*/ 0 w 1033462"/>
                      <a:gd name="connsiteY33" fmla="*/ 535782 h 2537628"/>
                      <a:gd name="connsiteX34" fmla="*/ 283369 w 1033462"/>
                      <a:gd name="connsiteY34" fmla="*/ 71438 h 2537628"/>
                      <a:gd name="connsiteX35" fmla="*/ 561975 w 1033462"/>
                      <a:gd name="connsiteY35" fmla="*/ 0 h 253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033462" h="2537628">
                        <a:moveTo>
                          <a:pt x="308448" y="465708"/>
                        </a:moveTo>
                        <a:cubicBezTo>
                          <a:pt x="279050" y="499457"/>
                          <a:pt x="234201" y="498036"/>
                          <a:pt x="220252" y="566954"/>
                        </a:cubicBezTo>
                        <a:cubicBezTo>
                          <a:pt x="238063" y="586137"/>
                          <a:pt x="209523" y="602123"/>
                          <a:pt x="273686" y="624503"/>
                        </a:cubicBezTo>
                        <a:lnTo>
                          <a:pt x="308448" y="465708"/>
                        </a:lnTo>
                        <a:close/>
                        <a:moveTo>
                          <a:pt x="561975" y="0"/>
                        </a:moveTo>
                        <a:cubicBezTo>
                          <a:pt x="594122" y="94853"/>
                          <a:pt x="668280" y="258548"/>
                          <a:pt x="664368" y="431006"/>
                        </a:cubicBezTo>
                        <a:cubicBezTo>
                          <a:pt x="636644" y="636802"/>
                          <a:pt x="315860" y="881560"/>
                          <a:pt x="409919" y="977603"/>
                        </a:cubicBezTo>
                        <a:cubicBezTo>
                          <a:pt x="471832" y="974031"/>
                          <a:pt x="860084" y="932077"/>
                          <a:pt x="928686" y="916781"/>
                        </a:cubicBezTo>
                        <a:cubicBezTo>
                          <a:pt x="865922" y="886006"/>
                          <a:pt x="908445" y="841773"/>
                          <a:pt x="909636" y="826294"/>
                        </a:cubicBezTo>
                        <a:cubicBezTo>
                          <a:pt x="884633" y="698500"/>
                          <a:pt x="886220" y="395685"/>
                          <a:pt x="766761" y="133350"/>
                        </a:cubicBezTo>
                        <a:cubicBezTo>
                          <a:pt x="763984" y="116284"/>
                          <a:pt x="742156" y="57150"/>
                          <a:pt x="764381" y="38100"/>
                        </a:cubicBezTo>
                        <a:cubicBezTo>
                          <a:pt x="816769" y="77788"/>
                          <a:pt x="912019" y="62706"/>
                          <a:pt x="940594" y="150020"/>
                        </a:cubicBezTo>
                        <a:cubicBezTo>
                          <a:pt x="974725" y="230983"/>
                          <a:pt x="992187" y="419101"/>
                          <a:pt x="1033462" y="521495"/>
                        </a:cubicBezTo>
                        <a:cubicBezTo>
                          <a:pt x="1019175" y="631033"/>
                          <a:pt x="1016397" y="774700"/>
                          <a:pt x="981075" y="850107"/>
                        </a:cubicBezTo>
                        <a:cubicBezTo>
                          <a:pt x="976709" y="908844"/>
                          <a:pt x="973931" y="910432"/>
                          <a:pt x="921544" y="945357"/>
                        </a:cubicBezTo>
                        <a:cubicBezTo>
                          <a:pt x="958850" y="1133476"/>
                          <a:pt x="953293" y="1211661"/>
                          <a:pt x="923924" y="1435894"/>
                        </a:cubicBezTo>
                        <a:cubicBezTo>
                          <a:pt x="861218" y="1793478"/>
                          <a:pt x="720725" y="2208609"/>
                          <a:pt x="831055" y="2305050"/>
                        </a:cubicBezTo>
                        <a:cubicBezTo>
                          <a:pt x="843358" y="2342753"/>
                          <a:pt x="782240" y="2320925"/>
                          <a:pt x="809624" y="2343150"/>
                        </a:cubicBezTo>
                        <a:cubicBezTo>
                          <a:pt x="865187" y="2367756"/>
                          <a:pt x="956467" y="2344738"/>
                          <a:pt x="976312" y="2416968"/>
                        </a:cubicBezTo>
                        <a:cubicBezTo>
                          <a:pt x="972343" y="2524918"/>
                          <a:pt x="870742" y="2452290"/>
                          <a:pt x="833436" y="2452687"/>
                        </a:cubicBezTo>
                        <a:cubicBezTo>
                          <a:pt x="777080" y="2453084"/>
                          <a:pt x="692546" y="2460229"/>
                          <a:pt x="638174" y="2419351"/>
                        </a:cubicBezTo>
                        <a:cubicBezTo>
                          <a:pt x="670718" y="2369741"/>
                          <a:pt x="574674" y="2247900"/>
                          <a:pt x="614361" y="2076450"/>
                        </a:cubicBezTo>
                        <a:cubicBezTo>
                          <a:pt x="623092" y="1897856"/>
                          <a:pt x="636586" y="1576784"/>
                          <a:pt x="635793" y="1516856"/>
                        </a:cubicBezTo>
                        <a:cubicBezTo>
                          <a:pt x="606821" y="1487091"/>
                          <a:pt x="611980" y="1679178"/>
                          <a:pt x="595311" y="1754981"/>
                        </a:cubicBezTo>
                        <a:cubicBezTo>
                          <a:pt x="578642" y="1830784"/>
                          <a:pt x="541733" y="1862534"/>
                          <a:pt x="535780" y="1971675"/>
                        </a:cubicBezTo>
                        <a:cubicBezTo>
                          <a:pt x="529827" y="2080816"/>
                          <a:pt x="518715" y="2317750"/>
                          <a:pt x="531018" y="2407444"/>
                        </a:cubicBezTo>
                        <a:cubicBezTo>
                          <a:pt x="533796" y="2456657"/>
                          <a:pt x="604043" y="2435224"/>
                          <a:pt x="609599" y="2509837"/>
                        </a:cubicBezTo>
                        <a:cubicBezTo>
                          <a:pt x="563562" y="2550318"/>
                          <a:pt x="500855" y="2536030"/>
                          <a:pt x="450056" y="2531268"/>
                        </a:cubicBezTo>
                        <a:cubicBezTo>
                          <a:pt x="410369" y="2508249"/>
                          <a:pt x="369490" y="2457846"/>
                          <a:pt x="333374" y="2374106"/>
                        </a:cubicBezTo>
                        <a:cubicBezTo>
                          <a:pt x="338533" y="2192338"/>
                          <a:pt x="314323" y="2098278"/>
                          <a:pt x="328611" y="1912144"/>
                        </a:cubicBezTo>
                        <a:cubicBezTo>
                          <a:pt x="335755" y="1721247"/>
                          <a:pt x="411558" y="1391048"/>
                          <a:pt x="376236" y="1228726"/>
                        </a:cubicBezTo>
                        <a:cubicBezTo>
                          <a:pt x="374648" y="1183483"/>
                          <a:pt x="196453" y="1235472"/>
                          <a:pt x="154780" y="1181100"/>
                        </a:cubicBezTo>
                        <a:cubicBezTo>
                          <a:pt x="150018" y="1086644"/>
                          <a:pt x="192483" y="1013619"/>
                          <a:pt x="192881" y="921545"/>
                        </a:cubicBezTo>
                        <a:cubicBezTo>
                          <a:pt x="167878" y="841377"/>
                          <a:pt x="42863" y="644130"/>
                          <a:pt x="0" y="535782"/>
                        </a:cubicBezTo>
                        <a:cubicBezTo>
                          <a:pt x="29369" y="397273"/>
                          <a:pt x="191294" y="298847"/>
                          <a:pt x="283369" y="71438"/>
                        </a:cubicBezTo>
                        <a:cubicBezTo>
                          <a:pt x="300038" y="33338"/>
                          <a:pt x="459581" y="52388"/>
                          <a:pt x="56197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5" name="Group 234"/>
                <p:cNvGrpSpPr/>
                <p:nvPr/>
              </p:nvGrpSpPr>
              <p:grpSpPr>
                <a:xfrm>
                  <a:off x="4812885" y="3585965"/>
                  <a:ext cx="130594" cy="388872"/>
                  <a:chOff x="3934337" y="2234213"/>
                  <a:chExt cx="1105874" cy="3292958"/>
                </a:xfrm>
                <a:effectLst>
                  <a:reflection blurRad="6350" stA="43000" endPos="7000" dir="5400000" sy="-100000" algn="bl" rotWithShape="0"/>
                </a:effectLst>
              </p:grpSpPr>
              <p:sp>
                <p:nvSpPr>
                  <p:cNvPr id="236" name="Rectangle 21"/>
                  <p:cNvSpPr/>
                  <p:nvPr/>
                </p:nvSpPr>
                <p:spPr>
                  <a:xfrm>
                    <a:off x="3934337" y="2234213"/>
                    <a:ext cx="1105874" cy="329295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3974" h="3942392">
                        <a:moveTo>
                          <a:pt x="407194" y="911147"/>
                        </a:moveTo>
                        <a:cubicBezTo>
                          <a:pt x="367507" y="923847"/>
                          <a:pt x="280194" y="1110379"/>
                          <a:pt x="192881" y="1201660"/>
                        </a:cubicBezTo>
                        <a:cubicBezTo>
                          <a:pt x="223838" y="1296894"/>
                          <a:pt x="297655" y="1439754"/>
                          <a:pt x="473868" y="1561182"/>
                        </a:cubicBezTo>
                        <a:cubicBezTo>
                          <a:pt x="510381" y="1550863"/>
                          <a:pt x="544513" y="1547688"/>
                          <a:pt x="569119" y="1437357"/>
                        </a:cubicBezTo>
                        <a:cubicBezTo>
                          <a:pt x="352426" y="1039705"/>
                          <a:pt x="454819" y="930181"/>
                          <a:pt x="407194" y="911147"/>
                        </a:cubicBezTo>
                        <a:close/>
                        <a:moveTo>
                          <a:pt x="716755" y="1464"/>
                        </a:moveTo>
                        <a:cubicBezTo>
                          <a:pt x="895349" y="-14558"/>
                          <a:pt x="942973" y="102771"/>
                          <a:pt x="1038223" y="260581"/>
                        </a:cubicBezTo>
                        <a:cubicBezTo>
                          <a:pt x="1074736" y="395665"/>
                          <a:pt x="1044574" y="640287"/>
                          <a:pt x="1092993" y="653928"/>
                        </a:cubicBezTo>
                        <a:cubicBezTo>
                          <a:pt x="1110455" y="730128"/>
                          <a:pt x="1208881" y="730128"/>
                          <a:pt x="1221581" y="825378"/>
                        </a:cubicBezTo>
                        <a:cubicBezTo>
                          <a:pt x="1259682" y="911103"/>
                          <a:pt x="1271587" y="1227809"/>
                          <a:pt x="1323974" y="1444503"/>
                        </a:cubicBezTo>
                        <a:cubicBezTo>
                          <a:pt x="1245393" y="1624684"/>
                          <a:pt x="1212056" y="1433390"/>
                          <a:pt x="1195387" y="1492128"/>
                        </a:cubicBezTo>
                        <a:cubicBezTo>
                          <a:pt x="1309687" y="1627860"/>
                          <a:pt x="1345406" y="1899321"/>
                          <a:pt x="1271587" y="2208884"/>
                        </a:cubicBezTo>
                        <a:cubicBezTo>
                          <a:pt x="1261267" y="2402560"/>
                          <a:pt x="1262856" y="2562896"/>
                          <a:pt x="1283493" y="2711328"/>
                        </a:cubicBezTo>
                        <a:cubicBezTo>
                          <a:pt x="1270000" y="2778003"/>
                          <a:pt x="1220787" y="2725615"/>
                          <a:pt x="1202531" y="2763715"/>
                        </a:cubicBezTo>
                        <a:cubicBezTo>
                          <a:pt x="1253331" y="2866902"/>
                          <a:pt x="1164035" y="3330849"/>
                          <a:pt x="1097756" y="3549528"/>
                        </a:cubicBezTo>
                        <a:cubicBezTo>
                          <a:pt x="1069578" y="3725344"/>
                          <a:pt x="1126332" y="3824166"/>
                          <a:pt x="1090612" y="3875759"/>
                        </a:cubicBezTo>
                        <a:cubicBezTo>
                          <a:pt x="1047749" y="3894015"/>
                          <a:pt x="1026318" y="3919415"/>
                          <a:pt x="962024" y="3930527"/>
                        </a:cubicBezTo>
                        <a:cubicBezTo>
                          <a:pt x="831055" y="3805908"/>
                          <a:pt x="948133" y="3782097"/>
                          <a:pt x="942974" y="3730503"/>
                        </a:cubicBezTo>
                        <a:cubicBezTo>
                          <a:pt x="937815" y="3678909"/>
                          <a:pt x="939005" y="3686052"/>
                          <a:pt x="942974" y="3625727"/>
                        </a:cubicBezTo>
                        <a:cubicBezTo>
                          <a:pt x="961626" y="3558655"/>
                          <a:pt x="1000521" y="3549528"/>
                          <a:pt x="1000124" y="3409034"/>
                        </a:cubicBezTo>
                        <a:cubicBezTo>
                          <a:pt x="1008855" y="3217741"/>
                          <a:pt x="965992" y="2982395"/>
                          <a:pt x="992980" y="2797053"/>
                        </a:cubicBezTo>
                        <a:cubicBezTo>
                          <a:pt x="923923" y="2728791"/>
                          <a:pt x="685799" y="2751014"/>
                          <a:pt x="614362" y="2782765"/>
                        </a:cubicBezTo>
                        <a:cubicBezTo>
                          <a:pt x="736997" y="2923656"/>
                          <a:pt x="585391" y="3413003"/>
                          <a:pt x="785812" y="3623347"/>
                        </a:cubicBezTo>
                        <a:cubicBezTo>
                          <a:pt x="789780" y="3677322"/>
                          <a:pt x="752474" y="3677719"/>
                          <a:pt x="742949" y="3718597"/>
                        </a:cubicBezTo>
                        <a:cubicBezTo>
                          <a:pt x="740568" y="3778525"/>
                          <a:pt x="760014" y="3864647"/>
                          <a:pt x="728662" y="3868615"/>
                        </a:cubicBezTo>
                        <a:cubicBezTo>
                          <a:pt x="691753" y="3859883"/>
                          <a:pt x="704452" y="3668988"/>
                          <a:pt x="692943" y="3730503"/>
                        </a:cubicBezTo>
                        <a:cubicBezTo>
                          <a:pt x="602853" y="3824165"/>
                          <a:pt x="650478" y="3868615"/>
                          <a:pt x="602456" y="3916240"/>
                        </a:cubicBezTo>
                        <a:cubicBezTo>
                          <a:pt x="484980" y="3941639"/>
                          <a:pt x="446086" y="3947989"/>
                          <a:pt x="373854" y="3937670"/>
                        </a:cubicBezTo>
                        <a:cubicBezTo>
                          <a:pt x="327023" y="3878535"/>
                          <a:pt x="475852" y="3867821"/>
                          <a:pt x="502443" y="3799559"/>
                        </a:cubicBezTo>
                        <a:cubicBezTo>
                          <a:pt x="507603" y="3681291"/>
                          <a:pt x="540146" y="3688433"/>
                          <a:pt x="533399" y="3528096"/>
                        </a:cubicBezTo>
                        <a:cubicBezTo>
                          <a:pt x="529033" y="3334422"/>
                          <a:pt x="389333" y="3102646"/>
                          <a:pt x="395287" y="2813722"/>
                        </a:cubicBezTo>
                        <a:cubicBezTo>
                          <a:pt x="298847" y="2580756"/>
                          <a:pt x="490934" y="2019575"/>
                          <a:pt x="585787" y="1835028"/>
                        </a:cubicBezTo>
                        <a:cubicBezTo>
                          <a:pt x="623490" y="1733031"/>
                          <a:pt x="570705" y="1721919"/>
                          <a:pt x="547687" y="1692153"/>
                        </a:cubicBezTo>
                        <a:cubicBezTo>
                          <a:pt x="498872" y="1606825"/>
                          <a:pt x="514745" y="1685009"/>
                          <a:pt x="471486" y="1663578"/>
                        </a:cubicBezTo>
                        <a:cubicBezTo>
                          <a:pt x="361948" y="1645322"/>
                          <a:pt x="82947" y="1373066"/>
                          <a:pt x="0" y="1254003"/>
                        </a:cubicBezTo>
                        <a:cubicBezTo>
                          <a:pt x="28178" y="1116288"/>
                          <a:pt x="137318" y="960314"/>
                          <a:pt x="245268" y="865859"/>
                        </a:cubicBezTo>
                        <a:cubicBezTo>
                          <a:pt x="296068" y="726160"/>
                          <a:pt x="451642" y="624956"/>
                          <a:pt x="495298" y="532484"/>
                        </a:cubicBezTo>
                        <a:cubicBezTo>
                          <a:pt x="500457" y="483271"/>
                          <a:pt x="484186" y="465881"/>
                          <a:pt x="481011" y="422946"/>
                        </a:cubicBezTo>
                        <a:cubicBezTo>
                          <a:pt x="478630" y="395811"/>
                          <a:pt x="514348" y="378203"/>
                          <a:pt x="516729" y="341543"/>
                        </a:cubicBezTo>
                        <a:cubicBezTo>
                          <a:pt x="464342" y="238501"/>
                          <a:pt x="597692" y="-5033"/>
                          <a:pt x="716755" y="1464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7" name="Rectangle 23"/>
                  <p:cNvSpPr/>
                  <p:nvPr/>
                </p:nvSpPr>
                <p:spPr>
                  <a:xfrm>
                    <a:off x="4391733" y="2737630"/>
                    <a:ext cx="399696" cy="456828"/>
                  </a:xfrm>
                  <a:custGeom>
                    <a:avLst/>
                    <a:gdLst>
                      <a:gd name="connsiteX0" fmla="*/ 0 w 457200"/>
                      <a:gd name="connsiteY0" fmla="*/ 0 h 304800"/>
                      <a:gd name="connsiteX1" fmla="*/ 457200 w 457200"/>
                      <a:gd name="connsiteY1" fmla="*/ 0 h 304800"/>
                      <a:gd name="connsiteX2" fmla="*/ 457200 w 457200"/>
                      <a:gd name="connsiteY2" fmla="*/ 304800 h 304800"/>
                      <a:gd name="connsiteX3" fmla="*/ 0 w 457200"/>
                      <a:gd name="connsiteY3" fmla="*/ 304800 h 304800"/>
                      <a:gd name="connsiteX4" fmla="*/ 0 w 457200"/>
                      <a:gd name="connsiteY4" fmla="*/ 0 h 304800"/>
                      <a:gd name="connsiteX0" fmla="*/ 0 w 457200"/>
                      <a:gd name="connsiteY0" fmla="*/ 0 h 366713"/>
                      <a:gd name="connsiteX1" fmla="*/ 457200 w 457200"/>
                      <a:gd name="connsiteY1" fmla="*/ 0 h 366713"/>
                      <a:gd name="connsiteX2" fmla="*/ 457200 w 457200"/>
                      <a:gd name="connsiteY2" fmla="*/ 304800 h 366713"/>
                      <a:gd name="connsiteX3" fmla="*/ 111919 w 457200"/>
                      <a:gd name="connsiteY3" fmla="*/ 366713 h 366713"/>
                      <a:gd name="connsiteX4" fmla="*/ 0 w 457200"/>
                      <a:gd name="connsiteY4" fmla="*/ 0 h 366713"/>
                      <a:gd name="connsiteX0" fmla="*/ 0 w 457200"/>
                      <a:gd name="connsiteY0" fmla="*/ 0 h 366713"/>
                      <a:gd name="connsiteX1" fmla="*/ 457200 w 457200"/>
                      <a:gd name="connsiteY1" fmla="*/ 0 h 366713"/>
                      <a:gd name="connsiteX2" fmla="*/ 457200 w 457200"/>
                      <a:gd name="connsiteY2" fmla="*/ 304800 h 366713"/>
                      <a:gd name="connsiteX3" fmla="*/ 111919 w 457200"/>
                      <a:gd name="connsiteY3" fmla="*/ 366713 h 366713"/>
                      <a:gd name="connsiteX4" fmla="*/ 2381 w 457200"/>
                      <a:gd name="connsiteY4" fmla="*/ 107156 h 366713"/>
                      <a:gd name="connsiteX5" fmla="*/ 0 w 457200"/>
                      <a:gd name="connsiteY5" fmla="*/ 0 h 366713"/>
                      <a:gd name="connsiteX0" fmla="*/ 0 w 457200"/>
                      <a:gd name="connsiteY0" fmla="*/ 0 h 366713"/>
                      <a:gd name="connsiteX1" fmla="*/ 457200 w 457200"/>
                      <a:gd name="connsiteY1" fmla="*/ 0 h 366713"/>
                      <a:gd name="connsiteX2" fmla="*/ 457200 w 457200"/>
                      <a:gd name="connsiteY2" fmla="*/ 304800 h 366713"/>
                      <a:gd name="connsiteX3" fmla="*/ 111919 w 457200"/>
                      <a:gd name="connsiteY3" fmla="*/ 366713 h 366713"/>
                      <a:gd name="connsiteX4" fmla="*/ 50006 w 457200"/>
                      <a:gd name="connsiteY4" fmla="*/ 119063 h 366713"/>
                      <a:gd name="connsiteX5" fmla="*/ 2381 w 457200"/>
                      <a:gd name="connsiteY5" fmla="*/ 107156 h 366713"/>
                      <a:gd name="connsiteX6" fmla="*/ 0 w 457200"/>
                      <a:gd name="connsiteY6" fmla="*/ 0 h 366713"/>
                      <a:gd name="connsiteX0" fmla="*/ 0 w 457200"/>
                      <a:gd name="connsiteY0" fmla="*/ 0 h 366713"/>
                      <a:gd name="connsiteX1" fmla="*/ 457200 w 457200"/>
                      <a:gd name="connsiteY1" fmla="*/ 0 h 366713"/>
                      <a:gd name="connsiteX2" fmla="*/ 457200 w 457200"/>
                      <a:gd name="connsiteY2" fmla="*/ 304800 h 366713"/>
                      <a:gd name="connsiteX3" fmla="*/ 111919 w 457200"/>
                      <a:gd name="connsiteY3" fmla="*/ 366713 h 366713"/>
                      <a:gd name="connsiteX4" fmla="*/ 50006 w 457200"/>
                      <a:gd name="connsiteY4" fmla="*/ 119063 h 366713"/>
                      <a:gd name="connsiteX5" fmla="*/ 2381 w 457200"/>
                      <a:gd name="connsiteY5" fmla="*/ 107156 h 366713"/>
                      <a:gd name="connsiteX6" fmla="*/ 0 w 457200"/>
                      <a:gd name="connsiteY6" fmla="*/ 0 h 366713"/>
                      <a:gd name="connsiteX0" fmla="*/ 0 w 457200"/>
                      <a:gd name="connsiteY0" fmla="*/ 0 h 366713"/>
                      <a:gd name="connsiteX1" fmla="*/ 457200 w 457200"/>
                      <a:gd name="connsiteY1" fmla="*/ 0 h 366713"/>
                      <a:gd name="connsiteX2" fmla="*/ 457200 w 457200"/>
                      <a:gd name="connsiteY2" fmla="*/ 304800 h 366713"/>
                      <a:gd name="connsiteX3" fmla="*/ 111919 w 457200"/>
                      <a:gd name="connsiteY3" fmla="*/ 366713 h 366713"/>
                      <a:gd name="connsiteX4" fmla="*/ 45243 w 457200"/>
                      <a:gd name="connsiteY4" fmla="*/ 130970 h 366713"/>
                      <a:gd name="connsiteX5" fmla="*/ 2381 w 457200"/>
                      <a:gd name="connsiteY5" fmla="*/ 107156 h 366713"/>
                      <a:gd name="connsiteX6" fmla="*/ 0 w 457200"/>
                      <a:gd name="connsiteY6" fmla="*/ 0 h 366713"/>
                      <a:gd name="connsiteX0" fmla="*/ 40493 w 454831"/>
                      <a:gd name="connsiteY0" fmla="*/ 2381 h 366713"/>
                      <a:gd name="connsiteX1" fmla="*/ 454831 w 454831"/>
                      <a:gd name="connsiteY1" fmla="*/ 0 h 366713"/>
                      <a:gd name="connsiteX2" fmla="*/ 454831 w 454831"/>
                      <a:gd name="connsiteY2" fmla="*/ 304800 h 366713"/>
                      <a:gd name="connsiteX3" fmla="*/ 109550 w 454831"/>
                      <a:gd name="connsiteY3" fmla="*/ 366713 h 366713"/>
                      <a:gd name="connsiteX4" fmla="*/ 42874 w 454831"/>
                      <a:gd name="connsiteY4" fmla="*/ 130970 h 366713"/>
                      <a:gd name="connsiteX5" fmla="*/ 12 w 454831"/>
                      <a:gd name="connsiteY5" fmla="*/ 107156 h 366713"/>
                      <a:gd name="connsiteX6" fmla="*/ 40493 w 454831"/>
                      <a:gd name="connsiteY6" fmla="*/ 2381 h 366713"/>
                      <a:gd name="connsiteX0" fmla="*/ 40644 w 454982"/>
                      <a:gd name="connsiteY0" fmla="*/ 2381 h 366713"/>
                      <a:gd name="connsiteX1" fmla="*/ 454982 w 454982"/>
                      <a:gd name="connsiteY1" fmla="*/ 0 h 366713"/>
                      <a:gd name="connsiteX2" fmla="*/ 454982 w 454982"/>
                      <a:gd name="connsiteY2" fmla="*/ 304800 h 366713"/>
                      <a:gd name="connsiteX3" fmla="*/ 109701 w 454982"/>
                      <a:gd name="connsiteY3" fmla="*/ 366713 h 366713"/>
                      <a:gd name="connsiteX4" fmla="*/ 43025 w 454982"/>
                      <a:gd name="connsiteY4" fmla="*/ 130970 h 366713"/>
                      <a:gd name="connsiteX5" fmla="*/ 163 w 454982"/>
                      <a:gd name="connsiteY5" fmla="*/ 107156 h 366713"/>
                      <a:gd name="connsiteX6" fmla="*/ 47788 w 454982"/>
                      <a:gd name="connsiteY6" fmla="*/ 71438 h 366713"/>
                      <a:gd name="connsiteX7" fmla="*/ 40644 w 454982"/>
                      <a:gd name="connsiteY7" fmla="*/ 2381 h 366713"/>
                      <a:gd name="connsiteX0" fmla="*/ 40700 w 455038"/>
                      <a:gd name="connsiteY0" fmla="*/ 2381 h 366713"/>
                      <a:gd name="connsiteX1" fmla="*/ 455038 w 455038"/>
                      <a:gd name="connsiteY1" fmla="*/ 0 h 366713"/>
                      <a:gd name="connsiteX2" fmla="*/ 455038 w 455038"/>
                      <a:gd name="connsiteY2" fmla="*/ 304800 h 366713"/>
                      <a:gd name="connsiteX3" fmla="*/ 109757 w 455038"/>
                      <a:gd name="connsiteY3" fmla="*/ 366713 h 366713"/>
                      <a:gd name="connsiteX4" fmla="*/ 43081 w 455038"/>
                      <a:gd name="connsiteY4" fmla="*/ 130970 h 366713"/>
                      <a:gd name="connsiteX5" fmla="*/ 219 w 455038"/>
                      <a:gd name="connsiteY5" fmla="*/ 107156 h 366713"/>
                      <a:gd name="connsiteX6" fmla="*/ 35938 w 455038"/>
                      <a:gd name="connsiteY6" fmla="*/ 64294 h 366713"/>
                      <a:gd name="connsiteX7" fmla="*/ 40700 w 455038"/>
                      <a:gd name="connsiteY7" fmla="*/ 2381 h 366713"/>
                      <a:gd name="connsiteX0" fmla="*/ 40700 w 455038"/>
                      <a:gd name="connsiteY0" fmla="*/ 2381 h 366713"/>
                      <a:gd name="connsiteX1" fmla="*/ 455038 w 455038"/>
                      <a:gd name="connsiteY1" fmla="*/ 0 h 366713"/>
                      <a:gd name="connsiteX2" fmla="*/ 455038 w 455038"/>
                      <a:gd name="connsiteY2" fmla="*/ 304800 h 366713"/>
                      <a:gd name="connsiteX3" fmla="*/ 109757 w 455038"/>
                      <a:gd name="connsiteY3" fmla="*/ 366713 h 366713"/>
                      <a:gd name="connsiteX4" fmla="*/ 43081 w 455038"/>
                      <a:gd name="connsiteY4" fmla="*/ 130970 h 366713"/>
                      <a:gd name="connsiteX5" fmla="*/ 219 w 455038"/>
                      <a:gd name="connsiteY5" fmla="*/ 107156 h 366713"/>
                      <a:gd name="connsiteX6" fmla="*/ 35938 w 455038"/>
                      <a:gd name="connsiteY6" fmla="*/ 64294 h 366713"/>
                      <a:gd name="connsiteX7" fmla="*/ 40700 w 455038"/>
                      <a:gd name="connsiteY7" fmla="*/ 2381 h 366713"/>
                      <a:gd name="connsiteX0" fmla="*/ 40758 w 455096"/>
                      <a:gd name="connsiteY0" fmla="*/ 2381 h 366713"/>
                      <a:gd name="connsiteX1" fmla="*/ 455096 w 455096"/>
                      <a:gd name="connsiteY1" fmla="*/ 0 h 366713"/>
                      <a:gd name="connsiteX2" fmla="*/ 455096 w 455096"/>
                      <a:gd name="connsiteY2" fmla="*/ 304800 h 366713"/>
                      <a:gd name="connsiteX3" fmla="*/ 109815 w 455096"/>
                      <a:gd name="connsiteY3" fmla="*/ 366713 h 366713"/>
                      <a:gd name="connsiteX4" fmla="*/ 43139 w 455096"/>
                      <a:gd name="connsiteY4" fmla="*/ 130970 h 366713"/>
                      <a:gd name="connsiteX5" fmla="*/ 277 w 455096"/>
                      <a:gd name="connsiteY5" fmla="*/ 107156 h 366713"/>
                      <a:gd name="connsiteX6" fmla="*/ 28852 w 455096"/>
                      <a:gd name="connsiteY6" fmla="*/ 64294 h 366713"/>
                      <a:gd name="connsiteX7" fmla="*/ 40758 w 455096"/>
                      <a:gd name="connsiteY7" fmla="*/ 2381 h 366713"/>
                      <a:gd name="connsiteX0" fmla="*/ 40758 w 455096"/>
                      <a:gd name="connsiteY0" fmla="*/ 0 h 364332"/>
                      <a:gd name="connsiteX1" fmla="*/ 116959 w 455096"/>
                      <a:gd name="connsiteY1" fmla="*/ 223838 h 364332"/>
                      <a:gd name="connsiteX2" fmla="*/ 455096 w 455096"/>
                      <a:gd name="connsiteY2" fmla="*/ 302419 h 364332"/>
                      <a:gd name="connsiteX3" fmla="*/ 109815 w 455096"/>
                      <a:gd name="connsiteY3" fmla="*/ 364332 h 364332"/>
                      <a:gd name="connsiteX4" fmla="*/ 43139 w 455096"/>
                      <a:gd name="connsiteY4" fmla="*/ 128589 h 364332"/>
                      <a:gd name="connsiteX5" fmla="*/ 277 w 455096"/>
                      <a:gd name="connsiteY5" fmla="*/ 104775 h 364332"/>
                      <a:gd name="connsiteX6" fmla="*/ 28852 w 455096"/>
                      <a:gd name="connsiteY6" fmla="*/ 61913 h 364332"/>
                      <a:gd name="connsiteX7" fmla="*/ 40758 w 455096"/>
                      <a:gd name="connsiteY7" fmla="*/ 0 h 364332"/>
                      <a:gd name="connsiteX0" fmla="*/ 40758 w 455096"/>
                      <a:gd name="connsiteY0" fmla="*/ 549 h 364881"/>
                      <a:gd name="connsiteX1" fmla="*/ 116959 w 455096"/>
                      <a:gd name="connsiteY1" fmla="*/ 224387 h 364881"/>
                      <a:gd name="connsiteX2" fmla="*/ 455096 w 455096"/>
                      <a:gd name="connsiteY2" fmla="*/ 302968 h 364881"/>
                      <a:gd name="connsiteX3" fmla="*/ 109815 w 455096"/>
                      <a:gd name="connsiteY3" fmla="*/ 364881 h 364881"/>
                      <a:gd name="connsiteX4" fmla="*/ 43139 w 455096"/>
                      <a:gd name="connsiteY4" fmla="*/ 129138 h 364881"/>
                      <a:gd name="connsiteX5" fmla="*/ 277 w 455096"/>
                      <a:gd name="connsiteY5" fmla="*/ 105324 h 364881"/>
                      <a:gd name="connsiteX6" fmla="*/ 28852 w 455096"/>
                      <a:gd name="connsiteY6" fmla="*/ 62462 h 364881"/>
                      <a:gd name="connsiteX7" fmla="*/ 40758 w 455096"/>
                      <a:gd name="connsiteY7" fmla="*/ 549 h 364881"/>
                      <a:gd name="connsiteX0" fmla="*/ 40758 w 455096"/>
                      <a:gd name="connsiteY0" fmla="*/ 514 h 364846"/>
                      <a:gd name="connsiteX1" fmla="*/ 109815 w 455096"/>
                      <a:gd name="connsiteY1" fmla="*/ 236258 h 364846"/>
                      <a:gd name="connsiteX2" fmla="*/ 455096 w 455096"/>
                      <a:gd name="connsiteY2" fmla="*/ 302933 h 364846"/>
                      <a:gd name="connsiteX3" fmla="*/ 109815 w 455096"/>
                      <a:gd name="connsiteY3" fmla="*/ 364846 h 364846"/>
                      <a:gd name="connsiteX4" fmla="*/ 43139 w 455096"/>
                      <a:gd name="connsiteY4" fmla="*/ 129103 h 364846"/>
                      <a:gd name="connsiteX5" fmla="*/ 277 w 455096"/>
                      <a:gd name="connsiteY5" fmla="*/ 105289 h 364846"/>
                      <a:gd name="connsiteX6" fmla="*/ 28852 w 455096"/>
                      <a:gd name="connsiteY6" fmla="*/ 62427 h 364846"/>
                      <a:gd name="connsiteX7" fmla="*/ 40758 w 455096"/>
                      <a:gd name="connsiteY7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319365 w 319365"/>
                      <a:gd name="connsiteY2" fmla="*/ 45758 h 364846"/>
                      <a:gd name="connsiteX3" fmla="*/ 109815 w 319365"/>
                      <a:gd name="connsiteY3" fmla="*/ 364846 h 364846"/>
                      <a:gd name="connsiteX4" fmla="*/ 43139 w 319365"/>
                      <a:gd name="connsiteY4" fmla="*/ 129103 h 364846"/>
                      <a:gd name="connsiteX5" fmla="*/ 277 w 319365"/>
                      <a:gd name="connsiteY5" fmla="*/ 105289 h 364846"/>
                      <a:gd name="connsiteX6" fmla="*/ 28852 w 319365"/>
                      <a:gd name="connsiteY6" fmla="*/ 62427 h 364846"/>
                      <a:gd name="connsiteX7" fmla="*/ 40758 w 319365"/>
                      <a:gd name="connsiteY7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3382 h 364846"/>
                      <a:gd name="connsiteX3" fmla="*/ 319365 w 319365"/>
                      <a:gd name="connsiteY3" fmla="*/ 45758 h 364846"/>
                      <a:gd name="connsiteX4" fmla="*/ 109815 w 319365"/>
                      <a:gd name="connsiteY4" fmla="*/ 364846 h 364846"/>
                      <a:gd name="connsiteX5" fmla="*/ 43139 w 319365"/>
                      <a:gd name="connsiteY5" fmla="*/ 129103 h 364846"/>
                      <a:gd name="connsiteX6" fmla="*/ 277 w 319365"/>
                      <a:gd name="connsiteY6" fmla="*/ 105289 h 364846"/>
                      <a:gd name="connsiteX7" fmla="*/ 28852 w 319365"/>
                      <a:gd name="connsiteY7" fmla="*/ 62427 h 364846"/>
                      <a:gd name="connsiteX8" fmla="*/ 40758 w 319365"/>
                      <a:gd name="connsiteY8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3382 h 364846"/>
                      <a:gd name="connsiteX3" fmla="*/ 205066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109815 w 319365"/>
                      <a:gd name="connsiteY5" fmla="*/ 364846 h 364846"/>
                      <a:gd name="connsiteX6" fmla="*/ 43139 w 319365"/>
                      <a:gd name="connsiteY6" fmla="*/ 129103 h 364846"/>
                      <a:gd name="connsiteX7" fmla="*/ 277 w 319365"/>
                      <a:gd name="connsiteY7" fmla="*/ 105289 h 364846"/>
                      <a:gd name="connsiteX8" fmla="*/ 28852 w 319365"/>
                      <a:gd name="connsiteY8" fmla="*/ 62427 h 364846"/>
                      <a:gd name="connsiteX9" fmla="*/ 40758 w 319365"/>
                      <a:gd name="connsiteY9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8144 h 364846"/>
                      <a:gd name="connsiteX3" fmla="*/ 205066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109815 w 319365"/>
                      <a:gd name="connsiteY5" fmla="*/ 364846 h 364846"/>
                      <a:gd name="connsiteX6" fmla="*/ 43139 w 319365"/>
                      <a:gd name="connsiteY6" fmla="*/ 129103 h 364846"/>
                      <a:gd name="connsiteX7" fmla="*/ 277 w 319365"/>
                      <a:gd name="connsiteY7" fmla="*/ 105289 h 364846"/>
                      <a:gd name="connsiteX8" fmla="*/ 28852 w 319365"/>
                      <a:gd name="connsiteY8" fmla="*/ 62427 h 364846"/>
                      <a:gd name="connsiteX9" fmla="*/ 40758 w 319365"/>
                      <a:gd name="connsiteY9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8144 h 364846"/>
                      <a:gd name="connsiteX3" fmla="*/ 205066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109815 w 319365"/>
                      <a:gd name="connsiteY5" fmla="*/ 364846 h 364846"/>
                      <a:gd name="connsiteX6" fmla="*/ 43139 w 319365"/>
                      <a:gd name="connsiteY6" fmla="*/ 129103 h 364846"/>
                      <a:gd name="connsiteX7" fmla="*/ 277 w 319365"/>
                      <a:gd name="connsiteY7" fmla="*/ 105289 h 364846"/>
                      <a:gd name="connsiteX8" fmla="*/ 28852 w 319365"/>
                      <a:gd name="connsiteY8" fmla="*/ 62427 h 364846"/>
                      <a:gd name="connsiteX9" fmla="*/ 40758 w 319365"/>
                      <a:gd name="connsiteY9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8144 h 364846"/>
                      <a:gd name="connsiteX3" fmla="*/ 197922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109815 w 319365"/>
                      <a:gd name="connsiteY5" fmla="*/ 364846 h 364846"/>
                      <a:gd name="connsiteX6" fmla="*/ 43139 w 319365"/>
                      <a:gd name="connsiteY6" fmla="*/ 129103 h 364846"/>
                      <a:gd name="connsiteX7" fmla="*/ 277 w 319365"/>
                      <a:gd name="connsiteY7" fmla="*/ 105289 h 364846"/>
                      <a:gd name="connsiteX8" fmla="*/ 28852 w 319365"/>
                      <a:gd name="connsiteY8" fmla="*/ 62427 h 364846"/>
                      <a:gd name="connsiteX9" fmla="*/ 40758 w 319365"/>
                      <a:gd name="connsiteY9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8144 h 364846"/>
                      <a:gd name="connsiteX3" fmla="*/ 197922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109815 w 319365"/>
                      <a:gd name="connsiteY5" fmla="*/ 364846 h 364846"/>
                      <a:gd name="connsiteX6" fmla="*/ 43139 w 319365"/>
                      <a:gd name="connsiteY6" fmla="*/ 129103 h 364846"/>
                      <a:gd name="connsiteX7" fmla="*/ 277 w 319365"/>
                      <a:gd name="connsiteY7" fmla="*/ 105289 h 364846"/>
                      <a:gd name="connsiteX8" fmla="*/ 28852 w 319365"/>
                      <a:gd name="connsiteY8" fmla="*/ 62427 h 364846"/>
                      <a:gd name="connsiteX9" fmla="*/ 40758 w 319365"/>
                      <a:gd name="connsiteY9" fmla="*/ 514 h 364846"/>
                      <a:gd name="connsiteX0" fmla="*/ 40758 w 319365"/>
                      <a:gd name="connsiteY0" fmla="*/ 514 h 364846"/>
                      <a:gd name="connsiteX1" fmla="*/ 109815 w 319365"/>
                      <a:gd name="connsiteY1" fmla="*/ 236258 h 364846"/>
                      <a:gd name="connsiteX2" fmla="*/ 150297 w 319365"/>
                      <a:gd name="connsiteY2" fmla="*/ 98144 h 364846"/>
                      <a:gd name="connsiteX3" fmla="*/ 197922 w 319365"/>
                      <a:gd name="connsiteY3" fmla="*/ 40995 h 364846"/>
                      <a:gd name="connsiteX4" fmla="*/ 319365 w 319365"/>
                      <a:gd name="connsiteY4" fmla="*/ 45758 h 364846"/>
                      <a:gd name="connsiteX5" fmla="*/ 202685 w 319365"/>
                      <a:gd name="connsiteY5" fmla="*/ 112432 h 364846"/>
                      <a:gd name="connsiteX6" fmla="*/ 109815 w 319365"/>
                      <a:gd name="connsiteY6" fmla="*/ 364846 h 364846"/>
                      <a:gd name="connsiteX7" fmla="*/ 43139 w 319365"/>
                      <a:gd name="connsiteY7" fmla="*/ 129103 h 364846"/>
                      <a:gd name="connsiteX8" fmla="*/ 277 w 319365"/>
                      <a:gd name="connsiteY8" fmla="*/ 105289 h 364846"/>
                      <a:gd name="connsiteX9" fmla="*/ 28852 w 319365"/>
                      <a:gd name="connsiteY9" fmla="*/ 62427 h 364846"/>
                      <a:gd name="connsiteX10" fmla="*/ 40758 w 319365"/>
                      <a:gd name="connsiteY10" fmla="*/ 514 h 364846"/>
                      <a:gd name="connsiteX0" fmla="*/ 40758 w 319365"/>
                      <a:gd name="connsiteY0" fmla="*/ 514 h 365014"/>
                      <a:gd name="connsiteX1" fmla="*/ 109815 w 319365"/>
                      <a:gd name="connsiteY1" fmla="*/ 236258 h 365014"/>
                      <a:gd name="connsiteX2" fmla="*/ 150297 w 319365"/>
                      <a:gd name="connsiteY2" fmla="*/ 98144 h 365014"/>
                      <a:gd name="connsiteX3" fmla="*/ 197922 w 319365"/>
                      <a:gd name="connsiteY3" fmla="*/ 40995 h 365014"/>
                      <a:gd name="connsiteX4" fmla="*/ 319365 w 319365"/>
                      <a:gd name="connsiteY4" fmla="*/ 45758 h 365014"/>
                      <a:gd name="connsiteX5" fmla="*/ 202685 w 319365"/>
                      <a:gd name="connsiteY5" fmla="*/ 112432 h 365014"/>
                      <a:gd name="connsiteX6" fmla="*/ 109815 w 319365"/>
                      <a:gd name="connsiteY6" fmla="*/ 364846 h 365014"/>
                      <a:gd name="connsiteX7" fmla="*/ 43139 w 319365"/>
                      <a:gd name="connsiteY7" fmla="*/ 129103 h 365014"/>
                      <a:gd name="connsiteX8" fmla="*/ 277 w 319365"/>
                      <a:gd name="connsiteY8" fmla="*/ 105289 h 365014"/>
                      <a:gd name="connsiteX9" fmla="*/ 28852 w 319365"/>
                      <a:gd name="connsiteY9" fmla="*/ 62427 h 365014"/>
                      <a:gd name="connsiteX10" fmla="*/ 40758 w 319365"/>
                      <a:gd name="connsiteY10" fmla="*/ 514 h 365014"/>
                      <a:gd name="connsiteX0" fmla="*/ 40758 w 319365"/>
                      <a:gd name="connsiteY0" fmla="*/ 514 h 365014"/>
                      <a:gd name="connsiteX1" fmla="*/ 109815 w 319365"/>
                      <a:gd name="connsiteY1" fmla="*/ 236258 h 365014"/>
                      <a:gd name="connsiteX2" fmla="*/ 150297 w 319365"/>
                      <a:gd name="connsiteY2" fmla="*/ 98144 h 365014"/>
                      <a:gd name="connsiteX3" fmla="*/ 197922 w 319365"/>
                      <a:gd name="connsiteY3" fmla="*/ 40995 h 365014"/>
                      <a:gd name="connsiteX4" fmla="*/ 319365 w 319365"/>
                      <a:gd name="connsiteY4" fmla="*/ 45758 h 365014"/>
                      <a:gd name="connsiteX5" fmla="*/ 202685 w 319365"/>
                      <a:gd name="connsiteY5" fmla="*/ 112432 h 365014"/>
                      <a:gd name="connsiteX6" fmla="*/ 109815 w 319365"/>
                      <a:gd name="connsiteY6" fmla="*/ 364846 h 365014"/>
                      <a:gd name="connsiteX7" fmla="*/ 43139 w 319365"/>
                      <a:gd name="connsiteY7" fmla="*/ 129103 h 365014"/>
                      <a:gd name="connsiteX8" fmla="*/ 277 w 319365"/>
                      <a:gd name="connsiteY8" fmla="*/ 105289 h 365014"/>
                      <a:gd name="connsiteX9" fmla="*/ 28852 w 319365"/>
                      <a:gd name="connsiteY9" fmla="*/ 62427 h 365014"/>
                      <a:gd name="connsiteX10" fmla="*/ 40758 w 319365"/>
                      <a:gd name="connsiteY10" fmla="*/ 514 h 365014"/>
                      <a:gd name="connsiteX0" fmla="*/ 40758 w 319365"/>
                      <a:gd name="connsiteY0" fmla="*/ 514 h 365014"/>
                      <a:gd name="connsiteX1" fmla="*/ 109815 w 319365"/>
                      <a:gd name="connsiteY1" fmla="*/ 236258 h 365014"/>
                      <a:gd name="connsiteX2" fmla="*/ 150297 w 319365"/>
                      <a:gd name="connsiteY2" fmla="*/ 98144 h 365014"/>
                      <a:gd name="connsiteX3" fmla="*/ 197922 w 319365"/>
                      <a:gd name="connsiteY3" fmla="*/ 40995 h 365014"/>
                      <a:gd name="connsiteX4" fmla="*/ 319365 w 319365"/>
                      <a:gd name="connsiteY4" fmla="*/ 45758 h 365014"/>
                      <a:gd name="connsiteX5" fmla="*/ 202685 w 319365"/>
                      <a:gd name="connsiteY5" fmla="*/ 112432 h 365014"/>
                      <a:gd name="connsiteX6" fmla="*/ 109815 w 319365"/>
                      <a:gd name="connsiteY6" fmla="*/ 364846 h 365014"/>
                      <a:gd name="connsiteX7" fmla="*/ 43139 w 319365"/>
                      <a:gd name="connsiteY7" fmla="*/ 129103 h 365014"/>
                      <a:gd name="connsiteX8" fmla="*/ 277 w 319365"/>
                      <a:gd name="connsiteY8" fmla="*/ 105289 h 365014"/>
                      <a:gd name="connsiteX9" fmla="*/ 28852 w 319365"/>
                      <a:gd name="connsiteY9" fmla="*/ 62427 h 365014"/>
                      <a:gd name="connsiteX10" fmla="*/ 40758 w 319365"/>
                      <a:gd name="connsiteY10" fmla="*/ 514 h 365014"/>
                      <a:gd name="connsiteX0" fmla="*/ 40758 w 319365"/>
                      <a:gd name="connsiteY0" fmla="*/ 514 h 365014"/>
                      <a:gd name="connsiteX1" fmla="*/ 109815 w 319365"/>
                      <a:gd name="connsiteY1" fmla="*/ 236258 h 365014"/>
                      <a:gd name="connsiteX2" fmla="*/ 150297 w 319365"/>
                      <a:gd name="connsiteY2" fmla="*/ 98144 h 365014"/>
                      <a:gd name="connsiteX3" fmla="*/ 197922 w 319365"/>
                      <a:gd name="connsiteY3" fmla="*/ 40995 h 365014"/>
                      <a:gd name="connsiteX4" fmla="*/ 319365 w 319365"/>
                      <a:gd name="connsiteY4" fmla="*/ 45758 h 365014"/>
                      <a:gd name="connsiteX5" fmla="*/ 202685 w 319365"/>
                      <a:gd name="connsiteY5" fmla="*/ 112432 h 365014"/>
                      <a:gd name="connsiteX6" fmla="*/ 109815 w 319365"/>
                      <a:gd name="connsiteY6" fmla="*/ 364846 h 365014"/>
                      <a:gd name="connsiteX7" fmla="*/ 43139 w 319365"/>
                      <a:gd name="connsiteY7" fmla="*/ 129103 h 365014"/>
                      <a:gd name="connsiteX8" fmla="*/ 277 w 319365"/>
                      <a:gd name="connsiteY8" fmla="*/ 105289 h 365014"/>
                      <a:gd name="connsiteX9" fmla="*/ 28852 w 319365"/>
                      <a:gd name="connsiteY9" fmla="*/ 62427 h 365014"/>
                      <a:gd name="connsiteX10" fmla="*/ 40758 w 319365"/>
                      <a:gd name="connsiteY10" fmla="*/ 514 h 365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19365" h="365014">
                        <a:moveTo>
                          <a:pt x="40758" y="514"/>
                        </a:moveTo>
                        <a:cubicBezTo>
                          <a:pt x="66158" y="-10598"/>
                          <a:pt x="84415" y="161645"/>
                          <a:pt x="109815" y="236258"/>
                        </a:cubicBezTo>
                        <a:cubicBezTo>
                          <a:pt x="143153" y="206889"/>
                          <a:pt x="116959" y="127513"/>
                          <a:pt x="150297" y="98144"/>
                        </a:cubicBezTo>
                        <a:cubicBezTo>
                          <a:pt x="192366" y="92588"/>
                          <a:pt x="170141" y="48932"/>
                          <a:pt x="197922" y="40995"/>
                        </a:cubicBezTo>
                        <a:cubicBezTo>
                          <a:pt x="238403" y="42583"/>
                          <a:pt x="255071" y="8451"/>
                          <a:pt x="319365" y="45758"/>
                        </a:cubicBezTo>
                        <a:cubicBezTo>
                          <a:pt x="306665" y="77508"/>
                          <a:pt x="229672" y="71157"/>
                          <a:pt x="202685" y="112432"/>
                        </a:cubicBezTo>
                        <a:cubicBezTo>
                          <a:pt x="171728" y="196570"/>
                          <a:pt x="145534" y="371195"/>
                          <a:pt x="109815" y="364846"/>
                        </a:cubicBezTo>
                        <a:cubicBezTo>
                          <a:pt x="74891" y="323571"/>
                          <a:pt x="61395" y="172362"/>
                          <a:pt x="43139" y="129103"/>
                        </a:cubicBezTo>
                        <a:cubicBezTo>
                          <a:pt x="24883" y="85844"/>
                          <a:pt x="3452" y="118386"/>
                          <a:pt x="277" y="105289"/>
                        </a:cubicBezTo>
                        <a:cubicBezTo>
                          <a:pt x="-2898" y="92192"/>
                          <a:pt x="22105" y="79889"/>
                          <a:pt x="28852" y="62427"/>
                        </a:cubicBezTo>
                        <a:cubicBezTo>
                          <a:pt x="35599" y="44965"/>
                          <a:pt x="26074" y="28295"/>
                          <a:pt x="40758" y="51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pic>
            <p:nvPicPr>
              <p:cNvPr id="231" name="Picture 23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96" t="15486" r="9720" b="17166"/>
              <a:stretch/>
            </p:blipFill>
            <p:spPr>
              <a:xfrm>
                <a:off x="4348229" y="5696806"/>
                <a:ext cx="603115" cy="419047"/>
              </a:xfrm>
              <a:prstGeom prst="rect">
                <a:avLst/>
              </a:prstGeom>
            </p:spPr>
          </p:pic>
        </p:grpSp>
      </p:grpSp>
      <p:sp>
        <p:nvSpPr>
          <p:cNvPr id="66" name="TextBox 65"/>
          <p:cNvSpPr txBox="1"/>
          <p:nvPr/>
        </p:nvSpPr>
        <p:spPr>
          <a:xfrm>
            <a:off x="32111" y="173460"/>
            <a:ext cx="3619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Strategy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58103" y="1053547"/>
            <a:ext cx="5227794" cy="5403236"/>
            <a:chOff x="1958103" y="1053547"/>
            <a:chExt cx="5227794" cy="5403236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grpSp>
          <p:nvGrpSpPr>
            <p:cNvPr id="13" name="Group 12"/>
            <p:cNvGrpSpPr/>
            <p:nvPr/>
          </p:nvGrpSpPr>
          <p:grpSpPr>
            <a:xfrm>
              <a:off x="1958103" y="1053547"/>
              <a:ext cx="5227794" cy="5403236"/>
              <a:chOff x="1958103" y="1053547"/>
              <a:chExt cx="5227794" cy="5403236"/>
            </a:xfrm>
          </p:grpSpPr>
          <p:sp>
            <p:nvSpPr>
              <p:cNvPr id="169" name="Rounded Rectangle 168"/>
              <p:cNvSpPr/>
              <p:nvPr/>
            </p:nvSpPr>
            <p:spPr>
              <a:xfrm>
                <a:off x="2950673" y="1984056"/>
                <a:ext cx="3235840" cy="827443"/>
              </a:xfrm>
              <a:prstGeom prst="roundRect">
                <a:avLst>
                  <a:gd name="adj" fmla="val 888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Rounded Rectangle 184"/>
              <p:cNvSpPr/>
              <p:nvPr/>
            </p:nvSpPr>
            <p:spPr>
              <a:xfrm>
                <a:off x="3563665" y="4606729"/>
                <a:ext cx="2016671" cy="672225"/>
              </a:xfrm>
              <a:prstGeom prst="roundRect">
                <a:avLst>
                  <a:gd name="adj" fmla="val 888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Rounded Rectangle 185"/>
              <p:cNvSpPr/>
              <p:nvPr/>
            </p:nvSpPr>
            <p:spPr>
              <a:xfrm>
                <a:off x="1958103" y="3327989"/>
                <a:ext cx="1669278" cy="736872"/>
              </a:xfrm>
              <a:prstGeom prst="roundRect">
                <a:avLst>
                  <a:gd name="adj" fmla="val 8885"/>
                </a:avLst>
              </a:prstGeom>
              <a:solidFill>
                <a:srgbClr val="548235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ounded Rectangle 186"/>
              <p:cNvSpPr/>
              <p:nvPr/>
            </p:nvSpPr>
            <p:spPr>
              <a:xfrm>
                <a:off x="3737360" y="3327989"/>
                <a:ext cx="1669278" cy="736872"/>
              </a:xfrm>
              <a:prstGeom prst="roundRect">
                <a:avLst>
                  <a:gd name="adj" fmla="val 8885"/>
                </a:avLst>
              </a:prstGeom>
              <a:solidFill>
                <a:srgbClr val="3C5B9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8" name="Rounded Rectangle 187"/>
              <p:cNvSpPr/>
              <p:nvPr/>
            </p:nvSpPr>
            <p:spPr>
              <a:xfrm>
                <a:off x="5516619" y="3327989"/>
                <a:ext cx="1669278" cy="736872"/>
              </a:xfrm>
              <a:prstGeom prst="roundRect">
                <a:avLst>
                  <a:gd name="adj" fmla="val 8885"/>
                </a:avLst>
              </a:prstGeom>
              <a:solidFill>
                <a:srgbClr val="548235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9" name="Rounded Rectangle 188"/>
              <p:cNvSpPr/>
              <p:nvPr/>
            </p:nvSpPr>
            <p:spPr>
              <a:xfrm>
                <a:off x="3516243" y="1053547"/>
                <a:ext cx="2104699" cy="432146"/>
              </a:xfrm>
              <a:prstGeom prst="roundRect">
                <a:avLst>
                  <a:gd name="adj" fmla="val 8885"/>
                </a:avLst>
              </a:prstGeom>
              <a:solidFill>
                <a:srgbClr val="3B8BAB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ounded Rectangle 174"/>
              <p:cNvSpPr/>
              <p:nvPr/>
            </p:nvSpPr>
            <p:spPr>
              <a:xfrm>
                <a:off x="2810436" y="5719911"/>
                <a:ext cx="1481400" cy="736872"/>
              </a:xfrm>
              <a:prstGeom prst="roundRect">
                <a:avLst>
                  <a:gd name="adj" fmla="val 8885"/>
                </a:avLst>
              </a:prstGeom>
              <a:solidFill>
                <a:srgbClr val="47A6E7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ounded Rectangle 175"/>
              <p:cNvSpPr/>
              <p:nvPr/>
            </p:nvSpPr>
            <p:spPr>
              <a:xfrm>
                <a:off x="4792658" y="5719911"/>
                <a:ext cx="1481400" cy="736872"/>
              </a:xfrm>
              <a:prstGeom prst="roundRect">
                <a:avLst>
                  <a:gd name="adj" fmla="val 8885"/>
                </a:avLst>
              </a:prstGeom>
              <a:solidFill>
                <a:srgbClr val="47A6E7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190748" y="1497802"/>
              <a:ext cx="2946536" cy="4225593"/>
              <a:chOff x="3190748" y="1497802"/>
              <a:chExt cx="2946536" cy="4225593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4568593" y="1497802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4568593" y="2853425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4572000" y="4088548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19320000">
                <a:off x="3190748" y="4118676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rot="19320000">
                <a:off x="5359615" y="5307563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 rot="3120000">
                <a:off x="5929368" y="4082842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rot="2760000">
                <a:off x="3688334" y="5275027"/>
                <a:ext cx="0" cy="415832"/>
              </a:xfrm>
              <a:prstGeom prst="line">
                <a:avLst/>
              </a:prstGeom>
              <a:ln w="22225">
                <a:solidFill>
                  <a:schemeClr val="tx1"/>
                </a:solidFill>
                <a:headEnd type="none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4" name="Group 193"/>
          <p:cNvGrpSpPr/>
          <p:nvPr/>
        </p:nvGrpSpPr>
        <p:grpSpPr>
          <a:xfrm>
            <a:off x="2127709" y="1115732"/>
            <a:ext cx="4900677" cy="5247477"/>
            <a:chOff x="2289545" y="1115732"/>
            <a:chExt cx="4570957" cy="5247477"/>
          </a:xfrm>
        </p:grpSpPr>
        <p:sp>
          <p:nvSpPr>
            <p:cNvPr id="204" name="TextBox 203"/>
            <p:cNvSpPr txBox="1"/>
            <p:nvPr/>
          </p:nvSpPr>
          <p:spPr>
            <a:xfrm>
              <a:off x="3196644" y="2217356"/>
              <a:ext cx="27439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Independent Equity Reserve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6" name="Group 195"/>
            <p:cNvGrpSpPr/>
            <p:nvPr/>
          </p:nvGrpSpPr>
          <p:grpSpPr>
            <a:xfrm>
              <a:off x="2289545" y="1115732"/>
              <a:ext cx="4570957" cy="5247477"/>
              <a:chOff x="2289545" y="1115732"/>
              <a:chExt cx="4570957" cy="5247477"/>
            </a:xfrm>
          </p:grpSpPr>
          <p:sp>
            <p:nvSpPr>
              <p:cNvPr id="197" name="TextBox 196"/>
              <p:cNvSpPr txBox="1"/>
              <p:nvPr/>
            </p:nvSpPr>
            <p:spPr>
              <a:xfrm>
                <a:off x="3823109" y="1115732"/>
                <a:ext cx="14909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Limited Partners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2289545" y="3529102"/>
                <a:ext cx="12596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3945327" y="3540831"/>
                <a:ext cx="126523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5594809" y="3527579"/>
                <a:ext cx="12656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3731321" y="4775701"/>
                <a:ext cx="17428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Target Enterprise</a:t>
                </a:r>
                <a:endPara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>
                <a:off x="2927276" y="5963215"/>
                <a:ext cx="13713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Trading Investor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4784808" y="5839989"/>
                <a:ext cx="139670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Existing Lenders &amp; Bondholders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-3679" y="173460"/>
            <a:ext cx="3983011" cy="64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 Partners</a:t>
            </a:r>
          </a:p>
        </p:txBody>
      </p:sp>
    </p:spTree>
    <p:extLst>
      <p:ext uri="{BB962C8B-B14F-4D97-AF65-F5344CB8AC3E}">
        <p14:creationId xmlns:p14="http://schemas.microsoft.com/office/powerpoint/2010/main" val="25784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6104" y="1306735"/>
            <a:ext cx="8171793" cy="4854122"/>
            <a:chOff x="486104" y="1306735"/>
            <a:chExt cx="8171793" cy="4854122"/>
          </a:xfrm>
        </p:grpSpPr>
        <p:grpSp>
          <p:nvGrpSpPr>
            <p:cNvPr id="6" name="Group 5"/>
            <p:cNvGrpSpPr/>
            <p:nvPr/>
          </p:nvGrpSpPr>
          <p:grpSpPr>
            <a:xfrm>
              <a:off x="486104" y="1306735"/>
              <a:ext cx="8171793" cy="4854122"/>
              <a:chOff x="1458931" y="1849348"/>
              <a:chExt cx="6565186" cy="386117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Freeform 25"/>
              <p:cNvSpPr/>
              <p:nvPr/>
            </p:nvSpPr>
            <p:spPr>
              <a:xfrm>
                <a:off x="1458931" y="1849348"/>
                <a:ext cx="6565186" cy="3861170"/>
              </a:xfrm>
              <a:custGeom>
                <a:avLst/>
                <a:gdLst>
                  <a:gd name="connsiteX0" fmla="*/ 95101 w 6565186"/>
                  <a:gd name="connsiteY0" fmla="*/ 0 h 3861170"/>
                  <a:gd name="connsiteX1" fmla="*/ 6470085 w 6565186"/>
                  <a:gd name="connsiteY1" fmla="*/ 0 h 3861170"/>
                  <a:gd name="connsiteX2" fmla="*/ 6565186 w 6565186"/>
                  <a:gd name="connsiteY2" fmla="*/ 95101 h 3861170"/>
                  <a:gd name="connsiteX3" fmla="*/ 6565186 w 6565186"/>
                  <a:gd name="connsiteY3" fmla="*/ 813170 h 3861170"/>
                  <a:gd name="connsiteX4" fmla="*/ 6565186 w 6565186"/>
                  <a:gd name="connsiteY4" fmla="*/ 3766069 h 3861170"/>
                  <a:gd name="connsiteX5" fmla="*/ 6565186 w 6565186"/>
                  <a:gd name="connsiteY5" fmla="*/ 3861170 h 3861170"/>
                  <a:gd name="connsiteX6" fmla="*/ 6470085 w 6565186"/>
                  <a:gd name="connsiteY6" fmla="*/ 3861170 h 3861170"/>
                  <a:gd name="connsiteX7" fmla="*/ 95101 w 6565186"/>
                  <a:gd name="connsiteY7" fmla="*/ 3861170 h 3861170"/>
                  <a:gd name="connsiteX8" fmla="*/ 0 w 6565186"/>
                  <a:gd name="connsiteY8" fmla="*/ 3861170 h 3861170"/>
                  <a:gd name="connsiteX9" fmla="*/ 0 w 6565186"/>
                  <a:gd name="connsiteY9" fmla="*/ 3766069 h 3861170"/>
                  <a:gd name="connsiteX10" fmla="*/ 0 w 6565186"/>
                  <a:gd name="connsiteY10" fmla="*/ 813170 h 3861170"/>
                  <a:gd name="connsiteX11" fmla="*/ 0 w 6565186"/>
                  <a:gd name="connsiteY11" fmla="*/ 95101 h 3861170"/>
                  <a:gd name="connsiteX12" fmla="*/ 95101 w 6565186"/>
                  <a:gd name="connsiteY12" fmla="*/ 0 h 3861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5186" h="3861170">
                    <a:moveTo>
                      <a:pt x="95101" y="0"/>
                    </a:moveTo>
                    <a:lnTo>
                      <a:pt x="6470085" y="0"/>
                    </a:lnTo>
                    <a:cubicBezTo>
                      <a:pt x="6522608" y="0"/>
                      <a:pt x="6565186" y="42578"/>
                      <a:pt x="6565186" y="95101"/>
                    </a:cubicBezTo>
                    <a:lnTo>
                      <a:pt x="6565186" y="813170"/>
                    </a:lnTo>
                    <a:lnTo>
                      <a:pt x="6565186" y="3766069"/>
                    </a:lnTo>
                    <a:lnTo>
                      <a:pt x="6565186" y="3861170"/>
                    </a:lnTo>
                    <a:lnTo>
                      <a:pt x="6470085" y="3861170"/>
                    </a:lnTo>
                    <a:lnTo>
                      <a:pt x="95101" y="3861170"/>
                    </a:lnTo>
                    <a:lnTo>
                      <a:pt x="0" y="3861170"/>
                    </a:lnTo>
                    <a:lnTo>
                      <a:pt x="0" y="3766069"/>
                    </a:lnTo>
                    <a:lnTo>
                      <a:pt x="0" y="813170"/>
                    </a:lnTo>
                    <a:lnTo>
                      <a:pt x="0" y="95101"/>
                    </a:lnTo>
                    <a:cubicBezTo>
                      <a:pt x="0" y="42578"/>
                      <a:pt x="42578" y="0"/>
                      <a:pt x="9510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1557101" y="3166260"/>
                <a:ext cx="786050" cy="1041075"/>
              </a:xfrm>
              <a:prstGeom prst="roundRect">
                <a:avLst>
                  <a:gd name="adj" fmla="val 6736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7131084" y="3166260"/>
                <a:ext cx="786050" cy="1041075"/>
              </a:xfrm>
              <a:prstGeom prst="roundRect">
                <a:avLst>
                  <a:gd name="adj" fmla="val 7209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2353473" y="3166260"/>
                <a:ext cx="4753841" cy="751512"/>
              </a:xfrm>
              <a:prstGeom prst="roundRect">
                <a:avLst>
                  <a:gd name="adj" fmla="val 9248"/>
                </a:avLst>
              </a:prstGeom>
              <a:solidFill>
                <a:srgbClr val="73B9C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 Same Side Corner Rectangle 24"/>
              <p:cNvSpPr/>
              <p:nvPr/>
            </p:nvSpPr>
            <p:spPr>
              <a:xfrm>
                <a:off x="1458931" y="1849348"/>
                <a:ext cx="6565186" cy="636998"/>
              </a:xfrm>
              <a:prstGeom prst="round2SameRect">
                <a:avLst/>
              </a:prstGeom>
              <a:solidFill>
                <a:srgbClr val="73B9C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1549559" y="4210084"/>
                <a:ext cx="6367575" cy="293914"/>
                <a:chOff x="1549559" y="4492981"/>
                <a:chExt cx="6367575" cy="1041075"/>
              </a:xfrm>
              <a:solidFill>
                <a:srgbClr val="6DA945"/>
              </a:solidFill>
            </p:grpSpPr>
            <p:sp>
              <p:nvSpPr>
                <p:cNvPr id="83" name="Rounded Rectangle 82"/>
                <p:cNvSpPr/>
                <p:nvPr/>
              </p:nvSpPr>
              <p:spPr>
                <a:xfrm>
                  <a:off x="6333725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Rounded Rectangle 83"/>
                <p:cNvSpPr/>
                <p:nvPr/>
              </p:nvSpPr>
              <p:spPr>
                <a:xfrm>
                  <a:off x="553636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>
                  <a:off x="4739003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>
                <a:xfrm>
                  <a:off x="3941642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>
                  <a:off x="2346920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ounded Rectangle 87"/>
                <p:cNvSpPr/>
                <p:nvPr/>
              </p:nvSpPr>
              <p:spPr>
                <a:xfrm>
                  <a:off x="1549559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ounded Rectangle 88"/>
                <p:cNvSpPr/>
                <p:nvPr/>
              </p:nvSpPr>
              <p:spPr>
                <a:xfrm>
                  <a:off x="713108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Rounded Rectangle 89"/>
                <p:cNvSpPr/>
                <p:nvPr/>
              </p:nvSpPr>
              <p:spPr>
                <a:xfrm>
                  <a:off x="3144281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1549559" y="4494296"/>
                <a:ext cx="6367575" cy="293914"/>
                <a:chOff x="1549559" y="4492981"/>
                <a:chExt cx="6367575" cy="104107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92" name="Rounded Rectangle 91"/>
                <p:cNvSpPr/>
                <p:nvPr/>
              </p:nvSpPr>
              <p:spPr>
                <a:xfrm>
                  <a:off x="6333725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ounded Rectangle 92"/>
                <p:cNvSpPr/>
                <p:nvPr/>
              </p:nvSpPr>
              <p:spPr>
                <a:xfrm>
                  <a:off x="553636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ounded Rectangle 93"/>
                <p:cNvSpPr/>
                <p:nvPr/>
              </p:nvSpPr>
              <p:spPr>
                <a:xfrm>
                  <a:off x="4739003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ounded Rectangle 94"/>
                <p:cNvSpPr/>
                <p:nvPr/>
              </p:nvSpPr>
              <p:spPr>
                <a:xfrm>
                  <a:off x="3941642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ounded Rectangle 95"/>
                <p:cNvSpPr/>
                <p:nvPr/>
              </p:nvSpPr>
              <p:spPr>
                <a:xfrm>
                  <a:off x="2346920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ounded Rectangle 96"/>
                <p:cNvSpPr/>
                <p:nvPr/>
              </p:nvSpPr>
              <p:spPr>
                <a:xfrm>
                  <a:off x="1549559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ounded Rectangle 97"/>
                <p:cNvSpPr/>
                <p:nvPr/>
              </p:nvSpPr>
              <p:spPr>
                <a:xfrm>
                  <a:off x="713108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ounded Rectangle 98"/>
                <p:cNvSpPr/>
                <p:nvPr/>
              </p:nvSpPr>
              <p:spPr>
                <a:xfrm>
                  <a:off x="3144281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0" name="Group 99"/>
              <p:cNvGrpSpPr/>
              <p:nvPr/>
            </p:nvGrpSpPr>
            <p:grpSpPr>
              <a:xfrm>
                <a:off x="1549559" y="4793030"/>
                <a:ext cx="6367575" cy="293914"/>
                <a:chOff x="1549559" y="4492981"/>
                <a:chExt cx="6367575" cy="1041075"/>
              </a:xfrm>
              <a:solidFill>
                <a:srgbClr val="6DA945"/>
              </a:solidFill>
            </p:grpSpPr>
            <p:sp>
              <p:nvSpPr>
                <p:cNvPr id="101" name="Rounded Rectangle 100"/>
                <p:cNvSpPr/>
                <p:nvPr/>
              </p:nvSpPr>
              <p:spPr>
                <a:xfrm>
                  <a:off x="6333725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ounded Rectangle 101"/>
                <p:cNvSpPr/>
                <p:nvPr/>
              </p:nvSpPr>
              <p:spPr>
                <a:xfrm>
                  <a:off x="553636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ounded Rectangle 102"/>
                <p:cNvSpPr/>
                <p:nvPr/>
              </p:nvSpPr>
              <p:spPr>
                <a:xfrm>
                  <a:off x="4739003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ounded Rectangle 103"/>
                <p:cNvSpPr/>
                <p:nvPr/>
              </p:nvSpPr>
              <p:spPr>
                <a:xfrm>
                  <a:off x="3941642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ounded Rectangle 104"/>
                <p:cNvSpPr/>
                <p:nvPr/>
              </p:nvSpPr>
              <p:spPr>
                <a:xfrm>
                  <a:off x="2346920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ounded Rectangle 105"/>
                <p:cNvSpPr/>
                <p:nvPr/>
              </p:nvSpPr>
              <p:spPr>
                <a:xfrm>
                  <a:off x="1549559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ounded Rectangle 106"/>
                <p:cNvSpPr/>
                <p:nvPr/>
              </p:nvSpPr>
              <p:spPr>
                <a:xfrm>
                  <a:off x="713108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ounded Rectangle 107"/>
                <p:cNvSpPr/>
                <p:nvPr/>
              </p:nvSpPr>
              <p:spPr>
                <a:xfrm>
                  <a:off x="3144281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9" name="Group 108"/>
              <p:cNvGrpSpPr/>
              <p:nvPr/>
            </p:nvGrpSpPr>
            <p:grpSpPr>
              <a:xfrm>
                <a:off x="1549559" y="5084961"/>
                <a:ext cx="6367575" cy="293914"/>
                <a:chOff x="1549559" y="4492981"/>
                <a:chExt cx="6367575" cy="104107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10" name="Rounded Rectangle 109"/>
                <p:cNvSpPr/>
                <p:nvPr/>
              </p:nvSpPr>
              <p:spPr>
                <a:xfrm>
                  <a:off x="6333725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ounded Rectangle 110"/>
                <p:cNvSpPr/>
                <p:nvPr/>
              </p:nvSpPr>
              <p:spPr>
                <a:xfrm>
                  <a:off x="553636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ounded Rectangle 111"/>
                <p:cNvSpPr/>
                <p:nvPr/>
              </p:nvSpPr>
              <p:spPr>
                <a:xfrm>
                  <a:off x="4739003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ounded Rectangle 112"/>
                <p:cNvSpPr/>
                <p:nvPr/>
              </p:nvSpPr>
              <p:spPr>
                <a:xfrm>
                  <a:off x="3941642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ounded Rectangle 113"/>
                <p:cNvSpPr/>
                <p:nvPr/>
              </p:nvSpPr>
              <p:spPr>
                <a:xfrm>
                  <a:off x="2346920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ounded Rectangle 114"/>
                <p:cNvSpPr/>
                <p:nvPr/>
              </p:nvSpPr>
              <p:spPr>
                <a:xfrm>
                  <a:off x="1549559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ounded Rectangle 115"/>
                <p:cNvSpPr/>
                <p:nvPr/>
              </p:nvSpPr>
              <p:spPr>
                <a:xfrm>
                  <a:off x="713108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ounded Rectangle 116"/>
                <p:cNvSpPr/>
                <p:nvPr/>
              </p:nvSpPr>
              <p:spPr>
                <a:xfrm>
                  <a:off x="3144281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1549559" y="5373654"/>
                <a:ext cx="6367575" cy="293914"/>
                <a:chOff x="1549559" y="4492981"/>
                <a:chExt cx="6367575" cy="1041075"/>
              </a:xfrm>
              <a:solidFill>
                <a:srgbClr val="6DA945"/>
              </a:solidFill>
            </p:grpSpPr>
            <p:sp>
              <p:nvSpPr>
                <p:cNvPr id="119" name="Rounded Rectangle 118"/>
                <p:cNvSpPr/>
                <p:nvPr/>
              </p:nvSpPr>
              <p:spPr>
                <a:xfrm>
                  <a:off x="6333725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ounded Rectangle 119"/>
                <p:cNvSpPr/>
                <p:nvPr/>
              </p:nvSpPr>
              <p:spPr>
                <a:xfrm>
                  <a:off x="553636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ounded Rectangle 120"/>
                <p:cNvSpPr/>
                <p:nvPr/>
              </p:nvSpPr>
              <p:spPr>
                <a:xfrm>
                  <a:off x="4739003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ounded Rectangle 121"/>
                <p:cNvSpPr/>
                <p:nvPr/>
              </p:nvSpPr>
              <p:spPr>
                <a:xfrm>
                  <a:off x="3941642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ounded Rectangle 122"/>
                <p:cNvSpPr/>
                <p:nvPr/>
              </p:nvSpPr>
              <p:spPr>
                <a:xfrm>
                  <a:off x="2346920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Rounded Rectangle 123"/>
                <p:cNvSpPr/>
                <p:nvPr/>
              </p:nvSpPr>
              <p:spPr>
                <a:xfrm>
                  <a:off x="1549559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ounded Rectangle 124"/>
                <p:cNvSpPr/>
                <p:nvPr/>
              </p:nvSpPr>
              <p:spPr>
                <a:xfrm>
                  <a:off x="7131084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Rounded Rectangle 125"/>
                <p:cNvSpPr/>
                <p:nvPr/>
              </p:nvSpPr>
              <p:spPr>
                <a:xfrm>
                  <a:off x="3144281" y="4492981"/>
                  <a:ext cx="786050" cy="1041075"/>
                </a:xfrm>
                <a:prstGeom prst="roundRect">
                  <a:avLst>
                    <a:gd name="adj" fmla="val 6736"/>
                  </a:avLst>
                </a:prstGeom>
                <a:solidFill>
                  <a:srgbClr val="73B9CF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2346920" y="3911815"/>
                <a:ext cx="4772855" cy="293914"/>
                <a:chOff x="2346920" y="3911815"/>
                <a:chExt cx="4772855" cy="293914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28" name="Rounded Rectangle 127"/>
                <p:cNvSpPr/>
                <p:nvPr/>
              </p:nvSpPr>
              <p:spPr>
                <a:xfrm>
                  <a:off x="6333725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ounded Rectangle 128"/>
                <p:cNvSpPr/>
                <p:nvPr/>
              </p:nvSpPr>
              <p:spPr>
                <a:xfrm>
                  <a:off x="5536364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ounded Rectangle 129"/>
                <p:cNvSpPr/>
                <p:nvPr/>
              </p:nvSpPr>
              <p:spPr>
                <a:xfrm>
                  <a:off x="4739003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ounded Rectangle 130"/>
                <p:cNvSpPr/>
                <p:nvPr/>
              </p:nvSpPr>
              <p:spPr>
                <a:xfrm>
                  <a:off x="3941642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ounded Rectangle 131"/>
                <p:cNvSpPr/>
                <p:nvPr/>
              </p:nvSpPr>
              <p:spPr>
                <a:xfrm>
                  <a:off x="2346920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Rounded Rectangle 132"/>
                <p:cNvSpPr/>
                <p:nvPr/>
              </p:nvSpPr>
              <p:spPr>
                <a:xfrm>
                  <a:off x="3144281" y="3911815"/>
                  <a:ext cx="786050" cy="293914"/>
                </a:xfrm>
                <a:prstGeom prst="roundRect">
                  <a:avLst>
                    <a:gd name="adj" fmla="val 6736"/>
                  </a:avLst>
                </a:prstGeom>
                <a:grpFill/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0" name="TextBox 169"/>
            <p:cNvSpPr txBox="1"/>
            <p:nvPr/>
          </p:nvSpPr>
          <p:spPr>
            <a:xfrm>
              <a:off x="619296" y="1474985"/>
              <a:ext cx="15392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CONTENTION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27474" y="3403900"/>
              <a:ext cx="1140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Competitor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7684311" y="3403900"/>
              <a:ext cx="702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Grade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843578" y="3202540"/>
              <a:ext cx="34291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Prospective : Resolution Grid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638379" y="3910225"/>
              <a:ext cx="88442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541369" y="3913784"/>
              <a:ext cx="105790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546461" y="3911443"/>
              <a:ext cx="105790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4533983" y="3912336"/>
              <a:ext cx="105790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4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5520609" y="3914550"/>
              <a:ext cx="105790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5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6520577" y="3916719"/>
              <a:ext cx="105790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Criteria 6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913736" y="4285199"/>
              <a:ext cx="367532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913736" y="4645082"/>
              <a:ext cx="367532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913736" y="5018057"/>
              <a:ext cx="367532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913736" y="5385062"/>
              <a:ext cx="367532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918725" y="5752066"/>
              <a:ext cx="357555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1801330" y="4285199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796151" y="4648282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1801330" y="4642500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796151" y="5752495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791059" y="4642500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2791059" y="5018057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801330" y="5747997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4783673" y="4279649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4783673" y="5018020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5770299" y="5388917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770299" y="5019804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6770267" y="4282391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770267" y="4645633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6770267" y="5753395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867725" y="4282915"/>
              <a:ext cx="335608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4783673" y="4643994"/>
              <a:ext cx="558520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2827693" y="4278315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1837964" y="5011537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837964" y="5381659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827693" y="5382390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827693" y="5753039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832785" y="5023683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3832785" y="5386032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3832785" y="4283136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4820307" y="5381116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4820307" y="5746899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5806933" y="4640276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5806933" y="5746899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5806933" y="4281019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6806901" y="5379663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6806901" y="5015622"/>
              <a:ext cx="485253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7867725" y="4648282"/>
              <a:ext cx="335608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7867725" y="5021402"/>
              <a:ext cx="335608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7867725" y="5388917"/>
              <a:ext cx="335608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7867725" y="5752054"/>
              <a:ext cx="335608" cy="34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-17714" y="168239"/>
            <a:ext cx="4488155" cy="654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Competition</a:t>
            </a:r>
          </a:p>
        </p:txBody>
      </p:sp>
    </p:spTree>
    <p:extLst>
      <p:ext uri="{BB962C8B-B14F-4D97-AF65-F5344CB8AC3E}">
        <p14:creationId xmlns:p14="http://schemas.microsoft.com/office/powerpoint/2010/main" val="128859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7ED11E"/>
    </a:accent1>
    <a:accent2>
      <a:srgbClr val="1A90FF"/>
    </a:accent2>
    <a:accent3>
      <a:srgbClr val="FFC000"/>
    </a:accent3>
    <a:accent4>
      <a:srgbClr val="00B050"/>
    </a:accent4>
    <a:accent5>
      <a:srgbClr val="00B0F0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3300</TotalTime>
  <Words>542</Words>
  <Application>Microsoft Office PowerPoint</Application>
  <PresentationFormat>On-screen Show (4:3)</PresentationFormat>
  <Paragraphs>268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Pallavi</dc:creator>
  <cp:lastModifiedBy>grr</cp:lastModifiedBy>
  <cp:revision>304</cp:revision>
  <dcterms:created xsi:type="dcterms:W3CDTF">2014-05-30T07:06:38Z</dcterms:created>
  <dcterms:modified xsi:type="dcterms:W3CDTF">2014-06-10T05:18:46Z</dcterms:modified>
</cp:coreProperties>
</file>