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84" autoAdjust="0"/>
  </p:normalViewPr>
  <p:slideViewPr>
    <p:cSldViewPr>
      <p:cViewPr varScale="1">
        <p:scale>
          <a:sx n="75" d="100"/>
          <a:sy n="75" d="100"/>
        </p:scale>
        <p:origin x="-10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6BE81-1E59-43E6-A4AC-B9E0FFC771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BAF55D-6A03-404B-AC2D-5567018312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FACB8-5EB5-4F03-8643-EE0111470D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7AEF8-EBC5-45CA-8366-D3E3B7E194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E3B27-E7D4-4DD2-AA91-A028261029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BCDCB-5CEA-477C-A51D-33F88C792A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B6087-015A-4537-A146-6BFA823775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CBDC5-B292-400C-A126-4B6A5807F0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69262-99A0-4C5E-AB20-6E4B04FCC6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66E8F-117B-47A9-9063-0FFA71C2B0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2950A-667D-4236-8D55-36E7559B12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C7B5933-50DF-413D-98B0-A9FA476B669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997200"/>
            <a:ext cx="7772400" cy="1470025"/>
          </a:xfrm>
        </p:spPr>
        <p:txBody>
          <a:bodyPr/>
          <a:lstStyle/>
          <a:p>
            <a:r>
              <a:rPr lang="en-US" dirty="0"/>
              <a:t>Renault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Logan</a:t>
            </a:r>
            <a:endParaRPr lang="ru-RU"/>
          </a:p>
        </p:txBody>
      </p:sp>
      <p:pic>
        <p:nvPicPr>
          <p:cNvPr id="2052" name="Picture 4" descr="logan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60350"/>
            <a:ext cx="3940175" cy="2955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Arial</vt:lpstr>
      <vt:lpstr>Оформление по умолчанию</vt:lpstr>
      <vt:lpstr>Renault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Renault</dc:title>
  <dc:creator>Max</dc:creator>
  <cp:lastModifiedBy>Sautin</cp:lastModifiedBy>
  <cp:revision>1</cp:revision>
  <dcterms:created xsi:type="dcterms:W3CDTF">2008-04-21T11:13:15Z</dcterms:created>
  <dcterms:modified xsi:type="dcterms:W3CDTF">2010-11-30T12:15:53Z</dcterms:modified>
</cp:coreProperties>
</file>