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2C455-BB53-4A47-AF95-9125BEEBEBAE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5C2CA-9FDE-4AB0-94C4-CFAB84DD51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29D0A-7FE4-4349-B33F-CFEE879CA699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2C2B-028E-49ED-B38E-F7C41D1756D2}" type="datetimeFigureOut">
              <a:rPr lang="zh-CN" altLang="en-US" smtClean="0"/>
              <a:t>2015/12/2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82E0A-9393-4DE4-87BE-341C7553182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Special Motion Paths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5775325" y="5029200"/>
            <a:ext cx="18478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Vertical Figure 8</a:t>
            </a: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6200775" y="4505325"/>
            <a:ext cx="9969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Swoosh</a:t>
            </a:r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6048375" y="3983038"/>
            <a:ext cx="13017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Pointy Star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6384925" y="3460750"/>
            <a:ext cx="6286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Plus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6245225" y="2938463"/>
            <a:ext cx="9080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Peanut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6200775" y="2416175"/>
            <a:ext cx="9969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Neutron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5908675" y="1893888"/>
            <a:ext cx="15811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Loop de Loop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5749925" y="1371600"/>
            <a:ext cx="18986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Inverted Triangle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1851025" y="5029200"/>
            <a:ext cx="18097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Inverted Square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1698625" y="4505325"/>
            <a:ext cx="21145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Horizontal Figure 8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1978025" y="3983038"/>
            <a:ext cx="15557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Figure 8 Four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124075" y="3460750"/>
            <a:ext cx="12636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Curvy Star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2187575" y="2938463"/>
            <a:ext cx="11366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Curved X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895475" y="2416175"/>
            <a:ext cx="17208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Curved Square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155825" y="1893888"/>
            <a:ext cx="120015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Buzz Saw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397125" y="1371600"/>
            <a:ext cx="7175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Bean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02 -0.004  0.012 -0.04528  0.037 -0.04262  C 0.075 -0.03862  0.09 -0.00932  0.125 -0.03862  C 0.147 -0.05594  0.173 -0.09988  0.192 -0.09855  C 0.235 -0.09722  0.244 -0.05194  0.244 -0.01065  C 0.245 0.04794  0.189 0.09722  0.121 0.10255  C 0.052 0.10654  -0.005 0.04395  0.0 0.0  Z" pathEditMode="relative" ptsTypes="">
                                      <p:cBhvr>
                                        <p:cTn id="6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-0.022 -0.02264  -0.033 -0.06126  -0.027 -0.09988  C -0.024 -0.1132  -0.02 -0.12652  -0.014 -0.13717  C -0.01 -0.10654  0.004 -0.07858  0.025 -0.06126  C 0.025 -0.09855  0.041 -0.13451  0.068 -0.15049  C 0.077 -0.15715  0.087 -0.15982  0.097 -0.16115  C 0.082 -0.13851  0.074 -0.10654  0.077 -0.07325  C 0.099 -0.09722  0.13 -0.10255  0.157 -0.08523  C 0.166 -0.07991  0.175 -0.07058  0.181 -0.06126  C 0.158 -0.06393  0.134 -0.05194  0.117 -0.02797  C 0.144 -0.01998  0.167 0.00799  0.174 0.04661  C 0.176 0.05993  0.176 0.07325  0.174 0.08657  C 0.161 0.06126  0.139 0.04395  0.115 0.04129  C 0.127 0.07458  0.124 0.11587  0.106 0.1465  C 0.099 0.15715  0.091 0.16647  0.082 0.1718  C 0.089 0.1425  0.085 0.10921  0.072 0.08257  C 0.06 0.11587  0.034 0.13851  0.004 0.13851  C -0.007 0.13851  -0.017 0.13584  -0.026 0.13052  C -0.004 0.11986  0.013 0.09456  0.021 0.06393  C -0.007 0.07192  -0.036 0.05993  -0.055 0.0293  C -0.062 0.01731  -0.066 0.00533  -0.069 -0.00799  C -0.049 0.00932  -0.023 0.01199  0.0 0.0  Z" pathEditMode="relative" ptsTypes="">
                                      <p:cBhvr>
                                        <p:cTn id="10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 -0.04262  0.026 -0.07724  0.058 -0.07724  L 0.192 -0.07724  C 0.224 -0.07724  0.25 -0.04262  0.25 0.0  L 0.25 0.1758  C 0.25 0.21841  0.224 0.25437  0.192 0.25437  L 0.058 0.25437  C 0.026 0.25437  0.0 0.21841  0.0 0.1758  Z" pathEditMode="relative" ptsTypes="">
                                      <p:cBhvr>
                                        <p:cTn id="14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06 0.00799  0.011 0.01465  0.015 0.02264  C 0.02 0.01465  0.024 0.00799  0.03 0.0  C 0.065 -0.04661  0.107 -0.06659  0.124 -0.04528  C 0.14 -0.02264  0.125 0.03329  0.09 0.07991  C 0.084 0.08657  0.079 0.09323  0.073 0.09988  C 0.079 0.10521  0.084 0.11187  0.09 0.11986  C 0.125 0.16647  0.14 0.22241  0.124 0.24372  C 0.107 0.26636  0.065 0.24638  0.03 0.19977  C 0.024 0.19178  0.02 0.18512  0.015 0.17713  C 0.011 0.18512  0.006 0.19178  0.0 0.19977  C -0.035 0.24638  -0.077 0.26636  -0.094 0.24372  C -0.11 0.22241  -0.095 0.16647  -0.06 0.11986  C -0.054 0.11187  -0.049 0.10521  -0.043 0.09988  C -0.049 0.09323  -0.054 0.08657  -0.06 0.07991  C -0.095 0.03329  -0.11 -0.02264  -0.094 -0.04528  C -0.077 -0.06659  -0.035 -0.04661  0.0 0.0  Z" pathEditMode="relative" ptsTypes="">
                                      <p:cBhvr>
                                        <p:cTn id="18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72 0.07724  0.1 0.20243  0.077 0.31697  C -0.015 0.31031  -0.093 0.2304  -0.125 0.12119  C -0.047 0.05327  0.051 0.05727  0.125 0.12119  C 0.092 0.23706  0.011 0.31031  -0.077 0.31697  C -0.101 0.19711  -0.068 0.07458  0.0 0.0  Z" pathEditMode="relative" ptsTypes="">
                                      <p:cBhvr>
                                        <p:cTn id="22" dur="2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17 0.0  0.031 0.01865  0.031 0.04129  C 0.031 0.06526  0.017 0.0839  0.0 0.0839  C -0.017 0.0839  -0.031 0.10255  -0.031 0.12519  C -0.031 0.14783  -0.017 0.16647  0.0 0.16647  C 0.017 0.16647  0.031 0.18512  0.031 0.20776  C 0.031 0.2304  0.017 0.24905  0.0 0.24905  C -0.017 0.24905  -0.031 0.26769  -0.031 0.29166  C -0.031 0.3143  -0.017 0.33295  0.0 0.33295  C 0.017 0.33295  0.031 0.3143  0.031 0.29166  C 0.031 0.26769  0.017 0.24905  0.0 0.24905  C -0.017 0.24905  -0.031 0.2304  -0.031 0.20776  C -0.031 0.18512  -0.017 0.16647  0.0 0.16647  C 0.017 0.16647  0.031 0.14783  0.031 0.12519  C 0.031 0.10255  0.017 0.0839  0.0 0.0839  C -0.017 0.0839  -0.031 0.06526  -0.031 0.04129  C -0.031 0.01865  -0.017 0.0  0.0 0.0  Z" pathEditMode="relative" ptsTypes="">
                                      <p:cBhvr>
                                        <p:cTn id="26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 0.04395  0.027 0.07991  0.06 0.07991  C 0.099 0.07991  0.113 0.03995  0.119 0.01598  L 0.125 -0.01598  C 0.131 -0.03995  0.146 -0.07991  0.19 -0.07991  C 0.218 -0.07991  0.25 -0.04395  0.25 0.0  C 0.25 0.04395  0.218 0.07991  0.19 0.07991  C 0.146 0.07991  0.131 0.03995  0.125 0.01598  L 0.119 -0.01598  C 0.113 -0.03995  0.099 -0.07991  0.06 -0.07991  C 0.027 -0.07991  0.0 -0.04395  0.0 0.0  Z" pathEditMode="relative" ptsTypes="">
                                      <p:cBhvr>
                                        <p:cTn id="30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209 C 0.00208 -0.00625 0.00712 -0.0081 0.01111 -0.0081 C 0.01684 -0.0081 0.02257 -0.00509 0.02587 -0.00024 C 0.03976 0.01965 0.05035 0.06312 0.05035 0.11491 C 0.05035 0.11514 0.05035 0.11583 0.05035 0.11583 C 0.05035 0.11583 0.05035 0.11676 0.05035 0.11699 C 0.05035 0.16832 0.03976 0.21294 0.02587 0.23283 C 0.02257 0.23676 0.01684 0.23976 0.01111 0.23976 C 0.00712 0.23976 0.00208 0.23768 -0.00122 0.23375 C -0.00451 0.22982 -0.00608 0.22474 -0.00608 0.21872 C -0.00608 0.21202 -0.00365 0.20601 0.00052 0.20208 C 0.01684 0.18427 0.05278 0.17132 0.09549 0.17132 C 0.09549 0.17156 0.09618 0.17132 0.09618 0.17156 C 0.09618 0.17132 0.09705 0.17132 0.09705 0.17156 C 0.13976 0.17132 0.17656 0.18427 0.19288 0.20208 C 0.19618 0.20601 0.19861 0.21202 0.19861 0.21872 C 0.19861 0.22474 0.19687 0.22982 0.19375 0.23375 C 0.19045 0.23768 0.18628 0.23976 0.18125 0.23976 C 0.17569 0.23976 0.17083 0.23676 0.16753 0.23283 C 0.15278 0.21294 0.14201 0.16832 0.14201 0.11676 C 0.14201 0.11699 0.14201 0.11583 0.14201 0.11583 C 0.14201 0.11583 0.14201 0.11491 0.14201 0.11514 C 0.14201 0.06312 0.15278 0.01965 0.16753 -0.00116 C 0.17083 -0.00509 0.17569 -0.0081 0.18125 -0.0081 C 0.18628 -0.0081 0.19045 -0.00625 0.19375 -0.00209 C 0.19687 0.00184 0.19861 0.00786 0.19861 0.01271 C 0.19861 0.01965 0.19618 0.02543 0.19288 0.03052 C 0.17656 0.04739 0.13976 0.06034 0.09705 0.06034 C 0.09705 0.06057 0.09705 0.06034 0.09618 0.06034 C 0.09618 0.06057 0.09549 0.06034 0.09549 0.06057 C 0.05278 0.06034 0.01684 0.04739 0.00052 0.03052 C -0.00365 0.02543 -0.00608 0.01965 -0.00608 0.01271 C -0.00608 0.00786 -0.00451 0.00184 -0.00122 -0.00209 Z " pathEditMode="relative" rAng="0" ptsTypes="fffffffffffffffffffffffffffffffff">
                                      <p:cBhvr>
                                        <p:cTn id="34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15 0.03196  0.037 0.06526  0.055 0.07858  C 0.082 0.09988  0.108 0.10788  0.113 0.09722  C 0.117 0.08657  0.099 0.05993  0.072 0.03862  C 0.054 0.0253  0.021 0.01598  -0.008 0.01465  C -0.036 0.01598  -0.07 0.0253  -0.088 0.03862  C -0.115 0.05993  -0.133 0.08657  -0.128 0.09722  C -0.123 0.10788  -0.097 0.09988  -0.071 0.07858  C -0.053 0.06526  -0.03 0.03196  -0.016 0.0  C -0.001 -0.03329  0.009 -0.07724  0.009 -0.10521  C 0.009 -0.14783  0.002 -0.18112  -0.008 -0.18112  C -0.017 -0.18112  -0.025 -0.14783  -0.025 -0.10521  C -0.025 -0.07724  -0.014 -0.03329  0.0 0.0  Z" pathEditMode="relative" ptsTypes="">
                                      <p:cBhvr>
                                        <p:cTn id="38" dur="2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23 0.00133  0.042 0.01199  0.052 0.02797  L 0.075 0.06526  C 0.08 0.07325  0.088 0.07724  0.098 0.07724  C 0.112 0.07724  0.124 0.06659  0.125 0.05061  C 0.124 0.03729  0.112 0.0253  0.098 0.0253  C 0.088 0.0253  0.08 0.03063  0.075 0.03729  L 0.052 0.07458  C 0.042 0.09056  0.023 0.10122  0.0 0.10255  C -0.023 0.10122  -0.042 0.09056  -0.052 0.07458  L -0.075 0.03729  C -0.08 0.03063  -0.088 0.0253  -0.098 0.0253  C -0.112 0.0253  -0.124 0.03729  -0.125 0.05061  C -0.124 0.06659  -0.112 0.07724  -0.098 0.07724  C -0.088 0.07724  -0.08 0.07325  -0.075 0.06526  L -0.052 0.02797  C -0.042 0.01199  -0.023 0.00133  0.0 0.0  Z" pathEditMode="relative" ptsTypes="">
                                      <p:cBhvr>
                                        <p:cTn id="42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07 -0.01332  0.014 -0.02797  0.021 -0.04661  C 0.04 -0.09988  0.045 -0.15182  0.031 -0.15982  C 0.017 -0.16914  -0.01 -0.13185  -0.029 -0.07858  C -0.039 -0.05061  -0.045 -0.02397  -0.047 -0.004  C -0.05 0.01199  -0.051 0.02797  -0.051 0.04661  C -0.051 0.10654  -0.038 0.15582  -0.023 0.15582  C -0.008 0.15582  0.005 0.10654  0.005 0.04661  C 0.005 0.01865  0.002 -0.00799  -0.003 -0.02664  C -0.005 -0.04262  -0.01 -0.05993  -0.016 -0.07724  C -0.036 -0.13185  -0.063 -0.16914  -0.077 -0.15982  C -0.091 -0.15049  -0.086 -0.09988  -0.066 -0.04528  C -0.058 -0.01998  -0.047 0.00133  -0.036 0.01598  C -0.028 0.0293  -0.019 0.04129  -0.007 0.05327  C 0.029 0.09189  0.065 0.10921  0.075 0.09323  C 0.084 0.07724  0.064 0.03329  0.028 -0.004  C 0.013 -0.01998  -0.003 -0.03196  -0.016 -0.03995  C -0.028 -0.04794  -0.043 -0.0546  -0.059 -0.0586  C -0.103 -0.07192  -0.141 -0.06792  -0.144 -0.04661  C -0.148 -0.02664  -0.115 0.0  -0.071 0.01332  C -0.051 0.01865  -0.032 0.02131  -0.017 0.01998  C -0.004 0.01998  0.01 0.01731  0.025 0.01332  C 0.069 0.0  0.102 -0.02797  0.098 -0.04794  C 0.095 -0.06792  0.057 -0.07325  0.013 -0.05993  C -0.008 -0.05327  -0.027 -0.04395  -0.04 -0.03329  C -0.051 -0.0253  -0.062 -0.01598  -0.074 -0.004  C -0.109 0.03463  -0.13 0.07724  -0.12 0.09323  C -0.111 0.10921  -0.074 0.09189  -0.039 0.0546  C -0.022 0.03596  -0.008 0.01731  0.0 0.0  Z" pathEditMode="relative" ptsTypes="">
                                      <p:cBhvr>
                                        <p:cTn id="46" dur="2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38 0.0  0.069 0.04129  0.069 0.09189  C 0.069 0.12519  0.056 0.15449  0.037 0.1718  C 0.037 0.1718  0.036 0.1718  0.036 0.1718  C 0.029 0.17846  0.025 0.18911  0.025 0.2011  C 0.025 0.21175  0.029 0.22108  0.034 0.22774  C 0.042 0.23839  0.047 0.25437  0.047 0.27035  C 0.047 0.30498  0.026 0.33295  0.0 0.33295  C -0.026 0.33295  -0.047 0.30498  -0.047 0.27035  C -0.047 0.25437  -0.042 0.23839  -0.034 0.22774  C -0.029 0.22108  -0.026 0.21175  -0.026 0.2011  C -0.026 0.18911  -0.03 0.17846  -0.036 0.1718  C -0.036 0.1718  -0.037 0.1718  -0.037 0.1718  C -0.057 0.15449  -0.07 0.12519  -0.07 0.09189  C -0.07 0.04129  -0.039 0.0  0.0 0.0  C 0.0 0.0  0.0 0.0  0.0 0.0  Z" pathEditMode="relative" ptsTypes="">
                                      <p:cBhvr>
                                        <p:cTn id="50" dur="2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-0.118 -0.15715  0.132 -0.15715  0.011 0.0  C 0.132 -0.15715  0.132 0.1758  0.011 0.01465  C 0.132 0.1758  -0.118 0.1758  0.0 0.01465  C -0.118 0.1758  -0.118 -0.15715  0.0 0.0  Z" pathEditMode="relative" ptsTypes="">
                                      <p:cBhvr>
                                        <p:cTn id="54" dur="2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69 0.0  0.124 -0.07458  0.124 -0.16647  C 0.124 -0.07458  0.179 -0.00133  0.248 -0.00133  C 0.179 -0.00133  0.125 0.07458  0.125 0.16647  C 0.125 0.07458  0.069 0.0  0.0 0.0  Z" pathEditMode="relative" ptsTypes="">
                                      <p:cBhvr>
                                        <p:cTn id="58" dur="20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 0.0  0.017 -0.08657  0.017 -0.08657  C 0.034 -0.15715  0.061 -0.18512  0.1 -0.18512  C 0.12 -0.18512  0.138 -0.17446  0.152 -0.15715  C 0.162 -0.14517  0.174 -0.13851  0.187 -0.13851  C 0.212 -0.13851  0.233 -0.16248  0.241 -0.19711  C 0.241 -0.19711  0.25 -0.23839  0.25 -0.23839  C 0.25 -0.23839  0.232 -0.15049  0.232 -0.15049  C 0.215 -0.08124  0.188 -0.05327  0.15 -0.05327  C 0.13 -0.05327  0.111 -0.06393  0.096 -0.08257  C 0.087 -0.09323  0.075 -0.09988  0.063 -0.09988  C 0.038 -0.09988  0.017 -0.07591  0.009 -0.04129  C 0.009 -0.04129  0.0 0.0  0.0 0.0  Z" pathEditMode="relative" ptsTypes="">
                                      <p:cBhvr>
                                        <p:cTn id="62" dur="20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4.85549E-6 C 0.02292 4.85549E-6 0.04236 0.02589 0.04236 0.05757 C 0.04236 0.09479 0.02083 0.1082 0.00799 0.11398 L -0.0092 0.11976 C -0.02205 0.12554 -0.0434 0.13988 -0.0434 0.18196 C -0.0434 0.20901 -0.02413 0.23976 -0.00052 0.23976 C 0.02292 0.23976 0.04236 0.20901 0.04236 0.18196 C 0.04236 0.13988 0.02083 0.12554 0.00799 0.11976 L -0.0092 0.11398 C -0.02205 0.1082 -0.0434 0.09479 -0.0434 0.05757 C -0.0434 0.02589 -0.02413 4.85549E-6 -0.00052 4.85549E-6 Z " pathEditMode="relative" rAng="0" ptsTypes="ffFffffFfff">
                                      <p:cBhvr>
                                        <p:cTn id="66" dur="2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1" grpId="0" animBg="1"/>
      <p:bldP spid="33810" grpId="0" animBg="1"/>
      <p:bldP spid="33809" grpId="0" animBg="1"/>
      <p:bldP spid="33808" grpId="0" animBg="1"/>
      <p:bldP spid="33807" grpId="0" animBg="1"/>
      <p:bldP spid="33806" grpId="0" animBg="1"/>
      <p:bldP spid="33805" grpId="0" animBg="1"/>
      <p:bldP spid="33804" grpId="0" animBg="1"/>
      <p:bldP spid="33803" grpId="0" animBg="1"/>
      <p:bldP spid="33802" grpId="0" animBg="1"/>
      <p:bldP spid="33801" grpId="0" animBg="1"/>
      <p:bldP spid="33800" grpId="0" animBg="1"/>
      <p:bldP spid="33799" grpId="0" animBg="1"/>
      <p:bldP spid="33798" grpId="0" animBg="1"/>
      <p:bldP spid="33797" grpId="0" animBg="1"/>
      <p:bldP spid="3379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Special Motion Paths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Motion Paths</dc:title>
  <dc:creator>VeryPDF</dc:creator>
  <cp:lastModifiedBy>xueheng</cp:lastModifiedBy>
  <cp:revision>1</cp:revision>
  <dcterms:created xsi:type="dcterms:W3CDTF">2015-12-02T09:58:07Z</dcterms:created>
  <dcterms:modified xsi:type="dcterms:W3CDTF">2015-12-02T09:58:37Z</dcterms:modified>
</cp:coreProperties>
</file>