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0" r:id="rId6"/>
    <p:sldId id="262" r:id="rId7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199C9"/>
    <a:srgbClr val="467E61"/>
    <a:srgbClr val="4F8D6D"/>
    <a:srgbClr val="69AB88"/>
    <a:srgbClr val="36A67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45" d="100"/>
          <a:sy n="45" d="100"/>
        </p:scale>
        <p:origin x="-1812" y="-137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FB8A796-D778-40AA-B44A-F2035A8AFFD8}" type="datetimeFigureOut">
              <a:rPr lang="fr-FR" smtClean="0"/>
              <a:t>28/10/2012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6F25394-BE97-4574-B910-24EB5F8B93D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261626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96913"/>
            <a:ext cx="4570412" cy="3427412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12291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583"/>
            <a:ext cx="5486400" cy="4114435"/>
          </a:xfrm>
          <a:noFill/>
          <a:ln/>
        </p:spPr>
        <p:txBody>
          <a:bodyPr wrap="none" anchor="ctr"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96913"/>
            <a:ext cx="4570412" cy="3427412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12291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583"/>
            <a:ext cx="5486400" cy="4114435"/>
          </a:xfrm>
          <a:noFill/>
          <a:ln/>
        </p:spPr>
        <p:txBody>
          <a:bodyPr wrap="none" anchor="ctr"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96913"/>
            <a:ext cx="4570412" cy="3427412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12291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583"/>
            <a:ext cx="5486400" cy="4114435"/>
          </a:xfrm>
          <a:noFill/>
          <a:ln/>
        </p:spPr>
        <p:txBody>
          <a:bodyPr wrap="none" anchor="ctr"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96913"/>
            <a:ext cx="4570412" cy="3427412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12291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583"/>
            <a:ext cx="5486400" cy="4114435"/>
          </a:xfrm>
          <a:noFill/>
          <a:ln/>
        </p:spPr>
        <p:txBody>
          <a:bodyPr wrap="none" anchor="ctr"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103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9E5010CD-A32F-443D-B806-46BE00739A67}" type="slidenum">
              <a:rPr lang="fr-FR"/>
              <a:pPr eaLnBrk="1" hangingPunct="1"/>
              <a:t>6</a:t>
            </a:fld>
            <a:endParaRPr lang="fr-FR"/>
          </a:p>
        </p:txBody>
      </p:sp>
      <p:sp>
        <p:nvSpPr>
          <p:cNvPr id="6147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895EC7-8177-4D47-9C11-B7CD1E6074E9}" type="datetimeFigureOut">
              <a:rPr lang="fr-FR" smtClean="0"/>
              <a:t>28/10/2012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C5445F-8D05-4314-8359-D0CDA1B7D221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994960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895EC7-8177-4D47-9C11-B7CD1E6074E9}" type="datetimeFigureOut">
              <a:rPr lang="fr-FR" smtClean="0"/>
              <a:t>28/10/2012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C5445F-8D05-4314-8359-D0CDA1B7D221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378572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895EC7-8177-4D47-9C11-B7CD1E6074E9}" type="datetimeFigureOut">
              <a:rPr lang="fr-FR" smtClean="0"/>
              <a:t>28/10/2012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C5445F-8D05-4314-8359-D0CDA1B7D221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8298977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895EC7-8177-4D47-9C11-B7CD1E6074E9}" type="datetimeFigureOut">
              <a:rPr lang="fr-FR" smtClean="0"/>
              <a:t>28/10/2012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C5445F-8D05-4314-8359-D0CDA1B7D221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3080742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895EC7-8177-4D47-9C11-B7CD1E6074E9}" type="datetimeFigureOut">
              <a:rPr lang="fr-FR" smtClean="0"/>
              <a:t>28/10/2012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C5445F-8D05-4314-8359-D0CDA1B7D221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0641046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895EC7-8177-4D47-9C11-B7CD1E6074E9}" type="datetimeFigureOut">
              <a:rPr lang="fr-FR" smtClean="0"/>
              <a:t>28/10/2012</a:t>
            </a:fld>
            <a:endParaRPr lang="fr-FR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C5445F-8D05-4314-8359-D0CDA1B7D221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0738231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895EC7-8177-4D47-9C11-B7CD1E6074E9}" type="datetimeFigureOut">
              <a:rPr lang="fr-FR" smtClean="0"/>
              <a:t>28/10/2012</a:t>
            </a:fld>
            <a:endParaRPr lang="fr-FR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C5445F-8D05-4314-8359-D0CDA1B7D221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7347828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895EC7-8177-4D47-9C11-B7CD1E6074E9}" type="datetimeFigureOut">
              <a:rPr lang="fr-FR" smtClean="0"/>
              <a:t>28/10/2012</a:t>
            </a:fld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C5445F-8D05-4314-8359-D0CDA1B7D221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7229741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895EC7-8177-4D47-9C11-B7CD1E6074E9}" type="datetimeFigureOut">
              <a:rPr lang="fr-FR" smtClean="0"/>
              <a:t>28/10/2012</a:t>
            </a:fld>
            <a:endParaRPr lang="fr-FR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C5445F-8D05-4314-8359-D0CDA1B7D221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572808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895EC7-8177-4D47-9C11-B7CD1E6074E9}" type="datetimeFigureOut">
              <a:rPr lang="fr-FR" smtClean="0"/>
              <a:t>28/10/2012</a:t>
            </a:fld>
            <a:endParaRPr lang="fr-FR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C5445F-8D05-4314-8359-D0CDA1B7D221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9630489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895EC7-8177-4D47-9C11-B7CD1E6074E9}" type="datetimeFigureOut">
              <a:rPr lang="fr-FR" smtClean="0"/>
              <a:t>28/10/2012</a:t>
            </a:fld>
            <a:endParaRPr lang="fr-FR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C5445F-8D05-4314-8359-D0CDA1B7D221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6992100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895EC7-8177-4D47-9C11-B7CD1E6074E9}" type="datetimeFigureOut">
              <a:rPr lang="fr-FR" smtClean="0"/>
              <a:t>28/10/2012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C5445F-8D05-4314-8359-D0CDA1B7D221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7245942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egavaldo\Desktop\ScreenHunter_46 Jul. 22 15.34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6300" y="1066800"/>
            <a:ext cx="4800600" cy="238125"/>
          </a:xfrm>
          <a:prstGeom prst="rect">
            <a:avLst/>
          </a:prstGeom>
          <a:noFill/>
          <a:ln>
            <a:solidFill>
              <a:schemeClr val="accent1">
                <a:lumMod val="40000"/>
                <a:lumOff val="60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egavaldo\Desktop\ScreenHunter_46 Jul. 22 15.35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1772816"/>
            <a:ext cx="504825" cy="3790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ZoneTexte 3"/>
          <p:cNvSpPr txBox="1"/>
          <p:nvPr/>
        </p:nvSpPr>
        <p:spPr>
          <a:xfrm>
            <a:off x="2987824" y="1834371"/>
            <a:ext cx="115929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smtClean="0">
                <a:latin typeface="Century Gothic" pitchFamily="34" charset="0"/>
              </a:rPr>
              <a:t>Dashboard</a:t>
            </a:r>
            <a:endParaRPr lang="en-US" sz="1400">
              <a:latin typeface="Century Gothic" pitchFamily="34" charset="0"/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2987824" y="2179080"/>
            <a:ext cx="53732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smtClean="0">
                <a:latin typeface="Century Gothic" pitchFamily="34" charset="0"/>
              </a:rPr>
              <a:t>SUTs</a:t>
            </a:r>
            <a:endParaRPr lang="en-US" sz="1400">
              <a:latin typeface="Century Gothic" pitchFamily="34" charset="0"/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2987824" y="2523789"/>
            <a:ext cx="137249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smtClean="0">
                <a:latin typeface="Century Gothic" pitchFamily="34" charset="0"/>
              </a:rPr>
              <a:t>Requirements</a:t>
            </a:r>
            <a:endParaRPr lang="en-US" sz="1400">
              <a:latin typeface="Century Gothic" pitchFamily="34" charset="0"/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2987824" y="2868498"/>
            <a:ext cx="138531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smtClean="0">
                <a:latin typeface="Century Gothic" pitchFamily="34" charset="0"/>
              </a:rPr>
              <a:t>Specifications</a:t>
            </a:r>
            <a:endParaRPr lang="en-US" sz="1400">
              <a:latin typeface="Century Gothic" pitchFamily="34" charset="0"/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2987824" y="3213207"/>
            <a:ext cx="189987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smtClean="0">
                <a:latin typeface="Century Gothic" pitchFamily="34" charset="0"/>
              </a:rPr>
              <a:t>Tests and Test cases</a:t>
            </a:r>
            <a:endParaRPr lang="en-US" sz="1400">
              <a:latin typeface="Century Gothic" pitchFamily="34" charset="0"/>
            </a:endParaRPr>
          </a:p>
        </p:txBody>
      </p:sp>
      <p:sp>
        <p:nvSpPr>
          <p:cNvPr id="11" name="ZoneTexte 10"/>
          <p:cNvSpPr txBox="1"/>
          <p:nvPr/>
        </p:nvSpPr>
        <p:spPr>
          <a:xfrm>
            <a:off x="2987824" y="3557916"/>
            <a:ext cx="327685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smtClean="0">
                <a:latin typeface="Century Gothic" pitchFamily="34" charset="0"/>
              </a:rPr>
              <a:t>Campaigns and campaign sessions</a:t>
            </a:r>
            <a:endParaRPr lang="en-US" sz="1400">
              <a:latin typeface="Century Gothic" pitchFamily="34" charset="0"/>
            </a:endParaRPr>
          </a:p>
        </p:txBody>
      </p:sp>
      <p:sp>
        <p:nvSpPr>
          <p:cNvPr id="12" name="ZoneTexte 11"/>
          <p:cNvSpPr txBox="1"/>
          <p:nvPr/>
        </p:nvSpPr>
        <p:spPr>
          <a:xfrm>
            <a:off x="2987824" y="3902625"/>
            <a:ext cx="58541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smtClean="0">
                <a:latin typeface="Century Gothic" pitchFamily="34" charset="0"/>
              </a:rPr>
              <a:t>Bugs</a:t>
            </a:r>
            <a:endParaRPr lang="en-US" sz="1400">
              <a:latin typeface="Century Gothic" pitchFamily="34" charset="0"/>
            </a:endParaRPr>
          </a:p>
        </p:txBody>
      </p:sp>
      <p:sp>
        <p:nvSpPr>
          <p:cNvPr id="13" name="ZoneTexte 12"/>
          <p:cNvSpPr txBox="1"/>
          <p:nvPr/>
        </p:nvSpPr>
        <p:spPr>
          <a:xfrm>
            <a:off x="2987824" y="4247334"/>
            <a:ext cx="86113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smtClean="0">
                <a:latin typeface="Century Gothic" pitchFamily="34" charset="0"/>
              </a:rPr>
              <a:t>Projects</a:t>
            </a:r>
            <a:endParaRPr lang="en-US" sz="1400">
              <a:latin typeface="Century Gothic" pitchFamily="34" charset="0"/>
            </a:endParaRPr>
          </a:p>
        </p:txBody>
      </p:sp>
      <p:sp>
        <p:nvSpPr>
          <p:cNvPr id="14" name="ZoneTexte 13"/>
          <p:cNvSpPr txBox="1"/>
          <p:nvPr/>
        </p:nvSpPr>
        <p:spPr>
          <a:xfrm>
            <a:off x="2987824" y="4592043"/>
            <a:ext cx="61106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smtClean="0">
                <a:latin typeface="Century Gothic" pitchFamily="34" charset="0"/>
              </a:rPr>
              <a:t>Users</a:t>
            </a:r>
            <a:endParaRPr lang="en-US" sz="1400">
              <a:latin typeface="Century Gothic" pitchFamily="34" charset="0"/>
            </a:endParaRPr>
          </a:p>
        </p:txBody>
      </p:sp>
      <p:sp>
        <p:nvSpPr>
          <p:cNvPr id="15" name="ZoneTexte 14"/>
          <p:cNvSpPr txBox="1"/>
          <p:nvPr/>
        </p:nvSpPr>
        <p:spPr>
          <a:xfrm>
            <a:off x="2987824" y="4936752"/>
            <a:ext cx="79380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smtClean="0">
                <a:latin typeface="Century Gothic" pitchFamily="34" charset="0"/>
              </a:rPr>
              <a:t>Agents</a:t>
            </a:r>
            <a:endParaRPr lang="en-US" sz="1400">
              <a:latin typeface="Century Gothic" pitchFamily="34" charset="0"/>
            </a:endParaRPr>
          </a:p>
        </p:txBody>
      </p:sp>
      <p:sp>
        <p:nvSpPr>
          <p:cNvPr id="16" name="ZoneTexte 15"/>
          <p:cNvSpPr txBox="1"/>
          <p:nvPr/>
        </p:nvSpPr>
        <p:spPr>
          <a:xfrm>
            <a:off x="2987824" y="5281463"/>
            <a:ext cx="156004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smtClean="0">
                <a:latin typeface="Century Gothic" pitchFamily="34" charset="0"/>
              </a:rPr>
              <a:t>Documentation</a:t>
            </a:r>
            <a:endParaRPr lang="en-US" sz="1400">
              <a:latin typeface="Century Gothic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4941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9" descr="X:\Icons\LGPL_nuvola-1.0\nuvola\48x48\apps\cache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57813" y="771525"/>
            <a:ext cx="457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4" name="Picture 10" descr="X:\Icons\LGPL_nuvola-1.0\nuvola\48x48\apps\bug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858125" y="876300"/>
            <a:ext cx="457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5" name="Picture 11" descr="X:\Icons\LGPL_nuvola-1.0\nuvola\48x48\apps\aktion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648450" y="2000250"/>
            <a:ext cx="457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6" name="Picture 12" descr="X:\Icons\LGPL_nuvola-1.0\nuvola\48x48\apps\package_edutainment.pn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143125" y="1214438"/>
            <a:ext cx="457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7" name="Picture 14" descr="X:\Icons\LGPL_nuvola-1.0\nuvola\48x48\apps\kig.pn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829050" y="928688"/>
            <a:ext cx="457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8" name="Picture 15" descr="X:\Icons\LGPL_nuvola-1.0\nuvola\48x48\devices\memory.pn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714375" y="2000250"/>
            <a:ext cx="457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9" name="Picture 12" descr="X:\Icons\LGPL_nuvola-1.0\nuvola\48x48\apps\package_edutainment.pn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143125" y="2333625"/>
            <a:ext cx="457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30" name="Picture 12" descr="X:\Icons\LGPL_nuvola-1.0\nuvola\48x48\apps\package_edutainment.pn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143125" y="5186363"/>
            <a:ext cx="457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31" name="Picture 12" descr="X:\Icons\LGPL_nuvola-1.0\nuvola\48x48\apps\package_edutainment.pn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143125" y="3667125"/>
            <a:ext cx="457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32" name="Picture 14" descr="X:\Icons\LGPL_nuvola-1.0\nuvola\48x48\apps\kig.pn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829050" y="1428750"/>
            <a:ext cx="457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33" name="Picture 14" descr="X:\Icons\LGPL_nuvola-1.0\nuvola\48x48\apps\kig.pn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829050" y="2286000"/>
            <a:ext cx="457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34" name="Picture 14" descr="X:\Icons\LGPL_nuvola-1.0\nuvola\48x48\apps\kig.pn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829050" y="3143250"/>
            <a:ext cx="457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35" name="Picture 14" descr="X:\Icons\LGPL_nuvola-1.0\nuvola\48x48\apps\kig.pn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829050" y="3643313"/>
            <a:ext cx="457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36" name="Picture 14" descr="X:\Icons\LGPL_nuvola-1.0\nuvola\48x48\apps\kig.pn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829050" y="4143375"/>
            <a:ext cx="457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37" name="Picture 14" descr="X:\Icons\LGPL_nuvola-1.0\nuvola\48x48\apps\kig.pn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829050" y="4929188"/>
            <a:ext cx="457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38" name="Picture 14" descr="X:\Icons\LGPL_nuvola-1.0\nuvola\48x48\apps\kig.pn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829050" y="5429250"/>
            <a:ext cx="457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39" name="Picture 9" descr="X:\Icons\LGPL_nuvola-1.0\nuvola\48x48\apps\cache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57813" y="1285875"/>
            <a:ext cx="457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40" name="Picture 9" descr="X:\Icons\LGPL_nuvola-1.0\nuvola\48x48\apps\cache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57813" y="1800225"/>
            <a:ext cx="457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41" name="Picture 9" descr="X:\Icons\LGPL_nuvola-1.0\nuvola\48x48\apps\cache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57813" y="2314575"/>
            <a:ext cx="457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42" name="Picture 9" descr="X:\Icons\LGPL_nuvola-1.0\nuvola\48x48\apps\cache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57813" y="2828925"/>
            <a:ext cx="457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43" name="Picture 9" descr="X:\Icons\LGPL_nuvola-1.0\nuvola\48x48\apps\cache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57813" y="3343275"/>
            <a:ext cx="457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44" name="Picture 9" descr="X:\Icons\LGPL_nuvola-1.0\nuvola\48x48\apps\cache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57813" y="3857625"/>
            <a:ext cx="457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45" name="Picture 9" descr="X:\Icons\LGPL_nuvola-1.0\nuvola\48x48\apps\cache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57813" y="4371975"/>
            <a:ext cx="457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46" name="Picture 9" descr="X:\Icons\LGPL_nuvola-1.0\nuvola\48x48\apps\cache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57813" y="4886325"/>
            <a:ext cx="457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47" name="Picture 9" descr="X:\Icons\LGPL_nuvola-1.0\nuvola\48x48\apps\cache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57813" y="5400675"/>
            <a:ext cx="457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48" name="Picture 11" descr="X:\Icons\LGPL_nuvola-1.0\nuvola\48x48\apps\aktion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648450" y="3714750"/>
            <a:ext cx="457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49" name="Picture 10" descr="X:\Icons\LGPL_nuvola-1.0\nuvola\48x48\apps\bug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858125" y="1960563"/>
            <a:ext cx="457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50" name="Picture 10" descr="X:\Icons\LGPL_nuvola-1.0\nuvola\48x48\apps\bug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858125" y="3046413"/>
            <a:ext cx="457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51" name="Picture 10" descr="X:\Icons\LGPL_nuvola-1.0\nuvola\48x48\apps\bug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858125" y="4130675"/>
            <a:ext cx="457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52" name="Picture 10" descr="X:\Icons\LGPL_nuvola-1.0\nuvola\48x48\apps\bug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858125" y="5214938"/>
            <a:ext cx="457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53" name="Rectangle 51"/>
          <p:cNvSpPr>
            <a:spLocks noChangeArrowheads="1"/>
          </p:cNvSpPr>
          <p:nvPr/>
        </p:nvSpPr>
        <p:spPr bwMode="auto">
          <a:xfrm>
            <a:off x="642938" y="6273800"/>
            <a:ext cx="5588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 b="1">
                <a:solidFill>
                  <a:srgbClr val="2D693B"/>
                </a:solidFill>
                <a:latin typeface="Calibri" pitchFamily="32" charset="0"/>
              </a:rPr>
              <a:t>SUT</a:t>
            </a:r>
            <a:endParaRPr lang="fr-FR" b="1"/>
          </a:p>
        </p:txBody>
      </p:sp>
      <p:sp>
        <p:nvSpPr>
          <p:cNvPr id="5154" name="Rectangle 52"/>
          <p:cNvSpPr>
            <a:spLocks noChangeArrowheads="1"/>
          </p:cNvSpPr>
          <p:nvPr/>
        </p:nvSpPr>
        <p:spPr bwMode="auto">
          <a:xfrm>
            <a:off x="1643063" y="6273800"/>
            <a:ext cx="15192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 b="1">
                <a:solidFill>
                  <a:srgbClr val="2D693B"/>
                </a:solidFill>
                <a:latin typeface="Calibri" pitchFamily="32" charset="0"/>
              </a:rPr>
              <a:t>Requirements</a:t>
            </a:r>
            <a:endParaRPr lang="fr-FR" b="1"/>
          </a:p>
        </p:txBody>
      </p:sp>
      <p:sp>
        <p:nvSpPr>
          <p:cNvPr id="5155" name="Rectangle 53"/>
          <p:cNvSpPr>
            <a:spLocks noChangeArrowheads="1"/>
          </p:cNvSpPr>
          <p:nvPr/>
        </p:nvSpPr>
        <p:spPr bwMode="auto">
          <a:xfrm>
            <a:off x="3387725" y="6273800"/>
            <a:ext cx="149701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 b="1">
                <a:solidFill>
                  <a:srgbClr val="2D693B"/>
                </a:solidFill>
                <a:latin typeface="Calibri" pitchFamily="32" charset="0"/>
              </a:rPr>
              <a:t>Specifications</a:t>
            </a:r>
            <a:endParaRPr lang="fr-FR" b="1"/>
          </a:p>
        </p:txBody>
      </p:sp>
      <p:sp>
        <p:nvSpPr>
          <p:cNvPr id="5156" name="Rectangle 54"/>
          <p:cNvSpPr>
            <a:spLocks noChangeArrowheads="1"/>
          </p:cNvSpPr>
          <p:nvPr/>
        </p:nvSpPr>
        <p:spPr bwMode="auto">
          <a:xfrm>
            <a:off x="5283200" y="6273800"/>
            <a:ext cx="6540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 b="1">
                <a:solidFill>
                  <a:srgbClr val="2D693B"/>
                </a:solidFill>
                <a:latin typeface="Calibri" pitchFamily="32" charset="0"/>
              </a:rPr>
              <a:t>Tests</a:t>
            </a:r>
            <a:endParaRPr lang="fr-FR" b="1"/>
          </a:p>
        </p:txBody>
      </p:sp>
      <p:sp>
        <p:nvSpPr>
          <p:cNvPr id="5157" name="Rectangle 55"/>
          <p:cNvSpPr>
            <a:spLocks noChangeArrowheads="1"/>
          </p:cNvSpPr>
          <p:nvPr/>
        </p:nvSpPr>
        <p:spPr bwMode="auto">
          <a:xfrm>
            <a:off x="6291263" y="6262688"/>
            <a:ext cx="122555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 b="1">
                <a:solidFill>
                  <a:srgbClr val="2D693B"/>
                </a:solidFill>
                <a:latin typeface="Calibri" pitchFamily="32" charset="0"/>
              </a:rPr>
              <a:t>Campaigns</a:t>
            </a:r>
            <a:endParaRPr lang="fr-FR" b="1"/>
          </a:p>
        </p:txBody>
      </p:sp>
      <p:sp>
        <p:nvSpPr>
          <p:cNvPr id="5158" name="Rectangle 56"/>
          <p:cNvSpPr>
            <a:spLocks noChangeArrowheads="1"/>
          </p:cNvSpPr>
          <p:nvPr/>
        </p:nvSpPr>
        <p:spPr bwMode="auto">
          <a:xfrm>
            <a:off x="7799388" y="6273800"/>
            <a:ext cx="63817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 b="1">
                <a:solidFill>
                  <a:srgbClr val="2D693B"/>
                </a:solidFill>
                <a:latin typeface="Calibri" pitchFamily="32" charset="0"/>
              </a:rPr>
              <a:t>Bugs</a:t>
            </a:r>
            <a:endParaRPr lang="fr-FR" b="1"/>
          </a:p>
        </p:txBody>
      </p:sp>
      <p:cxnSp>
        <p:nvCxnSpPr>
          <p:cNvPr id="59" name="Straight Connector 58"/>
          <p:cNvCxnSpPr/>
          <p:nvPr/>
        </p:nvCxnSpPr>
        <p:spPr bwMode="auto">
          <a:xfrm flipV="1">
            <a:off x="1171575" y="1443038"/>
            <a:ext cx="971550" cy="785812"/>
          </a:xfrm>
          <a:prstGeom prst="line">
            <a:avLst/>
          </a:prstGeom>
          <a:solidFill>
            <a:srgbClr val="00B8FF"/>
          </a:solidFill>
          <a:ln w="28575" cap="flat" cmpd="sng" algn="ctr">
            <a:solidFill>
              <a:schemeClr val="accent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1" name="Straight Connector 60"/>
          <p:cNvCxnSpPr/>
          <p:nvPr/>
        </p:nvCxnSpPr>
        <p:spPr bwMode="auto">
          <a:xfrm>
            <a:off x="1171575" y="2228850"/>
            <a:ext cx="971550" cy="1666875"/>
          </a:xfrm>
          <a:prstGeom prst="line">
            <a:avLst/>
          </a:prstGeom>
          <a:solidFill>
            <a:srgbClr val="00B8FF"/>
          </a:solidFill>
          <a:ln w="28575" cap="flat" cmpd="sng" algn="ctr">
            <a:solidFill>
              <a:schemeClr val="accent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4" name="Straight Connector 63"/>
          <p:cNvCxnSpPr/>
          <p:nvPr/>
        </p:nvCxnSpPr>
        <p:spPr bwMode="auto">
          <a:xfrm>
            <a:off x="1171575" y="2228850"/>
            <a:ext cx="971550" cy="3186113"/>
          </a:xfrm>
          <a:prstGeom prst="line">
            <a:avLst/>
          </a:prstGeom>
          <a:solidFill>
            <a:srgbClr val="00B8FF"/>
          </a:solidFill>
          <a:ln w="28575" cap="flat" cmpd="sng" algn="ctr">
            <a:solidFill>
              <a:schemeClr val="accent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7" name="Straight Connector 66"/>
          <p:cNvCxnSpPr/>
          <p:nvPr/>
        </p:nvCxnSpPr>
        <p:spPr bwMode="auto">
          <a:xfrm flipV="1">
            <a:off x="2600325" y="1157288"/>
            <a:ext cx="1228725" cy="285750"/>
          </a:xfrm>
          <a:prstGeom prst="line">
            <a:avLst/>
          </a:prstGeom>
          <a:solidFill>
            <a:srgbClr val="00B8FF"/>
          </a:solidFill>
          <a:ln w="28575" cap="flat" cmpd="sng" algn="ctr">
            <a:solidFill>
              <a:schemeClr val="accent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0" name="Straight Connector 69"/>
          <p:cNvCxnSpPr/>
          <p:nvPr/>
        </p:nvCxnSpPr>
        <p:spPr bwMode="auto">
          <a:xfrm>
            <a:off x="2600325" y="1443038"/>
            <a:ext cx="1228725" cy="214312"/>
          </a:xfrm>
          <a:prstGeom prst="line">
            <a:avLst/>
          </a:prstGeom>
          <a:solidFill>
            <a:srgbClr val="00B8FF"/>
          </a:solidFill>
          <a:ln w="28575" cap="flat" cmpd="sng" algn="ctr">
            <a:solidFill>
              <a:schemeClr val="accent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3" name="Straight Connector 72"/>
          <p:cNvCxnSpPr/>
          <p:nvPr/>
        </p:nvCxnSpPr>
        <p:spPr bwMode="auto">
          <a:xfrm>
            <a:off x="2600325" y="1443038"/>
            <a:ext cx="1228725" cy="1928812"/>
          </a:xfrm>
          <a:prstGeom prst="line">
            <a:avLst/>
          </a:prstGeom>
          <a:solidFill>
            <a:srgbClr val="00B8FF"/>
          </a:solidFill>
          <a:ln w="28575" cap="flat" cmpd="sng" algn="ctr">
            <a:solidFill>
              <a:schemeClr val="accent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6" name="Straight Connector 75"/>
          <p:cNvCxnSpPr/>
          <p:nvPr/>
        </p:nvCxnSpPr>
        <p:spPr bwMode="auto">
          <a:xfrm flipV="1">
            <a:off x="2600325" y="2514600"/>
            <a:ext cx="1228725" cy="47625"/>
          </a:xfrm>
          <a:prstGeom prst="line">
            <a:avLst/>
          </a:prstGeom>
          <a:solidFill>
            <a:srgbClr val="00B8FF"/>
          </a:solidFill>
          <a:ln w="28575" cap="flat" cmpd="sng" algn="ctr">
            <a:solidFill>
              <a:schemeClr val="accent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9" name="Straight Connector 78"/>
          <p:cNvCxnSpPr/>
          <p:nvPr/>
        </p:nvCxnSpPr>
        <p:spPr bwMode="auto">
          <a:xfrm flipV="1">
            <a:off x="2600325" y="1657350"/>
            <a:ext cx="1228725" cy="904875"/>
          </a:xfrm>
          <a:prstGeom prst="line">
            <a:avLst/>
          </a:prstGeom>
          <a:solidFill>
            <a:srgbClr val="00B8FF"/>
          </a:solidFill>
          <a:ln w="28575" cap="flat" cmpd="sng" algn="ctr">
            <a:solidFill>
              <a:schemeClr val="accent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2" name="Straight Connector 81"/>
          <p:cNvCxnSpPr/>
          <p:nvPr/>
        </p:nvCxnSpPr>
        <p:spPr bwMode="auto">
          <a:xfrm>
            <a:off x="2600325" y="2562225"/>
            <a:ext cx="1228725" cy="1309688"/>
          </a:xfrm>
          <a:prstGeom prst="line">
            <a:avLst/>
          </a:prstGeom>
          <a:solidFill>
            <a:srgbClr val="00B8FF"/>
          </a:solidFill>
          <a:ln w="28575" cap="flat" cmpd="sng" algn="ctr">
            <a:solidFill>
              <a:schemeClr val="accent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5" name="Straight Connector 84"/>
          <p:cNvCxnSpPr/>
          <p:nvPr/>
        </p:nvCxnSpPr>
        <p:spPr bwMode="auto">
          <a:xfrm>
            <a:off x="2600325" y="3895725"/>
            <a:ext cx="1228725" cy="476250"/>
          </a:xfrm>
          <a:prstGeom prst="line">
            <a:avLst/>
          </a:prstGeom>
          <a:solidFill>
            <a:srgbClr val="00B8FF"/>
          </a:solidFill>
          <a:ln w="28575" cap="flat" cmpd="sng" algn="ctr">
            <a:solidFill>
              <a:schemeClr val="accent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8" name="Straight Connector 87"/>
          <p:cNvCxnSpPr/>
          <p:nvPr/>
        </p:nvCxnSpPr>
        <p:spPr bwMode="auto">
          <a:xfrm flipV="1">
            <a:off x="2600325" y="5157788"/>
            <a:ext cx="1228725" cy="257175"/>
          </a:xfrm>
          <a:prstGeom prst="line">
            <a:avLst/>
          </a:prstGeom>
          <a:solidFill>
            <a:srgbClr val="00B8FF"/>
          </a:solidFill>
          <a:ln w="28575" cap="flat" cmpd="sng" algn="ctr">
            <a:solidFill>
              <a:schemeClr val="accent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1" name="Straight Connector 90"/>
          <p:cNvCxnSpPr/>
          <p:nvPr/>
        </p:nvCxnSpPr>
        <p:spPr bwMode="auto">
          <a:xfrm flipV="1">
            <a:off x="4286250" y="5114925"/>
            <a:ext cx="1071563" cy="42863"/>
          </a:xfrm>
          <a:prstGeom prst="line">
            <a:avLst/>
          </a:prstGeom>
          <a:solidFill>
            <a:srgbClr val="00B8FF"/>
          </a:solidFill>
          <a:ln w="28575" cap="flat" cmpd="sng" algn="ctr">
            <a:solidFill>
              <a:schemeClr val="accent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4" name="Straight Connector 93"/>
          <p:cNvCxnSpPr/>
          <p:nvPr/>
        </p:nvCxnSpPr>
        <p:spPr bwMode="auto">
          <a:xfrm>
            <a:off x="4286250" y="5157788"/>
            <a:ext cx="1071563" cy="471487"/>
          </a:xfrm>
          <a:prstGeom prst="line">
            <a:avLst/>
          </a:prstGeom>
          <a:solidFill>
            <a:srgbClr val="00B8FF"/>
          </a:solidFill>
          <a:ln w="28575" cap="flat" cmpd="sng" algn="ctr">
            <a:solidFill>
              <a:schemeClr val="accent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7" name="Straight Connector 96"/>
          <p:cNvCxnSpPr/>
          <p:nvPr/>
        </p:nvCxnSpPr>
        <p:spPr bwMode="auto">
          <a:xfrm flipV="1">
            <a:off x="4286250" y="5629275"/>
            <a:ext cx="1071563" cy="28575"/>
          </a:xfrm>
          <a:prstGeom prst="line">
            <a:avLst/>
          </a:prstGeom>
          <a:solidFill>
            <a:srgbClr val="00B8FF"/>
          </a:solidFill>
          <a:ln w="28575" cap="flat" cmpd="sng" algn="ctr">
            <a:solidFill>
              <a:schemeClr val="accent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0" name="Straight Connector 99"/>
          <p:cNvCxnSpPr/>
          <p:nvPr/>
        </p:nvCxnSpPr>
        <p:spPr bwMode="auto">
          <a:xfrm>
            <a:off x="4286250" y="3871913"/>
            <a:ext cx="1071563" cy="214312"/>
          </a:xfrm>
          <a:prstGeom prst="line">
            <a:avLst/>
          </a:prstGeom>
          <a:solidFill>
            <a:srgbClr val="00B8FF"/>
          </a:solidFill>
          <a:ln w="28575" cap="flat" cmpd="sng" algn="ctr">
            <a:solidFill>
              <a:schemeClr val="accent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3" name="Straight Connector 102"/>
          <p:cNvCxnSpPr/>
          <p:nvPr/>
        </p:nvCxnSpPr>
        <p:spPr bwMode="auto">
          <a:xfrm>
            <a:off x="4286250" y="3871913"/>
            <a:ext cx="1071563" cy="1757362"/>
          </a:xfrm>
          <a:prstGeom prst="line">
            <a:avLst/>
          </a:prstGeom>
          <a:solidFill>
            <a:srgbClr val="00B8FF"/>
          </a:solidFill>
          <a:ln w="28575" cap="flat" cmpd="sng" algn="ctr">
            <a:solidFill>
              <a:schemeClr val="accent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7" name="Straight Connector 106"/>
          <p:cNvCxnSpPr/>
          <p:nvPr/>
        </p:nvCxnSpPr>
        <p:spPr bwMode="auto">
          <a:xfrm flipV="1">
            <a:off x="4286250" y="3571875"/>
            <a:ext cx="1071563" cy="300038"/>
          </a:xfrm>
          <a:prstGeom prst="line">
            <a:avLst/>
          </a:prstGeom>
          <a:solidFill>
            <a:srgbClr val="00B8FF"/>
          </a:solidFill>
          <a:ln w="28575" cap="flat" cmpd="sng" algn="ctr">
            <a:solidFill>
              <a:schemeClr val="accent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0" name="Straight Connector 109"/>
          <p:cNvCxnSpPr/>
          <p:nvPr/>
        </p:nvCxnSpPr>
        <p:spPr bwMode="auto">
          <a:xfrm flipV="1">
            <a:off x="4286250" y="3057525"/>
            <a:ext cx="1071563" cy="314325"/>
          </a:xfrm>
          <a:prstGeom prst="line">
            <a:avLst/>
          </a:prstGeom>
          <a:solidFill>
            <a:srgbClr val="00B8FF"/>
          </a:solidFill>
          <a:ln w="28575" cap="flat" cmpd="sng" algn="ctr">
            <a:solidFill>
              <a:schemeClr val="accent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3" name="Straight Connector 112"/>
          <p:cNvCxnSpPr/>
          <p:nvPr/>
        </p:nvCxnSpPr>
        <p:spPr bwMode="auto">
          <a:xfrm>
            <a:off x="4286250" y="3371850"/>
            <a:ext cx="1071563" cy="714375"/>
          </a:xfrm>
          <a:prstGeom prst="line">
            <a:avLst/>
          </a:prstGeom>
          <a:solidFill>
            <a:srgbClr val="00B8FF"/>
          </a:solidFill>
          <a:ln w="28575" cap="flat" cmpd="sng" algn="ctr">
            <a:solidFill>
              <a:schemeClr val="accent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6" name="Straight Connector 115"/>
          <p:cNvCxnSpPr/>
          <p:nvPr/>
        </p:nvCxnSpPr>
        <p:spPr bwMode="auto">
          <a:xfrm>
            <a:off x="4286250" y="2514600"/>
            <a:ext cx="1071563" cy="28575"/>
          </a:xfrm>
          <a:prstGeom prst="line">
            <a:avLst/>
          </a:prstGeom>
          <a:solidFill>
            <a:srgbClr val="00B8FF"/>
          </a:solidFill>
          <a:ln w="28575" cap="flat" cmpd="sng" algn="ctr">
            <a:solidFill>
              <a:schemeClr val="accent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9" name="Straight Connector 118"/>
          <p:cNvCxnSpPr/>
          <p:nvPr/>
        </p:nvCxnSpPr>
        <p:spPr bwMode="auto">
          <a:xfrm>
            <a:off x="4286250" y="1657350"/>
            <a:ext cx="1071563" cy="371475"/>
          </a:xfrm>
          <a:prstGeom prst="line">
            <a:avLst/>
          </a:prstGeom>
          <a:solidFill>
            <a:srgbClr val="00B8FF"/>
          </a:solidFill>
          <a:ln w="28575" cap="flat" cmpd="sng" algn="ctr">
            <a:solidFill>
              <a:schemeClr val="accent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22" name="Straight Connector 121"/>
          <p:cNvCxnSpPr/>
          <p:nvPr/>
        </p:nvCxnSpPr>
        <p:spPr bwMode="auto">
          <a:xfrm flipV="1">
            <a:off x="4286250" y="1000125"/>
            <a:ext cx="1071563" cy="157163"/>
          </a:xfrm>
          <a:prstGeom prst="line">
            <a:avLst/>
          </a:prstGeom>
          <a:solidFill>
            <a:srgbClr val="00B8FF"/>
          </a:solidFill>
          <a:ln w="28575" cap="flat" cmpd="sng" algn="ctr">
            <a:solidFill>
              <a:schemeClr val="accent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25" name="Straight Connector 124"/>
          <p:cNvCxnSpPr/>
          <p:nvPr/>
        </p:nvCxnSpPr>
        <p:spPr bwMode="auto">
          <a:xfrm>
            <a:off x="4286250" y="1157288"/>
            <a:ext cx="1071563" cy="357187"/>
          </a:xfrm>
          <a:prstGeom prst="line">
            <a:avLst/>
          </a:prstGeom>
          <a:solidFill>
            <a:srgbClr val="00B8FF"/>
          </a:solidFill>
          <a:ln w="28575" cap="flat" cmpd="sng" algn="ctr">
            <a:solidFill>
              <a:schemeClr val="accent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29" name="Straight Connector 128"/>
          <p:cNvCxnSpPr/>
          <p:nvPr/>
        </p:nvCxnSpPr>
        <p:spPr bwMode="auto">
          <a:xfrm rot="10800000">
            <a:off x="5815013" y="1514475"/>
            <a:ext cx="833437" cy="714375"/>
          </a:xfrm>
          <a:prstGeom prst="line">
            <a:avLst/>
          </a:prstGeom>
          <a:solidFill>
            <a:srgbClr val="00B8FF"/>
          </a:solidFill>
          <a:ln w="28575" cap="flat" cmpd="sng" algn="ctr">
            <a:solidFill>
              <a:schemeClr val="accent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32" name="Straight Connector 131"/>
          <p:cNvCxnSpPr/>
          <p:nvPr/>
        </p:nvCxnSpPr>
        <p:spPr bwMode="auto">
          <a:xfrm rot="10800000" flipV="1">
            <a:off x="5815013" y="2228850"/>
            <a:ext cx="833437" cy="314325"/>
          </a:xfrm>
          <a:prstGeom prst="line">
            <a:avLst/>
          </a:prstGeom>
          <a:solidFill>
            <a:srgbClr val="00B8FF"/>
          </a:solidFill>
          <a:ln w="28575" cap="flat" cmpd="sng" algn="ctr">
            <a:solidFill>
              <a:schemeClr val="accent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35" name="Straight Connector 134"/>
          <p:cNvCxnSpPr/>
          <p:nvPr/>
        </p:nvCxnSpPr>
        <p:spPr bwMode="auto">
          <a:xfrm rot="10800000" flipV="1">
            <a:off x="5815013" y="2228850"/>
            <a:ext cx="833437" cy="828675"/>
          </a:xfrm>
          <a:prstGeom prst="line">
            <a:avLst/>
          </a:prstGeom>
          <a:solidFill>
            <a:srgbClr val="00B8FF"/>
          </a:solidFill>
          <a:ln w="28575" cap="flat" cmpd="sng" algn="ctr">
            <a:solidFill>
              <a:schemeClr val="accent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38" name="Straight Connector 137"/>
          <p:cNvCxnSpPr/>
          <p:nvPr/>
        </p:nvCxnSpPr>
        <p:spPr bwMode="auto">
          <a:xfrm rot="10800000" flipV="1">
            <a:off x="5815013" y="2228850"/>
            <a:ext cx="833437" cy="1857375"/>
          </a:xfrm>
          <a:prstGeom prst="line">
            <a:avLst/>
          </a:prstGeom>
          <a:solidFill>
            <a:srgbClr val="00B8FF"/>
          </a:solidFill>
          <a:ln w="28575" cap="flat" cmpd="sng" algn="ctr">
            <a:solidFill>
              <a:schemeClr val="accent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41" name="Straight Connector 140"/>
          <p:cNvCxnSpPr/>
          <p:nvPr/>
        </p:nvCxnSpPr>
        <p:spPr bwMode="auto">
          <a:xfrm rot="10800000">
            <a:off x="5815013" y="2543175"/>
            <a:ext cx="833437" cy="1400175"/>
          </a:xfrm>
          <a:prstGeom prst="line">
            <a:avLst/>
          </a:prstGeom>
          <a:solidFill>
            <a:srgbClr val="00B8FF"/>
          </a:solidFill>
          <a:ln w="28575" cap="flat" cmpd="sng" algn="ctr">
            <a:solidFill>
              <a:schemeClr val="accent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44" name="Straight Connector 143"/>
          <p:cNvCxnSpPr/>
          <p:nvPr/>
        </p:nvCxnSpPr>
        <p:spPr bwMode="auto">
          <a:xfrm rot="10800000" flipV="1">
            <a:off x="5815013" y="3943350"/>
            <a:ext cx="833437" cy="657225"/>
          </a:xfrm>
          <a:prstGeom prst="line">
            <a:avLst/>
          </a:prstGeom>
          <a:solidFill>
            <a:srgbClr val="00B8FF"/>
          </a:solidFill>
          <a:ln w="28575" cap="flat" cmpd="sng" algn="ctr">
            <a:solidFill>
              <a:schemeClr val="accent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47" name="Straight Connector 146"/>
          <p:cNvCxnSpPr/>
          <p:nvPr/>
        </p:nvCxnSpPr>
        <p:spPr bwMode="auto">
          <a:xfrm rot="10800000" flipV="1">
            <a:off x="5815013" y="3943350"/>
            <a:ext cx="833437" cy="1171575"/>
          </a:xfrm>
          <a:prstGeom prst="line">
            <a:avLst/>
          </a:prstGeom>
          <a:solidFill>
            <a:srgbClr val="00B8FF"/>
          </a:solidFill>
          <a:ln w="28575" cap="flat" cmpd="sng" algn="ctr">
            <a:solidFill>
              <a:schemeClr val="accent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5189" name="Picture 15" descr="X:\Icons\LGPL_nuvola-1.0\nuvola\48x48\devices\memory.pn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714375" y="3429000"/>
            <a:ext cx="457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54" name="Straight Connector 153"/>
          <p:cNvCxnSpPr/>
          <p:nvPr/>
        </p:nvCxnSpPr>
        <p:spPr bwMode="auto">
          <a:xfrm>
            <a:off x="1171575" y="3657600"/>
            <a:ext cx="971550" cy="238125"/>
          </a:xfrm>
          <a:prstGeom prst="line">
            <a:avLst/>
          </a:prstGeom>
          <a:solidFill>
            <a:srgbClr val="00B8FF"/>
          </a:solidFill>
          <a:ln w="28575" cap="flat" cmpd="sng" algn="ctr">
            <a:solidFill>
              <a:schemeClr val="accent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57" name="Straight Connector 156"/>
          <p:cNvCxnSpPr/>
          <p:nvPr/>
        </p:nvCxnSpPr>
        <p:spPr bwMode="auto">
          <a:xfrm>
            <a:off x="1171575" y="3657600"/>
            <a:ext cx="971550" cy="1757363"/>
          </a:xfrm>
          <a:prstGeom prst="line">
            <a:avLst/>
          </a:prstGeom>
          <a:solidFill>
            <a:srgbClr val="00B8FF"/>
          </a:solidFill>
          <a:ln w="28575" cap="flat" cmpd="sng" algn="ctr">
            <a:solidFill>
              <a:schemeClr val="accent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192" name="Freeform 161"/>
          <p:cNvSpPr>
            <a:spLocks noChangeArrowheads="1"/>
          </p:cNvSpPr>
          <p:nvPr/>
        </p:nvSpPr>
        <p:spPr bwMode="auto">
          <a:xfrm>
            <a:off x="5826125" y="3892550"/>
            <a:ext cx="2014538" cy="1282700"/>
          </a:xfrm>
          <a:custGeom>
            <a:avLst/>
            <a:gdLst>
              <a:gd name="T0" fmla="*/ 0 w 2015836"/>
              <a:gd name="T1" fmla="*/ 1283856 h 1281545"/>
              <a:gd name="T2" fmla="*/ 1027376 w 2015836"/>
              <a:gd name="T3" fmla="*/ 138795 h 1281545"/>
              <a:gd name="T4" fmla="*/ 2013241 w 2015836"/>
              <a:gd name="T5" fmla="*/ 451084 h 1281545"/>
              <a:gd name="T6" fmla="*/ 2013241 w 2015836"/>
              <a:gd name="T7" fmla="*/ 451084 h 1281545"/>
              <a:gd name="T8" fmla="*/ 0 60000 65536"/>
              <a:gd name="T9" fmla="*/ 0 60000 65536"/>
              <a:gd name="T10" fmla="*/ 0 60000 65536"/>
              <a:gd name="T11" fmla="*/ 0 60000 65536"/>
              <a:gd name="T12" fmla="*/ 0 w 2015836"/>
              <a:gd name="T13" fmla="*/ 0 h 1281545"/>
              <a:gd name="T14" fmla="*/ 2015836 w 2015836"/>
              <a:gd name="T15" fmla="*/ 1281545 h 1281545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015836" h="1281545">
                <a:moveTo>
                  <a:pt x="0" y="1281545"/>
                </a:moveTo>
                <a:cubicBezTo>
                  <a:pt x="346363" y="779317"/>
                  <a:pt x="692727" y="277090"/>
                  <a:pt x="1028700" y="138545"/>
                </a:cubicBezTo>
                <a:cubicBezTo>
                  <a:pt x="1364673" y="0"/>
                  <a:pt x="2015836" y="450272"/>
                  <a:pt x="2015836" y="450272"/>
                </a:cubicBezTo>
              </a:path>
            </a:pathLst>
          </a:custGeom>
          <a:noFill/>
          <a:ln w="19050" algn="ctr">
            <a:solidFill>
              <a:srgbClr val="FF0000"/>
            </a:solidFill>
            <a:prstDash val="sysDash"/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5193" name="Freeform 163"/>
          <p:cNvSpPr>
            <a:spLocks noChangeArrowheads="1"/>
          </p:cNvSpPr>
          <p:nvPr/>
        </p:nvSpPr>
        <p:spPr bwMode="auto">
          <a:xfrm>
            <a:off x="5857875" y="3884613"/>
            <a:ext cx="2016125" cy="1566862"/>
          </a:xfrm>
          <a:custGeom>
            <a:avLst/>
            <a:gdLst>
              <a:gd name="T0" fmla="*/ 0 w 2015836"/>
              <a:gd name="T1" fmla="*/ 755063 h 1566252"/>
              <a:gd name="T2" fmla="*/ 1028994 w 2015836"/>
              <a:gd name="T3" fmla="*/ 111579 h 1566252"/>
              <a:gd name="T4" fmla="*/ 2016414 w 2015836"/>
              <a:gd name="T5" fmla="*/ 1567472 h 1566252"/>
              <a:gd name="T6" fmla="*/ 0 60000 65536"/>
              <a:gd name="T7" fmla="*/ 0 60000 65536"/>
              <a:gd name="T8" fmla="*/ 0 60000 65536"/>
              <a:gd name="T9" fmla="*/ 0 w 2015836"/>
              <a:gd name="T10" fmla="*/ 0 h 1566252"/>
              <a:gd name="T11" fmla="*/ 2015836 w 2015836"/>
              <a:gd name="T12" fmla="*/ 1566252 h 1566252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015836" h="1566252">
                <a:moveTo>
                  <a:pt x="0" y="754475"/>
                </a:moveTo>
                <a:cubicBezTo>
                  <a:pt x="434672" y="400312"/>
                  <a:pt x="745964" y="150242"/>
                  <a:pt x="1028700" y="111493"/>
                </a:cubicBezTo>
                <a:cubicBezTo>
                  <a:pt x="1419204" y="0"/>
                  <a:pt x="1862114" y="1221601"/>
                  <a:pt x="2015836" y="1566252"/>
                </a:cubicBezTo>
              </a:path>
            </a:pathLst>
          </a:custGeom>
          <a:noFill/>
          <a:ln w="19050" algn="ctr">
            <a:solidFill>
              <a:srgbClr val="FF0000"/>
            </a:solidFill>
            <a:prstDash val="sysDash"/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5194" name="Freeform 164"/>
          <p:cNvSpPr>
            <a:spLocks noChangeArrowheads="1"/>
          </p:cNvSpPr>
          <p:nvPr/>
        </p:nvSpPr>
        <p:spPr bwMode="auto">
          <a:xfrm>
            <a:off x="5838825" y="2108200"/>
            <a:ext cx="2016125" cy="995363"/>
          </a:xfrm>
          <a:custGeom>
            <a:avLst/>
            <a:gdLst>
              <a:gd name="T0" fmla="*/ 0 w 2015836"/>
              <a:gd name="T1" fmla="*/ 994909 h 995817"/>
              <a:gd name="T2" fmla="*/ 1028994 w 2015836"/>
              <a:gd name="T3" fmla="*/ 138419 h 995817"/>
              <a:gd name="T4" fmla="*/ 2016414 w 2015836"/>
              <a:gd name="T5" fmla="*/ 164394 h 995817"/>
              <a:gd name="T6" fmla="*/ 2016414 w 2015836"/>
              <a:gd name="T7" fmla="*/ 164394 h 995817"/>
              <a:gd name="T8" fmla="*/ 0 60000 65536"/>
              <a:gd name="T9" fmla="*/ 0 60000 65536"/>
              <a:gd name="T10" fmla="*/ 0 60000 65536"/>
              <a:gd name="T11" fmla="*/ 0 60000 65536"/>
              <a:gd name="T12" fmla="*/ 0 w 2015836"/>
              <a:gd name="T13" fmla="*/ 0 h 995817"/>
              <a:gd name="T14" fmla="*/ 2015836 w 2015836"/>
              <a:gd name="T15" fmla="*/ 995817 h 995817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015836" h="995817">
                <a:moveTo>
                  <a:pt x="0" y="995817"/>
                </a:moveTo>
                <a:cubicBezTo>
                  <a:pt x="403499" y="581918"/>
                  <a:pt x="744666" y="278396"/>
                  <a:pt x="1028700" y="138545"/>
                </a:cubicBezTo>
                <a:cubicBezTo>
                  <a:pt x="1364673" y="0"/>
                  <a:pt x="1821415" y="108264"/>
                  <a:pt x="2015836" y="164544"/>
                </a:cubicBezTo>
              </a:path>
            </a:pathLst>
          </a:custGeom>
          <a:noFill/>
          <a:ln w="19050" algn="ctr">
            <a:solidFill>
              <a:srgbClr val="FF0000"/>
            </a:solidFill>
            <a:prstDash val="sysDash"/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5195" name="Freeform 165"/>
          <p:cNvSpPr>
            <a:spLocks noChangeArrowheads="1"/>
          </p:cNvSpPr>
          <p:nvPr/>
        </p:nvSpPr>
        <p:spPr bwMode="auto">
          <a:xfrm>
            <a:off x="5857875" y="1093788"/>
            <a:ext cx="2016125" cy="1081087"/>
          </a:xfrm>
          <a:custGeom>
            <a:avLst/>
            <a:gdLst>
              <a:gd name="T0" fmla="*/ 0 w 2015836"/>
              <a:gd name="T1" fmla="*/ 402345 h 1081521"/>
              <a:gd name="T2" fmla="*/ 1028994 w 2015836"/>
              <a:gd name="T3" fmla="*/ 1044731 h 1081521"/>
              <a:gd name="T4" fmla="*/ 2016414 w 2015836"/>
              <a:gd name="T5" fmla="*/ 0 h 1081521"/>
              <a:gd name="T6" fmla="*/ 0 60000 65536"/>
              <a:gd name="T7" fmla="*/ 0 60000 65536"/>
              <a:gd name="T8" fmla="*/ 0 60000 65536"/>
              <a:gd name="T9" fmla="*/ 0 w 2015836"/>
              <a:gd name="T10" fmla="*/ 0 h 1081521"/>
              <a:gd name="T11" fmla="*/ 2015836 w 2015836"/>
              <a:gd name="T12" fmla="*/ 1081521 h 1081521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015836" h="1081521">
                <a:moveTo>
                  <a:pt x="0" y="402669"/>
                </a:moveTo>
                <a:cubicBezTo>
                  <a:pt x="420370" y="735633"/>
                  <a:pt x="714776" y="1081521"/>
                  <a:pt x="1028700" y="1045571"/>
                </a:cubicBezTo>
                <a:cubicBezTo>
                  <a:pt x="1364673" y="978460"/>
                  <a:pt x="1903677" y="120919"/>
                  <a:pt x="2015836" y="0"/>
                </a:cubicBezTo>
              </a:path>
            </a:pathLst>
          </a:custGeom>
          <a:noFill/>
          <a:ln w="19050" algn="ctr">
            <a:solidFill>
              <a:srgbClr val="FF0000"/>
            </a:solidFill>
            <a:prstDash val="sysDash"/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5196" name="Freeform 166"/>
          <p:cNvSpPr>
            <a:spLocks noChangeArrowheads="1"/>
          </p:cNvSpPr>
          <p:nvPr/>
        </p:nvSpPr>
        <p:spPr bwMode="auto">
          <a:xfrm>
            <a:off x="5816600" y="2314575"/>
            <a:ext cx="2014538" cy="2247900"/>
          </a:xfrm>
          <a:custGeom>
            <a:avLst/>
            <a:gdLst>
              <a:gd name="T0" fmla="*/ 0 w 2015836"/>
              <a:gd name="T1" fmla="*/ 2247432 h 2248368"/>
              <a:gd name="T2" fmla="*/ 1072708 w 2015836"/>
              <a:gd name="T3" fmla="*/ 1560568 h 2248368"/>
              <a:gd name="T4" fmla="*/ 2013241 w 2015836"/>
              <a:gd name="T5" fmla="*/ 0 h 2248368"/>
              <a:gd name="T6" fmla="*/ 0 60000 65536"/>
              <a:gd name="T7" fmla="*/ 0 60000 65536"/>
              <a:gd name="T8" fmla="*/ 0 60000 65536"/>
              <a:gd name="T9" fmla="*/ 0 w 2015836"/>
              <a:gd name="T10" fmla="*/ 0 h 2248368"/>
              <a:gd name="T11" fmla="*/ 2015836 w 2015836"/>
              <a:gd name="T12" fmla="*/ 2248368 h 224836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015836" h="2248368">
                <a:moveTo>
                  <a:pt x="0" y="2248368"/>
                </a:moveTo>
                <a:cubicBezTo>
                  <a:pt x="403499" y="1834469"/>
                  <a:pt x="728993" y="1690674"/>
                  <a:pt x="1074090" y="1561218"/>
                </a:cubicBezTo>
                <a:cubicBezTo>
                  <a:pt x="1547722" y="1309016"/>
                  <a:pt x="1810183" y="307130"/>
                  <a:pt x="2015836" y="0"/>
                </a:cubicBezTo>
              </a:path>
            </a:pathLst>
          </a:custGeom>
          <a:noFill/>
          <a:ln w="19050" algn="ctr">
            <a:solidFill>
              <a:srgbClr val="FF0000"/>
            </a:solidFill>
            <a:prstDash val="sysDash"/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cxnSp>
        <p:nvCxnSpPr>
          <p:cNvPr id="78" name="Straight Connector 77"/>
          <p:cNvCxnSpPr/>
          <p:nvPr/>
        </p:nvCxnSpPr>
        <p:spPr bwMode="auto">
          <a:xfrm flipV="1">
            <a:off x="4286250" y="1514475"/>
            <a:ext cx="1071563" cy="142875"/>
          </a:xfrm>
          <a:prstGeom prst="line">
            <a:avLst/>
          </a:prstGeom>
          <a:solidFill>
            <a:srgbClr val="00B8FF"/>
          </a:solidFill>
          <a:ln w="28575" cap="flat" cmpd="sng" algn="ctr">
            <a:solidFill>
              <a:schemeClr val="accent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199" name="Oval 100"/>
          <p:cNvSpPr>
            <a:spLocks noChangeArrowheads="1"/>
          </p:cNvSpPr>
          <p:nvPr/>
        </p:nvSpPr>
        <p:spPr bwMode="auto">
          <a:xfrm>
            <a:off x="5337175" y="1255713"/>
            <a:ext cx="500063" cy="500062"/>
          </a:xfrm>
          <a:prstGeom prst="ellipse">
            <a:avLst/>
          </a:prstGeom>
          <a:solidFill>
            <a:srgbClr val="FF0000">
              <a:alpha val="25098"/>
            </a:srgbClr>
          </a:solidFill>
          <a:ln w="9525" algn="ctr">
            <a:noFill/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5200" name="Oval 104"/>
          <p:cNvSpPr>
            <a:spLocks noChangeArrowheads="1"/>
          </p:cNvSpPr>
          <p:nvPr/>
        </p:nvSpPr>
        <p:spPr bwMode="auto">
          <a:xfrm>
            <a:off x="5337175" y="2786063"/>
            <a:ext cx="500063" cy="500062"/>
          </a:xfrm>
          <a:prstGeom prst="ellipse">
            <a:avLst/>
          </a:prstGeom>
          <a:solidFill>
            <a:srgbClr val="FF0000">
              <a:alpha val="25098"/>
            </a:srgbClr>
          </a:solidFill>
          <a:ln w="9525" algn="ctr">
            <a:noFill/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5201" name="Oval 104"/>
          <p:cNvSpPr>
            <a:spLocks noChangeArrowheads="1"/>
          </p:cNvSpPr>
          <p:nvPr/>
        </p:nvSpPr>
        <p:spPr bwMode="auto">
          <a:xfrm>
            <a:off x="5357813" y="4357688"/>
            <a:ext cx="500062" cy="500062"/>
          </a:xfrm>
          <a:prstGeom prst="ellipse">
            <a:avLst/>
          </a:prstGeom>
          <a:solidFill>
            <a:srgbClr val="FF0000">
              <a:alpha val="25098"/>
            </a:srgbClr>
          </a:solidFill>
          <a:ln w="9525" algn="ctr">
            <a:noFill/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5202" name="Oval 104"/>
          <p:cNvSpPr>
            <a:spLocks noChangeArrowheads="1"/>
          </p:cNvSpPr>
          <p:nvPr/>
        </p:nvSpPr>
        <p:spPr bwMode="auto">
          <a:xfrm>
            <a:off x="5357813" y="4857750"/>
            <a:ext cx="500062" cy="500063"/>
          </a:xfrm>
          <a:prstGeom prst="ellipse">
            <a:avLst/>
          </a:prstGeom>
          <a:solidFill>
            <a:srgbClr val="FF0000">
              <a:alpha val="25098"/>
            </a:srgbClr>
          </a:solidFill>
          <a:ln w="9525" algn="ctr">
            <a:noFill/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83" name="ZoneTexte 82"/>
          <p:cNvSpPr txBox="1"/>
          <p:nvPr/>
        </p:nvSpPr>
        <p:spPr>
          <a:xfrm>
            <a:off x="-36512" y="-27384"/>
            <a:ext cx="11688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Zoom 60%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69084490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6" name="Picture 12" descr="X:\Icons\LGPL_nuvola-1.0\nuvola\48x48\apps\package_edutainment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74081" y="2626454"/>
            <a:ext cx="457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8" name="Picture 15" descr="X:\Icons\LGPL_nuvola-1.0\nuvola\48x48\devices\memory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14375" y="2855054"/>
            <a:ext cx="457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30" name="Picture 12" descr="X:\Icons\LGPL_nuvola-1.0\nuvola\48x48\apps\package_edutainment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3125" y="5186363"/>
            <a:ext cx="457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31" name="Picture 12" descr="X:\Icons\LGPL_nuvola-1.0\nuvola\48x48\apps\package_edutainment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3125" y="3667125"/>
            <a:ext cx="457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53" name="Rectangle 51"/>
          <p:cNvSpPr>
            <a:spLocks noChangeArrowheads="1"/>
          </p:cNvSpPr>
          <p:nvPr/>
        </p:nvSpPr>
        <p:spPr bwMode="auto">
          <a:xfrm>
            <a:off x="642938" y="5805264"/>
            <a:ext cx="5588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 b="1">
                <a:solidFill>
                  <a:srgbClr val="2D693B"/>
                </a:solidFill>
                <a:latin typeface="Calibri" pitchFamily="32" charset="0"/>
              </a:rPr>
              <a:t>SUT</a:t>
            </a:r>
            <a:endParaRPr lang="fr-FR" b="1"/>
          </a:p>
        </p:txBody>
      </p:sp>
      <p:sp>
        <p:nvSpPr>
          <p:cNvPr id="5154" name="Rectangle 52"/>
          <p:cNvSpPr>
            <a:spLocks noChangeArrowheads="1"/>
          </p:cNvSpPr>
          <p:nvPr/>
        </p:nvSpPr>
        <p:spPr bwMode="auto">
          <a:xfrm>
            <a:off x="1643063" y="5805264"/>
            <a:ext cx="15192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 b="1">
                <a:solidFill>
                  <a:srgbClr val="2D693B"/>
                </a:solidFill>
                <a:latin typeface="Calibri" pitchFamily="32" charset="0"/>
              </a:rPr>
              <a:t>Requirements</a:t>
            </a:r>
            <a:endParaRPr lang="fr-FR" b="1"/>
          </a:p>
        </p:txBody>
      </p:sp>
      <p:cxnSp>
        <p:nvCxnSpPr>
          <p:cNvPr id="59" name="Straight Connector 58"/>
          <p:cNvCxnSpPr>
            <a:stCxn id="5128" idx="3"/>
            <a:endCxn id="5126" idx="1"/>
          </p:cNvCxnSpPr>
          <p:nvPr/>
        </p:nvCxnSpPr>
        <p:spPr bwMode="auto">
          <a:xfrm flipV="1">
            <a:off x="1171575" y="2855054"/>
            <a:ext cx="1002506" cy="228600"/>
          </a:xfrm>
          <a:prstGeom prst="line">
            <a:avLst/>
          </a:prstGeom>
          <a:solidFill>
            <a:srgbClr val="00B8FF"/>
          </a:solidFill>
          <a:ln w="28575" cap="flat" cmpd="sng" algn="ctr">
            <a:solidFill>
              <a:schemeClr val="accent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1" name="Straight Connector 60"/>
          <p:cNvCxnSpPr>
            <a:stCxn id="5128" idx="3"/>
          </p:cNvCxnSpPr>
          <p:nvPr/>
        </p:nvCxnSpPr>
        <p:spPr bwMode="auto">
          <a:xfrm>
            <a:off x="1171575" y="3083654"/>
            <a:ext cx="971550" cy="812071"/>
          </a:xfrm>
          <a:prstGeom prst="line">
            <a:avLst/>
          </a:prstGeom>
          <a:solidFill>
            <a:srgbClr val="00B8FF"/>
          </a:solidFill>
          <a:ln w="28575" cap="flat" cmpd="sng" algn="ctr">
            <a:solidFill>
              <a:schemeClr val="accent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4" name="Straight Connector 63"/>
          <p:cNvCxnSpPr/>
          <p:nvPr/>
        </p:nvCxnSpPr>
        <p:spPr bwMode="auto">
          <a:xfrm>
            <a:off x="1171575" y="3062287"/>
            <a:ext cx="971550" cy="2352676"/>
          </a:xfrm>
          <a:prstGeom prst="line">
            <a:avLst/>
          </a:prstGeom>
          <a:solidFill>
            <a:srgbClr val="00B8FF"/>
          </a:solidFill>
          <a:ln w="28575" cap="flat" cmpd="sng" algn="ctr">
            <a:solidFill>
              <a:schemeClr val="accent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5189" name="Picture 15" descr="X:\Icons\LGPL_nuvola-1.0\nuvola\48x48\devices\memory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14375" y="4067780"/>
            <a:ext cx="457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54" name="Straight Connector 153"/>
          <p:cNvCxnSpPr>
            <a:stCxn id="5189" idx="3"/>
          </p:cNvCxnSpPr>
          <p:nvPr/>
        </p:nvCxnSpPr>
        <p:spPr bwMode="auto">
          <a:xfrm flipV="1">
            <a:off x="1171575" y="3895725"/>
            <a:ext cx="971550" cy="400655"/>
          </a:xfrm>
          <a:prstGeom prst="line">
            <a:avLst/>
          </a:prstGeom>
          <a:solidFill>
            <a:srgbClr val="00B8FF"/>
          </a:solidFill>
          <a:ln w="28575" cap="flat" cmpd="sng" algn="ctr">
            <a:solidFill>
              <a:schemeClr val="accent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57" name="Straight Connector 156"/>
          <p:cNvCxnSpPr>
            <a:stCxn id="5189" idx="3"/>
          </p:cNvCxnSpPr>
          <p:nvPr/>
        </p:nvCxnSpPr>
        <p:spPr bwMode="auto">
          <a:xfrm>
            <a:off x="1171575" y="4296380"/>
            <a:ext cx="971550" cy="1118583"/>
          </a:xfrm>
          <a:prstGeom prst="line">
            <a:avLst/>
          </a:prstGeom>
          <a:solidFill>
            <a:srgbClr val="00B8FF"/>
          </a:solidFill>
          <a:ln w="28575" cap="flat" cmpd="sng" algn="ctr">
            <a:solidFill>
              <a:schemeClr val="accent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" name="ZoneTexte 1"/>
          <p:cNvSpPr txBox="1"/>
          <p:nvPr/>
        </p:nvSpPr>
        <p:spPr>
          <a:xfrm>
            <a:off x="323528" y="3347700"/>
            <a:ext cx="9797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solidFill>
                  <a:schemeClr val="accent1"/>
                </a:solidFill>
                <a:latin typeface="Century Gothic" pitchFamily="34" charset="0"/>
              </a:rPr>
              <a:t>C</a:t>
            </a:r>
            <a:r>
              <a:rPr lang="fr-FR" sz="1200" dirty="0" smtClean="0">
                <a:solidFill>
                  <a:schemeClr val="accent1"/>
                </a:solidFill>
                <a:latin typeface="Century Gothic" pitchFamily="34" charset="0"/>
              </a:rPr>
              <a:t>SUT/</a:t>
            </a:r>
            <a:r>
              <a:rPr lang="fr-FR" sz="1200" dirty="0" err="1" smtClean="0">
                <a:solidFill>
                  <a:schemeClr val="accent1"/>
                </a:solidFill>
                <a:latin typeface="Century Gothic" pitchFamily="34" charset="0"/>
              </a:rPr>
              <a:t>Req</a:t>
            </a:r>
            <a:endParaRPr lang="fr-FR" dirty="0">
              <a:solidFill>
                <a:schemeClr val="accent1"/>
              </a:solidFill>
              <a:latin typeface="Century Gothic" pitchFamily="34" charset="0"/>
            </a:endParaRPr>
          </a:p>
        </p:txBody>
      </p:sp>
      <p:sp>
        <p:nvSpPr>
          <p:cNvPr id="83" name="ZoneTexte 82"/>
          <p:cNvSpPr txBox="1"/>
          <p:nvPr/>
        </p:nvSpPr>
        <p:spPr>
          <a:xfrm>
            <a:off x="323528" y="4643844"/>
            <a:ext cx="9797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solidFill>
                  <a:schemeClr val="accent1"/>
                </a:solidFill>
                <a:latin typeface="Century Gothic" pitchFamily="34" charset="0"/>
              </a:rPr>
              <a:t>C</a:t>
            </a:r>
            <a:r>
              <a:rPr lang="fr-FR" sz="1200" dirty="0" smtClean="0">
                <a:solidFill>
                  <a:schemeClr val="accent1"/>
                </a:solidFill>
                <a:latin typeface="Century Gothic" pitchFamily="34" charset="0"/>
              </a:rPr>
              <a:t>SUT/</a:t>
            </a:r>
            <a:r>
              <a:rPr lang="fr-FR" sz="1200" dirty="0" err="1" smtClean="0">
                <a:solidFill>
                  <a:schemeClr val="accent1"/>
                </a:solidFill>
                <a:latin typeface="Century Gothic" pitchFamily="34" charset="0"/>
              </a:rPr>
              <a:t>Req</a:t>
            </a:r>
            <a:endParaRPr lang="fr-FR" dirty="0">
              <a:solidFill>
                <a:schemeClr val="accent1"/>
              </a:solidFill>
              <a:latin typeface="Century Gothic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219655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6" name="Picture 12" descr="X:\Icons\LGPL_nuvola-1.0\nuvola\48x48\apps\package_edutainment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3125" y="1214438"/>
            <a:ext cx="457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7" name="Picture 14" descr="X:\Icons\LGPL_nuvola-1.0\nuvola\48x48\apps\kig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829050" y="928688"/>
            <a:ext cx="457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8" name="Picture 15" descr="X:\Icons\LGPL_nuvola-1.0\nuvola\48x48\devices\memory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14375" y="2000250"/>
            <a:ext cx="457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9" name="Picture 12" descr="X:\Icons\LGPL_nuvola-1.0\nuvola\48x48\apps\package_edutainment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3125" y="2333625"/>
            <a:ext cx="457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30" name="Picture 12" descr="X:\Icons\LGPL_nuvola-1.0\nuvola\48x48\apps\package_edutainment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3125" y="5186363"/>
            <a:ext cx="457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31" name="Picture 12" descr="X:\Icons\LGPL_nuvola-1.0\nuvola\48x48\apps\package_edutainment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3125" y="3667125"/>
            <a:ext cx="457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32" name="Picture 14" descr="X:\Icons\LGPL_nuvola-1.0\nuvola\48x48\apps\kig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829050" y="1428750"/>
            <a:ext cx="457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33" name="Picture 14" descr="X:\Icons\LGPL_nuvola-1.0\nuvola\48x48\apps\kig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829050" y="2286000"/>
            <a:ext cx="457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34" name="Picture 14" descr="X:\Icons\LGPL_nuvola-1.0\nuvola\48x48\apps\kig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829050" y="3143250"/>
            <a:ext cx="457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35" name="Picture 14" descr="X:\Icons\LGPL_nuvola-1.0\nuvola\48x48\apps\kig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829050" y="3643313"/>
            <a:ext cx="457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36" name="Picture 14" descr="X:\Icons\LGPL_nuvola-1.0\nuvola\48x48\apps\kig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829050" y="4143375"/>
            <a:ext cx="457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37" name="Picture 14" descr="X:\Icons\LGPL_nuvola-1.0\nuvola\48x48\apps\kig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829050" y="4929188"/>
            <a:ext cx="457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38" name="Picture 14" descr="X:\Icons\LGPL_nuvola-1.0\nuvola\48x48\apps\kig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829050" y="5429250"/>
            <a:ext cx="457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53" name="Rectangle 51"/>
          <p:cNvSpPr>
            <a:spLocks noChangeArrowheads="1"/>
          </p:cNvSpPr>
          <p:nvPr/>
        </p:nvSpPr>
        <p:spPr bwMode="auto">
          <a:xfrm>
            <a:off x="642938" y="6273800"/>
            <a:ext cx="5588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 b="1">
                <a:solidFill>
                  <a:srgbClr val="2D693B"/>
                </a:solidFill>
                <a:latin typeface="Calibri" pitchFamily="32" charset="0"/>
              </a:rPr>
              <a:t>SUT</a:t>
            </a:r>
            <a:endParaRPr lang="fr-FR" b="1"/>
          </a:p>
        </p:txBody>
      </p:sp>
      <p:sp>
        <p:nvSpPr>
          <p:cNvPr id="5154" name="Rectangle 52"/>
          <p:cNvSpPr>
            <a:spLocks noChangeArrowheads="1"/>
          </p:cNvSpPr>
          <p:nvPr/>
        </p:nvSpPr>
        <p:spPr bwMode="auto">
          <a:xfrm>
            <a:off x="1643063" y="6273800"/>
            <a:ext cx="15192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 b="1">
                <a:solidFill>
                  <a:srgbClr val="2D693B"/>
                </a:solidFill>
                <a:latin typeface="Calibri" pitchFamily="32" charset="0"/>
              </a:rPr>
              <a:t>Requirements</a:t>
            </a:r>
            <a:endParaRPr lang="fr-FR" b="1"/>
          </a:p>
        </p:txBody>
      </p:sp>
      <p:sp>
        <p:nvSpPr>
          <p:cNvPr id="5155" name="Rectangle 53"/>
          <p:cNvSpPr>
            <a:spLocks noChangeArrowheads="1"/>
          </p:cNvSpPr>
          <p:nvPr/>
        </p:nvSpPr>
        <p:spPr bwMode="auto">
          <a:xfrm>
            <a:off x="3387725" y="6273800"/>
            <a:ext cx="149701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 b="1">
                <a:solidFill>
                  <a:srgbClr val="2D693B"/>
                </a:solidFill>
                <a:latin typeface="Calibri" pitchFamily="32" charset="0"/>
              </a:rPr>
              <a:t>Specifications</a:t>
            </a:r>
            <a:endParaRPr lang="fr-FR" b="1"/>
          </a:p>
        </p:txBody>
      </p:sp>
      <p:cxnSp>
        <p:nvCxnSpPr>
          <p:cNvPr id="59" name="Straight Connector 58"/>
          <p:cNvCxnSpPr/>
          <p:nvPr/>
        </p:nvCxnSpPr>
        <p:spPr bwMode="auto">
          <a:xfrm flipV="1">
            <a:off x="1171575" y="1443038"/>
            <a:ext cx="971550" cy="785812"/>
          </a:xfrm>
          <a:prstGeom prst="line">
            <a:avLst/>
          </a:prstGeom>
          <a:solidFill>
            <a:srgbClr val="00B8FF"/>
          </a:solidFill>
          <a:ln w="28575" cap="flat" cmpd="sng" algn="ctr">
            <a:solidFill>
              <a:schemeClr val="accent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1" name="Straight Connector 60"/>
          <p:cNvCxnSpPr/>
          <p:nvPr/>
        </p:nvCxnSpPr>
        <p:spPr bwMode="auto">
          <a:xfrm>
            <a:off x="1171575" y="2228850"/>
            <a:ext cx="971550" cy="1666875"/>
          </a:xfrm>
          <a:prstGeom prst="line">
            <a:avLst/>
          </a:prstGeom>
          <a:solidFill>
            <a:srgbClr val="00B8FF"/>
          </a:solidFill>
          <a:ln w="28575" cap="flat" cmpd="sng" algn="ctr">
            <a:solidFill>
              <a:schemeClr val="accent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4" name="Straight Connector 63"/>
          <p:cNvCxnSpPr/>
          <p:nvPr/>
        </p:nvCxnSpPr>
        <p:spPr bwMode="auto">
          <a:xfrm>
            <a:off x="1171575" y="2228850"/>
            <a:ext cx="971550" cy="3186113"/>
          </a:xfrm>
          <a:prstGeom prst="line">
            <a:avLst/>
          </a:prstGeom>
          <a:solidFill>
            <a:srgbClr val="00B8FF"/>
          </a:solidFill>
          <a:ln w="28575" cap="flat" cmpd="sng" algn="ctr">
            <a:solidFill>
              <a:schemeClr val="accent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7" name="Straight Connector 66"/>
          <p:cNvCxnSpPr/>
          <p:nvPr/>
        </p:nvCxnSpPr>
        <p:spPr bwMode="auto">
          <a:xfrm flipV="1">
            <a:off x="2600325" y="1157288"/>
            <a:ext cx="1228725" cy="285750"/>
          </a:xfrm>
          <a:prstGeom prst="line">
            <a:avLst/>
          </a:prstGeom>
          <a:solidFill>
            <a:srgbClr val="00B8FF"/>
          </a:solidFill>
          <a:ln w="28575" cap="flat" cmpd="sng" algn="ctr">
            <a:solidFill>
              <a:schemeClr val="accent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0" name="Straight Connector 69"/>
          <p:cNvCxnSpPr/>
          <p:nvPr/>
        </p:nvCxnSpPr>
        <p:spPr bwMode="auto">
          <a:xfrm>
            <a:off x="2600325" y="1443038"/>
            <a:ext cx="1228725" cy="214312"/>
          </a:xfrm>
          <a:prstGeom prst="line">
            <a:avLst/>
          </a:prstGeom>
          <a:solidFill>
            <a:srgbClr val="00B8FF"/>
          </a:solidFill>
          <a:ln w="28575" cap="flat" cmpd="sng" algn="ctr">
            <a:solidFill>
              <a:schemeClr val="accent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3" name="Straight Connector 72"/>
          <p:cNvCxnSpPr/>
          <p:nvPr/>
        </p:nvCxnSpPr>
        <p:spPr bwMode="auto">
          <a:xfrm>
            <a:off x="2600325" y="1443038"/>
            <a:ext cx="1228725" cy="1928812"/>
          </a:xfrm>
          <a:prstGeom prst="line">
            <a:avLst/>
          </a:prstGeom>
          <a:solidFill>
            <a:srgbClr val="00B8FF"/>
          </a:solidFill>
          <a:ln w="28575" cap="flat" cmpd="sng" algn="ctr">
            <a:solidFill>
              <a:schemeClr val="accent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6" name="Straight Connector 75"/>
          <p:cNvCxnSpPr/>
          <p:nvPr/>
        </p:nvCxnSpPr>
        <p:spPr bwMode="auto">
          <a:xfrm flipV="1">
            <a:off x="2600325" y="2514600"/>
            <a:ext cx="1228725" cy="47625"/>
          </a:xfrm>
          <a:prstGeom prst="line">
            <a:avLst/>
          </a:prstGeom>
          <a:solidFill>
            <a:srgbClr val="00B8FF"/>
          </a:solidFill>
          <a:ln w="28575" cap="flat" cmpd="sng" algn="ctr">
            <a:solidFill>
              <a:schemeClr val="accent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9" name="Straight Connector 78"/>
          <p:cNvCxnSpPr/>
          <p:nvPr/>
        </p:nvCxnSpPr>
        <p:spPr bwMode="auto">
          <a:xfrm flipV="1">
            <a:off x="2600325" y="1657350"/>
            <a:ext cx="1228725" cy="904875"/>
          </a:xfrm>
          <a:prstGeom prst="line">
            <a:avLst/>
          </a:prstGeom>
          <a:solidFill>
            <a:srgbClr val="00B8FF"/>
          </a:solidFill>
          <a:ln w="28575" cap="flat" cmpd="sng" algn="ctr">
            <a:solidFill>
              <a:schemeClr val="accent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2" name="Straight Connector 81"/>
          <p:cNvCxnSpPr/>
          <p:nvPr/>
        </p:nvCxnSpPr>
        <p:spPr bwMode="auto">
          <a:xfrm>
            <a:off x="2600325" y="2562225"/>
            <a:ext cx="1228725" cy="1309688"/>
          </a:xfrm>
          <a:prstGeom prst="line">
            <a:avLst/>
          </a:prstGeom>
          <a:solidFill>
            <a:srgbClr val="00B8FF"/>
          </a:solidFill>
          <a:ln w="28575" cap="flat" cmpd="sng" algn="ctr">
            <a:solidFill>
              <a:schemeClr val="accent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5" name="Straight Connector 84"/>
          <p:cNvCxnSpPr/>
          <p:nvPr/>
        </p:nvCxnSpPr>
        <p:spPr bwMode="auto">
          <a:xfrm>
            <a:off x="2600325" y="3895725"/>
            <a:ext cx="1228725" cy="476250"/>
          </a:xfrm>
          <a:prstGeom prst="line">
            <a:avLst/>
          </a:prstGeom>
          <a:solidFill>
            <a:srgbClr val="00B8FF"/>
          </a:solidFill>
          <a:ln w="28575" cap="flat" cmpd="sng" algn="ctr">
            <a:solidFill>
              <a:schemeClr val="accent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8" name="Straight Connector 87"/>
          <p:cNvCxnSpPr/>
          <p:nvPr/>
        </p:nvCxnSpPr>
        <p:spPr bwMode="auto">
          <a:xfrm flipV="1">
            <a:off x="2600325" y="5157788"/>
            <a:ext cx="1228725" cy="257175"/>
          </a:xfrm>
          <a:prstGeom prst="line">
            <a:avLst/>
          </a:prstGeom>
          <a:solidFill>
            <a:srgbClr val="00B8FF"/>
          </a:solidFill>
          <a:ln w="28575" cap="flat" cmpd="sng" algn="ctr">
            <a:solidFill>
              <a:schemeClr val="accent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5189" name="Picture 15" descr="X:\Icons\LGPL_nuvola-1.0\nuvola\48x48\devices\memory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14375" y="3429000"/>
            <a:ext cx="457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54" name="Straight Connector 153"/>
          <p:cNvCxnSpPr/>
          <p:nvPr/>
        </p:nvCxnSpPr>
        <p:spPr bwMode="auto">
          <a:xfrm>
            <a:off x="1171575" y="3657600"/>
            <a:ext cx="971550" cy="238125"/>
          </a:xfrm>
          <a:prstGeom prst="line">
            <a:avLst/>
          </a:prstGeom>
          <a:solidFill>
            <a:srgbClr val="00B8FF"/>
          </a:solidFill>
          <a:ln w="28575" cap="flat" cmpd="sng" algn="ctr">
            <a:solidFill>
              <a:schemeClr val="accent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57" name="Straight Connector 156"/>
          <p:cNvCxnSpPr/>
          <p:nvPr/>
        </p:nvCxnSpPr>
        <p:spPr bwMode="auto">
          <a:xfrm>
            <a:off x="1171575" y="3657600"/>
            <a:ext cx="971550" cy="1757363"/>
          </a:xfrm>
          <a:prstGeom prst="line">
            <a:avLst/>
          </a:prstGeom>
          <a:solidFill>
            <a:srgbClr val="00B8FF"/>
          </a:solidFill>
          <a:ln w="28575" cap="flat" cmpd="sng" algn="ctr">
            <a:solidFill>
              <a:schemeClr val="accent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" name="ZoneTexte 1"/>
          <p:cNvSpPr txBox="1"/>
          <p:nvPr/>
        </p:nvSpPr>
        <p:spPr>
          <a:xfrm>
            <a:off x="-36512" y="-27384"/>
            <a:ext cx="11688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Zoom 60%</a:t>
            </a:r>
            <a:endParaRPr lang="fr-FR" dirty="0"/>
          </a:p>
        </p:txBody>
      </p:sp>
      <p:sp>
        <p:nvSpPr>
          <p:cNvPr id="83" name="ZoneTexte 82"/>
          <p:cNvSpPr txBox="1"/>
          <p:nvPr/>
        </p:nvSpPr>
        <p:spPr>
          <a:xfrm>
            <a:off x="323528" y="2492896"/>
            <a:ext cx="9797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solidFill>
                  <a:schemeClr val="accent1"/>
                </a:solidFill>
                <a:latin typeface="Century Gothic" pitchFamily="34" charset="0"/>
              </a:rPr>
              <a:t>C</a:t>
            </a:r>
            <a:r>
              <a:rPr lang="fr-FR" sz="1200" dirty="0" smtClean="0">
                <a:solidFill>
                  <a:schemeClr val="accent1"/>
                </a:solidFill>
                <a:latin typeface="Century Gothic" pitchFamily="34" charset="0"/>
              </a:rPr>
              <a:t>SUT/</a:t>
            </a:r>
            <a:r>
              <a:rPr lang="fr-FR" sz="1200" dirty="0" err="1" smtClean="0">
                <a:solidFill>
                  <a:schemeClr val="accent1"/>
                </a:solidFill>
                <a:latin typeface="Century Gothic" pitchFamily="34" charset="0"/>
              </a:rPr>
              <a:t>Req</a:t>
            </a:r>
            <a:endParaRPr lang="fr-FR" dirty="0">
              <a:solidFill>
                <a:schemeClr val="accent1"/>
              </a:solidFill>
              <a:latin typeface="Century Gothic" pitchFamily="34" charset="0"/>
            </a:endParaRPr>
          </a:p>
        </p:txBody>
      </p:sp>
      <p:sp>
        <p:nvSpPr>
          <p:cNvPr id="84" name="ZoneTexte 83"/>
          <p:cNvSpPr txBox="1"/>
          <p:nvPr/>
        </p:nvSpPr>
        <p:spPr>
          <a:xfrm>
            <a:off x="323528" y="4005064"/>
            <a:ext cx="9797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solidFill>
                  <a:schemeClr val="accent1"/>
                </a:solidFill>
                <a:latin typeface="Century Gothic" pitchFamily="34" charset="0"/>
              </a:rPr>
              <a:t>C</a:t>
            </a:r>
            <a:r>
              <a:rPr lang="fr-FR" sz="1200" dirty="0" smtClean="0">
                <a:solidFill>
                  <a:schemeClr val="accent1"/>
                </a:solidFill>
                <a:latin typeface="Century Gothic" pitchFamily="34" charset="0"/>
              </a:rPr>
              <a:t>SUT/</a:t>
            </a:r>
            <a:r>
              <a:rPr lang="fr-FR" sz="1200" dirty="0" err="1" smtClean="0">
                <a:solidFill>
                  <a:schemeClr val="accent1"/>
                </a:solidFill>
                <a:latin typeface="Century Gothic" pitchFamily="34" charset="0"/>
              </a:rPr>
              <a:t>Req</a:t>
            </a:r>
            <a:endParaRPr lang="fr-FR" dirty="0">
              <a:solidFill>
                <a:schemeClr val="accent1"/>
              </a:solidFill>
              <a:latin typeface="Century Gothic" pitchFamily="34" charset="0"/>
            </a:endParaRPr>
          </a:p>
        </p:txBody>
      </p:sp>
      <p:sp>
        <p:nvSpPr>
          <p:cNvPr id="86" name="ZoneTexte 85"/>
          <p:cNvSpPr txBox="1"/>
          <p:nvPr/>
        </p:nvSpPr>
        <p:spPr>
          <a:xfrm>
            <a:off x="1835696" y="1628800"/>
            <a:ext cx="10695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 smtClean="0">
                <a:solidFill>
                  <a:schemeClr val="accent1"/>
                </a:solidFill>
                <a:latin typeface="Century Gothic" pitchFamily="34" charset="0"/>
              </a:rPr>
              <a:t>C</a:t>
            </a:r>
            <a:r>
              <a:rPr lang="fr-FR" sz="1200" dirty="0" err="1" smtClean="0">
                <a:solidFill>
                  <a:schemeClr val="accent1"/>
                </a:solidFill>
                <a:latin typeface="Century Gothic" pitchFamily="34" charset="0"/>
              </a:rPr>
              <a:t>req</a:t>
            </a:r>
            <a:r>
              <a:rPr lang="fr-FR" sz="1200" dirty="0" smtClean="0">
                <a:solidFill>
                  <a:schemeClr val="accent1"/>
                </a:solidFill>
                <a:latin typeface="Century Gothic" pitchFamily="34" charset="0"/>
              </a:rPr>
              <a:t>/</a:t>
            </a:r>
            <a:r>
              <a:rPr lang="fr-FR" sz="1200" dirty="0" err="1" smtClean="0">
                <a:solidFill>
                  <a:schemeClr val="accent1"/>
                </a:solidFill>
                <a:latin typeface="Century Gothic" pitchFamily="34" charset="0"/>
              </a:rPr>
              <a:t>Spec</a:t>
            </a:r>
            <a:endParaRPr lang="fr-FR" dirty="0">
              <a:solidFill>
                <a:schemeClr val="accent1"/>
              </a:solidFill>
              <a:latin typeface="Century Gothic" pitchFamily="34" charset="0"/>
            </a:endParaRPr>
          </a:p>
        </p:txBody>
      </p:sp>
      <p:sp>
        <p:nvSpPr>
          <p:cNvPr id="87" name="ZoneTexte 86"/>
          <p:cNvSpPr txBox="1"/>
          <p:nvPr/>
        </p:nvSpPr>
        <p:spPr>
          <a:xfrm>
            <a:off x="1835696" y="2699628"/>
            <a:ext cx="10695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 smtClean="0">
                <a:solidFill>
                  <a:schemeClr val="accent1"/>
                </a:solidFill>
                <a:latin typeface="Century Gothic" pitchFamily="34" charset="0"/>
              </a:rPr>
              <a:t>C</a:t>
            </a:r>
            <a:r>
              <a:rPr lang="fr-FR" sz="1200" dirty="0" err="1" smtClean="0">
                <a:solidFill>
                  <a:schemeClr val="accent1"/>
                </a:solidFill>
                <a:latin typeface="Century Gothic" pitchFamily="34" charset="0"/>
              </a:rPr>
              <a:t>req</a:t>
            </a:r>
            <a:r>
              <a:rPr lang="fr-FR" sz="1200" dirty="0" smtClean="0">
                <a:solidFill>
                  <a:schemeClr val="accent1"/>
                </a:solidFill>
                <a:latin typeface="Century Gothic" pitchFamily="34" charset="0"/>
              </a:rPr>
              <a:t>/</a:t>
            </a:r>
            <a:r>
              <a:rPr lang="fr-FR" sz="1200" dirty="0" err="1" smtClean="0">
                <a:solidFill>
                  <a:schemeClr val="accent1"/>
                </a:solidFill>
                <a:latin typeface="Century Gothic" pitchFamily="34" charset="0"/>
              </a:rPr>
              <a:t>Spec</a:t>
            </a:r>
            <a:endParaRPr lang="fr-FR" dirty="0">
              <a:solidFill>
                <a:schemeClr val="accent1"/>
              </a:solidFill>
              <a:latin typeface="Century Gothic" pitchFamily="34" charset="0"/>
            </a:endParaRPr>
          </a:p>
        </p:txBody>
      </p:sp>
      <p:sp>
        <p:nvSpPr>
          <p:cNvPr id="89" name="ZoneTexte 88"/>
          <p:cNvSpPr txBox="1"/>
          <p:nvPr/>
        </p:nvSpPr>
        <p:spPr>
          <a:xfrm>
            <a:off x="1835696" y="4067780"/>
            <a:ext cx="10695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 smtClean="0">
                <a:solidFill>
                  <a:schemeClr val="accent1"/>
                </a:solidFill>
                <a:latin typeface="Century Gothic" pitchFamily="34" charset="0"/>
              </a:rPr>
              <a:t>C</a:t>
            </a:r>
            <a:r>
              <a:rPr lang="fr-FR" sz="1200" dirty="0" err="1" smtClean="0">
                <a:solidFill>
                  <a:schemeClr val="accent1"/>
                </a:solidFill>
                <a:latin typeface="Century Gothic" pitchFamily="34" charset="0"/>
              </a:rPr>
              <a:t>req</a:t>
            </a:r>
            <a:r>
              <a:rPr lang="fr-FR" sz="1200" dirty="0" smtClean="0">
                <a:solidFill>
                  <a:schemeClr val="accent1"/>
                </a:solidFill>
                <a:latin typeface="Century Gothic" pitchFamily="34" charset="0"/>
              </a:rPr>
              <a:t>/</a:t>
            </a:r>
            <a:r>
              <a:rPr lang="fr-FR" sz="1200" dirty="0" err="1" smtClean="0">
                <a:solidFill>
                  <a:schemeClr val="accent1"/>
                </a:solidFill>
                <a:latin typeface="Century Gothic" pitchFamily="34" charset="0"/>
              </a:rPr>
              <a:t>Spec</a:t>
            </a:r>
            <a:endParaRPr lang="fr-FR" dirty="0">
              <a:solidFill>
                <a:schemeClr val="accent1"/>
              </a:solidFill>
              <a:latin typeface="Century Gothic" pitchFamily="34" charset="0"/>
            </a:endParaRPr>
          </a:p>
        </p:txBody>
      </p:sp>
      <p:sp>
        <p:nvSpPr>
          <p:cNvPr id="90" name="ZoneTexte 89"/>
          <p:cNvSpPr txBox="1"/>
          <p:nvPr/>
        </p:nvSpPr>
        <p:spPr>
          <a:xfrm>
            <a:off x="1835696" y="5651956"/>
            <a:ext cx="10695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 smtClean="0">
                <a:solidFill>
                  <a:schemeClr val="accent1"/>
                </a:solidFill>
                <a:latin typeface="Century Gothic" pitchFamily="34" charset="0"/>
              </a:rPr>
              <a:t>C</a:t>
            </a:r>
            <a:r>
              <a:rPr lang="fr-FR" sz="1200" dirty="0" err="1" smtClean="0">
                <a:solidFill>
                  <a:schemeClr val="accent1"/>
                </a:solidFill>
                <a:latin typeface="Century Gothic" pitchFamily="34" charset="0"/>
              </a:rPr>
              <a:t>req</a:t>
            </a:r>
            <a:r>
              <a:rPr lang="fr-FR" sz="1200" dirty="0" smtClean="0">
                <a:solidFill>
                  <a:schemeClr val="accent1"/>
                </a:solidFill>
                <a:latin typeface="Century Gothic" pitchFamily="34" charset="0"/>
              </a:rPr>
              <a:t>/</a:t>
            </a:r>
            <a:r>
              <a:rPr lang="fr-FR" sz="1200" dirty="0" err="1" smtClean="0">
                <a:solidFill>
                  <a:schemeClr val="accent1"/>
                </a:solidFill>
                <a:latin typeface="Century Gothic" pitchFamily="34" charset="0"/>
              </a:rPr>
              <a:t>Spec</a:t>
            </a:r>
            <a:endParaRPr lang="fr-FR" dirty="0">
              <a:solidFill>
                <a:schemeClr val="accent1"/>
              </a:solidFill>
              <a:latin typeface="Century Gothic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8498036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9" descr="X:\Icons\LGPL_nuvola-1.0\nuvola\48x48\apps\cache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57813" y="332656"/>
            <a:ext cx="457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6" name="Picture 12" descr="X:\Icons\LGPL_nuvola-1.0\nuvola\48x48\apps\package_edutainment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3125" y="1214438"/>
            <a:ext cx="457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7" name="Picture 14" descr="X:\Icons\LGPL_nuvola-1.0\nuvola\48x48\apps\kig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829050" y="489819"/>
            <a:ext cx="457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8" name="Picture 15" descr="X:\Icons\LGPL_nuvola-1.0\nuvola\48x48\devices\memory.pn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14375" y="2000250"/>
            <a:ext cx="457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9" name="Picture 12" descr="X:\Icons\LGPL_nuvola-1.0\nuvola\48x48\apps\package_edutainment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3125" y="2333625"/>
            <a:ext cx="457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30" name="Picture 12" descr="X:\Icons\LGPL_nuvola-1.0\nuvola\48x48\apps\package_edutainment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3125" y="5186363"/>
            <a:ext cx="457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31" name="Picture 12" descr="X:\Icons\LGPL_nuvola-1.0\nuvola\48x48\apps\package_edutainment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3125" y="3667125"/>
            <a:ext cx="457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32" name="Picture 14" descr="X:\Icons\LGPL_nuvola-1.0\nuvola\48x48\apps\kig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829050" y="1428750"/>
            <a:ext cx="457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33" name="Picture 14" descr="X:\Icons\LGPL_nuvola-1.0\nuvola\48x48\apps\kig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829050" y="2286000"/>
            <a:ext cx="457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34" name="Picture 14" descr="X:\Icons\LGPL_nuvola-1.0\nuvola\48x48\apps\kig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829050" y="3143250"/>
            <a:ext cx="457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36" name="Picture 14" descr="X:\Icons\LGPL_nuvola-1.0\nuvola\48x48\apps\kig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829050" y="4143375"/>
            <a:ext cx="457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37" name="Picture 14" descr="X:\Icons\LGPL_nuvola-1.0\nuvola\48x48\apps\kig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829050" y="4929188"/>
            <a:ext cx="457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39" name="Picture 9" descr="X:\Icons\LGPL_nuvola-1.0\nuvola\48x48\apps\cache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29238" y="897012"/>
            <a:ext cx="457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40" name="Picture 9" descr="X:\Icons\LGPL_nuvola-1.0\nuvola\48x48\apps\cache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57813" y="1800225"/>
            <a:ext cx="457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41" name="Picture 9" descr="X:\Icons\LGPL_nuvola-1.0\nuvola\48x48\apps\cache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57813" y="2314575"/>
            <a:ext cx="457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42" name="Picture 9" descr="X:\Icons\LGPL_nuvola-1.0\nuvola\48x48\apps\cache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57813" y="2828925"/>
            <a:ext cx="457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43" name="Picture 9" descr="X:\Icons\LGPL_nuvola-1.0\nuvola\48x48\apps\cache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57813" y="3343275"/>
            <a:ext cx="457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44" name="Picture 9" descr="X:\Icons\LGPL_nuvola-1.0\nuvola\48x48\apps\cache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57813" y="3857625"/>
            <a:ext cx="457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46" name="Picture 9" descr="X:\Icons\LGPL_nuvola-1.0\nuvola\48x48\apps\cache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57813" y="4886325"/>
            <a:ext cx="457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47" name="Picture 9" descr="X:\Icons\LGPL_nuvola-1.0\nuvola\48x48\apps\cache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57813" y="5400675"/>
            <a:ext cx="457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53" name="Rectangle 51"/>
          <p:cNvSpPr>
            <a:spLocks noChangeArrowheads="1"/>
          </p:cNvSpPr>
          <p:nvPr/>
        </p:nvSpPr>
        <p:spPr bwMode="auto">
          <a:xfrm>
            <a:off x="642938" y="6273800"/>
            <a:ext cx="5588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 b="1">
                <a:solidFill>
                  <a:srgbClr val="2D693B"/>
                </a:solidFill>
                <a:latin typeface="Calibri" pitchFamily="32" charset="0"/>
              </a:rPr>
              <a:t>SUT</a:t>
            </a:r>
            <a:endParaRPr lang="fr-FR" b="1"/>
          </a:p>
        </p:txBody>
      </p:sp>
      <p:sp>
        <p:nvSpPr>
          <p:cNvPr id="5154" name="Rectangle 52"/>
          <p:cNvSpPr>
            <a:spLocks noChangeArrowheads="1"/>
          </p:cNvSpPr>
          <p:nvPr/>
        </p:nvSpPr>
        <p:spPr bwMode="auto">
          <a:xfrm>
            <a:off x="1643063" y="6273800"/>
            <a:ext cx="15192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 b="1">
                <a:solidFill>
                  <a:srgbClr val="2D693B"/>
                </a:solidFill>
                <a:latin typeface="Calibri" pitchFamily="32" charset="0"/>
              </a:rPr>
              <a:t>Requirements</a:t>
            </a:r>
            <a:endParaRPr lang="fr-FR" b="1"/>
          </a:p>
        </p:txBody>
      </p:sp>
      <p:sp>
        <p:nvSpPr>
          <p:cNvPr id="5155" name="Rectangle 53"/>
          <p:cNvSpPr>
            <a:spLocks noChangeArrowheads="1"/>
          </p:cNvSpPr>
          <p:nvPr/>
        </p:nvSpPr>
        <p:spPr bwMode="auto">
          <a:xfrm>
            <a:off x="3387725" y="6273800"/>
            <a:ext cx="149701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 b="1">
                <a:solidFill>
                  <a:srgbClr val="2D693B"/>
                </a:solidFill>
                <a:latin typeface="Calibri" pitchFamily="32" charset="0"/>
              </a:rPr>
              <a:t>Specifications</a:t>
            </a:r>
            <a:endParaRPr lang="fr-FR" b="1"/>
          </a:p>
        </p:txBody>
      </p:sp>
      <p:sp>
        <p:nvSpPr>
          <p:cNvPr id="5156" name="Rectangle 54"/>
          <p:cNvSpPr>
            <a:spLocks noChangeArrowheads="1"/>
          </p:cNvSpPr>
          <p:nvPr/>
        </p:nvSpPr>
        <p:spPr bwMode="auto">
          <a:xfrm>
            <a:off x="5283200" y="6273800"/>
            <a:ext cx="6540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 b="1">
                <a:solidFill>
                  <a:srgbClr val="2D693B"/>
                </a:solidFill>
                <a:latin typeface="Calibri" pitchFamily="32" charset="0"/>
              </a:rPr>
              <a:t>Tests</a:t>
            </a:r>
            <a:endParaRPr lang="fr-FR" b="1"/>
          </a:p>
        </p:txBody>
      </p:sp>
      <p:cxnSp>
        <p:nvCxnSpPr>
          <p:cNvPr id="59" name="Straight Connector 58"/>
          <p:cNvCxnSpPr/>
          <p:nvPr/>
        </p:nvCxnSpPr>
        <p:spPr bwMode="auto">
          <a:xfrm flipV="1">
            <a:off x="1171575" y="1443038"/>
            <a:ext cx="971550" cy="785812"/>
          </a:xfrm>
          <a:prstGeom prst="line">
            <a:avLst/>
          </a:prstGeom>
          <a:solidFill>
            <a:srgbClr val="00B8FF"/>
          </a:solidFill>
          <a:ln w="28575" cap="flat" cmpd="sng" algn="ctr">
            <a:solidFill>
              <a:schemeClr val="accent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1" name="Straight Connector 60"/>
          <p:cNvCxnSpPr/>
          <p:nvPr/>
        </p:nvCxnSpPr>
        <p:spPr bwMode="auto">
          <a:xfrm>
            <a:off x="1171575" y="2228850"/>
            <a:ext cx="971550" cy="1666875"/>
          </a:xfrm>
          <a:prstGeom prst="line">
            <a:avLst/>
          </a:prstGeom>
          <a:solidFill>
            <a:srgbClr val="00B8FF"/>
          </a:solidFill>
          <a:ln w="28575" cap="flat" cmpd="sng" algn="ctr">
            <a:solidFill>
              <a:schemeClr val="accent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4" name="Straight Connector 63"/>
          <p:cNvCxnSpPr/>
          <p:nvPr/>
        </p:nvCxnSpPr>
        <p:spPr bwMode="auto">
          <a:xfrm>
            <a:off x="1171575" y="2228850"/>
            <a:ext cx="971550" cy="3186113"/>
          </a:xfrm>
          <a:prstGeom prst="line">
            <a:avLst/>
          </a:prstGeom>
          <a:solidFill>
            <a:srgbClr val="00B8FF"/>
          </a:solidFill>
          <a:ln w="28575" cap="flat" cmpd="sng" algn="ctr">
            <a:solidFill>
              <a:schemeClr val="accent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7" name="Straight Connector 66"/>
          <p:cNvCxnSpPr>
            <a:endCxn id="5127" idx="1"/>
          </p:cNvCxnSpPr>
          <p:nvPr/>
        </p:nvCxnSpPr>
        <p:spPr bwMode="auto">
          <a:xfrm flipV="1">
            <a:off x="2600325" y="718419"/>
            <a:ext cx="1228725" cy="724619"/>
          </a:xfrm>
          <a:prstGeom prst="line">
            <a:avLst/>
          </a:prstGeom>
          <a:solidFill>
            <a:srgbClr val="00B8FF"/>
          </a:solidFill>
          <a:ln w="28575" cap="flat" cmpd="sng" algn="ctr">
            <a:solidFill>
              <a:schemeClr val="accent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0" name="Straight Connector 69"/>
          <p:cNvCxnSpPr/>
          <p:nvPr/>
        </p:nvCxnSpPr>
        <p:spPr bwMode="auto">
          <a:xfrm>
            <a:off x="2600325" y="1443038"/>
            <a:ext cx="1228725" cy="214312"/>
          </a:xfrm>
          <a:prstGeom prst="line">
            <a:avLst/>
          </a:prstGeom>
          <a:solidFill>
            <a:srgbClr val="00B8FF"/>
          </a:solidFill>
          <a:ln w="28575" cap="flat" cmpd="sng" algn="ctr">
            <a:solidFill>
              <a:schemeClr val="accent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3" name="Straight Connector 72"/>
          <p:cNvCxnSpPr/>
          <p:nvPr/>
        </p:nvCxnSpPr>
        <p:spPr bwMode="auto">
          <a:xfrm>
            <a:off x="2600325" y="1443038"/>
            <a:ext cx="1228725" cy="1928812"/>
          </a:xfrm>
          <a:prstGeom prst="line">
            <a:avLst/>
          </a:prstGeom>
          <a:solidFill>
            <a:srgbClr val="00B8FF"/>
          </a:solidFill>
          <a:ln w="28575" cap="flat" cmpd="sng" algn="ctr">
            <a:solidFill>
              <a:schemeClr val="accent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6" name="Straight Connector 75"/>
          <p:cNvCxnSpPr/>
          <p:nvPr/>
        </p:nvCxnSpPr>
        <p:spPr bwMode="auto">
          <a:xfrm flipV="1">
            <a:off x="2600325" y="2514600"/>
            <a:ext cx="1228725" cy="47625"/>
          </a:xfrm>
          <a:prstGeom prst="line">
            <a:avLst/>
          </a:prstGeom>
          <a:solidFill>
            <a:srgbClr val="00B8FF"/>
          </a:solidFill>
          <a:ln w="28575" cap="flat" cmpd="sng" algn="ctr">
            <a:solidFill>
              <a:schemeClr val="accent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9" name="Straight Connector 78"/>
          <p:cNvCxnSpPr/>
          <p:nvPr/>
        </p:nvCxnSpPr>
        <p:spPr bwMode="auto">
          <a:xfrm flipV="1">
            <a:off x="2600325" y="1657350"/>
            <a:ext cx="1228725" cy="904875"/>
          </a:xfrm>
          <a:prstGeom prst="line">
            <a:avLst/>
          </a:prstGeom>
          <a:solidFill>
            <a:srgbClr val="00B8FF"/>
          </a:solidFill>
          <a:ln w="28575" cap="flat" cmpd="sng" algn="ctr">
            <a:solidFill>
              <a:schemeClr val="accent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5" name="Straight Connector 84"/>
          <p:cNvCxnSpPr/>
          <p:nvPr/>
        </p:nvCxnSpPr>
        <p:spPr bwMode="auto">
          <a:xfrm>
            <a:off x="2600325" y="3895725"/>
            <a:ext cx="1228725" cy="476250"/>
          </a:xfrm>
          <a:prstGeom prst="line">
            <a:avLst/>
          </a:prstGeom>
          <a:solidFill>
            <a:srgbClr val="00B8FF"/>
          </a:solidFill>
          <a:ln w="28575" cap="flat" cmpd="sng" algn="ctr">
            <a:solidFill>
              <a:schemeClr val="accent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8" name="Straight Connector 87"/>
          <p:cNvCxnSpPr/>
          <p:nvPr/>
        </p:nvCxnSpPr>
        <p:spPr bwMode="auto">
          <a:xfrm flipV="1">
            <a:off x="2600325" y="5157788"/>
            <a:ext cx="1228725" cy="257175"/>
          </a:xfrm>
          <a:prstGeom prst="line">
            <a:avLst/>
          </a:prstGeom>
          <a:solidFill>
            <a:srgbClr val="00B8FF"/>
          </a:solidFill>
          <a:ln w="28575" cap="flat" cmpd="sng" algn="ctr">
            <a:solidFill>
              <a:schemeClr val="accent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1" name="Straight Connector 90"/>
          <p:cNvCxnSpPr/>
          <p:nvPr/>
        </p:nvCxnSpPr>
        <p:spPr bwMode="auto">
          <a:xfrm flipV="1">
            <a:off x="4286250" y="5114925"/>
            <a:ext cx="1071563" cy="42863"/>
          </a:xfrm>
          <a:prstGeom prst="line">
            <a:avLst/>
          </a:prstGeom>
          <a:solidFill>
            <a:srgbClr val="00B8FF"/>
          </a:solidFill>
          <a:ln w="28575" cap="flat" cmpd="sng" algn="ctr">
            <a:solidFill>
              <a:schemeClr val="accent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4" name="Straight Connector 93"/>
          <p:cNvCxnSpPr/>
          <p:nvPr/>
        </p:nvCxnSpPr>
        <p:spPr bwMode="auto">
          <a:xfrm>
            <a:off x="4286250" y="5157788"/>
            <a:ext cx="1071563" cy="471487"/>
          </a:xfrm>
          <a:prstGeom prst="line">
            <a:avLst/>
          </a:prstGeom>
          <a:solidFill>
            <a:srgbClr val="00B8FF"/>
          </a:solidFill>
          <a:ln w="28575" cap="flat" cmpd="sng" algn="ctr">
            <a:solidFill>
              <a:schemeClr val="accent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0" name="Straight Connector 109"/>
          <p:cNvCxnSpPr/>
          <p:nvPr/>
        </p:nvCxnSpPr>
        <p:spPr bwMode="auto">
          <a:xfrm flipV="1">
            <a:off x="4286250" y="3057525"/>
            <a:ext cx="1071563" cy="314325"/>
          </a:xfrm>
          <a:prstGeom prst="line">
            <a:avLst/>
          </a:prstGeom>
          <a:solidFill>
            <a:srgbClr val="00B8FF"/>
          </a:solidFill>
          <a:ln w="28575" cap="flat" cmpd="sng" algn="ctr">
            <a:solidFill>
              <a:schemeClr val="accent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3" name="Straight Connector 112"/>
          <p:cNvCxnSpPr/>
          <p:nvPr/>
        </p:nvCxnSpPr>
        <p:spPr bwMode="auto">
          <a:xfrm>
            <a:off x="4286250" y="3371850"/>
            <a:ext cx="1071563" cy="714375"/>
          </a:xfrm>
          <a:prstGeom prst="line">
            <a:avLst/>
          </a:prstGeom>
          <a:solidFill>
            <a:srgbClr val="00B8FF"/>
          </a:solidFill>
          <a:ln w="28575" cap="flat" cmpd="sng" algn="ctr">
            <a:solidFill>
              <a:schemeClr val="accent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6" name="Straight Connector 115"/>
          <p:cNvCxnSpPr/>
          <p:nvPr/>
        </p:nvCxnSpPr>
        <p:spPr bwMode="auto">
          <a:xfrm>
            <a:off x="4286250" y="2514600"/>
            <a:ext cx="1071563" cy="28575"/>
          </a:xfrm>
          <a:prstGeom prst="line">
            <a:avLst/>
          </a:prstGeom>
          <a:solidFill>
            <a:srgbClr val="00B8FF"/>
          </a:solidFill>
          <a:ln w="28575" cap="flat" cmpd="sng" algn="ctr">
            <a:solidFill>
              <a:schemeClr val="accent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9" name="Straight Connector 118"/>
          <p:cNvCxnSpPr/>
          <p:nvPr/>
        </p:nvCxnSpPr>
        <p:spPr bwMode="auto">
          <a:xfrm>
            <a:off x="4286250" y="1657350"/>
            <a:ext cx="1071563" cy="371475"/>
          </a:xfrm>
          <a:prstGeom prst="line">
            <a:avLst/>
          </a:prstGeom>
          <a:solidFill>
            <a:srgbClr val="00B8FF"/>
          </a:solidFill>
          <a:ln w="28575" cap="flat" cmpd="sng" algn="ctr">
            <a:solidFill>
              <a:schemeClr val="accent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22" name="Straight Connector 121"/>
          <p:cNvCxnSpPr/>
          <p:nvPr/>
        </p:nvCxnSpPr>
        <p:spPr bwMode="auto">
          <a:xfrm flipV="1">
            <a:off x="4286250" y="561256"/>
            <a:ext cx="1071563" cy="157163"/>
          </a:xfrm>
          <a:prstGeom prst="line">
            <a:avLst/>
          </a:prstGeom>
          <a:solidFill>
            <a:srgbClr val="00B8FF"/>
          </a:solidFill>
          <a:ln w="28575" cap="flat" cmpd="sng" algn="ctr">
            <a:solidFill>
              <a:schemeClr val="accent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25" name="Straight Connector 124"/>
          <p:cNvCxnSpPr/>
          <p:nvPr/>
        </p:nvCxnSpPr>
        <p:spPr bwMode="auto">
          <a:xfrm>
            <a:off x="4286250" y="718419"/>
            <a:ext cx="1071563" cy="357187"/>
          </a:xfrm>
          <a:prstGeom prst="line">
            <a:avLst/>
          </a:prstGeom>
          <a:solidFill>
            <a:srgbClr val="00B8FF"/>
          </a:solidFill>
          <a:ln w="28575" cap="flat" cmpd="sng" algn="ctr">
            <a:solidFill>
              <a:schemeClr val="accent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5189" name="Picture 15" descr="X:\Icons\LGPL_nuvola-1.0\nuvola\48x48\devices\memory.pn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14375" y="3429000"/>
            <a:ext cx="457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54" name="Straight Connector 153"/>
          <p:cNvCxnSpPr/>
          <p:nvPr/>
        </p:nvCxnSpPr>
        <p:spPr bwMode="auto">
          <a:xfrm>
            <a:off x="1171575" y="3657600"/>
            <a:ext cx="971550" cy="238125"/>
          </a:xfrm>
          <a:prstGeom prst="line">
            <a:avLst/>
          </a:prstGeom>
          <a:solidFill>
            <a:srgbClr val="00B8FF"/>
          </a:solidFill>
          <a:ln w="28575" cap="flat" cmpd="sng" algn="ctr">
            <a:solidFill>
              <a:schemeClr val="accent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57" name="Straight Connector 156"/>
          <p:cNvCxnSpPr/>
          <p:nvPr/>
        </p:nvCxnSpPr>
        <p:spPr bwMode="auto">
          <a:xfrm>
            <a:off x="1171575" y="3657600"/>
            <a:ext cx="971550" cy="1757363"/>
          </a:xfrm>
          <a:prstGeom prst="line">
            <a:avLst/>
          </a:prstGeom>
          <a:solidFill>
            <a:srgbClr val="00B8FF"/>
          </a:solidFill>
          <a:ln w="28575" cap="flat" cmpd="sng" algn="ctr">
            <a:solidFill>
              <a:schemeClr val="accent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8" name="Straight Connector 77"/>
          <p:cNvCxnSpPr>
            <a:stCxn id="5132" idx="3"/>
          </p:cNvCxnSpPr>
          <p:nvPr/>
        </p:nvCxnSpPr>
        <p:spPr bwMode="auto">
          <a:xfrm flipV="1">
            <a:off x="4286250" y="1075607"/>
            <a:ext cx="1071563" cy="581743"/>
          </a:xfrm>
          <a:prstGeom prst="line">
            <a:avLst/>
          </a:prstGeom>
          <a:solidFill>
            <a:srgbClr val="00B8FF"/>
          </a:solidFill>
          <a:ln w="28575" cap="flat" cmpd="sng" algn="ctr">
            <a:solidFill>
              <a:schemeClr val="accent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" name="ZoneTexte 1"/>
          <p:cNvSpPr txBox="1"/>
          <p:nvPr/>
        </p:nvSpPr>
        <p:spPr>
          <a:xfrm>
            <a:off x="-36512" y="-27384"/>
            <a:ext cx="11688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Zoom 60%</a:t>
            </a:r>
            <a:endParaRPr lang="fr-FR" dirty="0"/>
          </a:p>
        </p:txBody>
      </p:sp>
      <p:sp>
        <p:nvSpPr>
          <p:cNvPr id="83" name="ZoneTexte 82"/>
          <p:cNvSpPr txBox="1"/>
          <p:nvPr/>
        </p:nvSpPr>
        <p:spPr>
          <a:xfrm>
            <a:off x="323528" y="2492896"/>
            <a:ext cx="9797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solidFill>
                  <a:schemeClr val="accent1"/>
                </a:solidFill>
                <a:latin typeface="Century Gothic" pitchFamily="34" charset="0"/>
              </a:rPr>
              <a:t>C</a:t>
            </a:r>
            <a:r>
              <a:rPr lang="fr-FR" sz="1200" dirty="0" smtClean="0">
                <a:solidFill>
                  <a:schemeClr val="accent1"/>
                </a:solidFill>
                <a:latin typeface="Century Gothic" pitchFamily="34" charset="0"/>
              </a:rPr>
              <a:t>SUT/</a:t>
            </a:r>
            <a:r>
              <a:rPr lang="fr-FR" sz="1200" dirty="0" err="1" smtClean="0">
                <a:solidFill>
                  <a:schemeClr val="accent1"/>
                </a:solidFill>
                <a:latin typeface="Century Gothic" pitchFamily="34" charset="0"/>
              </a:rPr>
              <a:t>Req</a:t>
            </a:r>
            <a:endParaRPr lang="fr-FR" dirty="0">
              <a:solidFill>
                <a:schemeClr val="accent1"/>
              </a:solidFill>
              <a:latin typeface="Century Gothic" pitchFamily="34" charset="0"/>
            </a:endParaRPr>
          </a:p>
        </p:txBody>
      </p:sp>
      <p:sp>
        <p:nvSpPr>
          <p:cNvPr id="84" name="ZoneTexte 83"/>
          <p:cNvSpPr txBox="1"/>
          <p:nvPr/>
        </p:nvSpPr>
        <p:spPr>
          <a:xfrm>
            <a:off x="323528" y="4005064"/>
            <a:ext cx="9797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solidFill>
                  <a:schemeClr val="accent1"/>
                </a:solidFill>
                <a:latin typeface="Century Gothic" pitchFamily="34" charset="0"/>
              </a:rPr>
              <a:t>C</a:t>
            </a:r>
            <a:r>
              <a:rPr lang="fr-FR" sz="1200" dirty="0" smtClean="0">
                <a:solidFill>
                  <a:schemeClr val="accent1"/>
                </a:solidFill>
                <a:latin typeface="Century Gothic" pitchFamily="34" charset="0"/>
              </a:rPr>
              <a:t>SUT/</a:t>
            </a:r>
            <a:r>
              <a:rPr lang="fr-FR" sz="1200" dirty="0" err="1" smtClean="0">
                <a:solidFill>
                  <a:schemeClr val="accent1"/>
                </a:solidFill>
                <a:latin typeface="Century Gothic" pitchFamily="34" charset="0"/>
              </a:rPr>
              <a:t>Req</a:t>
            </a:r>
            <a:endParaRPr lang="fr-FR" dirty="0">
              <a:solidFill>
                <a:schemeClr val="accent1"/>
              </a:solidFill>
              <a:latin typeface="Century Gothic" pitchFamily="34" charset="0"/>
            </a:endParaRPr>
          </a:p>
        </p:txBody>
      </p:sp>
      <p:sp>
        <p:nvSpPr>
          <p:cNvPr id="86" name="ZoneTexte 85"/>
          <p:cNvSpPr txBox="1"/>
          <p:nvPr/>
        </p:nvSpPr>
        <p:spPr>
          <a:xfrm>
            <a:off x="1835696" y="1628800"/>
            <a:ext cx="11160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 smtClean="0">
                <a:solidFill>
                  <a:schemeClr val="accent1"/>
                </a:solidFill>
                <a:latin typeface="Century Gothic" pitchFamily="34" charset="0"/>
              </a:rPr>
              <a:t>C</a:t>
            </a:r>
            <a:r>
              <a:rPr lang="fr-FR" sz="1200" dirty="0" err="1">
                <a:solidFill>
                  <a:schemeClr val="accent1"/>
                </a:solidFill>
                <a:latin typeface="Century Gothic" pitchFamily="34" charset="0"/>
              </a:rPr>
              <a:t>R</a:t>
            </a:r>
            <a:r>
              <a:rPr lang="fr-FR" sz="1200" dirty="0" err="1" smtClean="0">
                <a:solidFill>
                  <a:schemeClr val="accent1"/>
                </a:solidFill>
                <a:latin typeface="Century Gothic" pitchFamily="34" charset="0"/>
              </a:rPr>
              <a:t>eq</a:t>
            </a:r>
            <a:r>
              <a:rPr lang="fr-FR" sz="1200" dirty="0" smtClean="0">
                <a:solidFill>
                  <a:schemeClr val="accent1"/>
                </a:solidFill>
                <a:latin typeface="Century Gothic" pitchFamily="34" charset="0"/>
              </a:rPr>
              <a:t>/</a:t>
            </a:r>
            <a:r>
              <a:rPr lang="fr-FR" sz="1200" dirty="0" err="1" smtClean="0">
                <a:solidFill>
                  <a:schemeClr val="accent1"/>
                </a:solidFill>
                <a:latin typeface="Century Gothic" pitchFamily="34" charset="0"/>
              </a:rPr>
              <a:t>Spec</a:t>
            </a:r>
            <a:endParaRPr lang="fr-FR" dirty="0">
              <a:solidFill>
                <a:schemeClr val="accent1"/>
              </a:solidFill>
              <a:latin typeface="Century Gothic" pitchFamily="34" charset="0"/>
            </a:endParaRPr>
          </a:p>
        </p:txBody>
      </p:sp>
      <p:sp>
        <p:nvSpPr>
          <p:cNvPr id="87" name="ZoneTexte 86"/>
          <p:cNvSpPr txBox="1"/>
          <p:nvPr/>
        </p:nvSpPr>
        <p:spPr>
          <a:xfrm>
            <a:off x="1835696" y="2699628"/>
            <a:ext cx="11160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 smtClean="0">
                <a:solidFill>
                  <a:schemeClr val="accent1"/>
                </a:solidFill>
                <a:latin typeface="Century Gothic" pitchFamily="34" charset="0"/>
              </a:rPr>
              <a:t>C</a:t>
            </a:r>
            <a:r>
              <a:rPr lang="fr-FR" sz="1200" dirty="0" err="1">
                <a:solidFill>
                  <a:schemeClr val="accent1"/>
                </a:solidFill>
                <a:latin typeface="Century Gothic" pitchFamily="34" charset="0"/>
              </a:rPr>
              <a:t>R</a:t>
            </a:r>
            <a:r>
              <a:rPr lang="fr-FR" sz="1200" dirty="0" err="1" smtClean="0">
                <a:solidFill>
                  <a:schemeClr val="accent1"/>
                </a:solidFill>
                <a:latin typeface="Century Gothic" pitchFamily="34" charset="0"/>
              </a:rPr>
              <a:t>eq</a:t>
            </a:r>
            <a:r>
              <a:rPr lang="fr-FR" sz="1200" dirty="0" smtClean="0">
                <a:solidFill>
                  <a:schemeClr val="accent1"/>
                </a:solidFill>
                <a:latin typeface="Century Gothic" pitchFamily="34" charset="0"/>
              </a:rPr>
              <a:t>/</a:t>
            </a:r>
            <a:r>
              <a:rPr lang="fr-FR" sz="1200" dirty="0" err="1" smtClean="0">
                <a:solidFill>
                  <a:schemeClr val="accent1"/>
                </a:solidFill>
                <a:latin typeface="Century Gothic" pitchFamily="34" charset="0"/>
              </a:rPr>
              <a:t>Spec</a:t>
            </a:r>
            <a:endParaRPr lang="fr-FR" dirty="0">
              <a:solidFill>
                <a:schemeClr val="accent1"/>
              </a:solidFill>
              <a:latin typeface="Century Gothic" pitchFamily="34" charset="0"/>
            </a:endParaRPr>
          </a:p>
        </p:txBody>
      </p:sp>
      <p:sp>
        <p:nvSpPr>
          <p:cNvPr id="89" name="ZoneTexte 88"/>
          <p:cNvSpPr txBox="1"/>
          <p:nvPr/>
        </p:nvSpPr>
        <p:spPr>
          <a:xfrm>
            <a:off x="1835696" y="4067780"/>
            <a:ext cx="11160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 smtClean="0">
                <a:solidFill>
                  <a:schemeClr val="accent1"/>
                </a:solidFill>
                <a:latin typeface="Century Gothic" pitchFamily="34" charset="0"/>
              </a:rPr>
              <a:t>C</a:t>
            </a:r>
            <a:r>
              <a:rPr lang="fr-FR" sz="1200" dirty="0" err="1">
                <a:solidFill>
                  <a:schemeClr val="accent1"/>
                </a:solidFill>
                <a:latin typeface="Century Gothic" pitchFamily="34" charset="0"/>
              </a:rPr>
              <a:t>R</a:t>
            </a:r>
            <a:r>
              <a:rPr lang="fr-FR" sz="1200" dirty="0" err="1" smtClean="0">
                <a:solidFill>
                  <a:schemeClr val="accent1"/>
                </a:solidFill>
                <a:latin typeface="Century Gothic" pitchFamily="34" charset="0"/>
              </a:rPr>
              <a:t>eq</a:t>
            </a:r>
            <a:r>
              <a:rPr lang="fr-FR" sz="1200" dirty="0" smtClean="0">
                <a:solidFill>
                  <a:schemeClr val="accent1"/>
                </a:solidFill>
                <a:latin typeface="Century Gothic" pitchFamily="34" charset="0"/>
              </a:rPr>
              <a:t>/</a:t>
            </a:r>
            <a:r>
              <a:rPr lang="fr-FR" sz="1200" dirty="0" err="1" smtClean="0">
                <a:solidFill>
                  <a:schemeClr val="accent1"/>
                </a:solidFill>
                <a:latin typeface="Century Gothic" pitchFamily="34" charset="0"/>
              </a:rPr>
              <a:t>Spec</a:t>
            </a:r>
            <a:endParaRPr lang="fr-FR" dirty="0">
              <a:solidFill>
                <a:schemeClr val="accent1"/>
              </a:solidFill>
              <a:latin typeface="Century Gothic" pitchFamily="34" charset="0"/>
            </a:endParaRPr>
          </a:p>
        </p:txBody>
      </p:sp>
      <p:sp>
        <p:nvSpPr>
          <p:cNvPr id="90" name="ZoneTexte 89"/>
          <p:cNvSpPr txBox="1"/>
          <p:nvPr/>
        </p:nvSpPr>
        <p:spPr>
          <a:xfrm>
            <a:off x="1835696" y="5651956"/>
            <a:ext cx="11160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 smtClean="0">
                <a:solidFill>
                  <a:schemeClr val="accent1"/>
                </a:solidFill>
                <a:latin typeface="Century Gothic" pitchFamily="34" charset="0"/>
              </a:rPr>
              <a:t>C</a:t>
            </a:r>
            <a:r>
              <a:rPr lang="fr-FR" sz="1200" dirty="0" err="1">
                <a:solidFill>
                  <a:schemeClr val="accent1"/>
                </a:solidFill>
                <a:latin typeface="Century Gothic" pitchFamily="34" charset="0"/>
              </a:rPr>
              <a:t>R</a:t>
            </a:r>
            <a:r>
              <a:rPr lang="fr-FR" sz="1200" dirty="0" err="1" smtClean="0">
                <a:solidFill>
                  <a:schemeClr val="accent1"/>
                </a:solidFill>
                <a:latin typeface="Century Gothic" pitchFamily="34" charset="0"/>
              </a:rPr>
              <a:t>eq</a:t>
            </a:r>
            <a:r>
              <a:rPr lang="fr-FR" sz="1200" dirty="0" smtClean="0">
                <a:solidFill>
                  <a:schemeClr val="accent1"/>
                </a:solidFill>
                <a:latin typeface="Century Gothic" pitchFamily="34" charset="0"/>
              </a:rPr>
              <a:t>/</a:t>
            </a:r>
            <a:r>
              <a:rPr lang="fr-FR" sz="1200" dirty="0" err="1" smtClean="0">
                <a:solidFill>
                  <a:schemeClr val="accent1"/>
                </a:solidFill>
                <a:latin typeface="Century Gothic" pitchFamily="34" charset="0"/>
              </a:rPr>
              <a:t>Spec</a:t>
            </a:r>
            <a:endParaRPr lang="fr-FR" dirty="0">
              <a:solidFill>
                <a:schemeClr val="accent1"/>
              </a:solidFill>
              <a:latin typeface="Century Gothic" pitchFamily="34" charset="0"/>
            </a:endParaRPr>
          </a:p>
        </p:txBody>
      </p:sp>
      <p:sp>
        <p:nvSpPr>
          <p:cNvPr id="92" name="ZoneTexte 91"/>
          <p:cNvSpPr txBox="1"/>
          <p:nvPr/>
        </p:nvSpPr>
        <p:spPr>
          <a:xfrm>
            <a:off x="3574484" y="908720"/>
            <a:ext cx="10791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 smtClean="0">
                <a:solidFill>
                  <a:schemeClr val="accent1"/>
                </a:solidFill>
                <a:latin typeface="Century Gothic" pitchFamily="34" charset="0"/>
              </a:rPr>
              <a:t>C</a:t>
            </a:r>
            <a:r>
              <a:rPr lang="fr-FR" sz="1200" dirty="0" err="1" smtClean="0">
                <a:solidFill>
                  <a:schemeClr val="accent1"/>
                </a:solidFill>
                <a:latin typeface="Century Gothic" pitchFamily="34" charset="0"/>
              </a:rPr>
              <a:t>spec</a:t>
            </a:r>
            <a:r>
              <a:rPr lang="fr-FR" sz="1200" dirty="0" smtClean="0">
                <a:solidFill>
                  <a:schemeClr val="accent1"/>
                </a:solidFill>
                <a:latin typeface="Century Gothic" pitchFamily="34" charset="0"/>
              </a:rPr>
              <a:t>/Test</a:t>
            </a:r>
            <a:endParaRPr lang="fr-FR" dirty="0">
              <a:solidFill>
                <a:schemeClr val="accent1"/>
              </a:solidFill>
              <a:latin typeface="Century Gothic" pitchFamily="34" charset="0"/>
            </a:endParaRPr>
          </a:p>
        </p:txBody>
      </p:sp>
      <p:sp>
        <p:nvSpPr>
          <p:cNvPr id="93" name="ZoneTexte 92"/>
          <p:cNvSpPr txBox="1"/>
          <p:nvPr/>
        </p:nvSpPr>
        <p:spPr>
          <a:xfrm>
            <a:off x="3563888" y="1835532"/>
            <a:ext cx="10791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 smtClean="0">
                <a:solidFill>
                  <a:schemeClr val="accent1"/>
                </a:solidFill>
                <a:latin typeface="Century Gothic" pitchFamily="34" charset="0"/>
              </a:rPr>
              <a:t>C</a:t>
            </a:r>
            <a:r>
              <a:rPr lang="fr-FR" sz="1200" dirty="0" err="1" smtClean="0">
                <a:solidFill>
                  <a:schemeClr val="accent1"/>
                </a:solidFill>
                <a:latin typeface="Century Gothic" pitchFamily="34" charset="0"/>
              </a:rPr>
              <a:t>spec</a:t>
            </a:r>
            <a:r>
              <a:rPr lang="fr-FR" sz="1200" dirty="0" smtClean="0">
                <a:solidFill>
                  <a:schemeClr val="accent1"/>
                </a:solidFill>
                <a:latin typeface="Century Gothic" pitchFamily="34" charset="0"/>
              </a:rPr>
              <a:t>/Test</a:t>
            </a:r>
            <a:endParaRPr lang="fr-FR" dirty="0">
              <a:solidFill>
                <a:schemeClr val="accent1"/>
              </a:solidFill>
              <a:latin typeface="Century Gothic" pitchFamily="34" charset="0"/>
            </a:endParaRPr>
          </a:p>
        </p:txBody>
      </p:sp>
      <p:sp>
        <p:nvSpPr>
          <p:cNvPr id="95" name="ZoneTexte 94"/>
          <p:cNvSpPr txBox="1"/>
          <p:nvPr/>
        </p:nvSpPr>
        <p:spPr>
          <a:xfrm>
            <a:off x="3563888" y="2699628"/>
            <a:ext cx="10791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 smtClean="0">
                <a:solidFill>
                  <a:schemeClr val="accent1"/>
                </a:solidFill>
                <a:latin typeface="Century Gothic" pitchFamily="34" charset="0"/>
              </a:rPr>
              <a:t>C</a:t>
            </a:r>
            <a:r>
              <a:rPr lang="fr-FR" sz="1200" dirty="0" err="1" smtClean="0">
                <a:solidFill>
                  <a:schemeClr val="accent1"/>
                </a:solidFill>
                <a:latin typeface="Century Gothic" pitchFamily="34" charset="0"/>
              </a:rPr>
              <a:t>spec</a:t>
            </a:r>
            <a:r>
              <a:rPr lang="fr-FR" sz="1200" dirty="0" smtClean="0">
                <a:solidFill>
                  <a:schemeClr val="accent1"/>
                </a:solidFill>
                <a:latin typeface="Century Gothic" pitchFamily="34" charset="0"/>
              </a:rPr>
              <a:t>/Test</a:t>
            </a:r>
            <a:endParaRPr lang="fr-FR" dirty="0">
              <a:solidFill>
                <a:schemeClr val="accent1"/>
              </a:solidFill>
              <a:latin typeface="Century Gothic" pitchFamily="34" charset="0"/>
            </a:endParaRPr>
          </a:p>
        </p:txBody>
      </p:sp>
      <p:sp>
        <p:nvSpPr>
          <p:cNvPr id="96" name="ZoneTexte 95"/>
          <p:cNvSpPr txBox="1"/>
          <p:nvPr/>
        </p:nvSpPr>
        <p:spPr>
          <a:xfrm>
            <a:off x="3563888" y="3563724"/>
            <a:ext cx="10791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 smtClean="0">
                <a:solidFill>
                  <a:schemeClr val="accent1"/>
                </a:solidFill>
                <a:latin typeface="Century Gothic" pitchFamily="34" charset="0"/>
              </a:rPr>
              <a:t>C</a:t>
            </a:r>
            <a:r>
              <a:rPr lang="fr-FR" sz="1200" dirty="0" err="1" smtClean="0">
                <a:solidFill>
                  <a:schemeClr val="accent1"/>
                </a:solidFill>
                <a:latin typeface="Century Gothic" pitchFamily="34" charset="0"/>
              </a:rPr>
              <a:t>spec</a:t>
            </a:r>
            <a:r>
              <a:rPr lang="fr-FR" sz="1200" dirty="0" smtClean="0">
                <a:solidFill>
                  <a:schemeClr val="accent1"/>
                </a:solidFill>
                <a:latin typeface="Century Gothic" pitchFamily="34" charset="0"/>
              </a:rPr>
              <a:t>/Test</a:t>
            </a:r>
            <a:endParaRPr lang="fr-FR" dirty="0">
              <a:solidFill>
                <a:schemeClr val="accent1"/>
              </a:solidFill>
              <a:latin typeface="Century Gothic" pitchFamily="34" charset="0"/>
            </a:endParaRPr>
          </a:p>
        </p:txBody>
      </p:sp>
      <p:sp>
        <p:nvSpPr>
          <p:cNvPr id="98" name="ZoneTexte 97"/>
          <p:cNvSpPr txBox="1"/>
          <p:nvPr/>
        </p:nvSpPr>
        <p:spPr>
          <a:xfrm>
            <a:off x="3563888" y="4571836"/>
            <a:ext cx="10791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 smtClean="0">
                <a:solidFill>
                  <a:schemeClr val="accent1"/>
                </a:solidFill>
                <a:latin typeface="Century Gothic" pitchFamily="34" charset="0"/>
              </a:rPr>
              <a:t>C</a:t>
            </a:r>
            <a:r>
              <a:rPr lang="fr-FR" sz="1200" dirty="0" err="1" smtClean="0">
                <a:solidFill>
                  <a:schemeClr val="accent1"/>
                </a:solidFill>
                <a:latin typeface="Century Gothic" pitchFamily="34" charset="0"/>
              </a:rPr>
              <a:t>spec</a:t>
            </a:r>
            <a:r>
              <a:rPr lang="fr-FR" sz="1200" dirty="0" smtClean="0">
                <a:solidFill>
                  <a:schemeClr val="accent1"/>
                </a:solidFill>
                <a:latin typeface="Century Gothic" pitchFamily="34" charset="0"/>
              </a:rPr>
              <a:t>/Test</a:t>
            </a:r>
            <a:endParaRPr lang="fr-FR" dirty="0">
              <a:solidFill>
                <a:schemeClr val="accent1"/>
              </a:solidFill>
              <a:latin typeface="Century Gothic" pitchFamily="34" charset="0"/>
            </a:endParaRPr>
          </a:p>
        </p:txBody>
      </p:sp>
      <p:sp>
        <p:nvSpPr>
          <p:cNvPr id="99" name="ZoneTexte 98"/>
          <p:cNvSpPr txBox="1"/>
          <p:nvPr/>
        </p:nvSpPr>
        <p:spPr>
          <a:xfrm>
            <a:off x="3563888" y="5363924"/>
            <a:ext cx="10791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 smtClean="0">
                <a:solidFill>
                  <a:schemeClr val="accent1"/>
                </a:solidFill>
                <a:latin typeface="Century Gothic" pitchFamily="34" charset="0"/>
              </a:rPr>
              <a:t>C</a:t>
            </a:r>
            <a:r>
              <a:rPr lang="fr-FR" sz="1200" dirty="0" err="1" smtClean="0">
                <a:solidFill>
                  <a:schemeClr val="accent1"/>
                </a:solidFill>
                <a:latin typeface="Century Gothic" pitchFamily="34" charset="0"/>
              </a:rPr>
              <a:t>spec</a:t>
            </a:r>
            <a:r>
              <a:rPr lang="fr-FR" sz="1200" dirty="0" smtClean="0">
                <a:solidFill>
                  <a:schemeClr val="accent1"/>
                </a:solidFill>
                <a:latin typeface="Century Gothic" pitchFamily="34" charset="0"/>
              </a:rPr>
              <a:t>/Test</a:t>
            </a:r>
            <a:endParaRPr lang="fr-FR" dirty="0">
              <a:solidFill>
                <a:schemeClr val="accent1"/>
              </a:solidFill>
              <a:latin typeface="Century Gothic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9323835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AutoShape 83"/>
          <p:cNvSpPr>
            <a:spLocks noChangeArrowheads="1"/>
          </p:cNvSpPr>
          <p:nvPr/>
        </p:nvSpPr>
        <p:spPr bwMode="auto">
          <a:xfrm flipH="1" flipV="1">
            <a:off x="701427" y="4135557"/>
            <a:ext cx="1494309" cy="580571"/>
          </a:xfrm>
          <a:prstGeom prst="roundRect">
            <a:avLst>
              <a:gd name="adj" fmla="val 11847"/>
            </a:avLst>
          </a:prstGeom>
          <a:gradFill rotWithShape="1">
            <a:gsLst>
              <a:gs pos="0">
                <a:srgbClr val="D96802"/>
              </a:gs>
              <a:gs pos="100000">
                <a:srgbClr val="FC7902"/>
              </a:gs>
            </a:gsLst>
            <a:lin ang="0" scaled="1"/>
          </a:gradFill>
          <a:ln w="9525">
            <a:solidFill>
              <a:srgbClr val="C9590D"/>
            </a:solidFill>
            <a:round/>
            <a:headEnd/>
            <a:tailEnd/>
          </a:ln>
        </p:spPr>
        <p:txBody>
          <a:bodyPr rot="10800000" wrap="none" lIns="131088" tIns="65544" rIns="131088" bIns="65544" anchor="ctr"/>
          <a:lstStyle/>
          <a:p>
            <a:pPr algn="ctr"/>
            <a:r>
              <a:rPr lang="fr-FR" noProof="1" smtClean="0">
                <a:solidFill>
                  <a:srgbClr val="DBE9E3"/>
                </a:solidFill>
                <a:latin typeface="Century Gothic" pitchFamily="34" charset="0"/>
              </a:rPr>
              <a:t>Attributes</a:t>
            </a:r>
            <a:endParaRPr lang="fr-FR" noProof="1">
              <a:solidFill>
                <a:srgbClr val="DBE9E3"/>
              </a:solidFill>
              <a:latin typeface="Century Gothic" pitchFamily="34" charset="0"/>
            </a:endParaRPr>
          </a:p>
        </p:txBody>
      </p:sp>
      <p:sp>
        <p:nvSpPr>
          <p:cNvPr id="60" name="AutoShape 83"/>
          <p:cNvSpPr>
            <a:spLocks noChangeArrowheads="1"/>
          </p:cNvSpPr>
          <p:nvPr/>
        </p:nvSpPr>
        <p:spPr bwMode="auto">
          <a:xfrm flipH="1" flipV="1">
            <a:off x="6750099" y="5728749"/>
            <a:ext cx="1494309" cy="580571"/>
          </a:xfrm>
          <a:prstGeom prst="roundRect">
            <a:avLst>
              <a:gd name="adj" fmla="val 11847"/>
            </a:avLst>
          </a:prstGeom>
          <a:gradFill rotWithShape="1">
            <a:gsLst>
              <a:gs pos="0">
                <a:schemeClr val="accent1">
                  <a:lumMod val="75000"/>
                  <a:alpha val="65000"/>
                </a:schemeClr>
              </a:gs>
              <a:gs pos="100000">
                <a:schemeClr val="tx2">
                  <a:lumMod val="60000"/>
                  <a:lumOff val="40000"/>
                  <a:alpha val="61000"/>
                </a:schemeClr>
              </a:gs>
            </a:gsLst>
            <a:lin ang="0" scaled="1"/>
          </a:gradFill>
          <a:ln w="9525">
            <a:solidFill>
              <a:schemeClr val="accent1">
                <a:lumMod val="75000"/>
              </a:schemeClr>
            </a:solidFill>
            <a:round/>
            <a:headEnd/>
            <a:tailEnd/>
          </a:ln>
        </p:spPr>
        <p:txBody>
          <a:bodyPr rot="10800000" wrap="none" lIns="131088" tIns="65544" rIns="131088" bIns="65544" anchor="ctr"/>
          <a:lstStyle/>
          <a:p>
            <a:pPr algn="ctr"/>
            <a:r>
              <a:rPr lang="fr-FR" noProof="1" smtClean="0">
                <a:solidFill>
                  <a:srgbClr val="DBE9E3"/>
                </a:solidFill>
                <a:latin typeface="Century Gothic" pitchFamily="34" charset="0"/>
              </a:rPr>
              <a:t>Params</a:t>
            </a:r>
            <a:endParaRPr lang="fr-FR" noProof="1">
              <a:solidFill>
                <a:srgbClr val="DBE9E3"/>
              </a:solidFill>
              <a:latin typeface="Century Gothic" pitchFamily="34" charset="0"/>
            </a:endParaRPr>
          </a:p>
        </p:txBody>
      </p:sp>
      <p:cxnSp>
        <p:nvCxnSpPr>
          <p:cNvPr id="5" name="Connecteur en angle 4"/>
          <p:cNvCxnSpPr>
            <a:stCxn id="60" idx="3"/>
            <a:endCxn id="58" idx="3"/>
          </p:cNvCxnSpPr>
          <p:nvPr/>
        </p:nvCxnSpPr>
        <p:spPr>
          <a:xfrm rot="10800000" flipV="1">
            <a:off x="5506229" y="6019033"/>
            <a:ext cx="1243870" cy="1"/>
          </a:xfrm>
          <a:prstGeom prst="bentConnector3">
            <a:avLst/>
          </a:prstGeom>
          <a:ln w="38100">
            <a:solidFill>
              <a:schemeClr val="accent1">
                <a:lumMod val="60000"/>
                <a:lumOff val="4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Connecteur en angle 65"/>
          <p:cNvCxnSpPr>
            <a:stCxn id="59" idx="1"/>
            <a:endCxn id="56" idx="1"/>
          </p:cNvCxnSpPr>
          <p:nvPr/>
        </p:nvCxnSpPr>
        <p:spPr>
          <a:xfrm>
            <a:off x="2195736" y="4425842"/>
            <a:ext cx="1254416" cy="3"/>
          </a:xfrm>
          <a:prstGeom prst="bentConnector3">
            <a:avLst/>
          </a:prstGeom>
          <a:ln w="38100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Connecteur en angle 68"/>
          <p:cNvCxnSpPr>
            <a:stCxn id="55" idx="3"/>
            <a:endCxn id="92" idx="3"/>
          </p:cNvCxnSpPr>
          <p:nvPr/>
        </p:nvCxnSpPr>
        <p:spPr>
          <a:xfrm flipV="1">
            <a:off x="5506229" y="2846173"/>
            <a:ext cx="1226011" cy="3"/>
          </a:xfrm>
          <a:prstGeom prst="bentConnector3">
            <a:avLst>
              <a:gd name="adj1" fmla="val 50000"/>
            </a:avLst>
          </a:prstGeom>
          <a:ln w="38100">
            <a:solidFill>
              <a:schemeClr val="accent1">
                <a:lumMod val="60000"/>
                <a:lumOff val="40000"/>
              </a:schemeClr>
            </a:solidFill>
            <a:prstDash val="dash"/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Connecteur en angle 72"/>
          <p:cNvCxnSpPr>
            <a:stCxn id="55" idx="1"/>
            <a:endCxn id="96" idx="1"/>
          </p:cNvCxnSpPr>
          <p:nvPr/>
        </p:nvCxnSpPr>
        <p:spPr>
          <a:xfrm rot="10800000">
            <a:off x="2195736" y="2846174"/>
            <a:ext cx="1254416" cy="2"/>
          </a:xfrm>
          <a:prstGeom prst="bentConnector3">
            <a:avLst>
              <a:gd name="adj1" fmla="val 50000"/>
            </a:avLst>
          </a:prstGeom>
          <a:ln w="38100">
            <a:solidFill>
              <a:schemeClr val="accent6">
                <a:lumMod val="75000"/>
              </a:schemeClr>
            </a:solidFill>
            <a:prstDash val="dash"/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ZoneTexte 12"/>
          <p:cNvSpPr txBox="1"/>
          <p:nvPr/>
        </p:nvSpPr>
        <p:spPr>
          <a:xfrm>
            <a:off x="7596336" y="4069797"/>
            <a:ext cx="143661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noProof="1" smtClean="0">
                <a:solidFill>
                  <a:srgbClr val="7199C9"/>
                </a:solidFill>
                <a:latin typeface="Century Gothic" pitchFamily="34" charset="0"/>
              </a:rPr>
              <a:t>Overload</a:t>
            </a:r>
          </a:p>
          <a:p>
            <a:r>
              <a:rPr lang="fr-FR" sz="1600" noProof="1">
                <a:solidFill>
                  <a:srgbClr val="7199C9"/>
                </a:solidFill>
                <a:latin typeface="Century Gothic" pitchFamily="34" charset="0"/>
              </a:rPr>
              <a:t>a</a:t>
            </a:r>
            <a:r>
              <a:rPr lang="fr-FR" sz="1600" noProof="1" smtClean="0">
                <a:solidFill>
                  <a:srgbClr val="7199C9"/>
                </a:solidFill>
                <a:latin typeface="Century Gothic" pitchFamily="34" charset="0"/>
              </a:rPr>
              <a:t>ll test cases</a:t>
            </a:r>
            <a:endParaRPr lang="fr-FR" sz="1600" noProof="1">
              <a:solidFill>
                <a:srgbClr val="7199C9"/>
              </a:solidFill>
              <a:latin typeface="Century Gothic" pitchFamily="34" charset="0"/>
            </a:endParaRPr>
          </a:p>
        </p:txBody>
      </p:sp>
      <p:sp>
        <p:nvSpPr>
          <p:cNvPr id="77" name="ZoneTexte 76"/>
          <p:cNvSpPr txBox="1"/>
          <p:nvPr/>
        </p:nvSpPr>
        <p:spPr>
          <a:xfrm>
            <a:off x="35496" y="3284984"/>
            <a:ext cx="112883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noProof="1" smtClean="0">
                <a:solidFill>
                  <a:schemeClr val="accent6">
                    <a:lumMod val="75000"/>
                  </a:schemeClr>
                </a:solidFill>
                <a:latin typeface="Century Gothic" pitchFamily="34" charset="0"/>
              </a:rPr>
              <a:t>Overload</a:t>
            </a:r>
          </a:p>
          <a:p>
            <a:r>
              <a:rPr lang="fr-FR" sz="1600" noProof="1">
                <a:solidFill>
                  <a:schemeClr val="accent6">
                    <a:lumMod val="75000"/>
                  </a:schemeClr>
                </a:solidFill>
                <a:latin typeface="Century Gothic" pitchFamily="34" charset="0"/>
              </a:rPr>
              <a:t>p</a:t>
            </a:r>
            <a:r>
              <a:rPr lang="fr-FR" sz="1600" noProof="1" smtClean="0">
                <a:solidFill>
                  <a:schemeClr val="accent6">
                    <a:lumMod val="75000"/>
                  </a:schemeClr>
                </a:solidFill>
                <a:latin typeface="Century Gothic" pitchFamily="34" charset="0"/>
              </a:rPr>
              <a:t>er test</a:t>
            </a:r>
          </a:p>
        </p:txBody>
      </p:sp>
      <p:sp>
        <p:nvSpPr>
          <p:cNvPr id="78" name="AutoShape 83"/>
          <p:cNvSpPr>
            <a:spLocks noChangeArrowheads="1"/>
          </p:cNvSpPr>
          <p:nvPr/>
        </p:nvSpPr>
        <p:spPr bwMode="auto">
          <a:xfrm flipH="1" flipV="1">
            <a:off x="683568" y="5728749"/>
            <a:ext cx="1494309" cy="580571"/>
          </a:xfrm>
          <a:prstGeom prst="roundRect">
            <a:avLst>
              <a:gd name="adj" fmla="val 11847"/>
            </a:avLst>
          </a:prstGeom>
          <a:gradFill rotWithShape="1">
            <a:gsLst>
              <a:gs pos="0">
                <a:srgbClr val="4F8D6D"/>
              </a:gs>
              <a:gs pos="100000">
                <a:srgbClr val="4F8D6D">
                  <a:alpha val="69000"/>
                </a:srgbClr>
              </a:gs>
            </a:gsLst>
            <a:lin ang="0" scaled="1"/>
          </a:gradFill>
          <a:ln w="9525">
            <a:solidFill>
              <a:srgbClr val="4F8D6D"/>
            </a:solidFill>
            <a:round/>
            <a:headEnd/>
            <a:tailEnd/>
          </a:ln>
        </p:spPr>
        <p:txBody>
          <a:bodyPr rot="10800000" wrap="none" lIns="131088" tIns="65544" rIns="131088" bIns="65544" anchor="ctr"/>
          <a:lstStyle/>
          <a:p>
            <a:pPr algn="ctr"/>
            <a:r>
              <a:rPr lang="fr-FR" noProof="1" smtClean="0">
                <a:solidFill>
                  <a:srgbClr val="DBE9E3"/>
                </a:solidFill>
                <a:latin typeface="Century Gothic" pitchFamily="34" charset="0"/>
              </a:rPr>
              <a:t>Custom</a:t>
            </a:r>
          </a:p>
          <a:p>
            <a:pPr algn="ctr"/>
            <a:r>
              <a:rPr lang="fr-FR" noProof="1" smtClean="0">
                <a:solidFill>
                  <a:srgbClr val="DBE9E3"/>
                </a:solidFill>
                <a:latin typeface="Century Gothic" pitchFamily="34" charset="0"/>
              </a:rPr>
              <a:t>Fields</a:t>
            </a:r>
            <a:endParaRPr lang="fr-FR" noProof="1">
              <a:solidFill>
                <a:srgbClr val="DBE9E3"/>
              </a:solidFill>
              <a:latin typeface="Century Gothic" pitchFamily="34" charset="0"/>
            </a:endParaRPr>
          </a:p>
        </p:txBody>
      </p:sp>
      <p:cxnSp>
        <p:nvCxnSpPr>
          <p:cNvPr id="79" name="Connecteur en angle 78"/>
          <p:cNvCxnSpPr>
            <a:stCxn id="78" idx="1"/>
            <a:endCxn id="58" idx="1"/>
          </p:cNvCxnSpPr>
          <p:nvPr/>
        </p:nvCxnSpPr>
        <p:spPr>
          <a:xfrm>
            <a:off x="2177877" y="6019034"/>
            <a:ext cx="1272275" cy="1"/>
          </a:xfrm>
          <a:prstGeom prst="bentConnector3">
            <a:avLst>
              <a:gd name="adj1" fmla="val 50000"/>
            </a:avLst>
          </a:prstGeom>
          <a:ln w="38100">
            <a:solidFill>
              <a:srgbClr val="4F8D6D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AutoShape 57"/>
          <p:cNvCxnSpPr>
            <a:cxnSpLocks noChangeShapeType="1"/>
            <a:stCxn id="54" idx="2"/>
            <a:endCxn id="58" idx="0"/>
          </p:cNvCxnSpPr>
          <p:nvPr/>
        </p:nvCxnSpPr>
        <p:spPr bwMode="auto">
          <a:xfrm rot="5400000">
            <a:off x="2393151" y="3641833"/>
            <a:ext cx="4171957" cy="1875"/>
          </a:xfrm>
          <a:prstGeom prst="bentConnector3">
            <a:avLst>
              <a:gd name="adj1" fmla="val 50000"/>
            </a:avLst>
          </a:prstGeom>
          <a:noFill/>
          <a:ln w="28575">
            <a:solidFill>
              <a:srgbClr val="4F8D6D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54" name="AutoShape 69" descr="5 %"/>
          <p:cNvSpPr>
            <a:spLocks noChangeArrowheads="1"/>
          </p:cNvSpPr>
          <p:nvPr/>
        </p:nvSpPr>
        <p:spPr bwMode="auto">
          <a:xfrm>
            <a:off x="3452027" y="976221"/>
            <a:ext cx="2056077" cy="580571"/>
          </a:xfrm>
          <a:prstGeom prst="roundRect">
            <a:avLst>
              <a:gd name="adj" fmla="val 13889"/>
            </a:avLst>
          </a:prstGeom>
          <a:pattFill prst="pct5">
            <a:fgClr>
              <a:srgbClr val="68A68B"/>
            </a:fgClr>
            <a:bgClr>
              <a:srgbClr val="C5D9C7"/>
            </a:bgClr>
          </a:pattFill>
          <a:ln w="28575">
            <a:solidFill>
              <a:srgbClr val="4F8D6D"/>
            </a:solidFill>
            <a:round/>
            <a:headEnd/>
            <a:tailEnd/>
          </a:ln>
        </p:spPr>
        <p:txBody>
          <a:bodyPr wrap="none" lIns="131088" tIns="65544" rIns="131088" bIns="65544" anchor="ctr"/>
          <a:lstStyle/>
          <a:p>
            <a:pPr algn="ctr"/>
            <a:r>
              <a:rPr lang="fr-FR" sz="2600" noProof="1" smtClean="0">
                <a:solidFill>
                  <a:srgbClr val="467E61"/>
                </a:solidFill>
                <a:latin typeface="Century Gothic" pitchFamily="34" charset="0"/>
              </a:rPr>
              <a:t>Campaign</a:t>
            </a:r>
            <a:endParaRPr lang="fr-FR" sz="2600" noProof="1">
              <a:solidFill>
                <a:srgbClr val="467E61"/>
              </a:solidFill>
              <a:latin typeface="Century Gothic" pitchFamily="34" charset="0"/>
            </a:endParaRPr>
          </a:p>
        </p:txBody>
      </p:sp>
      <p:sp>
        <p:nvSpPr>
          <p:cNvPr id="55" name="AutoShape 69" descr="5 %"/>
          <p:cNvSpPr>
            <a:spLocks noChangeArrowheads="1"/>
          </p:cNvSpPr>
          <p:nvPr/>
        </p:nvSpPr>
        <p:spPr bwMode="auto">
          <a:xfrm>
            <a:off x="3450152" y="2555890"/>
            <a:ext cx="2056077" cy="580571"/>
          </a:xfrm>
          <a:prstGeom prst="roundRect">
            <a:avLst>
              <a:gd name="adj" fmla="val 13889"/>
            </a:avLst>
          </a:prstGeom>
          <a:pattFill prst="pct5">
            <a:fgClr>
              <a:srgbClr val="68A68B"/>
            </a:fgClr>
            <a:bgClr>
              <a:srgbClr val="C5D9C7"/>
            </a:bgClr>
          </a:pattFill>
          <a:ln w="28575">
            <a:solidFill>
              <a:srgbClr val="4F8D6D"/>
            </a:solidFill>
            <a:round/>
            <a:headEnd/>
            <a:tailEnd/>
          </a:ln>
        </p:spPr>
        <p:txBody>
          <a:bodyPr wrap="none" lIns="131088" tIns="65544" rIns="131088" bIns="65544" anchor="ctr"/>
          <a:lstStyle/>
          <a:p>
            <a:pPr algn="ctr"/>
            <a:r>
              <a:rPr lang="fr-FR" sz="2600" noProof="1" smtClean="0">
                <a:solidFill>
                  <a:srgbClr val="467E61"/>
                </a:solidFill>
                <a:latin typeface="Century Gothic" pitchFamily="34" charset="0"/>
              </a:rPr>
              <a:t>Session</a:t>
            </a:r>
            <a:endParaRPr lang="fr-FR" sz="2600" noProof="1">
              <a:solidFill>
                <a:srgbClr val="467E61"/>
              </a:solidFill>
              <a:latin typeface="Century Gothic" pitchFamily="34" charset="0"/>
            </a:endParaRPr>
          </a:p>
        </p:txBody>
      </p:sp>
      <p:sp>
        <p:nvSpPr>
          <p:cNvPr id="56" name="AutoShape 69" descr="5 %"/>
          <p:cNvSpPr>
            <a:spLocks noChangeArrowheads="1"/>
          </p:cNvSpPr>
          <p:nvPr/>
        </p:nvSpPr>
        <p:spPr bwMode="auto">
          <a:xfrm>
            <a:off x="3450152" y="4135559"/>
            <a:ext cx="2056077" cy="580571"/>
          </a:xfrm>
          <a:prstGeom prst="roundRect">
            <a:avLst>
              <a:gd name="adj" fmla="val 13889"/>
            </a:avLst>
          </a:prstGeom>
          <a:pattFill prst="pct5">
            <a:fgClr>
              <a:srgbClr val="68A68B"/>
            </a:fgClr>
            <a:bgClr>
              <a:srgbClr val="C5D9C7"/>
            </a:bgClr>
          </a:pattFill>
          <a:ln w="28575">
            <a:solidFill>
              <a:srgbClr val="4F8D6D"/>
            </a:solidFill>
            <a:round/>
            <a:headEnd/>
            <a:tailEnd/>
          </a:ln>
        </p:spPr>
        <p:txBody>
          <a:bodyPr wrap="none" lIns="131088" tIns="65544" rIns="131088" bIns="65544" anchor="ctr"/>
          <a:lstStyle/>
          <a:p>
            <a:pPr algn="ctr"/>
            <a:r>
              <a:rPr lang="fr-FR" sz="2600" noProof="1" smtClean="0">
                <a:solidFill>
                  <a:srgbClr val="467E61"/>
                </a:solidFill>
                <a:latin typeface="Century Gothic" pitchFamily="34" charset="0"/>
              </a:rPr>
              <a:t>Test</a:t>
            </a:r>
            <a:endParaRPr lang="fr-FR" sz="2600" noProof="1">
              <a:solidFill>
                <a:srgbClr val="467E61"/>
              </a:solidFill>
              <a:latin typeface="Century Gothic" pitchFamily="34" charset="0"/>
            </a:endParaRPr>
          </a:p>
        </p:txBody>
      </p:sp>
      <p:sp>
        <p:nvSpPr>
          <p:cNvPr id="58" name="AutoShape 69" descr="5 %"/>
          <p:cNvSpPr>
            <a:spLocks noChangeArrowheads="1"/>
          </p:cNvSpPr>
          <p:nvPr/>
        </p:nvSpPr>
        <p:spPr bwMode="auto">
          <a:xfrm>
            <a:off x="3450152" y="5728749"/>
            <a:ext cx="2056077" cy="580571"/>
          </a:xfrm>
          <a:prstGeom prst="roundRect">
            <a:avLst>
              <a:gd name="adj" fmla="val 13889"/>
            </a:avLst>
          </a:prstGeom>
          <a:pattFill prst="pct5">
            <a:fgClr>
              <a:srgbClr val="68A68B"/>
            </a:fgClr>
            <a:bgClr>
              <a:srgbClr val="C5D9C7"/>
            </a:bgClr>
          </a:pattFill>
          <a:ln w="28575">
            <a:solidFill>
              <a:srgbClr val="4F8D6D"/>
            </a:solidFill>
            <a:round/>
            <a:headEnd/>
            <a:tailEnd/>
          </a:ln>
        </p:spPr>
        <p:txBody>
          <a:bodyPr wrap="none" lIns="131088" tIns="65544" rIns="131088" bIns="65544" anchor="ctr"/>
          <a:lstStyle/>
          <a:p>
            <a:pPr algn="ctr"/>
            <a:r>
              <a:rPr lang="fr-FR" sz="2600" noProof="1" smtClean="0">
                <a:solidFill>
                  <a:srgbClr val="467E61"/>
                </a:solidFill>
                <a:latin typeface="Century Gothic" pitchFamily="34" charset="0"/>
              </a:rPr>
              <a:t>Test case</a:t>
            </a:r>
            <a:endParaRPr lang="fr-FR" sz="2600" noProof="1">
              <a:solidFill>
                <a:srgbClr val="467E61"/>
              </a:solidFill>
              <a:latin typeface="Century Gothic" pitchFamily="34" charset="0"/>
            </a:endParaRPr>
          </a:p>
        </p:txBody>
      </p:sp>
      <p:sp>
        <p:nvSpPr>
          <p:cNvPr id="92" name="AutoShape 83"/>
          <p:cNvSpPr>
            <a:spLocks noChangeArrowheads="1"/>
          </p:cNvSpPr>
          <p:nvPr/>
        </p:nvSpPr>
        <p:spPr bwMode="auto">
          <a:xfrm flipH="1" flipV="1">
            <a:off x="6732240" y="2555888"/>
            <a:ext cx="1494309" cy="580571"/>
          </a:xfrm>
          <a:prstGeom prst="roundRect">
            <a:avLst>
              <a:gd name="adj" fmla="val 11847"/>
            </a:avLst>
          </a:prstGeom>
          <a:gradFill rotWithShape="1">
            <a:gsLst>
              <a:gs pos="0">
                <a:schemeClr val="accent1">
                  <a:lumMod val="75000"/>
                  <a:alpha val="65000"/>
                </a:schemeClr>
              </a:gs>
              <a:gs pos="100000">
                <a:schemeClr val="tx2">
                  <a:lumMod val="60000"/>
                  <a:lumOff val="40000"/>
                  <a:alpha val="61000"/>
                </a:schemeClr>
              </a:gs>
            </a:gsLst>
            <a:lin ang="0" scaled="1"/>
          </a:gradFill>
          <a:ln w="9525">
            <a:solidFill>
              <a:schemeClr val="accent1">
                <a:lumMod val="75000"/>
              </a:schemeClr>
            </a:solidFill>
            <a:round/>
            <a:headEnd/>
            <a:tailEnd/>
          </a:ln>
        </p:spPr>
        <p:txBody>
          <a:bodyPr rot="10800000" wrap="none" lIns="131088" tIns="65544" rIns="131088" bIns="65544" anchor="ctr"/>
          <a:lstStyle/>
          <a:p>
            <a:pPr algn="ctr"/>
            <a:r>
              <a:rPr lang="fr-FR" noProof="1" smtClean="0">
                <a:solidFill>
                  <a:srgbClr val="DBE9E3"/>
                </a:solidFill>
                <a:latin typeface="Century Gothic" pitchFamily="34" charset="0"/>
              </a:rPr>
              <a:t>Params</a:t>
            </a:r>
            <a:endParaRPr lang="fr-FR" noProof="1">
              <a:solidFill>
                <a:srgbClr val="DBE9E3"/>
              </a:solidFill>
              <a:latin typeface="Century Gothic" pitchFamily="34" charset="0"/>
            </a:endParaRPr>
          </a:p>
        </p:txBody>
      </p:sp>
      <p:sp>
        <p:nvSpPr>
          <p:cNvPr id="96" name="AutoShape 83"/>
          <p:cNvSpPr>
            <a:spLocks noChangeArrowheads="1"/>
          </p:cNvSpPr>
          <p:nvPr/>
        </p:nvSpPr>
        <p:spPr bwMode="auto">
          <a:xfrm flipH="1" flipV="1">
            <a:off x="701427" y="2555889"/>
            <a:ext cx="1494309" cy="580571"/>
          </a:xfrm>
          <a:prstGeom prst="roundRect">
            <a:avLst>
              <a:gd name="adj" fmla="val 11847"/>
            </a:avLst>
          </a:prstGeom>
          <a:gradFill rotWithShape="1">
            <a:gsLst>
              <a:gs pos="0">
                <a:srgbClr val="D96802"/>
              </a:gs>
              <a:gs pos="100000">
                <a:srgbClr val="FC7902"/>
              </a:gs>
            </a:gsLst>
            <a:lin ang="0" scaled="1"/>
          </a:gradFill>
          <a:ln w="9525">
            <a:solidFill>
              <a:srgbClr val="C9590D"/>
            </a:solidFill>
            <a:round/>
            <a:headEnd/>
            <a:tailEnd/>
          </a:ln>
        </p:spPr>
        <p:txBody>
          <a:bodyPr rot="10800000" wrap="none" lIns="131088" tIns="65544" rIns="131088" bIns="65544" anchor="ctr"/>
          <a:lstStyle/>
          <a:p>
            <a:pPr algn="ctr"/>
            <a:r>
              <a:rPr lang="fr-FR" noProof="1" smtClean="0">
                <a:solidFill>
                  <a:srgbClr val="DBE9E3"/>
                </a:solidFill>
                <a:latin typeface="Century Gothic" pitchFamily="34" charset="0"/>
              </a:rPr>
              <a:t>Attributes</a:t>
            </a:r>
            <a:endParaRPr lang="fr-FR" noProof="1">
              <a:solidFill>
                <a:srgbClr val="DBE9E3"/>
              </a:solidFill>
              <a:latin typeface="Century Gothic" pitchFamily="34" charset="0"/>
            </a:endParaRPr>
          </a:p>
        </p:txBody>
      </p:sp>
      <p:sp>
        <p:nvSpPr>
          <p:cNvPr id="31" name="Flèche vers le bas 30"/>
          <p:cNvSpPr/>
          <p:nvPr/>
        </p:nvSpPr>
        <p:spPr>
          <a:xfrm>
            <a:off x="1204384" y="3319604"/>
            <a:ext cx="487296" cy="646331"/>
          </a:xfrm>
          <a:prstGeom prst="downArrow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atin typeface="Century Gothic" pitchFamily="34" charset="0"/>
            </a:endParaRPr>
          </a:p>
        </p:txBody>
      </p:sp>
      <p:sp>
        <p:nvSpPr>
          <p:cNvPr id="102" name="Flèche vers le bas 101"/>
          <p:cNvSpPr/>
          <p:nvPr/>
        </p:nvSpPr>
        <p:spPr>
          <a:xfrm>
            <a:off x="7235746" y="3319603"/>
            <a:ext cx="487296" cy="2269637"/>
          </a:xfrm>
          <a:prstGeom prst="downArrow">
            <a:avLst/>
          </a:prstGeom>
          <a:solidFill>
            <a:srgbClr val="7199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atin typeface="Century Gothic" pitchFamily="34" charset="0"/>
            </a:endParaRPr>
          </a:p>
        </p:txBody>
      </p:sp>
      <p:sp>
        <p:nvSpPr>
          <p:cNvPr id="103" name="ZoneTexte 102"/>
          <p:cNvSpPr txBox="1"/>
          <p:nvPr/>
        </p:nvSpPr>
        <p:spPr>
          <a:xfrm>
            <a:off x="-36512" y="-27384"/>
            <a:ext cx="11688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Zoom </a:t>
            </a:r>
            <a:r>
              <a:rPr lang="fr-FR" dirty="0" smtClean="0"/>
              <a:t>45</a:t>
            </a:r>
            <a:r>
              <a:rPr lang="fr-FR" dirty="0" smtClean="0"/>
              <a:t>%</a:t>
            </a:r>
            <a:endParaRPr lang="fr-FR" dirty="0"/>
          </a:p>
        </p:txBody>
      </p:sp>
      <p:sp>
        <p:nvSpPr>
          <p:cNvPr id="2048" name="ZoneTexte 2047"/>
          <p:cNvSpPr txBox="1"/>
          <p:nvPr/>
        </p:nvSpPr>
        <p:spPr>
          <a:xfrm>
            <a:off x="2242947" y="2132856"/>
            <a:ext cx="117692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noProof="1" smtClean="0">
                <a:solidFill>
                  <a:schemeClr val="accent6">
                    <a:lumMod val="75000"/>
                  </a:schemeClr>
                </a:solidFill>
                <a:latin typeface="Century Gothic" pitchFamily="34" charset="0"/>
              </a:rPr>
              <a:t>Only if</a:t>
            </a:r>
          </a:p>
          <a:p>
            <a:r>
              <a:rPr lang="fr-FR" noProof="1" smtClean="0">
                <a:solidFill>
                  <a:schemeClr val="accent6">
                    <a:lumMod val="75000"/>
                  </a:schemeClr>
                </a:solidFill>
                <a:latin typeface="Century Gothic" pitchFamily="34" charset="0"/>
              </a:rPr>
              <a:t>dynamic</a:t>
            </a:r>
            <a:endParaRPr lang="fr-FR" noProof="1">
              <a:solidFill>
                <a:schemeClr val="accent6">
                  <a:lumMod val="75000"/>
                </a:schemeClr>
              </a:solidFill>
              <a:latin typeface="Century Gothic" pitchFamily="34" charset="0"/>
            </a:endParaRP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941878668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2845</TotalTime>
  <Words>86</Words>
  <Application>Microsoft Office PowerPoint</Application>
  <PresentationFormat>Affichage à l'écran (4:3)</PresentationFormat>
  <Paragraphs>67</Paragraphs>
  <Slides>6</Slides>
  <Notes>5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6</vt:i4>
      </vt:variant>
    </vt:vector>
  </HeadingPairs>
  <TitlesOfParts>
    <vt:vector size="7" baseType="lpstr"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egavaldo</dc:creator>
  <cp:lastModifiedBy>egavaldo</cp:lastModifiedBy>
  <cp:revision>7</cp:revision>
  <dcterms:created xsi:type="dcterms:W3CDTF">2012-07-22T13:37:52Z</dcterms:created>
  <dcterms:modified xsi:type="dcterms:W3CDTF">2012-10-30T00:04:57Z</dcterms:modified>
</cp:coreProperties>
</file>